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50"/>
  </p:handoutMasterIdLst>
  <p:sldIdLst>
    <p:sldId id="527" r:id="rId3"/>
    <p:sldId id="522" r:id="rId5"/>
    <p:sldId id="586" r:id="rId6"/>
    <p:sldId id="1953" r:id="rId7"/>
    <p:sldId id="1954" r:id="rId8"/>
    <p:sldId id="1285" r:id="rId9"/>
    <p:sldId id="1975" r:id="rId10"/>
    <p:sldId id="1955" r:id="rId11"/>
    <p:sldId id="1976" r:id="rId12"/>
    <p:sldId id="1956" r:id="rId13"/>
    <p:sldId id="1977" r:id="rId14"/>
    <p:sldId id="1957" r:id="rId15"/>
    <p:sldId id="1978" r:id="rId16"/>
    <p:sldId id="1958" r:id="rId17"/>
    <p:sldId id="1979" r:id="rId18"/>
    <p:sldId id="1959" r:id="rId19"/>
    <p:sldId id="1980" r:id="rId20"/>
    <p:sldId id="1960" r:id="rId21"/>
    <p:sldId id="1981" r:id="rId22"/>
    <p:sldId id="1961" r:id="rId23"/>
    <p:sldId id="1982" r:id="rId24"/>
    <p:sldId id="1962" r:id="rId25"/>
    <p:sldId id="1983" r:id="rId26"/>
    <p:sldId id="1963" r:id="rId27"/>
    <p:sldId id="1984" r:id="rId28"/>
    <p:sldId id="1964" r:id="rId29"/>
    <p:sldId id="1985" r:id="rId30"/>
    <p:sldId id="1965" r:id="rId31"/>
    <p:sldId id="1986" r:id="rId32"/>
    <p:sldId id="1966" r:id="rId33"/>
    <p:sldId id="1987" r:id="rId34"/>
    <p:sldId id="1967" r:id="rId35"/>
    <p:sldId id="1988" r:id="rId36"/>
    <p:sldId id="1968" r:id="rId37"/>
    <p:sldId id="1989" r:id="rId38"/>
    <p:sldId id="1969" r:id="rId39"/>
    <p:sldId id="1990" r:id="rId40"/>
    <p:sldId id="1970" r:id="rId41"/>
    <p:sldId id="1991" r:id="rId42"/>
    <p:sldId id="1971" r:id="rId43"/>
    <p:sldId id="1992" r:id="rId44"/>
    <p:sldId id="1972" r:id="rId45"/>
    <p:sldId id="1993" r:id="rId46"/>
    <p:sldId id="1973" r:id="rId47"/>
    <p:sldId id="1994" r:id="rId48"/>
    <p:sldId id="528" r:id="rId49"/>
  </p:sldIdLst>
  <p:sldSz cx="9144000" cy="5143500" type="screen16x9"/>
  <p:notesSz cx="9144000" cy="6858000"/>
  <p:custDataLst>
    <p:tags r:id="rId55"/>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470" userDrawn="1">
          <p15:clr>
            <a:srgbClr val="A4A3A4"/>
          </p15:clr>
        </p15:guide>
        <p15:guide id="2" pos="3112"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幸全" initials="幸全" lastIdx="1" clrIdx="0"/>
  <p:cmAuthor id="2" name="作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808080"/>
    <a:srgbClr val="595959"/>
    <a:srgbClr val="ECF3FB"/>
    <a:srgbClr val="6E87FF"/>
    <a:srgbClr val="1E8AF8"/>
    <a:srgbClr val="FCEFD7"/>
    <a:srgbClr val="FFFFFF"/>
    <a:srgbClr val="DCDCDC"/>
    <a:srgbClr val="F0F0F0"/>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801" autoAdjust="0"/>
    <p:restoredTop sz="94607" autoAdjust="0"/>
  </p:normalViewPr>
  <p:slideViewPr>
    <p:cSldViewPr snapToGrid="0" showGuides="1">
      <p:cViewPr varScale="1">
        <p:scale>
          <a:sx n="143" d="100"/>
          <a:sy n="143" d="100"/>
        </p:scale>
        <p:origin x="444" y="114"/>
      </p:cViewPr>
      <p:guideLst>
        <p:guide orient="horz" pos="1470"/>
        <p:guide pos="3112"/>
      </p:guideLst>
    </p:cSldViewPr>
  </p:slideViewPr>
  <p:notesTextViewPr>
    <p:cViewPr>
      <p:scale>
        <a:sx n="3" d="2"/>
        <a:sy n="3" d="2"/>
      </p:scale>
      <p:origin x="0" y="0"/>
    </p:cViewPr>
  </p:notesTextViewPr>
  <p:notesViewPr>
    <p:cSldViewPr snapToGrid="0">
      <p:cViewPr varScale="1">
        <p:scale>
          <a:sx n="66" d="100"/>
          <a:sy n="66" d="100"/>
        </p:scale>
        <p:origin x="1820" y="3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5" Type="http://schemas.openxmlformats.org/officeDocument/2006/relationships/tags" Target="tags/tag44.xml"/><Relationship Id="rId54" Type="http://schemas.openxmlformats.org/officeDocument/2006/relationships/commentAuthors" Target="commentAuthors.xml"/><Relationship Id="rId53" Type="http://schemas.openxmlformats.org/officeDocument/2006/relationships/tableStyles" Target="tableStyles.xml"/><Relationship Id="rId52" Type="http://schemas.openxmlformats.org/officeDocument/2006/relationships/viewProps" Target="viewProps.xml"/><Relationship Id="rId51" Type="http://schemas.openxmlformats.org/officeDocument/2006/relationships/presProps" Target="presProps.xml"/><Relationship Id="rId50" Type="http://schemas.openxmlformats.org/officeDocument/2006/relationships/handoutMaster" Target="handoutMasters/handoutMaster1.xml"/><Relationship Id="rId5" Type="http://schemas.openxmlformats.org/officeDocument/2006/relationships/slide" Target="slides/slide2.xml"/><Relationship Id="rId49" Type="http://schemas.openxmlformats.org/officeDocument/2006/relationships/slide" Target="slides/slide46.xml"/><Relationship Id="rId48" Type="http://schemas.openxmlformats.org/officeDocument/2006/relationships/slide" Target="slides/slide45.xml"/><Relationship Id="rId47" Type="http://schemas.openxmlformats.org/officeDocument/2006/relationships/slide" Target="slides/slide44.xml"/><Relationship Id="rId46" Type="http://schemas.openxmlformats.org/officeDocument/2006/relationships/slide" Target="slides/slide43.xml"/><Relationship Id="rId45" Type="http://schemas.openxmlformats.org/officeDocument/2006/relationships/slide" Target="slides/slide42.xml"/><Relationship Id="rId44" Type="http://schemas.openxmlformats.org/officeDocument/2006/relationships/slide" Target="slides/slide41.xml"/><Relationship Id="rId43" Type="http://schemas.openxmlformats.org/officeDocument/2006/relationships/slide" Target="slides/slide40.xml"/><Relationship Id="rId42" Type="http://schemas.openxmlformats.org/officeDocument/2006/relationships/slide" Target="slides/slide39.xml"/><Relationship Id="rId41" Type="http://schemas.openxmlformats.org/officeDocument/2006/relationships/slide" Target="slides/slide38.xml"/><Relationship Id="rId40" Type="http://schemas.openxmlformats.org/officeDocument/2006/relationships/slide" Target="slides/slide37.xml"/><Relationship Id="rId4" Type="http://schemas.openxmlformats.org/officeDocument/2006/relationships/notesMaster" Target="notesMasters/notesMaster1.xml"/><Relationship Id="rId39" Type="http://schemas.openxmlformats.org/officeDocument/2006/relationships/slide" Target="slides/slide36.xml"/><Relationship Id="rId38" Type="http://schemas.openxmlformats.org/officeDocument/2006/relationships/slide" Target="slides/slide35.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lang="zh-CN" altLang="en-US" dirty="0"/>
          </a:p>
        </p:txBody>
      </p:sp>
      <p:sp>
        <p:nvSpPr>
          <p:cNvPr id="4" name="页脚占位符 3"/>
          <p:cNvSpPr>
            <a:spLocks noGrp="1"/>
          </p:cNvSpPr>
          <p:nvPr>
            <p:ph type="ftr" sz="quarter" idx="2"/>
          </p:nvPr>
        </p:nvSpPr>
        <p:spPr>
          <a:xfrm>
            <a:off x="0" y="6513910"/>
            <a:ext cx="3962400" cy="344090"/>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5179484" y="6513910"/>
            <a:ext cx="3962400" cy="344090"/>
          </a:xfrm>
          <a:prstGeom prst="rect">
            <a:avLst/>
          </a:prstGeom>
        </p:spPr>
        <p:txBody>
          <a:bodyPr vert="horz" lIns="91440" tIns="45720" rIns="91440" bIns="45720" rtlCol="0" anchor="b"/>
          <a:lstStyle>
            <a:lvl1pPr algn="r">
              <a:defRPr sz="1200"/>
            </a:lvl1pPr>
          </a:lstStyle>
          <a:p>
            <a:fld id="{2F606E6F-F5E7-4FED-83AE-28EEC9F0F06D}"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5179484" y="0"/>
            <a:ext cx="3962400" cy="344091"/>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2514960" y="857250"/>
            <a:ext cx="4114080" cy="2314575"/>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914400" y="3300412"/>
            <a:ext cx="7315200" cy="2700338"/>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6513910"/>
            <a:ext cx="3962400" cy="34409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5179484" y="6513910"/>
            <a:ext cx="3962400" cy="344090"/>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2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_rels/notesSlide2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_rels/notesSlide2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4.xml"/></Relationships>
</file>

<file path=ppt/notesSlides/_rels/notesSlide2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5.xml"/></Relationships>
</file>

<file path=ppt/notesSlides/_rels/notesSlide2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6.xml"/></Relationships>
</file>

<file path=ppt/notesSlides/_rels/notesSlide2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7.xml"/></Relationships>
</file>

<file path=ppt/notesSlides/_rels/notesSlide2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8.xml"/></Relationships>
</file>

<file path=ppt/notesSlides/_rels/notesSlide2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9.xml"/></Relationships>
</file>

<file path=ppt/notesSlides/_rels/notesSlide2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0.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3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1.xml"/></Relationships>
</file>

<file path=ppt/notesSlides/_rels/notesSlide3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2.xml"/></Relationships>
</file>

<file path=ppt/notesSlides/_rels/notesSlide3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3.xml"/></Relationships>
</file>

<file path=ppt/notesSlides/_rels/notesSlide3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4.xml"/></Relationships>
</file>

<file path=ppt/notesSlides/_rels/notesSlide3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5.xml"/></Relationships>
</file>

<file path=ppt/notesSlides/_rels/notesSlide3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6.xml"/></Relationships>
</file>

<file path=ppt/notesSlides/_rels/notesSlide3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7.xml"/></Relationships>
</file>

<file path=ppt/notesSlides/_rels/notesSlide3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8.xml"/></Relationships>
</file>

<file path=ppt/notesSlides/_rels/notesSlide3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9.xml"/></Relationships>
</file>

<file path=ppt/notesSlides/_rels/notesSlide3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0.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4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1.xml"/></Relationships>
</file>

<file path=ppt/notesSlides/_rels/notesSlide4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2.xml"/></Relationships>
</file>

<file path=ppt/notesSlides/_rels/notesSlide4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3.xml"/></Relationships>
</file>

<file path=ppt/notesSlides/_rels/notesSlide4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4.xml"/></Relationships>
</file>

<file path=ppt/notesSlides/_rels/notesSlide4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5.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2514600" y="857250"/>
            <a:ext cx="4114800" cy="2314575"/>
          </a:xfrm>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2514600" y="857250"/>
            <a:ext cx="4114800" cy="2314575"/>
          </a:xfrm>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2514600" y="857250"/>
            <a:ext cx="4114800" cy="2314575"/>
          </a:xfrm>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2514600" y="857250"/>
            <a:ext cx="4114800" cy="2314575"/>
          </a:xfrm>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2514600" y="857250"/>
            <a:ext cx="4114800" cy="2314575"/>
          </a:xfrm>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2514600" y="857250"/>
            <a:ext cx="4114800" cy="2314575"/>
          </a:xfrm>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2514600" y="857250"/>
            <a:ext cx="4114800" cy="2314575"/>
          </a:xfrm>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2514600" y="857250"/>
            <a:ext cx="4114800" cy="2314575"/>
          </a:xfrm>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2514600" y="857250"/>
            <a:ext cx="4114800" cy="2314575"/>
          </a:xfrm>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2514600" y="857250"/>
            <a:ext cx="4114800" cy="2314575"/>
          </a:xfrm>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2514600" y="857250"/>
            <a:ext cx="4114800" cy="2314575"/>
          </a:xfrm>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2514600" y="857250"/>
            <a:ext cx="4114800" cy="2314575"/>
          </a:xfrm>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2514600" y="857250"/>
            <a:ext cx="4114800" cy="2314575"/>
          </a:xfrm>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2514600" y="857250"/>
            <a:ext cx="4114800" cy="2314575"/>
          </a:xfrm>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2514600" y="857250"/>
            <a:ext cx="4114800" cy="2314575"/>
          </a:xfrm>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2514600" y="857250"/>
            <a:ext cx="4114800" cy="2314575"/>
          </a:xfrm>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2514600" y="857250"/>
            <a:ext cx="4114800" cy="2314575"/>
          </a:xfrm>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2514600" y="857250"/>
            <a:ext cx="4114800" cy="2314575"/>
          </a:xfrm>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2514600" y="857250"/>
            <a:ext cx="4114800" cy="2314575"/>
          </a:xfrm>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2514600" y="857250"/>
            <a:ext cx="4114800" cy="2314575"/>
          </a:xfrm>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2514600" y="857250"/>
            <a:ext cx="4114800" cy="2314575"/>
          </a:xfrm>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2514600" y="857250"/>
            <a:ext cx="4114800" cy="2314575"/>
          </a:xfrm>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2514600" y="857250"/>
            <a:ext cx="4114800" cy="2314575"/>
          </a:xfrm>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2514600" y="857250"/>
            <a:ext cx="4114800" cy="2314575"/>
          </a:xfrm>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2514600" y="857250"/>
            <a:ext cx="4114800" cy="2314575"/>
          </a:xfrm>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2514600" y="857250"/>
            <a:ext cx="4114800" cy="2314575"/>
          </a:xfrm>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2514600" y="857250"/>
            <a:ext cx="4114800" cy="2314575"/>
          </a:xfrm>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2514600" y="857250"/>
            <a:ext cx="4114800" cy="2314575"/>
          </a:xfrm>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2514600" y="857250"/>
            <a:ext cx="4114800" cy="2314575"/>
          </a:xfrm>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2514600" y="857250"/>
            <a:ext cx="4114800" cy="2314575"/>
          </a:xfrm>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2514600" y="857250"/>
            <a:ext cx="4114800" cy="2314575"/>
          </a:xfrm>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2514600" y="857250"/>
            <a:ext cx="4114800" cy="2314575"/>
          </a:xfrm>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2514600" y="857250"/>
            <a:ext cx="4114800" cy="2314575"/>
          </a:xfrm>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2514600" y="857250"/>
            <a:ext cx="4114800" cy="2314575"/>
          </a:xfrm>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2514600" y="857250"/>
            <a:ext cx="4114800" cy="2314575"/>
          </a:xfrm>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2514600" y="857250"/>
            <a:ext cx="4114800" cy="2314575"/>
          </a:xfrm>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2514600" y="857250"/>
            <a:ext cx="4114800" cy="2314575"/>
          </a:xfrm>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2514600" y="857250"/>
            <a:ext cx="4114800" cy="2314575"/>
          </a:xfrm>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2514600" y="857250"/>
            <a:ext cx="4114800" cy="2314575"/>
          </a:xfrm>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2514600" y="857250"/>
            <a:ext cx="4114800" cy="2314575"/>
          </a:xfrm>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2514600" y="857250"/>
            <a:ext cx="4114800" cy="2314575"/>
          </a:xfrm>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2514600" y="857250"/>
            <a:ext cx="4114800" cy="2314575"/>
          </a:xfrm>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2514600" y="857250"/>
            <a:ext cx="4114800" cy="2314575"/>
          </a:xfrm>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2514600" y="857250"/>
            <a:ext cx="4114800" cy="2314575"/>
          </a:xfrm>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5" Type="http://schemas.openxmlformats.org/officeDocument/2006/relationships/slide" Target="../slides/slide6.xml"/><Relationship Id="rId4" Type="http://schemas.openxmlformats.org/officeDocument/2006/relationships/image" Target="../media/image2.png"/><Relationship Id="rId3" Type="http://schemas.openxmlformats.org/officeDocument/2006/relationships/image" Target="../media/image1.png"/><Relationship Id="rId2" Type="http://schemas.openxmlformats.org/officeDocument/2006/relationships/slide" Target="../slides/slide3.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5" Type="http://schemas.openxmlformats.org/officeDocument/2006/relationships/slide" Target="../slides/slide6.xml"/><Relationship Id="rId4" Type="http://schemas.openxmlformats.org/officeDocument/2006/relationships/slide" Target="../slides/slide3.xml"/><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slide" Target="../slides/slide42.xml"/><Relationship Id="rId6" Type="http://schemas.openxmlformats.org/officeDocument/2006/relationships/slide" Target="../slides/slide38.xml"/><Relationship Id="rId5" Type="http://schemas.openxmlformats.org/officeDocument/2006/relationships/slide" Target="../slides/slide6.xml"/><Relationship Id="rId4" Type="http://schemas.openxmlformats.org/officeDocument/2006/relationships/slide" Target="../slides/slide3.xml"/><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7" Type="http://schemas.openxmlformats.org/officeDocument/2006/relationships/slide" Target="../slides/slide42.xml"/><Relationship Id="rId6" Type="http://schemas.openxmlformats.org/officeDocument/2006/relationships/slide" Target="../slides/slide38.xml"/><Relationship Id="rId5" Type="http://schemas.openxmlformats.org/officeDocument/2006/relationships/slide" Target="../slides/slide6.xml"/><Relationship Id="rId4" Type="http://schemas.openxmlformats.org/officeDocument/2006/relationships/slide" Target="../slides/slide3.xml"/><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56_自定义版式">
    <p:spTree>
      <p:nvGrpSpPr>
        <p:cNvPr id="1" name=""/>
        <p:cNvGrpSpPr/>
        <p:nvPr/>
      </p:nvGrpSpPr>
      <p:grpSpPr>
        <a:xfrm>
          <a:off x="0" y="0"/>
          <a:ext cx="0" cy="0"/>
          <a:chOff x="0" y="0"/>
          <a:chExt cx="0" cy="0"/>
        </a:xfrm>
      </p:grpSpPr>
      <p:sp>
        <p:nvSpPr>
          <p:cNvPr id="38" name="矩形 37"/>
          <p:cNvSpPr/>
          <p:nvPr userDrawn="1"/>
        </p:nvSpPr>
        <p:spPr>
          <a:xfrm>
            <a:off x="0" y="635"/>
            <a:ext cx="9144000" cy="5143500"/>
          </a:xfrm>
          <a:prstGeom prst="rect">
            <a:avLst/>
          </a:prstGeom>
          <a:solidFill>
            <a:srgbClr val="ECF3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endParaRPr lang="en-US" dirty="0"/>
          </a:p>
        </p:txBody>
      </p:sp>
      <p:sp>
        <p:nvSpPr>
          <p:cNvPr id="4" name="页脚占位符 3"/>
          <p:cNvSpPr>
            <a:spLocks noGrp="1"/>
          </p:cNvSpPr>
          <p:nvPr>
            <p:ph type="ftr" sz="quarter" idx="11"/>
          </p:nvPr>
        </p:nvSpPr>
        <p:spPr/>
        <p:txBody>
          <a:bodyPr/>
          <a:lstStyle/>
          <a:p>
            <a:endParaRPr lang="en-US" dirty="0"/>
          </a:p>
        </p:txBody>
      </p:sp>
      <p:sp>
        <p:nvSpPr>
          <p:cNvPr id="5" name="灯片编号占位符 4"/>
          <p:cNvSpPr>
            <a:spLocks noGrp="1"/>
          </p:cNvSpPr>
          <p:nvPr>
            <p:ph type="sldNum" sz="quarter" idx="12"/>
          </p:nvPr>
        </p:nvSpPr>
        <p:spPr/>
        <p:txBody>
          <a:bodyPr/>
          <a:lstStyle/>
          <a:p>
            <a:fld id="{48F63A3B-78C7-47BE-AE5E-E10140E04643}" type="slidenum">
              <a:rPr lang="en-US" smtClean="0"/>
            </a:fld>
            <a:endParaRPr lang="en-US" dirty="0"/>
          </a:p>
        </p:txBody>
      </p:sp>
      <p:grpSp>
        <p:nvGrpSpPr>
          <p:cNvPr id="64" name="组合 63"/>
          <p:cNvGrpSpPr/>
          <p:nvPr userDrawn="1"/>
        </p:nvGrpSpPr>
        <p:grpSpPr>
          <a:xfrm>
            <a:off x="0" y="0"/>
            <a:ext cx="194945" cy="5143500"/>
            <a:chOff x="0" y="0"/>
            <a:chExt cx="195150" cy="9144000"/>
          </a:xfrm>
        </p:grpSpPr>
        <p:sp>
          <p:nvSpPr>
            <p:cNvPr id="65" name="矩形 64"/>
            <p:cNvSpPr/>
            <p:nvPr/>
          </p:nvSpPr>
          <p:spPr>
            <a:xfrm>
              <a:off x="0" y="4572000"/>
              <a:ext cx="195150" cy="2286000"/>
            </a:xfrm>
            <a:prstGeom prst="rect">
              <a:avLst/>
            </a:prstGeom>
            <a:solidFill>
              <a:srgbClr val="8CE9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6" name="矩形 65"/>
            <p:cNvSpPr/>
            <p:nvPr/>
          </p:nvSpPr>
          <p:spPr>
            <a:xfrm>
              <a:off x="0" y="2286000"/>
              <a:ext cx="195150" cy="2286000"/>
            </a:xfrm>
            <a:prstGeom prst="rect">
              <a:avLst/>
            </a:prstGeom>
            <a:solidFill>
              <a:srgbClr val="FEDA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7" name="矩形 66"/>
            <p:cNvSpPr/>
            <p:nvPr/>
          </p:nvSpPr>
          <p:spPr>
            <a:xfrm>
              <a:off x="0" y="0"/>
              <a:ext cx="195150" cy="2286000"/>
            </a:xfrm>
            <a:prstGeom prst="rect">
              <a:avLst/>
            </a:prstGeom>
            <a:solidFill>
              <a:srgbClr val="FBD3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8" name="矩形 67"/>
            <p:cNvSpPr/>
            <p:nvPr/>
          </p:nvSpPr>
          <p:spPr>
            <a:xfrm>
              <a:off x="0" y="6858000"/>
              <a:ext cx="195150" cy="2286000"/>
            </a:xfrm>
            <a:prstGeom prst="rect">
              <a:avLst/>
            </a:prstGeom>
            <a:solidFill>
              <a:srgbClr val="91D5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69" name="组合 68"/>
          <p:cNvGrpSpPr/>
          <p:nvPr userDrawn="1"/>
        </p:nvGrpSpPr>
        <p:grpSpPr>
          <a:xfrm rot="16200000" flipH="1">
            <a:off x="4471035" y="482600"/>
            <a:ext cx="194945" cy="9152255"/>
            <a:chOff x="0" y="0"/>
            <a:chExt cx="195150" cy="9144000"/>
          </a:xfrm>
        </p:grpSpPr>
        <p:sp>
          <p:nvSpPr>
            <p:cNvPr id="70" name="矩形 69"/>
            <p:cNvSpPr/>
            <p:nvPr/>
          </p:nvSpPr>
          <p:spPr>
            <a:xfrm>
              <a:off x="0" y="4572000"/>
              <a:ext cx="195150" cy="2286000"/>
            </a:xfrm>
            <a:prstGeom prst="rect">
              <a:avLst/>
            </a:prstGeom>
            <a:solidFill>
              <a:srgbClr val="8CE9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1" name="矩形 70"/>
            <p:cNvSpPr/>
            <p:nvPr/>
          </p:nvSpPr>
          <p:spPr>
            <a:xfrm>
              <a:off x="0" y="2286000"/>
              <a:ext cx="195150" cy="2286000"/>
            </a:xfrm>
            <a:prstGeom prst="rect">
              <a:avLst/>
            </a:prstGeom>
            <a:solidFill>
              <a:srgbClr val="FEDA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2" name="矩形 71"/>
            <p:cNvSpPr/>
            <p:nvPr/>
          </p:nvSpPr>
          <p:spPr>
            <a:xfrm>
              <a:off x="0" y="0"/>
              <a:ext cx="195150" cy="2286000"/>
            </a:xfrm>
            <a:prstGeom prst="rect">
              <a:avLst/>
            </a:prstGeom>
            <a:solidFill>
              <a:srgbClr val="FBD3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3" name="矩形 72"/>
            <p:cNvSpPr/>
            <p:nvPr/>
          </p:nvSpPr>
          <p:spPr>
            <a:xfrm>
              <a:off x="0" y="6858000"/>
              <a:ext cx="195150" cy="2286000"/>
            </a:xfrm>
            <a:prstGeom prst="rect">
              <a:avLst/>
            </a:prstGeom>
            <a:solidFill>
              <a:srgbClr val="91D5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pic>
        <p:nvPicPr>
          <p:cNvPr id="8" name="图片 7" descr="东博文化黑"/>
          <p:cNvPicPr>
            <a:picLocks noChangeAspect="1"/>
          </p:cNvPicPr>
          <p:nvPr userDrawn="1"/>
        </p:nvPicPr>
        <p:blipFill>
          <a:blip r:embed="rId2"/>
          <a:stretch>
            <a:fillRect/>
          </a:stretch>
        </p:blipFill>
        <p:spPr>
          <a:xfrm>
            <a:off x="194945" y="635"/>
            <a:ext cx="1619885" cy="623570"/>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自定义版式">
    <p:spTree>
      <p:nvGrpSpPr>
        <p:cNvPr id="1" name=""/>
        <p:cNvGrpSpPr/>
        <p:nvPr/>
      </p:nvGrpSpPr>
      <p:grpSpPr>
        <a:xfrm>
          <a:off x="0" y="0"/>
          <a:ext cx="0" cy="0"/>
          <a:chOff x="0" y="0"/>
          <a:chExt cx="0" cy="0"/>
        </a:xfrm>
      </p:grpSpPr>
      <p:sp>
        <p:nvSpPr>
          <p:cNvPr id="38" name="矩形 37"/>
          <p:cNvSpPr/>
          <p:nvPr userDrawn="1"/>
        </p:nvSpPr>
        <p:spPr>
          <a:xfrm>
            <a:off x="0" y="635"/>
            <a:ext cx="9144000" cy="5143500"/>
          </a:xfrm>
          <a:prstGeom prst="rect">
            <a:avLst/>
          </a:prstGeom>
          <a:solidFill>
            <a:srgbClr val="ECF3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灯片编号占位符 13"/>
          <p:cNvSpPr>
            <a:spLocks noGrp="1"/>
          </p:cNvSpPr>
          <p:nvPr>
            <p:ph type="sldNum" sz="quarter" idx="4"/>
          </p:nvPr>
        </p:nvSpPr>
        <p:spPr>
          <a:xfrm>
            <a:off x="7289800" y="4759960"/>
            <a:ext cx="1854200" cy="273685"/>
          </a:xfrm>
          <a:prstGeom prst="rect">
            <a:avLst/>
          </a:prstGeom>
        </p:spPr>
        <p:txBody>
          <a:bodyPr vert="horz" lIns="91440" tIns="45720" rIns="91440" bIns="45720" rtlCol="0" anchor="ctr"/>
          <a:lstStyle>
            <a:lvl1pPr algn="r">
              <a:defRPr sz="1600">
                <a:solidFill>
                  <a:schemeClr val="tx1"/>
                </a:solidFill>
                <a:latin typeface="华文行楷" panose="02010800040101010101" pitchFamily="2" charset="-122"/>
                <a:ea typeface="华文行楷" panose="02010800040101010101" pitchFamily="2" charset="-122"/>
              </a:defRPr>
            </a:lvl1pPr>
          </a:lstStyle>
          <a:p>
            <a:r>
              <a:rPr lang="zh-CN" altLang="en-US" dirty="0"/>
              <a:t>第</a:t>
            </a:r>
            <a:fld id="{24130960-09FD-428B-996F-A983EEEB0784}" type="slidenum">
              <a:rPr lang="zh-CN" altLang="en-US" smtClean="0"/>
            </a:fld>
            <a:r>
              <a:rPr lang="zh-CN" altLang="en-US" dirty="0"/>
              <a:t>页，共</a:t>
            </a:r>
            <a:r>
              <a:rPr lang="en-US" altLang="zh-CN" dirty="0"/>
              <a:t>46</a:t>
            </a:r>
            <a:r>
              <a:rPr lang="zh-CN" altLang="en-US" dirty="0"/>
              <a:t>页</a:t>
            </a:r>
            <a:endParaRPr lang="zh-CN" altLang="en-US" dirty="0"/>
          </a:p>
        </p:txBody>
      </p:sp>
      <p:sp useBgFill="1">
        <p:nvSpPr>
          <p:cNvPr id="23" name="燕尾形 8">
            <a:hlinkClick r:id="rId2" action="ppaction://hlinksldjump"/>
          </p:cNvPr>
          <p:cNvSpPr/>
          <p:nvPr userDrawn="1"/>
        </p:nvSpPr>
        <p:spPr>
          <a:xfrm>
            <a:off x="525145" y="4737691"/>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rgbClr val="FF0000"/>
                </a:solidFill>
                <a:latin typeface="华文行楷" panose="02010800040101010101" pitchFamily="2" charset="-122"/>
                <a:ea typeface="华文行楷" panose="02010800040101010101" pitchFamily="2" charset="-122"/>
              </a:rPr>
              <a:t>技法指导</a:t>
            </a:r>
            <a:endParaRPr lang="zh-CN" altLang="zh-CN" dirty="0">
              <a:solidFill>
                <a:srgbClr val="FF0000"/>
              </a:solidFill>
              <a:latin typeface="华文行楷" panose="02010800040101010101" pitchFamily="2" charset="-122"/>
              <a:ea typeface="华文行楷" panose="02010800040101010101" pitchFamily="2" charset="-122"/>
            </a:endParaRPr>
          </a:p>
        </p:txBody>
      </p:sp>
      <p:pic>
        <p:nvPicPr>
          <p:cNvPr id="32" name="图片 31" descr="东博文化黑"/>
          <p:cNvPicPr>
            <a:picLocks noChangeAspect="1"/>
          </p:cNvPicPr>
          <p:nvPr userDrawn="1"/>
        </p:nvPicPr>
        <p:blipFill>
          <a:blip r:embed="rId3"/>
          <a:stretch>
            <a:fillRect/>
          </a:stretch>
        </p:blipFill>
        <p:spPr>
          <a:xfrm>
            <a:off x="107315" y="0"/>
            <a:ext cx="1619885" cy="623570"/>
          </a:xfrm>
          <a:prstGeom prst="rect">
            <a:avLst/>
          </a:prstGeom>
        </p:spPr>
      </p:pic>
      <p:pic>
        <p:nvPicPr>
          <p:cNvPr id="34" name="图片 33" descr="图形用户界面, 应用程序, Teams&#10;&#10;描述已自动生成"/>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998460" y="0"/>
            <a:ext cx="1061720" cy="796925"/>
          </a:xfrm>
          <a:prstGeom prst="rect">
            <a:avLst/>
          </a:prstGeom>
        </p:spPr>
      </p:pic>
      <p:sp>
        <p:nvSpPr>
          <p:cNvPr id="7" name="文本框 6"/>
          <p:cNvSpPr txBox="1"/>
          <p:nvPr userDrawn="1"/>
        </p:nvSpPr>
        <p:spPr>
          <a:xfrm>
            <a:off x="1609725" y="42545"/>
            <a:ext cx="6020435" cy="521970"/>
          </a:xfrm>
          <a:prstGeom prst="rect">
            <a:avLst/>
          </a:prstGeom>
          <a:noFill/>
        </p:spPr>
        <p:txBody>
          <a:bodyPr wrap="square" rtlCol="0">
            <a:spAutoFit/>
          </a:bodyPr>
          <a:lstStyle/>
          <a:p>
            <a:pPr algn="ctr"/>
            <a:r>
              <a:rPr lang="zh-CN" altLang="en-US" sz="2800" dirty="0">
                <a:solidFill>
                  <a:schemeClr val="tx1"/>
                </a:solidFill>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rPr>
              <a:t>专题一</a:t>
            </a:r>
            <a:r>
              <a:rPr lang="en-US" altLang="zh-CN" sz="2800" dirty="0">
                <a:solidFill>
                  <a:schemeClr val="tx1"/>
                </a:solidFill>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rPr>
              <a:t>  </a:t>
            </a:r>
            <a:r>
              <a:rPr lang="zh-CN" altLang="en-US" sz="2800" dirty="0">
                <a:solidFill>
                  <a:schemeClr val="tx1"/>
                </a:solidFill>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rPr>
              <a:t>单词辨音</a:t>
            </a:r>
            <a:endParaRPr lang="zh-CN" altLang="en-US" sz="2800" dirty="0">
              <a:solidFill>
                <a:schemeClr val="tx1"/>
              </a:solidFill>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endParaRPr>
          </a:p>
        </p:txBody>
      </p:sp>
      <p:grpSp>
        <p:nvGrpSpPr>
          <p:cNvPr id="17" name="组合 16"/>
          <p:cNvGrpSpPr/>
          <p:nvPr userDrawn="1"/>
        </p:nvGrpSpPr>
        <p:grpSpPr>
          <a:xfrm flipV="1">
            <a:off x="8890" y="-9525"/>
            <a:ext cx="76200" cy="4723130"/>
            <a:chOff x="0" y="0"/>
            <a:chExt cx="195150" cy="9144000"/>
          </a:xfrm>
        </p:grpSpPr>
        <p:sp>
          <p:nvSpPr>
            <p:cNvPr id="18" name="矩形 17"/>
            <p:cNvSpPr/>
            <p:nvPr/>
          </p:nvSpPr>
          <p:spPr>
            <a:xfrm>
              <a:off x="0" y="4572000"/>
              <a:ext cx="195150" cy="2286000"/>
            </a:xfrm>
            <a:prstGeom prst="rect">
              <a:avLst/>
            </a:prstGeom>
            <a:solidFill>
              <a:srgbClr val="8CE9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矩形 18"/>
            <p:cNvSpPr/>
            <p:nvPr/>
          </p:nvSpPr>
          <p:spPr>
            <a:xfrm>
              <a:off x="0" y="2286000"/>
              <a:ext cx="195150" cy="2286000"/>
            </a:xfrm>
            <a:prstGeom prst="rect">
              <a:avLst/>
            </a:prstGeom>
            <a:solidFill>
              <a:srgbClr val="FEDA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矩形 19"/>
            <p:cNvSpPr/>
            <p:nvPr/>
          </p:nvSpPr>
          <p:spPr>
            <a:xfrm>
              <a:off x="0" y="0"/>
              <a:ext cx="195150" cy="2286000"/>
            </a:xfrm>
            <a:prstGeom prst="rect">
              <a:avLst/>
            </a:prstGeom>
            <a:solidFill>
              <a:srgbClr val="FBD3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矩形 20"/>
            <p:cNvSpPr/>
            <p:nvPr/>
          </p:nvSpPr>
          <p:spPr>
            <a:xfrm>
              <a:off x="0" y="6858000"/>
              <a:ext cx="195150" cy="2286000"/>
            </a:xfrm>
            <a:prstGeom prst="rect">
              <a:avLst/>
            </a:prstGeom>
            <a:solidFill>
              <a:srgbClr val="91D5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矩形: 圆角 8"/>
          <p:cNvSpPr/>
          <p:nvPr userDrawn="1"/>
        </p:nvSpPr>
        <p:spPr>
          <a:xfrm>
            <a:off x="203200" y="631825"/>
            <a:ext cx="8714105" cy="4027170"/>
          </a:xfrm>
          <a:prstGeom prst="roundRect">
            <a:avLst>
              <a:gd name="adj" fmla="val 745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useBgFill="1">
        <p:nvSpPr>
          <p:cNvPr id="11" name="燕尾形 9">
            <a:hlinkClick r:id="rId5" action="ppaction://hlinksldjump"/>
          </p:cNvPr>
          <p:cNvSpPr/>
          <p:nvPr userDrawn="1"/>
        </p:nvSpPr>
        <p:spPr>
          <a:xfrm>
            <a:off x="4619942" y="474073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zh-CN" dirty="0">
                <a:solidFill>
                  <a:schemeClr val="tx1">
                    <a:lumMod val="65000"/>
                    <a:lumOff val="35000"/>
                  </a:schemeClr>
                </a:solidFill>
                <a:latin typeface="华文行楷" panose="02010800040101010101" pitchFamily="2" charset="-122"/>
                <a:ea typeface="华文行楷" panose="02010800040101010101" pitchFamily="2" charset="-122"/>
              </a:rPr>
              <a:t>同步精练</a:t>
            </a:r>
            <a:endParaRPr lang="zh-CN" altLang="zh-CN" dirty="0">
              <a:solidFill>
                <a:schemeClr val="tx1">
                  <a:lumMod val="65000"/>
                  <a:lumOff val="35000"/>
                </a:schemeClr>
              </a:solidFill>
              <a:latin typeface="华文行楷" panose="02010800040101010101" pitchFamily="2" charset="-122"/>
              <a:ea typeface="华文行楷" panose="02010800040101010101" pitchFamily="2" charset="-122"/>
            </a:endParaRPr>
          </a:p>
        </p:txBody>
      </p:sp>
      <p:sp>
        <p:nvSpPr>
          <p:cNvPr id="45" name="文本框 44"/>
          <p:cNvSpPr txBox="1"/>
          <p:nvPr userDrawn="1"/>
        </p:nvSpPr>
        <p:spPr>
          <a:xfrm>
            <a:off x="525145" y="761365"/>
            <a:ext cx="2522220" cy="368300"/>
          </a:xfrm>
          <a:prstGeom prst="rect">
            <a:avLst/>
          </a:prstGeom>
          <a:noFill/>
        </p:spPr>
        <p:txBody>
          <a:bodyPr wrap="square" rtlCol="0">
            <a:spAutoFit/>
          </a:bodyPr>
          <a:lstStyle/>
          <a:p>
            <a:r>
              <a:rPr lang="zh-CN" altLang="en-US" b="1" dirty="0">
                <a:solidFill>
                  <a:schemeClr val="accent1"/>
                </a:solidFill>
                <a:latin typeface="黑体" panose="02010609060101010101" pitchFamily="49" charset="-122"/>
                <a:ea typeface="黑体" panose="02010609060101010101" pitchFamily="49" charset="-122"/>
              </a:rPr>
              <a:t>技法指导</a:t>
            </a:r>
            <a:endParaRPr lang="zh-CN" altLang="en-US" b="1" dirty="0">
              <a:solidFill>
                <a:schemeClr val="accent1"/>
              </a:solidFill>
              <a:latin typeface="黑体" panose="02010609060101010101" pitchFamily="49" charset="-122"/>
              <a:ea typeface="黑体" panose="02010609060101010101" pitchFamily="49" charset="-122"/>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自定义版式">
    <p:spTree>
      <p:nvGrpSpPr>
        <p:cNvPr id="1" name=""/>
        <p:cNvGrpSpPr/>
        <p:nvPr/>
      </p:nvGrpSpPr>
      <p:grpSpPr>
        <a:xfrm>
          <a:off x="0" y="0"/>
          <a:ext cx="0" cy="0"/>
          <a:chOff x="0" y="0"/>
          <a:chExt cx="0" cy="0"/>
        </a:xfrm>
      </p:grpSpPr>
      <p:sp>
        <p:nvSpPr>
          <p:cNvPr id="38" name="矩形 37"/>
          <p:cNvSpPr/>
          <p:nvPr userDrawn="1"/>
        </p:nvSpPr>
        <p:spPr>
          <a:xfrm>
            <a:off x="0" y="635"/>
            <a:ext cx="9144000" cy="5143500"/>
          </a:xfrm>
          <a:prstGeom prst="rect">
            <a:avLst/>
          </a:prstGeom>
          <a:solidFill>
            <a:srgbClr val="ECF3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灯片编号占位符 13"/>
          <p:cNvSpPr>
            <a:spLocks noGrp="1"/>
          </p:cNvSpPr>
          <p:nvPr>
            <p:ph type="sldNum" sz="quarter" idx="4"/>
          </p:nvPr>
        </p:nvSpPr>
        <p:spPr>
          <a:xfrm>
            <a:off x="7289800" y="4759960"/>
            <a:ext cx="1854200" cy="273685"/>
          </a:xfrm>
          <a:prstGeom prst="rect">
            <a:avLst/>
          </a:prstGeom>
        </p:spPr>
        <p:txBody>
          <a:bodyPr vert="horz" lIns="91440" tIns="45720" rIns="91440" bIns="45720" rtlCol="0" anchor="ctr"/>
          <a:lstStyle>
            <a:lvl1pPr algn="r">
              <a:defRPr sz="1600">
                <a:solidFill>
                  <a:schemeClr val="tx1"/>
                </a:solidFill>
                <a:latin typeface="华文行楷" panose="02010800040101010101" pitchFamily="2" charset="-122"/>
                <a:ea typeface="华文行楷" panose="02010800040101010101" pitchFamily="2" charset="-122"/>
              </a:defRPr>
            </a:lvl1pPr>
          </a:lstStyle>
          <a:p>
            <a:r>
              <a:rPr lang="zh-CN" altLang="en-US" dirty="0"/>
              <a:t>第</a:t>
            </a:r>
            <a:fld id="{24130960-09FD-428B-996F-A983EEEB0784}" type="slidenum">
              <a:rPr lang="zh-CN" altLang="en-US" smtClean="0"/>
            </a:fld>
            <a:r>
              <a:rPr lang="zh-CN" altLang="en-US" dirty="0"/>
              <a:t>页，共</a:t>
            </a:r>
            <a:r>
              <a:rPr lang="en-US" altLang="zh-CN" dirty="0"/>
              <a:t>46</a:t>
            </a:r>
            <a:r>
              <a:rPr lang="zh-CN" altLang="en-US" dirty="0"/>
              <a:t>页</a:t>
            </a:r>
            <a:endParaRPr lang="zh-CN" altLang="en-US" dirty="0"/>
          </a:p>
        </p:txBody>
      </p:sp>
      <p:pic>
        <p:nvPicPr>
          <p:cNvPr id="32" name="图片 31" descr="东博文化黑"/>
          <p:cNvPicPr>
            <a:picLocks noChangeAspect="1"/>
          </p:cNvPicPr>
          <p:nvPr userDrawn="1"/>
        </p:nvPicPr>
        <p:blipFill>
          <a:blip r:embed="rId2"/>
          <a:stretch>
            <a:fillRect/>
          </a:stretch>
        </p:blipFill>
        <p:spPr>
          <a:xfrm>
            <a:off x="85090" y="0"/>
            <a:ext cx="1619885" cy="623570"/>
          </a:xfrm>
          <a:prstGeom prst="rect">
            <a:avLst/>
          </a:prstGeom>
        </p:spPr>
      </p:pic>
      <p:pic>
        <p:nvPicPr>
          <p:cNvPr id="34" name="图片 33" descr="图形用户界面, 应用程序, Teams&#10;&#10;描述已自动生成"/>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998460" y="0"/>
            <a:ext cx="1061720" cy="796925"/>
          </a:xfrm>
          <a:prstGeom prst="rect">
            <a:avLst/>
          </a:prstGeom>
        </p:spPr>
      </p:pic>
      <p:sp>
        <p:nvSpPr>
          <p:cNvPr id="7" name="文本框 6"/>
          <p:cNvSpPr txBox="1"/>
          <p:nvPr userDrawn="1"/>
        </p:nvSpPr>
        <p:spPr>
          <a:xfrm>
            <a:off x="1609725" y="42545"/>
            <a:ext cx="6020435" cy="583565"/>
          </a:xfrm>
          <a:prstGeom prst="rect">
            <a:avLst/>
          </a:prstGeom>
          <a:noFill/>
        </p:spPr>
        <p:txBody>
          <a:bodyPr wrap="square" rtlCol="0">
            <a:spAutoFit/>
          </a:bodyPr>
          <a:lstStyle/>
          <a:p>
            <a:pPr algn="ctr"/>
            <a:r>
              <a:rPr lang="zh-CN" altLang="en-US" sz="3200" dirty="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rPr>
              <a:t>专题一</a:t>
            </a:r>
            <a:r>
              <a:rPr lang="en-US" altLang="zh-CN" sz="3200" dirty="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rPr>
              <a:t>  </a:t>
            </a:r>
            <a:r>
              <a:rPr lang="zh-CN" altLang="en-US" sz="3200" dirty="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rPr>
              <a:t>单词辨音</a:t>
            </a:r>
            <a:endParaRPr lang="zh-CN" altLang="en-US" sz="3200" dirty="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endParaRPr>
          </a:p>
        </p:txBody>
      </p:sp>
      <p:grpSp>
        <p:nvGrpSpPr>
          <p:cNvPr id="17" name="组合 16"/>
          <p:cNvGrpSpPr/>
          <p:nvPr userDrawn="1"/>
        </p:nvGrpSpPr>
        <p:grpSpPr>
          <a:xfrm flipV="1">
            <a:off x="8890" y="-9525"/>
            <a:ext cx="76200" cy="4723130"/>
            <a:chOff x="0" y="0"/>
            <a:chExt cx="195150" cy="9144000"/>
          </a:xfrm>
        </p:grpSpPr>
        <p:sp>
          <p:nvSpPr>
            <p:cNvPr id="18" name="矩形 17"/>
            <p:cNvSpPr/>
            <p:nvPr/>
          </p:nvSpPr>
          <p:spPr>
            <a:xfrm>
              <a:off x="0" y="4572000"/>
              <a:ext cx="195150" cy="2286000"/>
            </a:xfrm>
            <a:prstGeom prst="rect">
              <a:avLst/>
            </a:prstGeom>
            <a:solidFill>
              <a:srgbClr val="8CE9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矩形 18"/>
            <p:cNvSpPr/>
            <p:nvPr/>
          </p:nvSpPr>
          <p:spPr>
            <a:xfrm>
              <a:off x="0" y="2286000"/>
              <a:ext cx="195150" cy="2286000"/>
            </a:xfrm>
            <a:prstGeom prst="rect">
              <a:avLst/>
            </a:prstGeom>
            <a:solidFill>
              <a:srgbClr val="FEDA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矩形 19"/>
            <p:cNvSpPr/>
            <p:nvPr/>
          </p:nvSpPr>
          <p:spPr>
            <a:xfrm>
              <a:off x="0" y="0"/>
              <a:ext cx="195150" cy="2286000"/>
            </a:xfrm>
            <a:prstGeom prst="rect">
              <a:avLst/>
            </a:prstGeom>
            <a:solidFill>
              <a:srgbClr val="FBD3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矩形 20"/>
            <p:cNvSpPr/>
            <p:nvPr/>
          </p:nvSpPr>
          <p:spPr>
            <a:xfrm>
              <a:off x="0" y="6858000"/>
              <a:ext cx="195150" cy="2286000"/>
            </a:xfrm>
            <a:prstGeom prst="rect">
              <a:avLst/>
            </a:prstGeom>
            <a:solidFill>
              <a:srgbClr val="91D5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矩形: 圆角 8"/>
          <p:cNvSpPr/>
          <p:nvPr userDrawn="1"/>
        </p:nvSpPr>
        <p:spPr>
          <a:xfrm>
            <a:off x="203200" y="631825"/>
            <a:ext cx="8714105" cy="4027170"/>
          </a:xfrm>
          <a:prstGeom prst="roundRect">
            <a:avLst>
              <a:gd name="adj" fmla="val 745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useBgFill="1">
        <p:nvSpPr>
          <p:cNvPr id="3" name="燕尾形 8">
            <a:hlinkClick r:id="rId4" action="ppaction://hlinksldjump"/>
          </p:cNvPr>
          <p:cNvSpPr/>
          <p:nvPr userDrawn="1"/>
        </p:nvSpPr>
        <p:spPr>
          <a:xfrm>
            <a:off x="525145" y="472757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zh-CN" dirty="0">
                <a:solidFill>
                  <a:schemeClr val="tx1">
                    <a:lumMod val="65000"/>
                    <a:lumOff val="35000"/>
                  </a:schemeClr>
                </a:solidFill>
                <a:latin typeface="华文行楷" panose="02010800040101010101" pitchFamily="2" charset="-122"/>
                <a:ea typeface="华文行楷" panose="02010800040101010101" pitchFamily="2" charset="-122"/>
                <a:sym typeface="+mn-ea"/>
              </a:rPr>
              <a:t>考点解读</a:t>
            </a:r>
            <a:endParaRPr lang="zh-CN" altLang="zh-CN" dirty="0">
              <a:solidFill>
                <a:schemeClr val="tx1">
                  <a:lumMod val="65000"/>
                  <a:lumOff val="35000"/>
                </a:schemeClr>
              </a:solidFill>
              <a:latin typeface="华文行楷" panose="02010800040101010101" pitchFamily="2" charset="-122"/>
              <a:ea typeface="华文行楷" panose="02010800040101010101" pitchFamily="2" charset="-122"/>
              <a:sym typeface="+mn-ea"/>
            </a:endParaRPr>
          </a:p>
        </p:txBody>
      </p:sp>
      <p:sp useBgFill="1">
        <p:nvSpPr>
          <p:cNvPr id="4" name="燕尾形 8">
            <a:hlinkClick r:id="rId5" action="ppaction://hlinksldjump"/>
          </p:cNvPr>
          <p:cNvSpPr/>
          <p:nvPr userDrawn="1"/>
        </p:nvSpPr>
        <p:spPr>
          <a:xfrm>
            <a:off x="4535630" y="473519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rgbClr val="FF0000"/>
                </a:solidFill>
                <a:latin typeface="华文行楷" panose="02010800040101010101" pitchFamily="2" charset="-122"/>
                <a:ea typeface="华文行楷" panose="02010800040101010101" pitchFamily="2" charset="-122"/>
                <a:sym typeface="+mn-ea"/>
              </a:rPr>
              <a:t>同步精练</a:t>
            </a:r>
            <a:endParaRPr lang="zh-CN" altLang="zh-CN" dirty="0">
              <a:solidFill>
                <a:srgbClr val="FF0000"/>
              </a:solidFill>
              <a:latin typeface="华文行楷" panose="02010800040101010101" pitchFamily="2" charset="-122"/>
              <a:ea typeface="华文行楷" panose="02010800040101010101" pitchFamily="2" charset="-122"/>
              <a:sym typeface="+mn-ea"/>
            </a:endParaRPr>
          </a:p>
        </p:txBody>
      </p:sp>
      <p:sp>
        <p:nvSpPr>
          <p:cNvPr id="45" name="文本框 44"/>
          <p:cNvSpPr txBox="1"/>
          <p:nvPr userDrawn="1"/>
        </p:nvSpPr>
        <p:spPr>
          <a:xfrm>
            <a:off x="525145" y="761365"/>
            <a:ext cx="2522220" cy="368300"/>
          </a:xfrm>
          <a:prstGeom prst="rect">
            <a:avLst/>
          </a:prstGeom>
          <a:noFill/>
        </p:spPr>
        <p:txBody>
          <a:bodyPr wrap="square" rtlCol="0">
            <a:spAutoFit/>
          </a:bodyPr>
          <a:lstStyle/>
          <a:p>
            <a:r>
              <a:rPr lang="zh-CN" altLang="en-US" b="1" dirty="0">
                <a:solidFill>
                  <a:schemeClr val="accent1"/>
                </a:solidFill>
                <a:latin typeface="黑体" panose="02010609060101010101" pitchFamily="49" charset="-122"/>
                <a:ea typeface="黑体" panose="02010609060101010101" pitchFamily="49" charset="-122"/>
              </a:rPr>
              <a:t>同步精练</a:t>
            </a:r>
            <a:endParaRPr lang="zh-CN" altLang="en-US" b="1" dirty="0">
              <a:solidFill>
                <a:schemeClr val="accent1"/>
              </a:solidFill>
              <a:latin typeface="黑体" panose="02010609060101010101" pitchFamily="49" charset="-122"/>
              <a:ea typeface="黑体" panose="02010609060101010101" pitchFamily="49" charset="-122"/>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5_自定义版式">
    <p:spTree>
      <p:nvGrpSpPr>
        <p:cNvPr id="1" name=""/>
        <p:cNvGrpSpPr/>
        <p:nvPr/>
      </p:nvGrpSpPr>
      <p:grpSpPr>
        <a:xfrm>
          <a:off x="0" y="0"/>
          <a:ext cx="0" cy="0"/>
          <a:chOff x="0" y="0"/>
          <a:chExt cx="0" cy="0"/>
        </a:xfrm>
      </p:grpSpPr>
      <p:sp>
        <p:nvSpPr>
          <p:cNvPr id="38" name="矩形 37"/>
          <p:cNvSpPr/>
          <p:nvPr userDrawn="1"/>
        </p:nvSpPr>
        <p:spPr>
          <a:xfrm>
            <a:off x="0" y="635"/>
            <a:ext cx="9144000" cy="5143500"/>
          </a:xfrm>
          <a:prstGeom prst="rect">
            <a:avLst/>
          </a:prstGeom>
          <a:solidFill>
            <a:srgbClr val="ECF3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灯片编号占位符 13"/>
          <p:cNvSpPr>
            <a:spLocks noGrp="1"/>
          </p:cNvSpPr>
          <p:nvPr>
            <p:ph type="sldNum" sz="quarter" idx="4"/>
          </p:nvPr>
        </p:nvSpPr>
        <p:spPr>
          <a:xfrm>
            <a:off x="7289800" y="4759960"/>
            <a:ext cx="1854200" cy="273685"/>
          </a:xfrm>
          <a:prstGeom prst="rect">
            <a:avLst/>
          </a:prstGeom>
        </p:spPr>
        <p:txBody>
          <a:bodyPr vert="horz" lIns="91440" tIns="45720" rIns="91440" bIns="45720" rtlCol="0" anchor="ctr"/>
          <a:lstStyle>
            <a:lvl1pPr algn="r">
              <a:defRPr sz="1600">
                <a:solidFill>
                  <a:schemeClr val="tx1"/>
                </a:solidFill>
                <a:latin typeface="华文行楷" panose="02010800040101010101" pitchFamily="2" charset="-122"/>
                <a:ea typeface="华文行楷" panose="02010800040101010101" pitchFamily="2" charset="-122"/>
              </a:defRPr>
            </a:lvl1pPr>
          </a:lstStyle>
          <a:p>
            <a:r>
              <a:rPr lang="zh-CN" altLang="en-US" dirty="0"/>
              <a:t>第</a:t>
            </a:r>
            <a:fld id="{24130960-09FD-428B-996F-A983EEEB0784}" type="slidenum">
              <a:rPr lang="zh-CN" altLang="en-US" smtClean="0"/>
            </a:fld>
            <a:r>
              <a:rPr lang="zh-CN" altLang="en-US" dirty="0"/>
              <a:t>页，共</a:t>
            </a:r>
            <a:r>
              <a:rPr lang="en-US" altLang="zh-CN" dirty="0"/>
              <a:t>46</a:t>
            </a:r>
            <a:r>
              <a:rPr lang="zh-CN" altLang="en-US" dirty="0"/>
              <a:t>页</a:t>
            </a:r>
            <a:endParaRPr lang="zh-CN" altLang="en-US" dirty="0"/>
          </a:p>
        </p:txBody>
      </p:sp>
      <p:pic>
        <p:nvPicPr>
          <p:cNvPr id="32" name="图片 31" descr="东博文化黑"/>
          <p:cNvPicPr>
            <a:picLocks noChangeAspect="1"/>
          </p:cNvPicPr>
          <p:nvPr userDrawn="1"/>
        </p:nvPicPr>
        <p:blipFill>
          <a:blip r:embed="rId2"/>
          <a:stretch>
            <a:fillRect/>
          </a:stretch>
        </p:blipFill>
        <p:spPr>
          <a:xfrm>
            <a:off x="85090" y="-9525"/>
            <a:ext cx="1619885" cy="623570"/>
          </a:xfrm>
          <a:prstGeom prst="rect">
            <a:avLst/>
          </a:prstGeom>
        </p:spPr>
      </p:pic>
      <p:pic>
        <p:nvPicPr>
          <p:cNvPr id="34" name="图片 33" descr="图形用户界面, 应用程序, Teams&#10;&#10;描述已自动生成"/>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998460" y="0"/>
            <a:ext cx="1061720" cy="796925"/>
          </a:xfrm>
          <a:prstGeom prst="rect">
            <a:avLst/>
          </a:prstGeom>
        </p:spPr>
      </p:pic>
      <p:sp>
        <p:nvSpPr>
          <p:cNvPr id="7" name="文本框 6"/>
          <p:cNvSpPr txBox="1"/>
          <p:nvPr userDrawn="1"/>
        </p:nvSpPr>
        <p:spPr>
          <a:xfrm>
            <a:off x="1609725" y="42545"/>
            <a:ext cx="6020435" cy="583565"/>
          </a:xfrm>
          <a:prstGeom prst="rect">
            <a:avLst/>
          </a:prstGeom>
          <a:noFill/>
        </p:spPr>
        <p:txBody>
          <a:bodyPr wrap="square" rtlCol="0">
            <a:spAutoFit/>
          </a:bodyPr>
          <a:lstStyle/>
          <a:p>
            <a:pPr algn="ctr"/>
            <a:r>
              <a:rPr lang="zh-CN" sz="3200" dirty="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rPr>
              <a:t>第一章</a:t>
            </a:r>
            <a:r>
              <a:rPr lang="en-US" altLang="zh-CN" sz="3200" dirty="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rPr>
              <a:t>  </a:t>
            </a:r>
            <a:r>
              <a:rPr lang="zh-CN" altLang="en-US" sz="3200" dirty="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rPr>
              <a:t>名词</a:t>
            </a:r>
            <a:endParaRPr lang="zh-CN" altLang="en-US" sz="3200" dirty="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endParaRPr>
          </a:p>
        </p:txBody>
      </p:sp>
      <p:grpSp>
        <p:nvGrpSpPr>
          <p:cNvPr id="17" name="组合 16"/>
          <p:cNvGrpSpPr/>
          <p:nvPr userDrawn="1"/>
        </p:nvGrpSpPr>
        <p:grpSpPr>
          <a:xfrm flipV="1">
            <a:off x="8890" y="-9525"/>
            <a:ext cx="76200" cy="4723130"/>
            <a:chOff x="0" y="0"/>
            <a:chExt cx="195150" cy="9144000"/>
          </a:xfrm>
        </p:grpSpPr>
        <p:sp>
          <p:nvSpPr>
            <p:cNvPr id="18" name="矩形 17"/>
            <p:cNvSpPr/>
            <p:nvPr/>
          </p:nvSpPr>
          <p:spPr>
            <a:xfrm>
              <a:off x="0" y="4572000"/>
              <a:ext cx="195150" cy="2286000"/>
            </a:xfrm>
            <a:prstGeom prst="rect">
              <a:avLst/>
            </a:prstGeom>
            <a:solidFill>
              <a:srgbClr val="8CE9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矩形 18"/>
            <p:cNvSpPr/>
            <p:nvPr/>
          </p:nvSpPr>
          <p:spPr>
            <a:xfrm>
              <a:off x="0" y="2286000"/>
              <a:ext cx="195150" cy="2286000"/>
            </a:xfrm>
            <a:prstGeom prst="rect">
              <a:avLst/>
            </a:prstGeom>
            <a:solidFill>
              <a:srgbClr val="FEDA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矩形 19"/>
            <p:cNvSpPr/>
            <p:nvPr/>
          </p:nvSpPr>
          <p:spPr>
            <a:xfrm>
              <a:off x="0" y="0"/>
              <a:ext cx="195150" cy="2286000"/>
            </a:xfrm>
            <a:prstGeom prst="rect">
              <a:avLst/>
            </a:prstGeom>
            <a:solidFill>
              <a:srgbClr val="FBD3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矩形 20"/>
            <p:cNvSpPr/>
            <p:nvPr/>
          </p:nvSpPr>
          <p:spPr>
            <a:xfrm>
              <a:off x="0" y="6858000"/>
              <a:ext cx="195150" cy="2286000"/>
            </a:xfrm>
            <a:prstGeom prst="rect">
              <a:avLst/>
            </a:prstGeom>
            <a:solidFill>
              <a:srgbClr val="91D5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矩形: 圆角 8"/>
          <p:cNvSpPr/>
          <p:nvPr userDrawn="1"/>
        </p:nvSpPr>
        <p:spPr>
          <a:xfrm>
            <a:off x="203200" y="631825"/>
            <a:ext cx="8714105" cy="4027170"/>
          </a:xfrm>
          <a:prstGeom prst="roundRect">
            <a:avLst>
              <a:gd name="adj" fmla="val 745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useBgFill="1">
        <p:nvSpPr>
          <p:cNvPr id="3" name="燕尾形 8">
            <a:hlinkClick r:id="rId4" action="ppaction://hlinksldjump"/>
          </p:cNvPr>
          <p:cNvSpPr/>
          <p:nvPr userDrawn="1"/>
        </p:nvSpPr>
        <p:spPr>
          <a:xfrm>
            <a:off x="107315" y="473519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zh-CN" dirty="0">
                <a:solidFill>
                  <a:schemeClr val="tx1">
                    <a:lumMod val="65000"/>
                    <a:lumOff val="35000"/>
                  </a:schemeClr>
                </a:solidFill>
                <a:latin typeface="华文行楷" panose="02010800040101010101" pitchFamily="2" charset="-122"/>
                <a:ea typeface="华文行楷" panose="02010800040101010101" pitchFamily="2" charset="-122"/>
                <a:sym typeface="+mn-ea"/>
              </a:rPr>
              <a:t>考点解读</a:t>
            </a:r>
            <a:endParaRPr lang="zh-CN" altLang="zh-CN" dirty="0">
              <a:solidFill>
                <a:srgbClr val="FF0000"/>
              </a:solidFill>
              <a:latin typeface="华文行楷" panose="02010800040101010101" pitchFamily="2" charset="-122"/>
              <a:ea typeface="华文行楷" panose="02010800040101010101" pitchFamily="2" charset="-122"/>
            </a:endParaRPr>
          </a:p>
        </p:txBody>
      </p:sp>
      <p:sp useBgFill="1">
        <p:nvSpPr>
          <p:cNvPr id="4" name="燕尾形 8">
            <a:hlinkClick r:id="rId5" action="ppaction://hlinksldjump"/>
          </p:cNvPr>
          <p:cNvSpPr/>
          <p:nvPr userDrawn="1"/>
        </p:nvSpPr>
        <p:spPr>
          <a:xfrm>
            <a:off x="2053590" y="473519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zh-CN" dirty="0">
                <a:solidFill>
                  <a:schemeClr val="tx1">
                    <a:lumMod val="65000"/>
                    <a:lumOff val="35000"/>
                  </a:schemeClr>
                </a:solidFill>
                <a:latin typeface="华文行楷" panose="02010800040101010101" pitchFamily="2" charset="-122"/>
                <a:ea typeface="华文行楷" panose="02010800040101010101" pitchFamily="2" charset="-122"/>
                <a:sym typeface="+mn-ea"/>
              </a:rPr>
              <a:t>知识要点</a:t>
            </a:r>
            <a:endParaRPr lang="zh-CN" altLang="zh-CN" dirty="0">
              <a:solidFill>
                <a:srgbClr val="FF0000"/>
              </a:solidFill>
              <a:latin typeface="华文行楷" panose="02010800040101010101" pitchFamily="2" charset="-122"/>
              <a:ea typeface="华文行楷" panose="02010800040101010101" pitchFamily="2" charset="-122"/>
            </a:endParaRPr>
          </a:p>
        </p:txBody>
      </p:sp>
      <p:sp useBgFill="1">
        <p:nvSpPr>
          <p:cNvPr id="6" name="燕尾形 8">
            <a:hlinkClick r:id="rId6" action="ppaction://hlinksldjump"/>
          </p:cNvPr>
          <p:cNvSpPr/>
          <p:nvPr userDrawn="1"/>
        </p:nvSpPr>
        <p:spPr>
          <a:xfrm>
            <a:off x="3999865" y="473519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zh-CN" dirty="0">
                <a:solidFill>
                  <a:srgbClr val="FF0000"/>
                </a:solidFill>
                <a:latin typeface="华文行楷" panose="02010800040101010101" pitchFamily="2" charset="-122"/>
                <a:ea typeface="华文行楷" panose="02010800040101010101" pitchFamily="2" charset="-122"/>
                <a:sym typeface="+mn-ea"/>
              </a:rPr>
              <a:t>例题解析</a:t>
            </a:r>
            <a:endParaRPr lang="zh-CN" altLang="zh-CN" dirty="0">
              <a:solidFill>
                <a:srgbClr val="FF0000"/>
              </a:solidFill>
              <a:latin typeface="华文行楷" panose="02010800040101010101" pitchFamily="2" charset="-122"/>
              <a:ea typeface="华文行楷" panose="02010800040101010101" pitchFamily="2" charset="-122"/>
              <a:sym typeface="+mn-ea"/>
            </a:endParaRPr>
          </a:p>
        </p:txBody>
      </p:sp>
      <p:sp useBgFill="1">
        <p:nvSpPr>
          <p:cNvPr id="11" name="燕尾形 9">
            <a:hlinkClick r:id="rId7" action="ppaction://hlinksldjump"/>
          </p:cNvPr>
          <p:cNvSpPr/>
          <p:nvPr userDrawn="1"/>
        </p:nvSpPr>
        <p:spPr>
          <a:xfrm>
            <a:off x="5946140" y="473519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zh-CN" dirty="0">
                <a:solidFill>
                  <a:schemeClr val="tx1">
                    <a:lumMod val="65000"/>
                    <a:lumOff val="35000"/>
                  </a:schemeClr>
                </a:solidFill>
                <a:latin typeface="华文行楷" panose="02010800040101010101" pitchFamily="2" charset="-122"/>
                <a:ea typeface="华文行楷" panose="02010800040101010101" pitchFamily="2" charset="-122"/>
                <a:sym typeface="+mn-ea"/>
              </a:rPr>
              <a:t>同步精练</a:t>
            </a:r>
            <a:endParaRPr lang="zh-CN" altLang="zh-CN" dirty="0">
              <a:solidFill>
                <a:schemeClr val="tx1">
                  <a:lumMod val="65000"/>
                  <a:lumOff val="35000"/>
                </a:schemeClr>
              </a:solidFill>
              <a:latin typeface="华文行楷" panose="02010800040101010101" pitchFamily="2" charset="-122"/>
              <a:ea typeface="华文行楷" panose="02010800040101010101" pitchFamily="2" charset="-122"/>
            </a:endParaRPr>
          </a:p>
        </p:txBody>
      </p:sp>
      <p:sp>
        <p:nvSpPr>
          <p:cNvPr id="45" name="文本框 44"/>
          <p:cNvSpPr txBox="1"/>
          <p:nvPr userDrawn="1"/>
        </p:nvSpPr>
        <p:spPr>
          <a:xfrm>
            <a:off x="525145" y="761365"/>
            <a:ext cx="2522220" cy="368300"/>
          </a:xfrm>
          <a:prstGeom prst="rect">
            <a:avLst/>
          </a:prstGeom>
          <a:noFill/>
        </p:spPr>
        <p:txBody>
          <a:bodyPr wrap="square" rtlCol="0">
            <a:spAutoFit/>
          </a:bodyPr>
          <a:lstStyle/>
          <a:p>
            <a:r>
              <a:rPr lang="zh-CN" altLang="en-US" b="1" dirty="0">
                <a:solidFill>
                  <a:schemeClr val="accent1"/>
                </a:solidFill>
                <a:latin typeface="黑体" panose="02010609060101010101" pitchFamily="49" charset="-122"/>
                <a:ea typeface="黑体" panose="02010609060101010101" pitchFamily="49" charset="-122"/>
              </a:rPr>
              <a:t>例题解析</a:t>
            </a:r>
            <a:endParaRPr lang="zh-CN" altLang="en-US" b="1" dirty="0">
              <a:solidFill>
                <a:schemeClr val="accent1"/>
              </a:solidFill>
              <a:latin typeface="黑体" panose="02010609060101010101" pitchFamily="49" charset="-122"/>
              <a:ea typeface="黑体" panose="02010609060101010101" pitchFamily="49" charset="-122"/>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自定义版式">
    <p:spTree>
      <p:nvGrpSpPr>
        <p:cNvPr id="1" name=""/>
        <p:cNvGrpSpPr/>
        <p:nvPr/>
      </p:nvGrpSpPr>
      <p:grpSpPr>
        <a:xfrm>
          <a:off x="0" y="0"/>
          <a:ext cx="0" cy="0"/>
          <a:chOff x="0" y="0"/>
          <a:chExt cx="0" cy="0"/>
        </a:xfrm>
      </p:grpSpPr>
      <p:sp>
        <p:nvSpPr>
          <p:cNvPr id="38" name="矩形 37"/>
          <p:cNvSpPr/>
          <p:nvPr userDrawn="1"/>
        </p:nvSpPr>
        <p:spPr>
          <a:xfrm>
            <a:off x="0" y="635"/>
            <a:ext cx="9144000" cy="5143500"/>
          </a:xfrm>
          <a:prstGeom prst="rect">
            <a:avLst/>
          </a:prstGeom>
          <a:solidFill>
            <a:srgbClr val="ECF3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灯片编号占位符 13"/>
          <p:cNvSpPr>
            <a:spLocks noGrp="1"/>
          </p:cNvSpPr>
          <p:nvPr>
            <p:ph type="sldNum" sz="quarter" idx="4"/>
          </p:nvPr>
        </p:nvSpPr>
        <p:spPr>
          <a:xfrm>
            <a:off x="7289800" y="4759960"/>
            <a:ext cx="1854200" cy="273685"/>
          </a:xfrm>
          <a:prstGeom prst="rect">
            <a:avLst/>
          </a:prstGeom>
        </p:spPr>
        <p:txBody>
          <a:bodyPr vert="horz" lIns="91440" tIns="45720" rIns="91440" bIns="45720" rtlCol="0" anchor="ctr"/>
          <a:lstStyle>
            <a:lvl1pPr algn="r">
              <a:defRPr sz="1600">
                <a:solidFill>
                  <a:schemeClr val="tx1"/>
                </a:solidFill>
                <a:latin typeface="华文行楷" panose="02010800040101010101" pitchFamily="2" charset="-122"/>
                <a:ea typeface="华文行楷" panose="02010800040101010101" pitchFamily="2" charset="-122"/>
              </a:defRPr>
            </a:lvl1pPr>
          </a:lstStyle>
          <a:p>
            <a:r>
              <a:rPr lang="zh-CN" altLang="en-US" dirty="0"/>
              <a:t>第</a:t>
            </a:r>
            <a:fld id="{24130960-09FD-428B-996F-A983EEEB0784}" type="slidenum">
              <a:rPr lang="zh-CN" altLang="en-US" smtClean="0"/>
            </a:fld>
            <a:r>
              <a:rPr lang="zh-CN" altLang="en-US" dirty="0"/>
              <a:t>页，共</a:t>
            </a:r>
            <a:r>
              <a:rPr lang="en-US" altLang="zh-CN" dirty="0"/>
              <a:t>46</a:t>
            </a:r>
            <a:r>
              <a:rPr lang="zh-CN" altLang="en-US" dirty="0"/>
              <a:t>页</a:t>
            </a:r>
            <a:endParaRPr lang="zh-CN" altLang="en-US" dirty="0"/>
          </a:p>
        </p:txBody>
      </p:sp>
      <p:pic>
        <p:nvPicPr>
          <p:cNvPr id="32" name="图片 31" descr="东博文化黑"/>
          <p:cNvPicPr>
            <a:picLocks noChangeAspect="1"/>
          </p:cNvPicPr>
          <p:nvPr userDrawn="1"/>
        </p:nvPicPr>
        <p:blipFill>
          <a:blip r:embed="rId2"/>
          <a:stretch>
            <a:fillRect/>
          </a:stretch>
        </p:blipFill>
        <p:spPr>
          <a:xfrm>
            <a:off x="85090" y="0"/>
            <a:ext cx="1619885" cy="623570"/>
          </a:xfrm>
          <a:prstGeom prst="rect">
            <a:avLst/>
          </a:prstGeom>
        </p:spPr>
      </p:pic>
      <p:sp>
        <p:nvSpPr>
          <p:cNvPr id="33" name="矩形: 圆角 8"/>
          <p:cNvSpPr/>
          <p:nvPr userDrawn="1"/>
        </p:nvSpPr>
        <p:spPr>
          <a:xfrm>
            <a:off x="203200" y="631825"/>
            <a:ext cx="8714105" cy="4027170"/>
          </a:xfrm>
          <a:prstGeom prst="roundRect">
            <a:avLst>
              <a:gd name="adj" fmla="val 745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34" name="图片 33" descr="图形用户界面, 应用程序, Teams&#10;&#10;描述已自动生成"/>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998460" y="0"/>
            <a:ext cx="1061720" cy="796925"/>
          </a:xfrm>
          <a:prstGeom prst="rect">
            <a:avLst/>
          </a:prstGeom>
        </p:spPr>
      </p:pic>
      <p:sp>
        <p:nvSpPr>
          <p:cNvPr id="5" name="文本框 4"/>
          <p:cNvSpPr txBox="1"/>
          <p:nvPr userDrawn="1"/>
        </p:nvSpPr>
        <p:spPr>
          <a:xfrm>
            <a:off x="1609725" y="42545"/>
            <a:ext cx="6020435" cy="583565"/>
          </a:xfrm>
          <a:prstGeom prst="rect">
            <a:avLst/>
          </a:prstGeom>
          <a:noFill/>
        </p:spPr>
        <p:txBody>
          <a:bodyPr wrap="square" rtlCol="0">
            <a:spAutoFit/>
          </a:bodyPr>
          <a:lstStyle/>
          <a:p>
            <a:pPr algn="ctr"/>
            <a:r>
              <a:rPr lang="zh-CN" sz="3200" dirty="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rPr>
              <a:t>第一章</a:t>
            </a:r>
            <a:r>
              <a:rPr lang="en-US" altLang="zh-CN" sz="3200" dirty="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rPr>
              <a:t>  </a:t>
            </a:r>
            <a:r>
              <a:rPr lang="zh-CN" altLang="en-US" sz="3200" dirty="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rPr>
              <a:t>名词</a:t>
            </a:r>
            <a:endParaRPr lang="zh-CN" altLang="en-US" sz="3200" dirty="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endParaRPr>
          </a:p>
        </p:txBody>
      </p:sp>
      <p:grpSp>
        <p:nvGrpSpPr>
          <p:cNvPr id="14" name="组合 13"/>
          <p:cNvGrpSpPr/>
          <p:nvPr userDrawn="1"/>
        </p:nvGrpSpPr>
        <p:grpSpPr>
          <a:xfrm flipV="1">
            <a:off x="8890" y="-9525"/>
            <a:ext cx="76200" cy="4723130"/>
            <a:chOff x="0" y="0"/>
            <a:chExt cx="195150" cy="9144000"/>
          </a:xfrm>
        </p:grpSpPr>
        <p:sp>
          <p:nvSpPr>
            <p:cNvPr id="16" name="矩形 15"/>
            <p:cNvSpPr/>
            <p:nvPr/>
          </p:nvSpPr>
          <p:spPr>
            <a:xfrm>
              <a:off x="0" y="4572000"/>
              <a:ext cx="195150" cy="2286000"/>
            </a:xfrm>
            <a:prstGeom prst="rect">
              <a:avLst/>
            </a:prstGeom>
            <a:solidFill>
              <a:srgbClr val="8CE9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矩形 16"/>
            <p:cNvSpPr/>
            <p:nvPr/>
          </p:nvSpPr>
          <p:spPr>
            <a:xfrm>
              <a:off x="0" y="2286000"/>
              <a:ext cx="195150" cy="2286000"/>
            </a:xfrm>
            <a:prstGeom prst="rect">
              <a:avLst/>
            </a:prstGeom>
            <a:solidFill>
              <a:srgbClr val="FEDA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矩形 17"/>
            <p:cNvSpPr/>
            <p:nvPr/>
          </p:nvSpPr>
          <p:spPr>
            <a:xfrm>
              <a:off x="0" y="0"/>
              <a:ext cx="195150" cy="2286000"/>
            </a:xfrm>
            <a:prstGeom prst="rect">
              <a:avLst/>
            </a:prstGeom>
            <a:solidFill>
              <a:srgbClr val="FBD3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矩形 18"/>
            <p:cNvSpPr/>
            <p:nvPr/>
          </p:nvSpPr>
          <p:spPr>
            <a:xfrm>
              <a:off x="0" y="6858000"/>
              <a:ext cx="195150" cy="2286000"/>
            </a:xfrm>
            <a:prstGeom prst="rect">
              <a:avLst/>
            </a:prstGeom>
            <a:solidFill>
              <a:srgbClr val="91D5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useBgFill="1">
        <p:nvSpPr>
          <p:cNvPr id="2" name="燕尾形 8">
            <a:hlinkClick r:id="rId4" action="ppaction://hlinksldjump"/>
          </p:cNvPr>
          <p:cNvSpPr/>
          <p:nvPr userDrawn="1"/>
        </p:nvSpPr>
        <p:spPr>
          <a:xfrm>
            <a:off x="107315" y="473519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zh-CN" dirty="0">
                <a:solidFill>
                  <a:schemeClr val="tx1">
                    <a:lumMod val="65000"/>
                    <a:lumOff val="35000"/>
                  </a:schemeClr>
                </a:solidFill>
                <a:latin typeface="华文行楷" panose="02010800040101010101" pitchFamily="2" charset="-122"/>
                <a:ea typeface="华文行楷" panose="02010800040101010101" pitchFamily="2" charset="-122"/>
                <a:sym typeface="+mn-ea"/>
              </a:rPr>
              <a:t>考点解读</a:t>
            </a:r>
            <a:endParaRPr lang="zh-CN" altLang="zh-CN" dirty="0">
              <a:solidFill>
                <a:srgbClr val="FF0000"/>
              </a:solidFill>
              <a:latin typeface="华文行楷" panose="02010800040101010101" pitchFamily="2" charset="-122"/>
              <a:ea typeface="华文行楷" panose="02010800040101010101" pitchFamily="2" charset="-122"/>
            </a:endParaRPr>
          </a:p>
        </p:txBody>
      </p:sp>
      <p:sp useBgFill="1">
        <p:nvSpPr>
          <p:cNvPr id="4" name="燕尾形 8">
            <a:hlinkClick r:id="rId5" action="ppaction://hlinksldjump"/>
          </p:cNvPr>
          <p:cNvSpPr/>
          <p:nvPr userDrawn="1"/>
        </p:nvSpPr>
        <p:spPr>
          <a:xfrm>
            <a:off x="2053590" y="473519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zh-CN" dirty="0">
                <a:solidFill>
                  <a:schemeClr val="tx1">
                    <a:lumMod val="65000"/>
                    <a:lumOff val="35000"/>
                  </a:schemeClr>
                </a:solidFill>
                <a:latin typeface="华文行楷" panose="02010800040101010101" pitchFamily="2" charset="-122"/>
                <a:ea typeface="华文行楷" panose="02010800040101010101" pitchFamily="2" charset="-122"/>
                <a:sym typeface="+mn-ea"/>
              </a:rPr>
              <a:t>知识要点</a:t>
            </a:r>
            <a:endParaRPr lang="zh-CN" altLang="zh-CN" dirty="0">
              <a:solidFill>
                <a:srgbClr val="FF0000"/>
              </a:solidFill>
              <a:latin typeface="华文行楷" panose="02010800040101010101" pitchFamily="2" charset="-122"/>
              <a:ea typeface="华文行楷" panose="02010800040101010101" pitchFamily="2" charset="-122"/>
            </a:endParaRPr>
          </a:p>
        </p:txBody>
      </p:sp>
      <p:sp useBgFill="1">
        <p:nvSpPr>
          <p:cNvPr id="6" name="燕尾形 8">
            <a:hlinkClick r:id="rId6" action="ppaction://hlinksldjump"/>
          </p:cNvPr>
          <p:cNvSpPr/>
          <p:nvPr userDrawn="1"/>
        </p:nvSpPr>
        <p:spPr>
          <a:xfrm>
            <a:off x="3999865" y="473519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zh-CN" dirty="0">
                <a:solidFill>
                  <a:schemeClr val="tx1">
                    <a:lumMod val="65000"/>
                    <a:lumOff val="35000"/>
                  </a:schemeClr>
                </a:solidFill>
                <a:latin typeface="华文行楷" panose="02010800040101010101" pitchFamily="2" charset="-122"/>
                <a:ea typeface="华文行楷" panose="02010800040101010101" pitchFamily="2" charset="-122"/>
                <a:sym typeface="+mn-ea"/>
              </a:rPr>
              <a:t>例题解析</a:t>
            </a:r>
            <a:endParaRPr lang="zh-CN" altLang="zh-CN" dirty="0">
              <a:solidFill>
                <a:srgbClr val="FF0000"/>
              </a:solidFill>
              <a:latin typeface="华文行楷" panose="02010800040101010101" pitchFamily="2" charset="-122"/>
              <a:ea typeface="华文行楷" panose="02010800040101010101" pitchFamily="2" charset="-122"/>
            </a:endParaRPr>
          </a:p>
        </p:txBody>
      </p:sp>
      <p:sp useBgFill="1">
        <p:nvSpPr>
          <p:cNvPr id="7" name="燕尾形 9">
            <a:hlinkClick r:id="rId7" action="ppaction://hlinksldjump"/>
          </p:cNvPr>
          <p:cNvSpPr/>
          <p:nvPr userDrawn="1"/>
        </p:nvSpPr>
        <p:spPr>
          <a:xfrm>
            <a:off x="5946140" y="473519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zh-CN" dirty="0">
                <a:solidFill>
                  <a:srgbClr val="FF0000"/>
                </a:solidFill>
                <a:latin typeface="华文行楷" panose="02010800040101010101" pitchFamily="2" charset="-122"/>
                <a:ea typeface="华文行楷" panose="02010800040101010101" pitchFamily="2" charset="-122"/>
                <a:sym typeface="+mn-ea"/>
              </a:rPr>
              <a:t>同步精练</a:t>
            </a:r>
            <a:endParaRPr lang="zh-CN" altLang="zh-CN" dirty="0">
              <a:solidFill>
                <a:srgbClr val="FF0000"/>
              </a:solidFill>
              <a:latin typeface="华文行楷" panose="02010800040101010101" pitchFamily="2" charset="-122"/>
              <a:ea typeface="华文行楷" panose="02010800040101010101" pitchFamily="2" charset="-122"/>
              <a:sym typeface="+mn-ea"/>
            </a:endParaRPr>
          </a:p>
        </p:txBody>
      </p:sp>
      <p:sp>
        <p:nvSpPr>
          <p:cNvPr id="45" name="文本框 44"/>
          <p:cNvSpPr txBox="1"/>
          <p:nvPr userDrawn="1"/>
        </p:nvSpPr>
        <p:spPr>
          <a:xfrm>
            <a:off x="525145" y="761365"/>
            <a:ext cx="2522220" cy="368300"/>
          </a:xfrm>
          <a:prstGeom prst="rect">
            <a:avLst/>
          </a:prstGeom>
          <a:noFill/>
        </p:spPr>
        <p:txBody>
          <a:bodyPr wrap="square" rtlCol="0">
            <a:spAutoFit/>
          </a:bodyPr>
          <a:lstStyle/>
          <a:p>
            <a:r>
              <a:rPr lang="zh-CN" altLang="en-US" b="1" dirty="0">
                <a:solidFill>
                  <a:schemeClr val="accent1"/>
                </a:solidFill>
                <a:latin typeface="黑体" panose="02010609060101010101" pitchFamily="49" charset="-122"/>
                <a:ea typeface="黑体" panose="02010609060101010101" pitchFamily="49" charset="-122"/>
              </a:rPr>
              <a:t>同步精练</a:t>
            </a:r>
            <a:endParaRPr lang="zh-CN" altLang="en-US" b="1" dirty="0">
              <a:solidFill>
                <a:schemeClr val="accent1"/>
              </a:solidFill>
              <a:latin typeface="黑体" panose="02010609060101010101" pitchFamily="49" charset="-122"/>
              <a:ea typeface="黑体" panose="02010609060101010101" pitchFamily="49" charset="-122"/>
            </a:endParaRPr>
          </a:p>
        </p:txBody>
      </p:sp>
    </p:spTree>
  </p:cSld>
  <p:clrMapOvr>
    <a:masterClrMapping/>
  </p:clrMapOvr>
</p:sldLayout>
</file>

<file path=ppt/slideMasters/_rels/slideMaster1.xml.rels><?xml version="1.0" encoding="UTF-8" standalone="yes"?>
<Relationships xmlns="http://schemas.openxmlformats.org/package/2006/relationships"><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92"/>
            <a:ext cx="7886700" cy="994346"/>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28650" y="1369458"/>
            <a:ext cx="7886700" cy="3264074"/>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2"/>
          </p:nvPr>
        </p:nvSpPr>
        <p:spPr>
          <a:xfrm>
            <a:off x="628650" y="4768097"/>
            <a:ext cx="2057400" cy="273892"/>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028950" y="4768097"/>
            <a:ext cx="3086100" cy="273892"/>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4768097"/>
            <a:ext cx="2057400" cy="273892"/>
          </a:xfrm>
          <a:prstGeom prst="rect">
            <a:avLst/>
          </a:prstGeom>
        </p:spPr>
        <p:txBody>
          <a:bodyPr vert="horz" lIns="91440" tIns="45720" rIns="91440" bIns="45720" rtlCol="0" anchor="ctr"/>
          <a:lstStyle>
            <a:lvl1pPr algn="r">
              <a:defRPr sz="900">
                <a:solidFill>
                  <a:schemeClr val="tx1">
                    <a:tint val="75000"/>
                  </a:schemeClr>
                </a:solidFill>
              </a:defRPr>
            </a:lvl1pPr>
          </a:lstStyle>
          <a:p>
            <a:fld id="{48F63A3B-78C7-47BE-AE5E-E10140E04643}" type="slidenum">
              <a:rPr lang="en-US" dirty="0"/>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6585"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9485"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2385"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5285"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8035" algn="l" defTabSz="685800" rtl="0" eaLnBrk="1" latinLnBrk="0" hangingPunct="1">
        <a:defRPr sz="1350" kern="1200">
          <a:solidFill>
            <a:schemeClr val="tx1"/>
          </a:solidFill>
          <a:latin typeface="+mn-lt"/>
          <a:ea typeface="+mn-ea"/>
          <a:cs typeface="+mn-cs"/>
        </a:defRPr>
      </a:lvl7pPr>
      <a:lvl8pPr marL="2400935" algn="l" defTabSz="685800" rtl="0" eaLnBrk="1" latinLnBrk="0" hangingPunct="1">
        <a:defRPr sz="1350" kern="1200">
          <a:solidFill>
            <a:schemeClr val="tx1"/>
          </a:solidFill>
          <a:latin typeface="+mn-lt"/>
          <a:ea typeface="+mn-ea"/>
          <a:cs typeface="+mn-cs"/>
        </a:defRPr>
      </a:lvl8pPr>
      <a:lvl9pPr marL="2743835"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image" Target="../media/image3.png"/></Relationships>
</file>

<file path=ppt/slides/_rels/slide10.xml.rels><?xml version="1.0" encoding="UTF-8" standalone="yes"?>
<Relationships xmlns="http://schemas.openxmlformats.org/package/2006/relationships"><Relationship Id="rId4" Type="http://schemas.openxmlformats.org/officeDocument/2006/relationships/notesSlide" Target="../notesSlides/notesSlide9.xml"/><Relationship Id="rId3" Type="http://schemas.openxmlformats.org/officeDocument/2006/relationships/slideLayout" Target="../slideLayouts/slideLayout3.xml"/><Relationship Id="rId2" Type="http://schemas.openxmlformats.org/officeDocument/2006/relationships/tags" Target="../tags/tag8.xml"/><Relationship Id="rId1" Type="http://schemas.openxmlformats.org/officeDocument/2006/relationships/image" Target="../media/image6.pn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3.xml"/><Relationship Id="rId1" Type="http://schemas.openxmlformats.org/officeDocument/2006/relationships/tags" Target="../tags/tag9.xml"/></Relationships>
</file>

<file path=ppt/slides/_rels/slide12.xml.rels><?xml version="1.0" encoding="UTF-8" standalone="yes"?>
<Relationships xmlns="http://schemas.openxmlformats.org/package/2006/relationships"><Relationship Id="rId4" Type="http://schemas.openxmlformats.org/officeDocument/2006/relationships/notesSlide" Target="../notesSlides/notesSlide11.xml"/><Relationship Id="rId3" Type="http://schemas.openxmlformats.org/officeDocument/2006/relationships/slideLayout" Target="../slideLayouts/slideLayout3.xml"/><Relationship Id="rId2" Type="http://schemas.openxmlformats.org/officeDocument/2006/relationships/tags" Target="../tags/tag10.xml"/><Relationship Id="rId1" Type="http://schemas.openxmlformats.org/officeDocument/2006/relationships/image" Target="../media/image7.png"/></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3.xml"/><Relationship Id="rId1" Type="http://schemas.openxmlformats.org/officeDocument/2006/relationships/tags" Target="../tags/tag11.xml"/></Relationships>
</file>

<file path=ppt/slides/_rels/slide14.xml.rels><?xml version="1.0" encoding="UTF-8" standalone="yes"?>
<Relationships xmlns="http://schemas.openxmlformats.org/package/2006/relationships"><Relationship Id="rId4" Type="http://schemas.openxmlformats.org/officeDocument/2006/relationships/notesSlide" Target="../notesSlides/notesSlide13.xml"/><Relationship Id="rId3" Type="http://schemas.openxmlformats.org/officeDocument/2006/relationships/slideLayout" Target="../slideLayouts/slideLayout3.xml"/><Relationship Id="rId2" Type="http://schemas.openxmlformats.org/officeDocument/2006/relationships/tags" Target="../tags/tag12.xml"/><Relationship Id="rId1" Type="http://schemas.openxmlformats.org/officeDocument/2006/relationships/image" Target="../media/image8.png"/></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3.xml"/><Relationship Id="rId1" Type="http://schemas.openxmlformats.org/officeDocument/2006/relationships/tags" Target="../tags/tag13.xml"/></Relationships>
</file>

<file path=ppt/slides/_rels/slide16.xml.rels><?xml version="1.0" encoding="UTF-8" standalone="yes"?>
<Relationships xmlns="http://schemas.openxmlformats.org/package/2006/relationships"><Relationship Id="rId4" Type="http://schemas.openxmlformats.org/officeDocument/2006/relationships/notesSlide" Target="../notesSlides/notesSlide15.xml"/><Relationship Id="rId3" Type="http://schemas.openxmlformats.org/officeDocument/2006/relationships/slideLayout" Target="../slideLayouts/slideLayout3.xml"/><Relationship Id="rId2" Type="http://schemas.openxmlformats.org/officeDocument/2006/relationships/tags" Target="../tags/tag14.xml"/><Relationship Id="rId1" Type="http://schemas.openxmlformats.org/officeDocument/2006/relationships/image" Target="../media/image9.png"/></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3.xml"/><Relationship Id="rId1" Type="http://schemas.openxmlformats.org/officeDocument/2006/relationships/tags" Target="../tags/tag15.xml"/></Relationships>
</file>

<file path=ppt/slides/_rels/slide18.xml.rels><?xml version="1.0" encoding="UTF-8" standalone="yes"?>
<Relationships xmlns="http://schemas.openxmlformats.org/package/2006/relationships"><Relationship Id="rId4" Type="http://schemas.openxmlformats.org/officeDocument/2006/relationships/notesSlide" Target="../notesSlides/notesSlide17.xml"/><Relationship Id="rId3" Type="http://schemas.openxmlformats.org/officeDocument/2006/relationships/slideLayout" Target="../slideLayouts/slideLayout3.xml"/><Relationship Id="rId2" Type="http://schemas.openxmlformats.org/officeDocument/2006/relationships/tags" Target="../tags/tag16.xml"/><Relationship Id="rId1" Type="http://schemas.openxmlformats.org/officeDocument/2006/relationships/image" Target="../media/image10.png"/></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3.xml"/><Relationship Id="rId1" Type="http://schemas.openxmlformats.org/officeDocument/2006/relationships/tags" Target="../tags/tag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4" Type="http://schemas.openxmlformats.org/officeDocument/2006/relationships/notesSlide" Target="../notesSlides/notesSlide19.xml"/><Relationship Id="rId3" Type="http://schemas.openxmlformats.org/officeDocument/2006/relationships/slideLayout" Target="../slideLayouts/slideLayout3.xml"/><Relationship Id="rId2" Type="http://schemas.openxmlformats.org/officeDocument/2006/relationships/tags" Target="../tags/tag18.xml"/><Relationship Id="rId1" Type="http://schemas.openxmlformats.org/officeDocument/2006/relationships/image" Target="../media/image11.png"/></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3.xml"/><Relationship Id="rId1" Type="http://schemas.openxmlformats.org/officeDocument/2006/relationships/tags" Target="../tags/tag19.xml"/></Relationships>
</file>

<file path=ppt/slides/_rels/slide22.xml.rels><?xml version="1.0" encoding="UTF-8" standalone="yes"?>
<Relationships xmlns="http://schemas.openxmlformats.org/package/2006/relationships"><Relationship Id="rId4" Type="http://schemas.openxmlformats.org/officeDocument/2006/relationships/notesSlide" Target="../notesSlides/notesSlide21.xml"/><Relationship Id="rId3" Type="http://schemas.openxmlformats.org/officeDocument/2006/relationships/slideLayout" Target="../slideLayouts/slideLayout3.xml"/><Relationship Id="rId2" Type="http://schemas.openxmlformats.org/officeDocument/2006/relationships/tags" Target="../tags/tag20.xml"/><Relationship Id="rId1" Type="http://schemas.openxmlformats.org/officeDocument/2006/relationships/image" Target="../media/image12.png"/></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3.xml"/><Relationship Id="rId1" Type="http://schemas.openxmlformats.org/officeDocument/2006/relationships/tags" Target="../tags/tag21.xml"/></Relationships>
</file>

<file path=ppt/slides/_rels/slide24.xml.rels><?xml version="1.0" encoding="UTF-8" standalone="yes"?>
<Relationships xmlns="http://schemas.openxmlformats.org/package/2006/relationships"><Relationship Id="rId4" Type="http://schemas.openxmlformats.org/officeDocument/2006/relationships/notesSlide" Target="../notesSlides/notesSlide23.xml"/><Relationship Id="rId3" Type="http://schemas.openxmlformats.org/officeDocument/2006/relationships/slideLayout" Target="../slideLayouts/slideLayout3.xml"/><Relationship Id="rId2" Type="http://schemas.openxmlformats.org/officeDocument/2006/relationships/tags" Target="../tags/tag22.xml"/><Relationship Id="rId1" Type="http://schemas.openxmlformats.org/officeDocument/2006/relationships/image" Target="../media/image13.png"/></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3.xml"/><Relationship Id="rId1" Type="http://schemas.openxmlformats.org/officeDocument/2006/relationships/tags" Target="../tags/tag23.xml"/></Relationships>
</file>

<file path=ppt/slides/_rels/slide26.xml.rels><?xml version="1.0" encoding="UTF-8" standalone="yes"?>
<Relationships xmlns="http://schemas.openxmlformats.org/package/2006/relationships"><Relationship Id="rId4" Type="http://schemas.openxmlformats.org/officeDocument/2006/relationships/notesSlide" Target="../notesSlides/notesSlide25.xml"/><Relationship Id="rId3" Type="http://schemas.openxmlformats.org/officeDocument/2006/relationships/slideLayout" Target="../slideLayouts/slideLayout3.xml"/><Relationship Id="rId2" Type="http://schemas.openxmlformats.org/officeDocument/2006/relationships/tags" Target="../tags/tag24.xml"/><Relationship Id="rId1" Type="http://schemas.openxmlformats.org/officeDocument/2006/relationships/image" Target="../media/image14.png"/></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3.xml"/><Relationship Id="rId1" Type="http://schemas.openxmlformats.org/officeDocument/2006/relationships/tags" Target="../tags/tag25.xml"/></Relationships>
</file>

<file path=ppt/slides/_rels/slide28.xml.rels><?xml version="1.0" encoding="UTF-8" standalone="yes"?>
<Relationships xmlns="http://schemas.openxmlformats.org/package/2006/relationships"><Relationship Id="rId4" Type="http://schemas.openxmlformats.org/officeDocument/2006/relationships/notesSlide" Target="../notesSlides/notesSlide27.xml"/><Relationship Id="rId3" Type="http://schemas.openxmlformats.org/officeDocument/2006/relationships/slideLayout" Target="../slideLayouts/slideLayout3.xml"/><Relationship Id="rId2" Type="http://schemas.openxmlformats.org/officeDocument/2006/relationships/tags" Target="../tags/tag26.xml"/><Relationship Id="rId1" Type="http://schemas.openxmlformats.org/officeDocument/2006/relationships/image" Target="../media/image15.png"/></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3.xml"/><Relationship Id="rId1" Type="http://schemas.openxmlformats.org/officeDocument/2006/relationships/tags" Target="../tags/tag27.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30.xml.rels><?xml version="1.0" encoding="UTF-8" standalone="yes"?>
<Relationships xmlns="http://schemas.openxmlformats.org/package/2006/relationships"><Relationship Id="rId4" Type="http://schemas.openxmlformats.org/officeDocument/2006/relationships/notesSlide" Target="../notesSlides/notesSlide29.xml"/><Relationship Id="rId3" Type="http://schemas.openxmlformats.org/officeDocument/2006/relationships/slideLayout" Target="../slideLayouts/slideLayout3.xml"/><Relationship Id="rId2" Type="http://schemas.openxmlformats.org/officeDocument/2006/relationships/tags" Target="../tags/tag28.xml"/><Relationship Id="rId1" Type="http://schemas.openxmlformats.org/officeDocument/2006/relationships/image" Target="../media/image16.png"/></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3.xml"/><Relationship Id="rId1" Type="http://schemas.openxmlformats.org/officeDocument/2006/relationships/tags" Target="../tags/tag29.xml"/></Relationships>
</file>

<file path=ppt/slides/_rels/slide32.xml.rels><?xml version="1.0" encoding="UTF-8" standalone="yes"?>
<Relationships xmlns="http://schemas.openxmlformats.org/package/2006/relationships"><Relationship Id="rId4" Type="http://schemas.openxmlformats.org/officeDocument/2006/relationships/notesSlide" Target="../notesSlides/notesSlide31.xml"/><Relationship Id="rId3" Type="http://schemas.openxmlformats.org/officeDocument/2006/relationships/slideLayout" Target="../slideLayouts/slideLayout3.xml"/><Relationship Id="rId2" Type="http://schemas.openxmlformats.org/officeDocument/2006/relationships/tags" Target="../tags/tag30.xml"/><Relationship Id="rId1" Type="http://schemas.openxmlformats.org/officeDocument/2006/relationships/image" Target="../media/image17.png"/></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3.xml"/><Relationship Id="rId1" Type="http://schemas.openxmlformats.org/officeDocument/2006/relationships/tags" Target="../tags/tag31.xml"/></Relationships>
</file>

<file path=ppt/slides/_rels/slide34.xml.rels><?xml version="1.0" encoding="UTF-8" standalone="yes"?>
<Relationships xmlns="http://schemas.openxmlformats.org/package/2006/relationships"><Relationship Id="rId4" Type="http://schemas.openxmlformats.org/officeDocument/2006/relationships/notesSlide" Target="../notesSlides/notesSlide33.xml"/><Relationship Id="rId3" Type="http://schemas.openxmlformats.org/officeDocument/2006/relationships/slideLayout" Target="../slideLayouts/slideLayout3.xml"/><Relationship Id="rId2" Type="http://schemas.openxmlformats.org/officeDocument/2006/relationships/tags" Target="../tags/tag32.xml"/><Relationship Id="rId1" Type="http://schemas.openxmlformats.org/officeDocument/2006/relationships/image" Target="../media/image18.png"/></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34.xml"/><Relationship Id="rId2" Type="http://schemas.openxmlformats.org/officeDocument/2006/relationships/slideLayout" Target="../slideLayouts/slideLayout3.xml"/><Relationship Id="rId1" Type="http://schemas.openxmlformats.org/officeDocument/2006/relationships/tags" Target="../tags/tag33.xml"/></Relationships>
</file>

<file path=ppt/slides/_rels/slide36.xml.rels><?xml version="1.0" encoding="UTF-8" standalone="yes"?>
<Relationships xmlns="http://schemas.openxmlformats.org/package/2006/relationships"><Relationship Id="rId4" Type="http://schemas.openxmlformats.org/officeDocument/2006/relationships/notesSlide" Target="../notesSlides/notesSlide35.xml"/><Relationship Id="rId3" Type="http://schemas.openxmlformats.org/officeDocument/2006/relationships/slideLayout" Target="../slideLayouts/slideLayout3.xml"/><Relationship Id="rId2" Type="http://schemas.openxmlformats.org/officeDocument/2006/relationships/tags" Target="../tags/tag34.xml"/><Relationship Id="rId1" Type="http://schemas.openxmlformats.org/officeDocument/2006/relationships/image" Target="../media/image19.png"/></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36.xml"/><Relationship Id="rId2" Type="http://schemas.openxmlformats.org/officeDocument/2006/relationships/slideLayout" Target="../slideLayouts/slideLayout3.xml"/><Relationship Id="rId1" Type="http://schemas.openxmlformats.org/officeDocument/2006/relationships/tags" Target="../tags/tag35.xml"/></Relationships>
</file>

<file path=ppt/slides/_rels/slide38.xml.rels><?xml version="1.0" encoding="UTF-8" standalone="yes"?>
<Relationships xmlns="http://schemas.openxmlformats.org/package/2006/relationships"><Relationship Id="rId4" Type="http://schemas.openxmlformats.org/officeDocument/2006/relationships/notesSlide" Target="../notesSlides/notesSlide37.xml"/><Relationship Id="rId3" Type="http://schemas.openxmlformats.org/officeDocument/2006/relationships/slideLayout" Target="../slideLayouts/slideLayout3.xml"/><Relationship Id="rId2" Type="http://schemas.openxmlformats.org/officeDocument/2006/relationships/tags" Target="../tags/tag36.xml"/><Relationship Id="rId1" Type="http://schemas.openxmlformats.org/officeDocument/2006/relationships/image" Target="../media/image20.png"/></Relationships>
</file>

<file path=ppt/slides/_rels/slide39.xml.rels><?xml version="1.0" encoding="UTF-8" standalone="yes"?>
<Relationships xmlns="http://schemas.openxmlformats.org/package/2006/relationships"><Relationship Id="rId3" Type="http://schemas.openxmlformats.org/officeDocument/2006/relationships/notesSlide" Target="../notesSlides/notesSlide38.xml"/><Relationship Id="rId2" Type="http://schemas.openxmlformats.org/officeDocument/2006/relationships/slideLayout" Target="../slideLayouts/slideLayout3.xml"/><Relationship Id="rId1" Type="http://schemas.openxmlformats.org/officeDocument/2006/relationships/tags" Target="../tags/tag37.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40.xml.rels><?xml version="1.0" encoding="UTF-8" standalone="yes"?>
<Relationships xmlns="http://schemas.openxmlformats.org/package/2006/relationships"><Relationship Id="rId4" Type="http://schemas.openxmlformats.org/officeDocument/2006/relationships/notesSlide" Target="../notesSlides/notesSlide39.xml"/><Relationship Id="rId3" Type="http://schemas.openxmlformats.org/officeDocument/2006/relationships/slideLayout" Target="../slideLayouts/slideLayout3.xml"/><Relationship Id="rId2" Type="http://schemas.openxmlformats.org/officeDocument/2006/relationships/tags" Target="../tags/tag38.xml"/><Relationship Id="rId1" Type="http://schemas.openxmlformats.org/officeDocument/2006/relationships/image" Target="../media/image21.png"/></Relationships>
</file>

<file path=ppt/slides/_rels/slide41.xml.rels><?xml version="1.0" encoding="UTF-8" standalone="yes"?>
<Relationships xmlns="http://schemas.openxmlformats.org/package/2006/relationships"><Relationship Id="rId3" Type="http://schemas.openxmlformats.org/officeDocument/2006/relationships/notesSlide" Target="../notesSlides/notesSlide40.xml"/><Relationship Id="rId2" Type="http://schemas.openxmlformats.org/officeDocument/2006/relationships/slideLayout" Target="../slideLayouts/slideLayout3.xml"/><Relationship Id="rId1" Type="http://schemas.openxmlformats.org/officeDocument/2006/relationships/tags" Target="../tags/tag39.xml"/></Relationships>
</file>

<file path=ppt/slides/_rels/slide42.xml.rels><?xml version="1.0" encoding="UTF-8" standalone="yes"?>
<Relationships xmlns="http://schemas.openxmlformats.org/package/2006/relationships"><Relationship Id="rId4" Type="http://schemas.openxmlformats.org/officeDocument/2006/relationships/notesSlide" Target="../notesSlides/notesSlide41.xml"/><Relationship Id="rId3" Type="http://schemas.openxmlformats.org/officeDocument/2006/relationships/slideLayout" Target="../slideLayouts/slideLayout3.xml"/><Relationship Id="rId2" Type="http://schemas.openxmlformats.org/officeDocument/2006/relationships/tags" Target="../tags/tag40.xml"/><Relationship Id="rId1" Type="http://schemas.openxmlformats.org/officeDocument/2006/relationships/image" Target="../media/image22.png"/></Relationships>
</file>

<file path=ppt/slides/_rels/slide43.xml.rels><?xml version="1.0" encoding="UTF-8" standalone="yes"?>
<Relationships xmlns="http://schemas.openxmlformats.org/package/2006/relationships"><Relationship Id="rId3" Type="http://schemas.openxmlformats.org/officeDocument/2006/relationships/notesSlide" Target="../notesSlides/notesSlide42.xml"/><Relationship Id="rId2" Type="http://schemas.openxmlformats.org/officeDocument/2006/relationships/slideLayout" Target="../slideLayouts/slideLayout3.xml"/><Relationship Id="rId1" Type="http://schemas.openxmlformats.org/officeDocument/2006/relationships/tags" Target="../tags/tag41.xml"/></Relationships>
</file>

<file path=ppt/slides/_rels/slide44.xml.rels><?xml version="1.0" encoding="UTF-8" standalone="yes"?>
<Relationships xmlns="http://schemas.openxmlformats.org/package/2006/relationships"><Relationship Id="rId4" Type="http://schemas.openxmlformats.org/officeDocument/2006/relationships/notesSlide" Target="../notesSlides/notesSlide43.xml"/><Relationship Id="rId3" Type="http://schemas.openxmlformats.org/officeDocument/2006/relationships/slideLayout" Target="../slideLayouts/slideLayout3.xml"/><Relationship Id="rId2" Type="http://schemas.openxmlformats.org/officeDocument/2006/relationships/tags" Target="../tags/tag42.xml"/><Relationship Id="rId1" Type="http://schemas.openxmlformats.org/officeDocument/2006/relationships/image" Target="../media/image23.png"/></Relationships>
</file>

<file path=ppt/slides/_rels/slide45.xml.rels><?xml version="1.0" encoding="UTF-8" standalone="yes"?>
<Relationships xmlns="http://schemas.openxmlformats.org/package/2006/relationships"><Relationship Id="rId3" Type="http://schemas.openxmlformats.org/officeDocument/2006/relationships/notesSlide" Target="../notesSlides/notesSlide44.xml"/><Relationship Id="rId2" Type="http://schemas.openxmlformats.org/officeDocument/2006/relationships/slideLayout" Target="../slideLayouts/slideLayout3.xml"/><Relationship Id="rId1" Type="http://schemas.openxmlformats.org/officeDocument/2006/relationships/tags" Target="../tags/tag43.xml"/></Relationships>
</file>

<file path=ppt/slides/_rels/slide4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6.xml.rels><?xml version="1.0" encoding="UTF-8" standalone="yes"?>
<Relationships xmlns="http://schemas.openxmlformats.org/package/2006/relationships"><Relationship Id="rId4" Type="http://schemas.openxmlformats.org/officeDocument/2006/relationships/notesSlide" Target="../notesSlides/notesSlide5.xml"/><Relationship Id="rId3" Type="http://schemas.openxmlformats.org/officeDocument/2006/relationships/slideLayout" Target="../slideLayouts/slideLayout3.xml"/><Relationship Id="rId2" Type="http://schemas.openxmlformats.org/officeDocument/2006/relationships/tags" Target="../tags/tag4.xml"/><Relationship Id="rId1"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3.xml"/><Relationship Id="rId1" Type="http://schemas.openxmlformats.org/officeDocument/2006/relationships/tags" Target="../tags/tag5.xml"/></Relationships>
</file>

<file path=ppt/slides/_rels/slide8.xml.rels><?xml version="1.0" encoding="UTF-8" standalone="yes"?>
<Relationships xmlns="http://schemas.openxmlformats.org/package/2006/relationships"><Relationship Id="rId4" Type="http://schemas.openxmlformats.org/officeDocument/2006/relationships/notesSlide" Target="../notesSlides/notesSlide7.xml"/><Relationship Id="rId3" Type="http://schemas.openxmlformats.org/officeDocument/2006/relationships/slideLayout" Target="../slideLayouts/slideLayout3.xml"/><Relationship Id="rId2" Type="http://schemas.openxmlformats.org/officeDocument/2006/relationships/tags" Target="../tags/tag6.xml"/><Relationship Id="rId1"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3.xml"/><Relationship Id="rId1" Type="http://schemas.openxmlformats.org/officeDocument/2006/relationships/tags" Target="../tags/tag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2"/>
          </p:nvPr>
        </p:nvSpPr>
        <p:spPr/>
        <p:txBody>
          <a:bodyPr/>
          <a:lstStyle/>
          <a:p>
            <a:fld id="{48F63A3B-78C7-47BE-AE5E-E10140E04643}" type="slidenum">
              <a:rPr lang="en-US" smtClean="0"/>
            </a:fld>
            <a:endParaRPr lang="en-US" dirty="0"/>
          </a:p>
        </p:txBody>
      </p:sp>
      <p:sp>
        <p:nvSpPr>
          <p:cNvPr id="6" name="Rectangle 2"/>
          <p:cNvSpPr txBox="1">
            <a:spLocks noChangeArrowheads="1"/>
          </p:cNvSpPr>
          <p:nvPr/>
        </p:nvSpPr>
        <p:spPr>
          <a:xfrm>
            <a:off x="847725" y="836930"/>
            <a:ext cx="7287260" cy="771525"/>
          </a:xfrm>
          <a:prstGeom prst="rect">
            <a:avLst/>
          </a:prstGeom>
        </p:spPr>
        <p:txBody>
          <a:bodyPr/>
          <a:lstStyle>
            <a:lvl1pPr algn="ctr" defTabSz="914400" rtl="0" eaLnBrk="1" latinLnBrk="0" hangingPunct="1">
              <a:lnSpc>
                <a:spcPct val="110000"/>
              </a:lnSpc>
              <a:spcBef>
                <a:spcPct val="0"/>
              </a:spcBef>
              <a:buNone/>
              <a:defRPr sz="3600" b="0" kern="1200">
                <a:solidFill>
                  <a:schemeClr val="accent1"/>
                </a:solidFill>
                <a:latin typeface="+mj-lt"/>
                <a:ea typeface="+mj-ea"/>
                <a:cs typeface="+mj-cs"/>
              </a:defRPr>
            </a:lvl1pPr>
          </a:lstStyle>
          <a:p>
            <a:r>
              <a:rPr lang="zh-CN" altLang="en-US" sz="4800" b="1" dirty="0">
                <a:solidFill>
                  <a:schemeClr val="accent1">
                    <a:lumMod val="75000"/>
                  </a:schemeClr>
                </a:solidFill>
                <a:effectLst>
                  <a:outerShdw blurRad="50800" dist="38100" dir="5400000" algn="t" rotWithShape="0">
                    <a:prstClr val="black">
                      <a:alpha val="40000"/>
                    </a:prstClr>
                  </a:outerShdw>
                </a:effectLst>
                <a:latin typeface="楷体" panose="02010609060101010101" charset="-122"/>
                <a:ea typeface="楷体" panose="02010609060101010101" charset="-122"/>
              </a:rPr>
              <a:t>《对口高职</a:t>
            </a:r>
            <a:r>
              <a:rPr lang="en-US" altLang="zh-CN" sz="4800" b="1" dirty="0">
                <a:solidFill>
                  <a:schemeClr val="accent1">
                    <a:lumMod val="75000"/>
                  </a:schemeClr>
                </a:solidFill>
                <a:effectLst>
                  <a:outerShdw blurRad="50800" dist="38100" dir="5400000" algn="t" rotWithShape="0">
                    <a:prstClr val="black">
                      <a:alpha val="40000"/>
                    </a:prstClr>
                  </a:outerShdw>
                </a:effectLst>
                <a:latin typeface="楷体" panose="02010609060101010101" charset="-122"/>
                <a:ea typeface="楷体" panose="02010609060101010101" charset="-122"/>
              </a:rPr>
              <a:t> </a:t>
            </a:r>
            <a:r>
              <a:rPr lang="zh-CN" altLang="en-US" sz="4800" b="1" dirty="0">
                <a:solidFill>
                  <a:schemeClr val="accent1">
                    <a:lumMod val="75000"/>
                  </a:schemeClr>
                </a:solidFill>
                <a:effectLst>
                  <a:outerShdw blurRad="50800" dist="38100" dir="5400000" algn="t" rotWithShape="0">
                    <a:prstClr val="black">
                      <a:alpha val="40000"/>
                    </a:prstClr>
                  </a:outerShdw>
                </a:effectLst>
                <a:latin typeface="楷体" panose="02010609060101010101" charset="-122"/>
                <a:ea typeface="楷体" panose="02010609060101010101" charset="-122"/>
              </a:rPr>
              <a:t>英语总复习》</a:t>
            </a:r>
            <a:endParaRPr lang="zh-CN" altLang="en-US" sz="4800" b="1" dirty="0">
              <a:solidFill>
                <a:schemeClr val="accent1">
                  <a:lumMod val="75000"/>
                </a:schemeClr>
              </a:solidFill>
              <a:effectLst>
                <a:outerShdw blurRad="50800" dist="38100" dir="5400000" algn="t" rotWithShape="0">
                  <a:prstClr val="black">
                    <a:alpha val="40000"/>
                  </a:prstClr>
                </a:outerShdw>
              </a:effectLst>
              <a:latin typeface="楷体" panose="02010609060101010101" charset="-122"/>
              <a:ea typeface="楷体" panose="02010609060101010101" charset="-122"/>
            </a:endParaRPr>
          </a:p>
          <a:p>
            <a:endParaRPr lang="zh-CN" altLang="en-US" sz="4800" b="1" dirty="0">
              <a:solidFill>
                <a:schemeClr val="accent1">
                  <a:lumMod val="75000"/>
                </a:schemeClr>
              </a:solidFill>
              <a:effectLst>
                <a:outerShdw blurRad="50800" dist="38100" dir="5400000" algn="t" rotWithShape="0">
                  <a:prstClr val="black">
                    <a:alpha val="40000"/>
                  </a:prstClr>
                </a:outerShdw>
              </a:effectLst>
              <a:latin typeface="楷体" panose="02010609060101010101" charset="-122"/>
              <a:ea typeface="楷体" panose="02010609060101010101" charset="-122"/>
            </a:endParaRPr>
          </a:p>
        </p:txBody>
      </p:sp>
      <p:sp>
        <p:nvSpPr>
          <p:cNvPr id="8" name="文本框 7"/>
          <p:cNvSpPr txBox="1"/>
          <p:nvPr/>
        </p:nvSpPr>
        <p:spPr>
          <a:xfrm>
            <a:off x="3973195" y="2803975"/>
            <a:ext cx="2972435" cy="768350"/>
          </a:xfrm>
          <a:prstGeom prst="rect">
            <a:avLst/>
          </a:prstGeom>
          <a:noFill/>
        </p:spPr>
        <p:txBody>
          <a:bodyPr wrap="square" rtlCol="0">
            <a:spAutoFit/>
          </a:bodyPr>
          <a:lstStyle/>
          <a:p>
            <a:pPr algn="ctr"/>
            <a:r>
              <a:rPr lang="zh-CN" altLang="en-US" sz="4400" kern="1400">
                <a:ln>
                  <a:noFill/>
                </a:ln>
                <a:gradFill>
                  <a:gsLst>
                    <a:gs pos="0">
                      <a:srgbClr val="007BD3"/>
                    </a:gs>
                    <a:gs pos="100000">
                      <a:srgbClr val="034373"/>
                    </a:gs>
                  </a:gsLst>
                  <a:lin scaled="0"/>
                </a:gradFill>
                <a:uFillTx/>
                <a:latin typeface="仿宋" panose="02010609060101010101" charset="-122"/>
                <a:ea typeface="仿宋" panose="02010609060101010101" charset="-122"/>
              </a:rPr>
              <a:t>电子教案</a:t>
            </a:r>
            <a:endParaRPr lang="zh-CN" altLang="en-US" sz="4400" kern="1400">
              <a:ln>
                <a:noFill/>
              </a:ln>
              <a:gradFill>
                <a:gsLst>
                  <a:gs pos="0">
                    <a:srgbClr val="007BD3"/>
                  </a:gs>
                  <a:gs pos="100000">
                    <a:srgbClr val="034373"/>
                  </a:gs>
                </a:gsLst>
                <a:lin scaled="0"/>
              </a:gradFill>
              <a:uFillTx/>
              <a:latin typeface="仿宋" panose="02010609060101010101" charset="-122"/>
              <a:ea typeface="仿宋" panose="02010609060101010101" charset="-122"/>
            </a:endParaRPr>
          </a:p>
        </p:txBody>
      </p:sp>
      <p:pic>
        <p:nvPicPr>
          <p:cNvPr id="51" name="图片 50" descr="图形用户界面, 应用程序, Teams&#10;&#10;描述已自动生成"/>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0" y="2605405"/>
            <a:ext cx="3494405" cy="262128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dirty="0"/>
              <a:t>第</a:t>
            </a:r>
            <a:fld id="{24130960-09FD-428B-996F-A983EEEB0784}" type="slidenum">
              <a:rPr lang="zh-CN" altLang="en-US" smtClean="0"/>
            </a:fld>
            <a:r>
              <a:rPr lang="zh-CN" altLang="en-US" dirty="0"/>
              <a:t>页，共</a:t>
            </a:r>
            <a:r>
              <a:rPr lang="en-US" altLang="zh-CN" dirty="0"/>
              <a:t>46</a:t>
            </a:r>
            <a:r>
              <a:rPr lang="zh-CN" altLang="en-US" dirty="0"/>
              <a:t>页</a:t>
            </a:r>
            <a:endParaRPr lang="zh-CN" altLang="en-US" dirty="0"/>
          </a:p>
        </p:txBody>
      </p:sp>
      <p:sp>
        <p:nvSpPr>
          <p:cNvPr id="3" name="文本框 1"/>
          <p:cNvSpPr txBox="1">
            <a:spLocks noChangeArrowheads="1"/>
          </p:cNvSpPr>
          <p:nvPr/>
        </p:nvSpPr>
        <p:spPr bwMode="auto">
          <a:xfrm>
            <a:off x="253365" y="1082291"/>
            <a:ext cx="8637270" cy="3542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indent="457200" algn="l" fontAlgn="auto">
              <a:lnSpc>
                <a:spcPct val="120000"/>
              </a:lnSpc>
            </a:pP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)1. A. r</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a</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ce		B. s</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a</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fe		C. d</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a</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nce	D. p</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a</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ge</a:t>
            </a: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)2. A. w</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b		B. g</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t		C. b</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st		D. b</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hind</a:t>
            </a: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)3. A. c</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o</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ck	B. n</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o</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t		C. </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o</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bject	D. d</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o</a:t>
            </a:r>
            <a:endPar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p:txBody>
      </p:sp>
      <p:pic>
        <p:nvPicPr>
          <p:cNvPr id="3074" name="Picture 2"/>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3910235" y="998802"/>
            <a:ext cx="1323529" cy="54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文本框 4"/>
          <p:cNvSpPr txBox="1"/>
          <p:nvPr/>
        </p:nvSpPr>
        <p:spPr>
          <a:xfrm>
            <a:off x="378339" y="1939902"/>
            <a:ext cx="5464958" cy="430887"/>
          </a:xfrm>
          <a:prstGeom prst="rect">
            <a:avLst/>
          </a:prstGeom>
          <a:solidFill>
            <a:schemeClr val="bg1">
              <a:lumMod val="85000"/>
            </a:schemeClr>
          </a:solidFill>
        </p:spPr>
        <p:txBody>
          <a:bodyPr wrap="none" rtlCol="0">
            <a:spAutoFit/>
          </a:bodyPr>
          <a:lstStyle/>
          <a:p>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sym typeface="+mn-ea"/>
              </a:rPr>
              <a:t>解析</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 </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C</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项中</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/ɑ:/</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，其余项中发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rPr>
              <a:t>e</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sym typeface="+mn-ea"/>
              </a:rPr>
              <a:t>ɪ</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6" name="文本框 5"/>
          <p:cNvSpPr txBox="1"/>
          <p:nvPr/>
        </p:nvSpPr>
        <p:spPr>
          <a:xfrm>
            <a:off x="556406" y="1498741"/>
            <a:ext cx="389850" cy="461665"/>
          </a:xfrm>
          <a:prstGeom prst="rect">
            <a:avLst/>
          </a:prstGeom>
          <a:noFill/>
        </p:spPr>
        <p:txBody>
          <a:bodyPr wrap="none" rtlCol="0">
            <a:spAutoFit/>
          </a:bodyPr>
          <a:lstStyle/>
          <a:p>
            <a:r>
              <a:rPr lang="en-US" altLang="zh-CN" sz="2400" dirty="0">
                <a:solidFill>
                  <a:srgbClr val="FF0000"/>
                </a:solidFill>
                <a:latin typeface="Times New Roman" panose="02020603050405020304" charset="0"/>
                <a:cs typeface="Times New Roman" panose="02020603050405020304" charset="0"/>
              </a:rPr>
              <a:t>C</a:t>
            </a:r>
            <a:endParaRPr lang="zh-CN" altLang="en-US" sz="2400" dirty="0">
              <a:solidFill>
                <a:srgbClr val="FF0000"/>
              </a:solidFill>
              <a:latin typeface="Times New Roman" panose="02020603050405020304" charset="0"/>
              <a:cs typeface="Times New Roman" panose="02020603050405020304" charset="0"/>
            </a:endParaRPr>
          </a:p>
        </p:txBody>
      </p:sp>
      <p:sp>
        <p:nvSpPr>
          <p:cNvPr id="7" name="文本框 6"/>
          <p:cNvSpPr txBox="1"/>
          <p:nvPr/>
        </p:nvSpPr>
        <p:spPr>
          <a:xfrm>
            <a:off x="378339" y="2720270"/>
            <a:ext cx="5051383" cy="430887"/>
          </a:xfrm>
          <a:prstGeom prst="rect">
            <a:avLst/>
          </a:prstGeom>
          <a:solidFill>
            <a:schemeClr val="bg1">
              <a:lumMod val="85000"/>
            </a:schemeClr>
          </a:solidFill>
        </p:spPr>
        <p:txBody>
          <a:bodyPr wrap="none" rtlCol="0">
            <a:spAutoFit/>
          </a:bodyPr>
          <a:lstStyle/>
          <a:p>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sym typeface="+mn-ea"/>
              </a:rPr>
              <a:t>解析</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 </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D</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项中</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e</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ɪ</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，其余项中发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/e/</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8" name="文本框 7"/>
          <p:cNvSpPr txBox="1"/>
          <p:nvPr/>
        </p:nvSpPr>
        <p:spPr>
          <a:xfrm>
            <a:off x="556406" y="2340917"/>
            <a:ext cx="407484" cy="461665"/>
          </a:xfrm>
          <a:prstGeom prst="rect">
            <a:avLst/>
          </a:prstGeom>
          <a:noFill/>
        </p:spPr>
        <p:txBody>
          <a:bodyPr wrap="none" rtlCol="0">
            <a:spAutoFit/>
          </a:bodyPr>
          <a:lstStyle/>
          <a:p>
            <a:r>
              <a:rPr lang="en-US" altLang="zh-CN" sz="2400" dirty="0">
                <a:solidFill>
                  <a:srgbClr val="FF0000"/>
                </a:solidFill>
                <a:latin typeface="Times New Roman" panose="02020603050405020304" charset="0"/>
                <a:cs typeface="Times New Roman" panose="02020603050405020304" charset="0"/>
              </a:rPr>
              <a:t>D</a:t>
            </a:r>
            <a:endParaRPr lang="zh-CN" altLang="en-US" sz="2400" dirty="0">
              <a:solidFill>
                <a:srgbClr val="FF0000"/>
              </a:solidFill>
              <a:latin typeface="Times New Roman" panose="02020603050405020304" charset="0"/>
              <a:cs typeface="Times New Roman" panose="02020603050405020304" charset="0"/>
            </a:endParaRPr>
          </a:p>
        </p:txBody>
      </p:sp>
      <p:sp>
        <p:nvSpPr>
          <p:cNvPr id="9" name="文本框 8"/>
          <p:cNvSpPr txBox="1"/>
          <p:nvPr/>
        </p:nvSpPr>
        <p:spPr>
          <a:xfrm>
            <a:off x="378339" y="3558470"/>
            <a:ext cx="5301451" cy="430887"/>
          </a:xfrm>
          <a:prstGeom prst="rect">
            <a:avLst/>
          </a:prstGeom>
          <a:solidFill>
            <a:schemeClr val="bg1">
              <a:lumMod val="85000"/>
            </a:schemeClr>
          </a:solidFill>
        </p:spPr>
        <p:txBody>
          <a:bodyPr wrap="none" rtlCol="0">
            <a:spAutoFit/>
          </a:bodyPr>
          <a:lstStyle/>
          <a:p>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sym typeface="+mn-ea"/>
              </a:rPr>
              <a:t>解析</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 </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D</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项中</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o</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/u</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ː</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，其余项中发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ɒ</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10" name="文本框 9"/>
          <p:cNvSpPr txBox="1"/>
          <p:nvPr/>
        </p:nvSpPr>
        <p:spPr>
          <a:xfrm>
            <a:off x="556406" y="3116995"/>
            <a:ext cx="407484" cy="461665"/>
          </a:xfrm>
          <a:prstGeom prst="rect">
            <a:avLst/>
          </a:prstGeom>
          <a:noFill/>
        </p:spPr>
        <p:txBody>
          <a:bodyPr wrap="none" rtlCol="0">
            <a:spAutoFit/>
          </a:bodyPr>
          <a:lstStyle/>
          <a:p>
            <a:r>
              <a:rPr lang="en-US" altLang="zh-CN" sz="2400" dirty="0">
                <a:solidFill>
                  <a:srgbClr val="FF0000"/>
                </a:solidFill>
                <a:latin typeface="Times New Roman" panose="02020603050405020304" charset="0"/>
                <a:cs typeface="Times New Roman" panose="02020603050405020304" charset="0"/>
              </a:rPr>
              <a:t>D</a:t>
            </a:r>
            <a:endParaRPr lang="zh-CN" altLang="en-US" sz="2400" dirty="0">
              <a:solidFill>
                <a:srgbClr val="FF0000"/>
              </a:solidFill>
              <a:latin typeface="Times New Roman" panose="02020603050405020304" charset="0"/>
              <a:cs typeface="Times New Roman" panose="02020603050405020304" charset="0"/>
            </a:endParaRPr>
          </a:p>
        </p:txBody>
      </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linds(horizont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linds(horizontal)">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blinds(horizontal)">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blinds(horizontal)">
                                      <p:cBhvr>
                                        <p:cTn id="3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7" grpId="0" animBg="1"/>
      <p:bldP spid="8" grpId="0"/>
      <p:bldP spid="9" grpId="0" animBg="1"/>
      <p:bldP spid="1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dirty="0"/>
              <a:t>第</a:t>
            </a:r>
            <a:fld id="{24130960-09FD-428B-996F-A983EEEB0784}" type="slidenum">
              <a:rPr lang="zh-CN" altLang="en-US" smtClean="0"/>
            </a:fld>
            <a:r>
              <a:rPr lang="zh-CN" altLang="en-US" dirty="0"/>
              <a:t>页，共</a:t>
            </a:r>
            <a:r>
              <a:rPr lang="en-US" altLang="zh-CN" dirty="0"/>
              <a:t>46</a:t>
            </a:r>
            <a:r>
              <a:rPr lang="zh-CN" altLang="en-US" dirty="0"/>
              <a:t>页</a:t>
            </a:r>
            <a:endParaRPr lang="zh-CN" altLang="en-US" dirty="0"/>
          </a:p>
        </p:txBody>
      </p:sp>
      <p:sp>
        <p:nvSpPr>
          <p:cNvPr id="3" name="文本框 1"/>
          <p:cNvSpPr txBox="1">
            <a:spLocks noChangeArrowheads="1"/>
          </p:cNvSpPr>
          <p:nvPr/>
        </p:nvSpPr>
        <p:spPr bwMode="auto">
          <a:xfrm>
            <a:off x="253365" y="1082291"/>
            <a:ext cx="8637270" cy="3542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algn="l" fontAlgn="auto">
              <a:lnSpc>
                <a:spcPct val="120000"/>
              </a:lnSpc>
            </a:pP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)4. A. p</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u</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t		B. p</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u</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sh		C. f</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u</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ll		D. f</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u</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n</a:t>
            </a: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)5. A. orang</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es</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B. brush</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es</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C. teach</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es</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D. hero</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es</a:t>
            </a:r>
            <a:endPar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p:txBody>
      </p:sp>
      <p:sp>
        <p:nvSpPr>
          <p:cNvPr id="4" name="文本框 3"/>
          <p:cNvSpPr txBox="1"/>
          <p:nvPr/>
        </p:nvSpPr>
        <p:spPr>
          <a:xfrm>
            <a:off x="378339" y="1526947"/>
            <a:ext cx="5160387" cy="430887"/>
          </a:xfrm>
          <a:prstGeom prst="rect">
            <a:avLst/>
          </a:prstGeom>
          <a:solidFill>
            <a:schemeClr val="bg1">
              <a:lumMod val="85000"/>
            </a:schemeClr>
          </a:solidFill>
        </p:spPr>
        <p:txBody>
          <a:bodyPr wrap="none" rtlCol="0">
            <a:spAutoFit/>
          </a:bodyPr>
          <a:lstStyle/>
          <a:p>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sym typeface="+mn-ea"/>
              </a:rPr>
              <a:t>解析</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 </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D</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项中</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u</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/ʌ/</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，其余项中发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/ʊ/</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5" name="文本框 4"/>
          <p:cNvSpPr txBox="1"/>
          <p:nvPr/>
        </p:nvSpPr>
        <p:spPr>
          <a:xfrm>
            <a:off x="534284" y="1082291"/>
            <a:ext cx="407484" cy="461665"/>
          </a:xfrm>
          <a:prstGeom prst="rect">
            <a:avLst/>
          </a:prstGeom>
          <a:noFill/>
        </p:spPr>
        <p:txBody>
          <a:bodyPr wrap="none" rtlCol="0">
            <a:spAutoFit/>
          </a:bodyPr>
          <a:lstStyle/>
          <a:p>
            <a:r>
              <a:rPr lang="en-US" altLang="zh-CN" sz="2400" dirty="0">
                <a:solidFill>
                  <a:srgbClr val="FF0000"/>
                </a:solidFill>
                <a:latin typeface="Times New Roman" panose="02020603050405020304" charset="0"/>
                <a:cs typeface="Times New Roman" panose="02020603050405020304" charset="0"/>
              </a:rPr>
              <a:t>D</a:t>
            </a:r>
            <a:endParaRPr lang="zh-CN" altLang="en-US" sz="2400" dirty="0">
              <a:solidFill>
                <a:srgbClr val="FF0000"/>
              </a:solidFill>
              <a:latin typeface="Times New Roman" panose="02020603050405020304" charset="0"/>
              <a:cs typeface="Times New Roman" panose="02020603050405020304" charset="0"/>
            </a:endParaRPr>
          </a:p>
        </p:txBody>
      </p:sp>
      <p:sp>
        <p:nvSpPr>
          <p:cNvPr id="6" name="文本框 5"/>
          <p:cNvSpPr txBox="1"/>
          <p:nvPr/>
        </p:nvSpPr>
        <p:spPr>
          <a:xfrm>
            <a:off x="378339" y="2356306"/>
            <a:ext cx="5489003" cy="430887"/>
          </a:xfrm>
          <a:prstGeom prst="rect">
            <a:avLst/>
          </a:prstGeom>
          <a:solidFill>
            <a:schemeClr val="bg1">
              <a:lumMod val="85000"/>
            </a:schemeClr>
          </a:solidFill>
        </p:spPr>
        <p:txBody>
          <a:bodyPr wrap="none" rtlCol="0">
            <a:spAutoFit/>
          </a:bodyPr>
          <a:lstStyle/>
          <a:p>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sym typeface="+mn-ea"/>
              </a:rPr>
              <a:t>解析</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 </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D</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项中</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es</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/z/</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，其余项中发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sym typeface="+mn-ea"/>
              </a:rPr>
              <a:t>ɪ</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rPr>
              <a:t>z</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7" name="文本框 6"/>
          <p:cNvSpPr txBox="1"/>
          <p:nvPr/>
        </p:nvSpPr>
        <p:spPr>
          <a:xfrm>
            <a:off x="534284" y="1905953"/>
            <a:ext cx="407484" cy="461665"/>
          </a:xfrm>
          <a:prstGeom prst="rect">
            <a:avLst/>
          </a:prstGeom>
          <a:noFill/>
        </p:spPr>
        <p:txBody>
          <a:bodyPr wrap="none" rtlCol="0">
            <a:spAutoFit/>
          </a:bodyPr>
          <a:lstStyle/>
          <a:p>
            <a:r>
              <a:rPr lang="en-US" altLang="zh-CN" sz="2400" dirty="0">
                <a:solidFill>
                  <a:srgbClr val="FF0000"/>
                </a:solidFill>
                <a:latin typeface="Times New Roman" panose="02020603050405020304" charset="0"/>
                <a:cs typeface="Times New Roman" panose="02020603050405020304" charset="0"/>
              </a:rPr>
              <a:t>D</a:t>
            </a:r>
            <a:endParaRPr lang="zh-CN" altLang="en-US" sz="2400" dirty="0">
              <a:solidFill>
                <a:srgbClr val="FF0000"/>
              </a:solidFill>
              <a:latin typeface="Times New Roman" panose="02020603050405020304" charset="0"/>
              <a:cs typeface="Times New Roman" panose="02020603050405020304"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linds(horizont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linds(horizontal)">
                                      <p:cBhvr>
                                        <p:cTn id="2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6" grpId="0" animBg="1"/>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dirty="0"/>
              <a:t>第</a:t>
            </a:r>
            <a:fld id="{24130960-09FD-428B-996F-A983EEEB0784}" type="slidenum">
              <a:rPr lang="zh-CN" altLang="en-US" smtClean="0"/>
            </a:fld>
            <a:r>
              <a:rPr lang="zh-CN" altLang="en-US" dirty="0"/>
              <a:t>页，共</a:t>
            </a:r>
            <a:r>
              <a:rPr lang="en-US" altLang="zh-CN" dirty="0"/>
              <a:t>46</a:t>
            </a:r>
            <a:r>
              <a:rPr lang="zh-CN" altLang="en-US" dirty="0"/>
              <a:t>页</a:t>
            </a:r>
            <a:endParaRPr lang="zh-CN" altLang="en-US" dirty="0"/>
          </a:p>
        </p:txBody>
      </p:sp>
      <p:sp>
        <p:nvSpPr>
          <p:cNvPr id="3" name="文本框 1"/>
          <p:cNvSpPr txBox="1">
            <a:spLocks noChangeArrowheads="1"/>
          </p:cNvSpPr>
          <p:nvPr/>
        </p:nvSpPr>
        <p:spPr bwMode="auto">
          <a:xfrm>
            <a:off x="253365" y="1082291"/>
            <a:ext cx="8637270" cy="3542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indent="457200" algn="l" fontAlgn="auto">
              <a:lnSpc>
                <a:spcPct val="120000"/>
              </a:lnSpc>
            </a:pP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)1. A. gr</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ou</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nd	B. d</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ou</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ble	C. l</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ou</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d		D. ab</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ou</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t</a:t>
            </a: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)2. A. </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wh</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eel	B. </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wh</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ole	C. </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wh</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ether	D. </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wh</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y</a:t>
            </a: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)3. A. start</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ed</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B. lik</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ed</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C. wip</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ed</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D. laugh</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ed</a:t>
            </a:r>
            <a:endPar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p:txBody>
      </p:sp>
      <p:pic>
        <p:nvPicPr>
          <p:cNvPr id="4098" name="Picture 2"/>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3910235" y="998802"/>
            <a:ext cx="1323529" cy="54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文本框 4"/>
          <p:cNvSpPr txBox="1"/>
          <p:nvPr/>
        </p:nvSpPr>
        <p:spPr>
          <a:xfrm>
            <a:off x="378339" y="1973168"/>
            <a:ext cx="5410455" cy="430887"/>
          </a:xfrm>
          <a:prstGeom prst="rect">
            <a:avLst/>
          </a:prstGeom>
          <a:solidFill>
            <a:schemeClr val="bg1">
              <a:lumMod val="85000"/>
            </a:schemeClr>
          </a:solidFill>
        </p:spPr>
        <p:txBody>
          <a:bodyPr wrap="none" rtlCol="0">
            <a:spAutoFit/>
          </a:bodyPr>
          <a:lstStyle/>
          <a:p>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sym typeface="+mn-ea"/>
              </a:rPr>
              <a:t>解析</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 </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B</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项中</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rPr>
              <a:t>ou</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/ʌ/</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，其余项中发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rPr>
              <a:t>a</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sym typeface="+mn-ea"/>
              </a:rPr>
              <a:t>ʊ</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6" name="文本框 5"/>
          <p:cNvSpPr txBox="1"/>
          <p:nvPr/>
        </p:nvSpPr>
        <p:spPr>
          <a:xfrm>
            <a:off x="541658" y="1504833"/>
            <a:ext cx="389850" cy="461665"/>
          </a:xfrm>
          <a:prstGeom prst="rect">
            <a:avLst/>
          </a:prstGeom>
          <a:noFill/>
        </p:spPr>
        <p:txBody>
          <a:bodyPr wrap="none" rtlCol="0">
            <a:spAutoFit/>
          </a:bodyPr>
          <a:lstStyle/>
          <a:p>
            <a:r>
              <a:rPr lang="en-US" altLang="zh-CN" sz="2400" dirty="0">
                <a:solidFill>
                  <a:srgbClr val="FF0000"/>
                </a:solidFill>
                <a:latin typeface="Times New Roman" panose="02020603050405020304" charset="0"/>
                <a:cs typeface="Times New Roman" panose="02020603050405020304" charset="0"/>
              </a:rPr>
              <a:t>B</a:t>
            </a:r>
            <a:endParaRPr lang="zh-CN" altLang="en-US" sz="2400" dirty="0">
              <a:solidFill>
                <a:srgbClr val="FF0000"/>
              </a:solidFill>
              <a:latin typeface="Times New Roman" panose="02020603050405020304" charset="0"/>
              <a:cs typeface="Times New Roman" panose="02020603050405020304" charset="0"/>
            </a:endParaRPr>
          </a:p>
        </p:txBody>
      </p:sp>
      <p:sp>
        <p:nvSpPr>
          <p:cNvPr id="7" name="文本框 6"/>
          <p:cNvSpPr txBox="1"/>
          <p:nvPr/>
        </p:nvSpPr>
        <p:spPr>
          <a:xfrm>
            <a:off x="378339" y="2743176"/>
            <a:ext cx="5396029" cy="430887"/>
          </a:xfrm>
          <a:prstGeom prst="rect">
            <a:avLst/>
          </a:prstGeom>
          <a:solidFill>
            <a:schemeClr val="bg1">
              <a:lumMod val="85000"/>
            </a:schemeClr>
          </a:solidFill>
        </p:spPr>
        <p:txBody>
          <a:bodyPr wrap="none" rtlCol="0">
            <a:spAutoFit/>
          </a:bodyPr>
          <a:lstStyle/>
          <a:p>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sym typeface="+mn-ea"/>
              </a:rPr>
              <a:t>解析</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 </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B</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项中</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rPr>
              <a:t>wh</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/h/</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，其余项中发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/w/</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9" name="文本框 8"/>
          <p:cNvSpPr txBox="1"/>
          <p:nvPr/>
        </p:nvSpPr>
        <p:spPr>
          <a:xfrm>
            <a:off x="543630" y="2329445"/>
            <a:ext cx="389850" cy="461665"/>
          </a:xfrm>
          <a:prstGeom prst="rect">
            <a:avLst/>
          </a:prstGeom>
          <a:noFill/>
        </p:spPr>
        <p:txBody>
          <a:bodyPr wrap="none" rtlCol="0">
            <a:spAutoFit/>
          </a:bodyPr>
          <a:lstStyle/>
          <a:p>
            <a:r>
              <a:rPr lang="en-US" altLang="zh-CN" sz="2400" dirty="0">
                <a:solidFill>
                  <a:srgbClr val="FF0000"/>
                </a:solidFill>
                <a:latin typeface="Times New Roman" panose="02020603050405020304" charset="0"/>
                <a:cs typeface="Times New Roman" panose="02020603050405020304" charset="0"/>
              </a:rPr>
              <a:t>B</a:t>
            </a:r>
            <a:endParaRPr lang="zh-CN" altLang="en-US" sz="2400" dirty="0">
              <a:solidFill>
                <a:srgbClr val="FF0000"/>
              </a:solidFill>
              <a:latin typeface="Times New Roman" panose="02020603050405020304" charset="0"/>
              <a:cs typeface="Times New Roman" panose="02020603050405020304" charset="0"/>
            </a:endParaRPr>
          </a:p>
        </p:txBody>
      </p:sp>
      <p:sp>
        <p:nvSpPr>
          <p:cNvPr id="10" name="文本框 9"/>
          <p:cNvSpPr txBox="1"/>
          <p:nvPr/>
        </p:nvSpPr>
        <p:spPr>
          <a:xfrm>
            <a:off x="378339" y="3553824"/>
            <a:ext cx="5271443" cy="430887"/>
          </a:xfrm>
          <a:prstGeom prst="rect">
            <a:avLst/>
          </a:prstGeom>
          <a:solidFill>
            <a:schemeClr val="bg1">
              <a:lumMod val="85000"/>
            </a:schemeClr>
          </a:solidFill>
        </p:spPr>
        <p:txBody>
          <a:bodyPr wrap="none" rtlCol="0">
            <a:spAutoFit/>
          </a:bodyPr>
          <a:lstStyle/>
          <a:p>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sym typeface="+mn-ea"/>
              </a:rPr>
              <a:t>解析</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 </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项中</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ed</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rPr>
              <a:t>ɪd</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，其余项中发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/t/</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11" name="文本框 10"/>
          <p:cNvSpPr txBox="1"/>
          <p:nvPr/>
        </p:nvSpPr>
        <p:spPr>
          <a:xfrm>
            <a:off x="541658" y="3128225"/>
            <a:ext cx="407484" cy="461665"/>
          </a:xfrm>
          <a:prstGeom prst="rect">
            <a:avLst/>
          </a:prstGeom>
          <a:noFill/>
        </p:spPr>
        <p:txBody>
          <a:bodyPr wrap="none" rtlCol="0">
            <a:spAutoFit/>
          </a:bodyPr>
          <a:lstStyle/>
          <a:p>
            <a:r>
              <a:rPr lang="en-US" altLang="zh-CN" sz="2400" dirty="0">
                <a:solidFill>
                  <a:srgbClr val="FF0000"/>
                </a:solidFill>
                <a:latin typeface="Times New Roman" panose="02020603050405020304" charset="0"/>
                <a:cs typeface="Times New Roman" panose="02020603050405020304" charset="0"/>
              </a:rPr>
              <a:t>A</a:t>
            </a:r>
            <a:endParaRPr lang="zh-CN" altLang="en-US" sz="2400" dirty="0">
              <a:solidFill>
                <a:srgbClr val="FF0000"/>
              </a:solidFill>
              <a:latin typeface="Times New Roman" panose="02020603050405020304" charset="0"/>
              <a:cs typeface="Times New Roman" panose="02020603050405020304" charset="0"/>
            </a:endParaRPr>
          </a:p>
        </p:txBody>
      </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linds(horizont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blinds(horizontal)">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blinds(horizontal)">
                                      <p:cBhvr>
                                        <p:cTn id="27" dur="500"/>
                                        <p:tgtEl>
                                          <p:spTgt spid="10"/>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blinds(horizontal)">
                                      <p:cBhvr>
                                        <p:cTn id="3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P spid="6" grpId="0"/>
      <p:bldP spid="7" grpId="0" animBg="1"/>
      <p:bldP spid="9" grpId="0"/>
      <p:bldP spid="10" grpId="0" animBg="1"/>
      <p:bldP spid="1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dirty="0"/>
              <a:t>第</a:t>
            </a:r>
            <a:fld id="{24130960-09FD-428B-996F-A983EEEB0784}" type="slidenum">
              <a:rPr lang="zh-CN" altLang="en-US" smtClean="0"/>
            </a:fld>
            <a:r>
              <a:rPr lang="zh-CN" altLang="en-US" dirty="0"/>
              <a:t>页，共</a:t>
            </a:r>
            <a:r>
              <a:rPr lang="en-US" altLang="zh-CN" dirty="0"/>
              <a:t>46</a:t>
            </a:r>
            <a:r>
              <a:rPr lang="zh-CN" altLang="en-US" dirty="0"/>
              <a:t>页</a:t>
            </a:r>
            <a:endParaRPr lang="zh-CN" altLang="en-US" dirty="0"/>
          </a:p>
        </p:txBody>
      </p:sp>
      <p:sp>
        <p:nvSpPr>
          <p:cNvPr id="3" name="文本框 1"/>
          <p:cNvSpPr txBox="1">
            <a:spLocks noChangeArrowheads="1"/>
          </p:cNvSpPr>
          <p:nvPr/>
        </p:nvSpPr>
        <p:spPr bwMode="auto">
          <a:xfrm>
            <a:off x="253365" y="1082291"/>
            <a:ext cx="8637270" cy="3542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algn="l" fontAlgn="auto">
              <a:lnSpc>
                <a:spcPct val="120000"/>
              </a:lnSpc>
            </a:pP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)4. A. bl</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oo</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d	B. r</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oo</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m	C. f</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oo</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d		D. s</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oo</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n</a:t>
            </a: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)5. A. n</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u</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t		B. p</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u</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t		C. c</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u</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t		D. b</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u</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t</a:t>
            </a: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p:txBody>
      </p:sp>
      <p:sp>
        <p:nvSpPr>
          <p:cNvPr id="4" name="文本框 3"/>
          <p:cNvSpPr txBox="1"/>
          <p:nvPr/>
        </p:nvSpPr>
        <p:spPr>
          <a:xfrm>
            <a:off x="378339" y="1562999"/>
            <a:ext cx="5349991" cy="430887"/>
          </a:xfrm>
          <a:prstGeom prst="rect">
            <a:avLst/>
          </a:prstGeom>
          <a:solidFill>
            <a:schemeClr val="bg1">
              <a:lumMod val="85000"/>
            </a:schemeClr>
          </a:solidFill>
        </p:spPr>
        <p:txBody>
          <a:bodyPr wrap="none" rtlCol="0">
            <a:spAutoFit/>
          </a:bodyPr>
          <a:lstStyle/>
          <a:p>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sym typeface="+mn-ea"/>
              </a:rPr>
              <a:t>解析</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 </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项中</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rPr>
              <a:t>oo</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/ʌ/</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，其余项中发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/uː/</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5" name="文本框 4"/>
          <p:cNvSpPr txBox="1"/>
          <p:nvPr/>
        </p:nvSpPr>
        <p:spPr>
          <a:xfrm>
            <a:off x="541658" y="1146362"/>
            <a:ext cx="407484" cy="461665"/>
          </a:xfrm>
          <a:prstGeom prst="rect">
            <a:avLst/>
          </a:prstGeom>
          <a:noFill/>
        </p:spPr>
        <p:txBody>
          <a:bodyPr wrap="none" rtlCol="0">
            <a:spAutoFit/>
          </a:bodyPr>
          <a:lstStyle/>
          <a:p>
            <a:r>
              <a:rPr lang="en-US" altLang="zh-CN" sz="2400" dirty="0">
                <a:solidFill>
                  <a:srgbClr val="FF0000"/>
                </a:solidFill>
                <a:latin typeface="Times New Roman" panose="02020603050405020304" charset="0"/>
                <a:cs typeface="Times New Roman" panose="02020603050405020304" charset="0"/>
              </a:rPr>
              <a:t>A</a:t>
            </a:r>
            <a:endParaRPr lang="zh-CN" altLang="en-US" sz="2400" dirty="0">
              <a:solidFill>
                <a:srgbClr val="FF0000"/>
              </a:solidFill>
              <a:latin typeface="Times New Roman" panose="02020603050405020304" charset="0"/>
              <a:cs typeface="Times New Roman" panose="02020603050405020304" charset="0"/>
            </a:endParaRPr>
          </a:p>
        </p:txBody>
      </p:sp>
      <p:sp>
        <p:nvSpPr>
          <p:cNvPr id="6" name="文本框 5"/>
          <p:cNvSpPr txBox="1"/>
          <p:nvPr/>
        </p:nvSpPr>
        <p:spPr>
          <a:xfrm>
            <a:off x="378338" y="2356306"/>
            <a:ext cx="5144357" cy="430887"/>
          </a:xfrm>
          <a:prstGeom prst="rect">
            <a:avLst/>
          </a:prstGeom>
          <a:solidFill>
            <a:schemeClr val="bg1">
              <a:lumMod val="85000"/>
            </a:schemeClr>
          </a:solidFill>
        </p:spPr>
        <p:txBody>
          <a:bodyPr wrap="none" rtlCol="0">
            <a:spAutoFit/>
          </a:bodyPr>
          <a:lstStyle/>
          <a:p>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sym typeface="+mn-ea"/>
              </a:rPr>
              <a:t>解析</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 </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B</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项中</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u</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/ʊ/</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，其余项中发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/ʌ/</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7" name="文本框 6"/>
          <p:cNvSpPr txBox="1"/>
          <p:nvPr/>
        </p:nvSpPr>
        <p:spPr>
          <a:xfrm>
            <a:off x="541658" y="1943086"/>
            <a:ext cx="389850" cy="461665"/>
          </a:xfrm>
          <a:prstGeom prst="rect">
            <a:avLst/>
          </a:prstGeom>
          <a:noFill/>
        </p:spPr>
        <p:txBody>
          <a:bodyPr wrap="none" rtlCol="0">
            <a:spAutoFit/>
          </a:bodyPr>
          <a:lstStyle/>
          <a:p>
            <a:r>
              <a:rPr lang="en-US" altLang="zh-CN" sz="2400" dirty="0">
                <a:solidFill>
                  <a:srgbClr val="FF0000"/>
                </a:solidFill>
                <a:latin typeface="Times New Roman" panose="02020603050405020304" charset="0"/>
                <a:cs typeface="Times New Roman" panose="02020603050405020304" charset="0"/>
              </a:rPr>
              <a:t>B</a:t>
            </a:r>
            <a:endParaRPr lang="zh-CN" altLang="en-US" sz="2400" dirty="0">
              <a:solidFill>
                <a:srgbClr val="FF0000"/>
              </a:solidFill>
              <a:latin typeface="Times New Roman" panose="02020603050405020304" charset="0"/>
              <a:cs typeface="Times New Roman" panose="02020603050405020304"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linds(horizont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linds(horizontal)">
                                      <p:cBhvr>
                                        <p:cTn id="2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P spid="5" grpId="0"/>
      <p:bldP spid="6" grpId="0" animBg="1"/>
      <p:bldP spid="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dirty="0"/>
              <a:t>第</a:t>
            </a:r>
            <a:fld id="{24130960-09FD-428B-996F-A983EEEB0784}" type="slidenum">
              <a:rPr lang="zh-CN" altLang="en-US" smtClean="0"/>
            </a:fld>
            <a:r>
              <a:rPr lang="zh-CN" altLang="en-US" dirty="0"/>
              <a:t>页，共</a:t>
            </a:r>
            <a:r>
              <a:rPr lang="en-US" altLang="zh-CN" dirty="0"/>
              <a:t>46</a:t>
            </a:r>
            <a:r>
              <a:rPr lang="zh-CN" altLang="en-US" dirty="0"/>
              <a:t>页</a:t>
            </a:r>
            <a:endParaRPr lang="zh-CN" altLang="en-US" dirty="0"/>
          </a:p>
        </p:txBody>
      </p:sp>
      <p:sp>
        <p:nvSpPr>
          <p:cNvPr id="3" name="文本框 1"/>
          <p:cNvSpPr txBox="1">
            <a:spLocks noChangeArrowheads="1"/>
          </p:cNvSpPr>
          <p:nvPr/>
        </p:nvSpPr>
        <p:spPr bwMode="auto">
          <a:xfrm>
            <a:off x="253365" y="1082291"/>
            <a:ext cx="8637270" cy="3542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indent="457200" algn="l" fontAlgn="auto">
              <a:lnSpc>
                <a:spcPct val="120000"/>
              </a:lnSpc>
            </a:pP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)1. A. b</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a</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th	B. </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a</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ct		C. th</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a</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nk	D. l</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a</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nd</a:t>
            </a: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)2. A. ch</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ck	B. </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leven	C. n</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st		D. r</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st</a:t>
            </a: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)3. A. s</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i</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de		B. w</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i</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th		C. g</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i</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ve		D. b</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i</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t</a:t>
            </a: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p:txBody>
      </p:sp>
      <p:pic>
        <p:nvPicPr>
          <p:cNvPr id="5122" name="Picture 2"/>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3910235" y="947287"/>
            <a:ext cx="1323529" cy="54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文本框 4"/>
          <p:cNvSpPr txBox="1"/>
          <p:nvPr/>
        </p:nvSpPr>
        <p:spPr>
          <a:xfrm>
            <a:off x="378339" y="1942688"/>
            <a:ext cx="5340373" cy="430887"/>
          </a:xfrm>
          <a:prstGeom prst="rect">
            <a:avLst/>
          </a:prstGeom>
          <a:solidFill>
            <a:schemeClr val="bg1">
              <a:lumMod val="85000"/>
            </a:schemeClr>
          </a:solidFill>
        </p:spPr>
        <p:txBody>
          <a:bodyPr wrap="none" rtlCol="0">
            <a:spAutoFit/>
          </a:bodyPr>
          <a:lstStyle/>
          <a:p>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sym typeface="+mn-ea"/>
              </a:rPr>
              <a:t>解析</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 </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项中</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/ɑ:/</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，其余项中发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/æ/</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6" name="文本框 5"/>
          <p:cNvSpPr txBox="1"/>
          <p:nvPr/>
        </p:nvSpPr>
        <p:spPr>
          <a:xfrm>
            <a:off x="541658" y="1504833"/>
            <a:ext cx="407484" cy="461665"/>
          </a:xfrm>
          <a:prstGeom prst="rect">
            <a:avLst/>
          </a:prstGeom>
          <a:noFill/>
        </p:spPr>
        <p:txBody>
          <a:bodyPr wrap="none" rtlCol="0">
            <a:spAutoFit/>
          </a:bodyPr>
          <a:lstStyle/>
          <a:p>
            <a:r>
              <a:rPr lang="en-US" altLang="zh-CN" sz="2400" dirty="0">
                <a:solidFill>
                  <a:srgbClr val="FF0000"/>
                </a:solidFill>
                <a:latin typeface="Times New Roman" panose="02020603050405020304" charset="0"/>
                <a:cs typeface="Times New Roman" panose="02020603050405020304" charset="0"/>
              </a:rPr>
              <a:t>A</a:t>
            </a:r>
            <a:endParaRPr lang="zh-CN" altLang="en-US" sz="2400" dirty="0">
              <a:solidFill>
                <a:srgbClr val="FF0000"/>
              </a:solidFill>
              <a:latin typeface="Times New Roman" panose="02020603050405020304" charset="0"/>
              <a:cs typeface="Times New Roman" panose="02020603050405020304" charset="0"/>
            </a:endParaRPr>
          </a:p>
        </p:txBody>
      </p:sp>
      <p:sp>
        <p:nvSpPr>
          <p:cNvPr id="7" name="文本框 6"/>
          <p:cNvSpPr txBox="1"/>
          <p:nvPr/>
        </p:nvSpPr>
        <p:spPr>
          <a:xfrm>
            <a:off x="378339" y="2739429"/>
            <a:ext cx="5035353" cy="430887"/>
          </a:xfrm>
          <a:prstGeom prst="rect">
            <a:avLst/>
          </a:prstGeom>
          <a:solidFill>
            <a:schemeClr val="bg1">
              <a:lumMod val="85000"/>
            </a:schemeClr>
          </a:solidFill>
        </p:spPr>
        <p:txBody>
          <a:bodyPr wrap="none" rtlCol="0">
            <a:spAutoFit/>
          </a:bodyPr>
          <a:lstStyle/>
          <a:p>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sym typeface="+mn-ea"/>
              </a:rPr>
              <a:t>解析</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 </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B</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项中</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e</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/ɪ/</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，其余项中发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/e/</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8" name="文本框 7"/>
          <p:cNvSpPr txBox="1"/>
          <p:nvPr/>
        </p:nvSpPr>
        <p:spPr>
          <a:xfrm>
            <a:off x="539142" y="2322192"/>
            <a:ext cx="389850" cy="461665"/>
          </a:xfrm>
          <a:prstGeom prst="rect">
            <a:avLst/>
          </a:prstGeom>
          <a:noFill/>
        </p:spPr>
        <p:txBody>
          <a:bodyPr wrap="none" rtlCol="0">
            <a:spAutoFit/>
          </a:bodyPr>
          <a:lstStyle/>
          <a:p>
            <a:r>
              <a:rPr lang="en-US" altLang="zh-CN" sz="2400" dirty="0">
                <a:solidFill>
                  <a:srgbClr val="FF0000"/>
                </a:solidFill>
                <a:latin typeface="Times New Roman" panose="02020603050405020304" charset="0"/>
                <a:cs typeface="Times New Roman" panose="02020603050405020304" charset="0"/>
              </a:rPr>
              <a:t>B</a:t>
            </a:r>
            <a:endParaRPr lang="zh-CN" altLang="en-US" sz="2400" dirty="0">
              <a:solidFill>
                <a:srgbClr val="FF0000"/>
              </a:solidFill>
              <a:latin typeface="Times New Roman" panose="02020603050405020304" charset="0"/>
              <a:cs typeface="Times New Roman" panose="02020603050405020304" charset="0"/>
            </a:endParaRPr>
          </a:p>
        </p:txBody>
      </p:sp>
      <p:sp>
        <p:nvSpPr>
          <p:cNvPr id="9" name="文本框 8"/>
          <p:cNvSpPr txBox="1"/>
          <p:nvPr/>
        </p:nvSpPr>
        <p:spPr>
          <a:xfrm>
            <a:off x="378339" y="3545204"/>
            <a:ext cx="5067862" cy="430887"/>
          </a:xfrm>
          <a:prstGeom prst="rect">
            <a:avLst/>
          </a:prstGeom>
          <a:solidFill>
            <a:schemeClr val="bg1">
              <a:lumMod val="85000"/>
            </a:schemeClr>
          </a:solidFill>
        </p:spPr>
        <p:txBody>
          <a:bodyPr wrap="none" rtlCol="0">
            <a:spAutoFit/>
          </a:bodyPr>
          <a:lstStyle/>
          <a:p>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sym typeface="+mn-ea"/>
              </a:rPr>
              <a:t>解析</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 </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项中</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rPr>
              <a:t>i</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rPr>
              <a:t>aɪ</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，其余项中发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/ɪ/</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10" name="文本框 9"/>
          <p:cNvSpPr txBox="1"/>
          <p:nvPr/>
        </p:nvSpPr>
        <p:spPr>
          <a:xfrm>
            <a:off x="539142" y="3136002"/>
            <a:ext cx="407484" cy="461665"/>
          </a:xfrm>
          <a:prstGeom prst="rect">
            <a:avLst/>
          </a:prstGeom>
          <a:noFill/>
        </p:spPr>
        <p:txBody>
          <a:bodyPr wrap="none" rtlCol="0">
            <a:spAutoFit/>
          </a:bodyPr>
          <a:lstStyle/>
          <a:p>
            <a:r>
              <a:rPr lang="en-US" altLang="zh-CN" sz="2400" dirty="0">
                <a:solidFill>
                  <a:srgbClr val="FF0000"/>
                </a:solidFill>
                <a:latin typeface="Times New Roman" panose="02020603050405020304" charset="0"/>
                <a:cs typeface="Times New Roman" panose="02020603050405020304" charset="0"/>
              </a:rPr>
              <a:t>A</a:t>
            </a:r>
            <a:endParaRPr lang="zh-CN" altLang="en-US" sz="2400" dirty="0">
              <a:solidFill>
                <a:srgbClr val="FF0000"/>
              </a:solidFill>
              <a:latin typeface="Times New Roman" panose="02020603050405020304" charset="0"/>
              <a:cs typeface="Times New Roman" panose="02020603050405020304" charset="0"/>
            </a:endParaRPr>
          </a:p>
        </p:txBody>
      </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linds(horizont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linds(horizontal)">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blinds(horizontal)">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blinds(horizontal)">
                                      <p:cBhvr>
                                        <p:cTn id="3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P spid="6" grpId="0"/>
      <p:bldP spid="7" grpId="0" bldLvl="0" animBg="1"/>
      <p:bldP spid="8" grpId="0"/>
      <p:bldP spid="9" grpId="0" bldLvl="0" animBg="1"/>
      <p:bldP spid="10"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dirty="0"/>
              <a:t>第</a:t>
            </a:r>
            <a:fld id="{24130960-09FD-428B-996F-A983EEEB0784}" type="slidenum">
              <a:rPr lang="zh-CN" altLang="en-US" smtClean="0"/>
            </a:fld>
            <a:r>
              <a:rPr lang="zh-CN" altLang="en-US" dirty="0"/>
              <a:t>页，共</a:t>
            </a:r>
            <a:r>
              <a:rPr lang="en-US" altLang="zh-CN" dirty="0"/>
              <a:t>46</a:t>
            </a:r>
            <a:r>
              <a:rPr lang="zh-CN" altLang="en-US" dirty="0"/>
              <a:t>页</a:t>
            </a:r>
            <a:endParaRPr lang="zh-CN" altLang="en-US" dirty="0"/>
          </a:p>
        </p:txBody>
      </p:sp>
      <p:sp>
        <p:nvSpPr>
          <p:cNvPr id="3" name="文本框 1"/>
          <p:cNvSpPr txBox="1">
            <a:spLocks noChangeArrowheads="1"/>
          </p:cNvSpPr>
          <p:nvPr/>
        </p:nvSpPr>
        <p:spPr bwMode="auto">
          <a:xfrm>
            <a:off x="253365" y="1082291"/>
            <a:ext cx="8637270" cy="3542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algn="l" fontAlgn="auto">
              <a:lnSpc>
                <a:spcPct val="120000"/>
              </a:lnSpc>
            </a:pP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)4. A. s</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o</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B. l</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o</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se		C. p</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o</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st		D. s</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o</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ld</a:t>
            </a: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)5. A. </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h</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appen	B. </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h</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our		C. </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h</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onor	D. </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h</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onest</a:t>
            </a: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p:txBody>
      </p:sp>
      <p:sp>
        <p:nvSpPr>
          <p:cNvPr id="4" name="文本框 3"/>
          <p:cNvSpPr txBox="1"/>
          <p:nvPr/>
        </p:nvSpPr>
        <p:spPr>
          <a:xfrm>
            <a:off x="378339" y="1542679"/>
            <a:ext cx="5347939" cy="430887"/>
          </a:xfrm>
          <a:prstGeom prst="rect">
            <a:avLst/>
          </a:prstGeom>
          <a:solidFill>
            <a:schemeClr val="bg1">
              <a:lumMod val="85000"/>
            </a:schemeClr>
          </a:solidFill>
        </p:spPr>
        <p:txBody>
          <a:bodyPr wrap="none" rtlCol="0">
            <a:spAutoFit/>
          </a:bodyPr>
          <a:lstStyle/>
          <a:p>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sym typeface="+mn-ea"/>
              </a:rPr>
              <a:t>解析</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 </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B</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项中</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o</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/uː/</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，其余项中发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rPr>
              <a:t>əʊ</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5" name="文本框 4"/>
          <p:cNvSpPr txBox="1"/>
          <p:nvPr/>
        </p:nvSpPr>
        <p:spPr>
          <a:xfrm>
            <a:off x="549032" y="1119651"/>
            <a:ext cx="389850" cy="461665"/>
          </a:xfrm>
          <a:prstGeom prst="rect">
            <a:avLst/>
          </a:prstGeom>
          <a:noFill/>
        </p:spPr>
        <p:txBody>
          <a:bodyPr wrap="none" rtlCol="0">
            <a:spAutoFit/>
          </a:bodyPr>
          <a:lstStyle/>
          <a:p>
            <a:r>
              <a:rPr lang="en-US" altLang="zh-CN" sz="2400" dirty="0">
                <a:solidFill>
                  <a:srgbClr val="FF0000"/>
                </a:solidFill>
                <a:latin typeface="Times New Roman" panose="02020603050405020304" charset="0"/>
                <a:cs typeface="Times New Roman" panose="02020603050405020304" charset="0"/>
              </a:rPr>
              <a:t>B</a:t>
            </a:r>
            <a:endParaRPr lang="zh-CN" altLang="en-US" sz="2400" dirty="0">
              <a:solidFill>
                <a:srgbClr val="FF0000"/>
              </a:solidFill>
              <a:latin typeface="Times New Roman" panose="02020603050405020304" charset="0"/>
              <a:cs typeface="Times New Roman" panose="02020603050405020304" charset="0"/>
            </a:endParaRPr>
          </a:p>
        </p:txBody>
      </p:sp>
      <p:sp>
        <p:nvSpPr>
          <p:cNvPr id="6" name="文本框 5"/>
          <p:cNvSpPr txBox="1"/>
          <p:nvPr/>
        </p:nvSpPr>
        <p:spPr>
          <a:xfrm>
            <a:off x="378339" y="2345422"/>
            <a:ext cx="5347939" cy="430887"/>
          </a:xfrm>
          <a:prstGeom prst="rect">
            <a:avLst/>
          </a:prstGeom>
          <a:solidFill>
            <a:schemeClr val="bg1">
              <a:lumMod val="85000"/>
            </a:schemeClr>
          </a:solidFill>
        </p:spPr>
        <p:txBody>
          <a:bodyPr wrap="none" rtlCol="0">
            <a:spAutoFit/>
          </a:bodyPr>
          <a:lstStyle/>
          <a:p>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sym typeface="+mn-ea"/>
              </a:rPr>
              <a:t>解析</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 </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项中</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h</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/h/</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，其余项中不发音。</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7" name="文本框 6"/>
          <p:cNvSpPr txBox="1"/>
          <p:nvPr/>
        </p:nvSpPr>
        <p:spPr>
          <a:xfrm>
            <a:off x="552478" y="1903262"/>
            <a:ext cx="407484" cy="461665"/>
          </a:xfrm>
          <a:prstGeom prst="rect">
            <a:avLst/>
          </a:prstGeom>
          <a:noFill/>
        </p:spPr>
        <p:txBody>
          <a:bodyPr wrap="none" rtlCol="0">
            <a:spAutoFit/>
          </a:bodyPr>
          <a:lstStyle/>
          <a:p>
            <a:r>
              <a:rPr lang="en-US" altLang="zh-CN" sz="2400" dirty="0">
                <a:solidFill>
                  <a:srgbClr val="FF0000"/>
                </a:solidFill>
                <a:latin typeface="Times New Roman" panose="02020603050405020304" charset="0"/>
                <a:cs typeface="Times New Roman" panose="02020603050405020304" charset="0"/>
              </a:rPr>
              <a:t>A</a:t>
            </a:r>
            <a:endParaRPr lang="zh-CN" altLang="en-US" sz="2400" dirty="0">
              <a:solidFill>
                <a:srgbClr val="FF0000"/>
              </a:solidFill>
              <a:latin typeface="Times New Roman" panose="02020603050405020304" charset="0"/>
              <a:cs typeface="Times New Roman" panose="02020603050405020304"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linds(horizont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linds(horizontal)">
                                      <p:cBhvr>
                                        <p:cTn id="2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P spid="5" grpId="0"/>
      <p:bldP spid="6" grpId="0" bldLvl="0" animBg="1"/>
      <p:bldP spid="7"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dirty="0"/>
              <a:t>第</a:t>
            </a:r>
            <a:fld id="{24130960-09FD-428B-996F-A983EEEB0784}" type="slidenum">
              <a:rPr lang="zh-CN" altLang="en-US" smtClean="0"/>
            </a:fld>
            <a:r>
              <a:rPr lang="zh-CN" altLang="en-US" dirty="0"/>
              <a:t>页，共</a:t>
            </a:r>
            <a:r>
              <a:rPr lang="en-US" altLang="zh-CN" dirty="0"/>
              <a:t>46</a:t>
            </a:r>
            <a:r>
              <a:rPr lang="zh-CN" altLang="en-US" dirty="0"/>
              <a:t>页</a:t>
            </a:r>
            <a:endParaRPr lang="zh-CN" altLang="en-US" dirty="0"/>
          </a:p>
        </p:txBody>
      </p:sp>
      <p:sp>
        <p:nvSpPr>
          <p:cNvPr id="3" name="文本框 1"/>
          <p:cNvSpPr txBox="1">
            <a:spLocks noChangeArrowheads="1"/>
          </p:cNvSpPr>
          <p:nvPr/>
        </p:nvSpPr>
        <p:spPr bwMode="auto">
          <a:xfrm>
            <a:off x="253365" y="1082291"/>
            <a:ext cx="8637270" cy="3542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indent="457200" algn="l" fontAlgn="auto">
              <a:lnSpc>
                <a:spcPct val="120000"/>
              </a:lnSpc>
            </a:pP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)1. A. talk</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ed</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B. plant</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ed</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C. pass</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ed</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D. hop</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ed</a:t>
            </a:r>
            <a:endPar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)2. A. </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ch</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eap	B. s</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ch</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ool	C. </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ch</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eer	D. mu</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ch</a:t>
            </a:r>
            <a:endPar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)3. A. c</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ow</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B. h</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ow</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C. n</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ow</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D. sn</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ow</a:t>
            </a:r>
            <a:endPar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p:txBody>
      </p:sp>
      <p:pic>
        <p:nvPicPr>
          <p:cNvPr id="6146" name="Picture 2"/>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3910235" y="1009315"/>
            <a:ext cx="1323529" cy="54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文本框 3"/>
          <p:cNvSpPr txBox="1"/>
          <p:nvPr/>
        </p:nvSpPr>
        <p:spPr>
          <a:xfrm>
            <a:off x="370964" y="1961206"/>
            <a:ext cx="5474576" cy="430887"/>
          </a:xfrm>
          <a:prstGeom prst="rect">
            <a:avLst/>
          </a:prstGeom>
          <a:solidFill>
            <a:schemeClr val="bg1">
              <a:lumMod val="85000"/>
            </a:schemeClr>
          </a:solidFill>
        </p:spPr>
        <p:txBody>
          <a:bodyPr wrap="none" rtlCol="0">
            <a:spAutoFit/>
          </a:bodyPr>
          <a:lstStyle/>
          <a:p>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sym typeface="+mn-ea"/>
              </a:rPr>
              <a:t>解析</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 </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B</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项中</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ed</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rPr>
              <a:t>ɪd</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，其余项中发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/t/</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5" name="文本框 4"/>
          <p:cNvSpPr txBox="1"/>
          <p:nvPr/>
        </p:nvSpPr>
        <p:spPr>
          <a:xfrm>
            <a:off x="541658" y="1549315"/>
            <a:ext cx="389850" cy="461665"/>
          </a:xfrm>
          <a:prstGeom prst="rect">
            <a:avLst/>
          </a:prstGeom>
          <a:noFill/>
        </p:spPr>
        <p:txBody>
          <a:bodyPr wrap="none" rtlCol="0">
            <a:spAutoFit/>
          </a:bodyPr>
          <a:lstStyle/>
          <a:p>
            <a:r>
              <a:rPr lang="en-US" altLang="zh-CN" sz="2400" dirty="0">
                <a:solidFill>
                  <a:srgbClr val="FF0000"/>
                </a:solidFill>
                <a:latin typeface="Times New Roman" panose="02020603050405020304" charset="0"/>
                <a:cs typeface="Times New Roman" panose="02020603050405020304" charset="0"/>
              </a:rPr>
              <a:t>B</a:t>
            </a:r>
            <a:endParaRPr lang="zh-CN" altLang="en-US" sz="2400" dirty="0">
              <a:solidFill>
                <a:srgbClr val="FF0000"/>
              </a:solidFill>
              <a:latin typeface="Times New Roman" panose="02020603050405020304" charset="0"/>
              <a:cs typeface="Times New Roman" panose="02020603050405020304" charset="0"/>
            </a:endParaRPr>
          </a:p>
        </p:txBody>
      </p:sp>
      <p:sp>
        <p:nvSpPr>
          <p:cNvPr id="6" name="文本框 5"/>
          <p:cNvSpPr txBox="1"/>
          <p:nvPr/>
        </p:nvSpPr>
        <p:spPr>
          <a:xfrm>
            <a:off x="370964" y="2762564"/>
            <a:ext cx="5474576" cy="430887"/>
          </a:xfrm>
          <a:prstGeom prst="rect">
            <a:avLst/>
          </a:prstGeom>
          <a:solidFill>
            <a:schemeClr val="bg1">
              <a:lumMod val="85000"/>
            </a:schemeClr>
          </a:solidFill>
        </p:spPr>
        <p:txBody>
          <a:bodyPr wrap="none" rtlCol="0">
            <a:spAutoFit/>
          </a:bodyPr>
          <a:lstStyle/>
          <a:p>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sym typeface="+mn-ea"/>
              </a:rPr>
              <a:t>解析</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 </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B</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项中</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rPr>
              <a:t>ch</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/k/</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，其余项中发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rPr>
              <a:t>tʃ</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7" name="文本框 6"/>
          <p:cNvSpPr txBox="1"/>
          <p:nvPr/>
        </p:nvSpPr>
        <p:spPr>
          <a:xfrm>
            <a:off x="541658" y="2343263"/>
            <a:ext cx="389850" cy="461665"/>
          </a:xfrm>
          <a:prstGeom prst="rect">
            <a:avLst/>
          </a:prstGeom>
          <a:noFill/>
        </p:spPr>
        <p:txBody>
          <a:bodyPr wrap="none" rtlCol="0">
            <a:spAutoFit/>
          </a:bodyPr>
          <a:lstStyle/>
          <a:p>
            <a:r>
              <a:rPr lang="en-US" altLang="zh-CN" sz="2400" dirty="0">
                <a:solidFill>
                  <a:srgbClr val="FF0000"/>
                </a:solidFill>
                <a:latin typeface="Times New Roman" panose="02020603050405020304" charset="0"/>
                <a:cs typeface="Times New Roman" panose="02020603050405020304" charset="0"/>
              </a:rPr>
              <a:t>B</a:t>
            </a:r>
            <a:endParaRPr lang="zh-CN" altLang="en-US" sz="2400" dirty="0">
              <a:solidFill>
                <a:srgbClr val="FF0000"/>
              </a:solidFill>
              <a:latin typeface="Times New Roman" panose="02020603050405020304" charset="0"/>
              <a:cs typeface="Times New Roman" panose="02020603050405020304" charset="0"/>
            </a:endParaRPr>
          </a:p>
        </p:txBody>
      </p:sp>
      <p:sp>
        <p:nvSpPr>
          <p:cNvPr id="8" name="文本框 7"/>
          <p:cNvSpPr txBox="1"/>
          <p:nvPr/>
        </p:nvSpPr>
        <p:spPr>
          <a:xfrm>
            <a:off x="370964" y="3541632"/>
            <a:ext cx="5755102" cy="430887"/>
          </a:xfrm>
          <a:prstGeom prst="rect">
            <a:avLst/>
          </a:prstGeom>
          <a:solidFill>
            <a:schemeClr val="bg1">
              <a:lumMod val="85000"/>
            </a:schemeClr>
          </a:solidFill>
        </p:spPr>
        <p:txBody>
          <a:bodyPr wrap="none" rtlCol="0">
            <a:spAutoFit/>
          </a:bodyPr>
          <a:lstStyle/>
          <a:p>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sym typeface="+mn-ea"/>
              </a:rPr>
              <a:t>解析</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 </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D</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项中</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ow</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rPr>
              <a:t>əʊ</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，其余项中发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rPr>
              <a:t>aʊ</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9" name="文本框 8"/>
          <p:cNvSpPr txBox="1"/>
          <p:nvPr/>
        </p:nvSpPr>
        <p:spPr>
          <a:xfrm>
            <a:off x="541658" y="3111309"/>
            <a:ext cx="407484" cy="461665"/>
          </a:xfrm>
          <a:prstGeom prst="rect">
            <a:avLst/>
          </a:prstGeom>
          <a:noFill/>
        </p:spPr>
        <p:txBody>
          <a:bodyPr wrap="none" rtlCol="0">
            <a:spAutoFit/>
          </a:bodyPr>
          <a:lstStyle/>
          <a:p>
            <a:r>
              <a:rPr lang="en-US" altLang="zh-CN" sz="2400" dirty="0">
                <a:solidFill>
                  <a:srgbClr val="FF0000"/>
                </a:solidFill>
                <a:latin typeface="Times New Roman" panose="02020603050405020304" charset="0"/>
                <a:cs typeface="Times New Roman" panose="02020603050405020304" charset="0"/>
              </a:rPr>
              <a:t>D</a:t>
            </a:r>
            <a:endParaRPr lang="zh-CN" altLang="en-US" sz="2400" dirty="0">
              <a:solidFill>
                <a:srgbClr val="FF0000"/>
              </a:solidFill>
              <a:latin typeface="Times New Roman" panose="02020603050405020304" charset="0"/>
              <a:cs typeface="Times New Roman" panose="02020603050405020304" charset="0"/>
            </a:endParaRPr>
          </a:p>
        </p:txBody>
      </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linds(horizont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linds(horizontal)">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blinds(horizontal)">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blinds(horizontal)">
                                      <p:cBhvr>
                                        <p:cTn id="3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P spid="5" grpId="0"/>
      <p:bldP spid="6" grpId="0" bldLvl="0" animBg="1"/>
      <p:bldP spid="7" grpId="0"/>
      <p:bldP spid="8" grpId="0" bldLvl="0" animBg="1"/>
      <p:bldP spid="9"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dirty="0"/>
              <a:t>第</a:t>
            </a:r>
            <a:fld id="{24130960-09FD-428B-996F-A983EEEB0784}" type="slidenum">
              <a:rPr lang="zh-CN" altLang="en-US" smtClean="0"/>
            </a:fld>
            <a:r>
              <a:rPr lang="zh-CN" altLang="en-US" dirty="0"/>
              <a:t>页，共</a:t>
            </a:r>
            <a:r>
              <a:rPr lang="en-US" altLang="zh-CN" dirty="0"/>
              <a:t>46</a:t>
            </a:r>
            <a:r>
              <a:rPr lang="zh-CN" altLang="en-US" dirty="0"/>
              <a:t>页</a:t>
            </a:r>
            <a:endParaRPr lang="zh-CN" altLang="en-US" dirty="0"/>
          </a:p>
        </p:txBody>
      </p:sp>
      <p:sp>
        <p:nvSpPr>
          <p:cNvPr id="3" name="文本框 1"/>
          <p:cNvSpPr txBox="1">
            <a:spLocks noChangeArrowheads="1"/>
          </p:cNvSpPr>
          <p:nvPr/>
        </p:nvSpPr>
        <p:spPr bwMode="auto">
          <a:xfrm>
            <a:off x="253365" y="1082291"/>
            <a:ext cx="8637270" cy="3542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algn="l" fontAlgn="auto">
              <a:lnSpc>
                <a:spcPct val="120000"/>
              </a:lnSpc>
            </a:pP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)4. A. l</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ea</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st	B. </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ea</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sy		C. h</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ea</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lth	D. w</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ea</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k</a:t>
            </a: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)5. A. gr</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ou</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p	B. s</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ou</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th	C. al</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ou</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d	D. with</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ou</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t</a:t>
            </a: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p:txBody>
      </p:sp>
      <p:sp>
        <p:nvSpPr>
          <p:cNvPr id="4" name="文本框 3"/>
          <p:cNvSpPr txBox="1"/>
          <p:nvPr/>
        </p:nvSpPr>
        <p:spPr>
          <a:xfrm>
            <a:off x="370964" y="1536637"/>
            <a:ext cx="5238935" cy="430887"/>
          </a:xfrm>
          <a:prstGeom prst="rect">
            <a:avLst/>
          </a:prstGeom>
          <a:solidFill>
            <a:schemeClr val="bg1">
              <a:lumMod val="85000"/>
            </a:schemeClr>
          </a:solidFill>
        </p:spPr>
        <p:txBody>
          <a:bodyPr wrap="none" rtlCol="0">
            <a:spAutoFit/>
          </a:bodyPr>
          <a:lstStyle/>
          <a:p>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sym typeface="+mn-ea"/>
              </a:rPr>
              <a:t>解析</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 </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C</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项中</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rPr>
              <a:t>ea</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/e/</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，其余项中发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rPr>
              <a:t>i</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ː</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5" name="文本框 4"/>
          <p:cNvSpPr txBox="1"/>
          <p:nvPr/>
        </p:nvSpPr>
        <p:spPr>
          <a:xfrm>
            <a:off x="541658" y="1117239"/>
            <a:ext cx="389850" cy="461665"/>
          </a:xfrm>
          <a:prstGeom prst="rect">
            <a:avLst/>
          </a:prstGeom>
          <a:noFill/>
        </p:spPr>
        <p:txBody>
          <a:bodyPr wrap="none" rtlCol="0">
            <a:spAutoFit/>
          </a:bodyPr>
          <a:lstStyle/>
          <a:p>
            <a:r>
              <a:rPr lang="en-US" altLang="zh-CN" sz="2400" dirty="0">
                <a:solidFill>
                  <a:srgbClr val="FF0000"/>
                </a:solidFill>
                <a:latin typeface="Times New Roman" panose="02020603050405020304" charset="0"/>
                <a:cs typeface="Times New Roman" panose="02020603050405020304" charset="0"/>
              </a:rPr>
              <a:t>C</a:t>
            </a:r>
            <a:endParaRPr lang="zh-CN" altLang="en-US" sz="2400" dirty="0">
              <a:solidFill>
                <a:srgbClr val="FF0000"/>
              </a:solidFill>
              <a:latin typeface="Times New Roman" panose="02020603050405020304" charset="0"/>
              <a:cs typeface="Times New Roman" panose="02020603050405020304" charset="0"/>
            </a:endParaRPr>
          </a:p>
        </p:txBody>
      </p:sp>
      <p:sp>
        <p:nvSpPr>
          <p:cNvPr id="6" name="文本框 5"/>
          <p:cNvSpPr txBox="1"/>
          <p:nvPr/>
        </p:nvSpPr>
        <p:spPr>
          <a:xfrm>
            <a:off x="370963" y="2356306"/>
            <a:ext cx="5489451" cy="430887"/>
          </a:xfrm>
          <a:prstGeom prst="rect">
            <a:avLst/>
          </a:prstGeom>
          <a:solidFill>
            <a:schemeClr val="bg1">
              <a:lumMod val="85000"/>
            </a:schemeClr>
          </a:solidFill>
        </p:spPr>
        <p:txBody>
          <a:bodyPr wrap="none" rtlCol="0">
            <a:spAutoFit/>
          </a:bodyPr>
          <a:lstStyle/>
          <a:p>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sym typeface="+mn-ea"/>
              </a:rPr>
              <a:t>解析</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 </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项中</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rPr>
              <a:t>ou</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/u</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ː</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，其余项中发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rPr>
              <a:t>aʊ</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7" name="文本框 6"/>
          <p:cNvSpPr txBox="1"/>
          <p:nvPr/>
        </p:nvSpPr>
        <p:spPr>
          <a:xfrm>
            <a:off x="541658" y="1935665"/>
            <a:ext cx="407484" cy="461665"/>
          </a:xfrm>
          <a:prstGeom prst="rect">
            <a:avLst/>
          </a:prstGeom>
          <a:noFill/>
        </p:spPr>
        <p:txBody>
          <a:bodyPr wrap="none" rtlCol="0">
            <a:spAutoFit/>
          </a:bodyPr>
          <a:lstStyle/>
          <a:p>
            <a:r>
              <a:rPr lang="en-US" altLang="zh-CN" sz="2400" dirty="0">
                <a:solidFill>
                  <a:srgbClr val="FF0000"/>
                </a:solidFill>
                <a:latin typeface="Times New Roman" panose="02020603050405020304" charset="0"/>
                <a:cs typeface="Times New Roman" panose="02020603050405020304" charset="0"/>
              </a:rPr>
              <a:t>A</a:t>
            </a:r>
            <a:endParaRPr lang="zh-CN" altLang="en-US" sz="2400" dirty="0">
              <a:solidFill>
                <a:srgbClr val="FF0000"/>
              </a:solidFill>
              <a:latin typeface="Times New Roman" panose="02020603050405020304" charset="0"/>
              <a:cs typeface="Times New Roman" panose="02020603050405020304"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linds(horizont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linds(horizontal)">
                                      <p:cBhvr>
                                        <p:cTn id="2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6" grpId="0" animBg="1"/>
      <p:bldP spid="7"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dirty="0"/>
              <a:t>第</a:t>
            </a:r>
            <a:fld id="{24130960-09FD-428B-996F-A983EEEB0784}" type="slidenum">
              <a:rPr lang="zh-CN" altLang="en-US" smtClean="0"/>
            </a:fld>
            <a:r>
              <a:rPr lang="zh-CN" altLang="en-US" dirty="0"/>
              <a:t>页，共</a:t>
            </a:r>
            <a:r>
              <a:rPr lang="en-US" altLang="zh-CN" dirty="0"/>
              <a:t>46</a:t>
            </a:r>
            <a:r>
              <a:rPr lang="zh-CN" altLang="en-US" dirty="0"/>
              <a:t>页</a:t>
            </a:r>
            <a:endParaRPr lang="zh-CN" altLang="en-US" dirty="0"/>
          </a:p>
        </p:txBody>
      </p:sp>
      <p:sp>
        <p:nvSpPr>
          <p:cNvPr id="3" name="文本框 1"/>
          <p:cNvSpPr txBox="1">
            <a:spLocks noChangeArrowheads="1"/>
          </p:cNvSpPr>
          <p:nvPr/>
        </p:nvSpPr>
        <p:spPr bwMode="auto">
          <a:xfrm>
            <a:off x="253364" y="1082291"/>
            <a:ext cx="8637270" cy="3542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indent="457200" algn="l" fontAlgn="auto">
              <a:lnSpc>
                <a:spcPct val="120000"/>
              </a:lnSpc>
            </a:pP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)1. A. </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a</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ngry	B. </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a</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dd		C. n</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a</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me	D. c</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a</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n</a:t>
            </a: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)2. A. r</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u</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sh	B. p</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u</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sh		C. s</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u</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ch		D. m</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u</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ch</a:t>
            </a: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)3. A. beg</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i</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n	B. k</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i</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nd		C. h</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i</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gh		D. r</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i</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ght</a:t>
            </a: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p:txBody>
      </p:sp>
      <p:pic>
        <p:nvPicPr>
          <p:cNvPr id="7170" name="Picture 2"/>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3910234" y="1004304"/>
            <a:ext cx="1323529" cy="54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文本框 3"/>
          <p:cNvSpPr txBox="1"/>
          <p:nvPr/>
        </p:nvSpPr>
        <p:spPr>
          <a:xfrm>
            <a:off x="390988" y="1950749"/>
            <a:ext cx="5317481" cy="430887"/>
          </a:xfrm>
          <a:prstGeom prst="rect">
            <a:avLst/>
          </a:prstGeom>
          <a:solidFill>
            <a:schemeClr val="bg1">
              <a:lumMod val="85000"/>
            </a:schemeClr>
          </a:solidFill>
        </p:spPr>
        <p:txBody>
          <a:bodyPr wrap="none" rtlCol="0">
            <a:spAutoFit/>
          </a:bodyPr>
          <a:lstStyle/>
          <a:p>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sym typeface="+mn-ea"/>
              </a:rPr>
              <a:t>解析</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 </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C</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项中</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sym typeface="+mn-ea"/>
              </a:rPr>
              <a:t>eɪ</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，其余项中发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/æ/</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5" name="文本框 4"/>
          <p:cNvSpPr txBox="1"/>
          <p:nvPr/>
        </p:nvSpPr>
        <p:spPr>
          <a:xfrm>
            <a:off x="533144" y="1544304"/>
            <a:ext cx="389850" cy="461665"/>
          </a:xfrm>
          <a:prstGeom prst="rect">
            <a:avLst/>
          </a:prstGeom>
          <a:noFill/>
        </p:spPr>
        <p:txBody>
          <a:bodyPr wrap="none" rtlCol="0">
            <a:spAutoFit/>
          </a:bodyPr>
          <a:lstStyle/>
          <a:p>
            <a:r>
              <a:rPr lang="en-US" altLang="zh-CN" sz="2400" dirty="0">
                <a:solidFill>
                  <a:srgbClr val="FF0000"/>
                </a:solidFill>
                <a:latin typeface="Times New Roman" panose="02020603050405020304" charset="0"/>
                <a:cs typeface="Times New Roman" panose="02020603050405020304" charset="0"/>
              </a:rPr>
              <a:t>C</a:t>
            </a:r>
            <a:endParaRPr lang="zh-CN" altLang="en-US" sz="2400" dirty="0">
              <a:solidFill>
                <a:srgbClr val="FF0000"/>
              </a:solidFill>
              <a:latin typeface="Times New Roman" panose="02020603050405020304" charset="0"/>
              <a:cs typeface="Times New Roman" panose="02020603050405020304" charset="0"/>
            </a:endParaRPr>
          </a:p>
        </p:txBody>
      </p:sp>
      <p:sp>
        <p:nvSpPr>
          <p:cNvPr id="6" name="文本框 5"/>
          <p:cNvSpPr txBox="1"/>
          <p:nvPr/>
        </p:nvSpPr>
        <p:spPr>
          <a:xfrm>
            <a:off x="390988" y="2778021"/>
            <a:ext cx="5144357" cy="430887"/>
          </a:xfrm>
          <a:prstGeom prst="rect">
            <a:avLst/>
          </a:prstGeom>
          <a:solidFill>
            <a:schemeClr val="bg1">
              <a:lumMod val="85000"/>
            </a:schemeClr>
          </a:solidFill>
        </p:spPr>
        <p:txBody>
          <a:bodyPr wrap="none" rtlCol="0">
            <a:spAutoFit/>
          </a:bodyPr>
          <a:lstStyle/>
          <a:p>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sym typeface="+mn-ea"/>
              </a:rPr>
              <a:t>解析</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 </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B</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项中</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u</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/ʊ/</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，其余项中发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/ʌ/</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7" name="文本框 6"/>
          <p:cNvSpPr txBox="1"/>
          <p:nvPr/>
        </p:nvSpPr>
        <p:spPr>
          <a:xfrm>
            <a:off x="533144" y="2340917"/>
            <a:ext cx="389850" cy="461665"/>
          </a:xfrm>
          <a:prstGeom prst="rect">
            <a:avLst/>
          </a:prstGeom>
          <a:noFill/>
        </p:spPr>
        <p:txBody>
          <a:bodyPr wrap="none" rtlCol="0">
            <a:spAutoFit/>
          </a:bodyPr>
          <a:lstStyle/>
          <a:p>
            <a:r>
              <a:rPr lang="en-US" altLang="zh-CN" sz="2400" dirty="0">
                <a:solidFill>
                  <a:srgbClr val="FF0000"/>
                </a:solidFill>
                <a:latin typeface="Times New Roman" panose="02020603050405020304" charset="0"/>
                <a:cs typeface="Times New Roman" panose="02020603050405020304" charset="0"/>
              </a:rPr>
              <a:t>B</a:t>
            </a:r>
            <a:endParaRPr lang="zh-CN" altLang="en-US" sz="2400" dirty="0">
              <a:solidFill>
                <a:srgbClr val="FF0000"/>
              </a:solidFill>
              <a:latin typeface="Times New Roman" panose="02020603050405020304" charset="0"/>
              <a:cs typeface="Times New Roman" panose="02020603050405020304" charset="0"/>
            </a:endParaRPr>
          </a:p>
        </p:txBody>
      </p:sp>
      <p:sp>
        <p:nvSpPr>
          <p:cNvPr id="8" name="文本框 7"/>
          <p:cNvSpPr txBox="1"/>
          <p:nvPr/>
        </p:nvSpPr>
        <p:spPr>
          <a:xfrm>
            <a:off x="390988" y="3564557"/>
            <a:ext cx="5067862" cy="430887"/>
          </a:xfrm>
          <a:prstGeom prst="rect">
            <a:avLst/>
          </a:prstGeom>
          <a:solidFill>
            <a:schemeClr val="bg1">
              <a:lumMod val="85000"/>
            </a:schemeClr>
          </a:solidFill>
        </p:spPr>
        <p:txBody>
          <a:bodyPr wrap="none" rtlCol="0">
            <a:spAutoFit/>
          </a:bodyPr>
          <a:lstStyle/>
          <a:p>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sym typeface="+mn-ea"/>
              </a:rPr>
              <a:t>解析</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 </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项中</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rPr>
              <a:t>i</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ɪ</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，其余项中发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rPr>
              <a:t>a</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sym typeface="+mn-ea"/>
              </a:rPr>
              <a:t>ɪ</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9" name="文本框 8"/>
          <p:cNvSpPr txBox="1"/>
          <p:nvPr/>
        </p:nvSpPr>
        <p:spPr>
          <a:xfrm>
            <a:off x="545873" y="3137530"/>
            <a:ext cx="407484" cy="461665"/>
          </a:xfrm>
          <a:prstGeom prst="rect">
            <a:avLst/>
          </a:prstGeom>
          <a:noFill/>
        </p:spPr>
        <p:txBody>
          <a:bodyPr wrap="none" rtlCol="0">
            <a:spAutoFit/>
          </a:bodyPr>
          <a:lstStyle/>
          <a:p>
            <a:r>
              <a:rPr lang="en-US" altLang="zh-CN" sz="2400" dirty="0">
                <a:solidFill>
                  <a:srgbClr val="FF0000"/>
                </a:solidFill>
                <a:latin typeface="Times New Roman" panose="02020603050405020304" charset="0"/>
                <a:cs typeface="Times New Roman" panose="02020603050405020304" charset="0"/>
              </a:rPr>
              <a:t>A</a:t>
            </a:r>
            <a:endParaRPr lang="zh-CN" altLang="en-US" sz="2400" dirty="0">
              <a:solidFill>
                <a:srgbClr val="FF0000"/>
              </a:solidFill>
              <a:latin typeface="Times New Roman" panose="02020603050405020304" charset="0"/>
              <a:cs typeface="Times New Roman" panose="02020603050405020304" charset="0"/>
            </a:endParaRPr>
          </a:p>
        </p:txBody>
      </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linds(horizont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linds(horizontal)">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blinds(horizontal)">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blinds(horizontal)">
                                      <p:cBhvr>
                                        <p:cTn id="3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P spid="5" grpId="0"/>
      <p:bldP spid="6" grpId="0" bldLvl="0" animBg="1"/>
      <p:bldP spid="7" grpId="0"/>
      <p:bldP spid="8" grpId="0" animBg="1"/>
      <p:bldP spid="9"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dirty="0"/>
              <a:t>第</a:t>
            </a:r>
            <a:fld id="{24130960-09FD-428B-996F-A983EEEB0784}" type="slidenum">
              <a:rPr lang="zh-CN" altLang="en-US" smtClean="0"/>
            </a:fld>
            <a:r>
              <a:rPr lang="zh-CN" altLang="en-US" dirty="0"/>
              <a:t>页，共</a:t>
            </a:r>
            <a:r>
              <a:rPr lang="en-US" altLang="zh-CN" dirty="0"/>
              <a:t>46</a:t>
            </a:r>
            <a:r>
              <a:rPr lang="zh-CN" altLang="en-US" dirty="0"/>
              <a:t>页</a:t>
            </a:r>
            <a:endParaRPr lang="zh-CN" altLang="en-US" dirty="0"/>
          </a:p>
        </p:txBody>
      </p:sp>
      <p:sp>
        <p:nvSpPr>
          <p:cNvPr id="3" name="文本框 1"/>
          <p:cNvSpPr txBox="1">
            <a:spLocks noChangeArrowheads="1"/>
          </p:cNvSpPr>
          <p:nvPr/>
        </p:nvSpPr>
        <p:spPr bwMode="auto">
          <a:xfrm>
            <a:off x="253364" y="1082291"/>
            <a:ext cx="8637270" cy="3542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algn="l" fontAlgn="auto">
              <a:lnSpc>
                <a:spcPct val="120000"/>
              </a:lnSpc>
            </a:pP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)4. A. m</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o</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st	B. c</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o</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st		C. p</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o</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st		D. h</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o</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st</a:t>
            </a: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)5. A. </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wh</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ere	B. </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wh</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ose	C. </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wh</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ile	D. </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wh</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eat</a:t>
            </a: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p:txBody>
      </p:sp>
      <p:sp>
        <p:nvSpPr>
          <p:cNvPr id="4" name="文本框 3"/>
          <p:cNvSpPr txBox="1"/>
          <p:nvPr/>
        </p:nvSpPr>
        <p:spPr>
          <a:xfrm>
            <a:off x="390988" y="1556957"/>
            <a:ext cx="5275803" cy="430887"/>
          </a:xfrm>
          <a:prstGeom prst="rect">
            <a:avLst/>
          </a:prstGeom>
          <a:solidFill>
            <a:schemeClr val="bg1">
              <a:lumMod val="85000"/>
            </a:schemeClr>
          </a:solidFill>
        </p:spPr>
        <p:txBody>
          <a:bodyPr wrap="none" rtlCol="0">
            <a:spAutoFit/>
          </a:bodyPr>
          <a:lstStyle/>
          <a:p>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sym typeface="+mn-ea"/>
              </a:rPr>
              <a:t>解析</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 </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B</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项中</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o</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/ɒ/</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，其余项中发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rPr>
              <a:t>əʊ</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5" name="文本框 4"/>
          <p:cNvSpPr txBox="1"/>
          <p:nvPr/>
        </p:nvSpPr>
        <p:spPr>
          <a:xfrm>
            <a:off x="539818" y="1093494"/>
            <a:ext cx="389850" cy="461665"/>
          </a:xfrm>
          <a:prstGeom prst="rect">
            <a:avLst/>
          </a:prstGeom>
          <a:noFill/>
        </p:spPr>
        <p:txBody>
          <a:bodyPr wrap="none" rtlCol="0">
            <a:spAutoFit/>
          </a:bodyPr>
          <a:lstStyle/>
          <a:p>
            <a:r>
              <a:rPr lang="en-US" altLang="zh-CN" sz="2400" dirty="0">
                <a:solidFill>
                  <a:srgbClr val="FF0000"/>
                </a:solidFill>
                <a:latin typeface="Times New Roman" panose="02020603050405020304" charset="0"/>
                <a:cs typeface="Times New Roman" panose="02020603050405020304" charset="0"/>
              </a:rPr>
              <a:t>B</a:t>
            </a:r>
            <a:endParaRPr lang="zh-CN" altLang="en-US" sz="2400" dirty="0">
              <a:solidFill>
                <a:srgbClr val="FF0000"/>
              </a:solidFill>
              <a:latin typeface="Times New Roman" panose="02020603050405020304" charset="0"/>
              <a:cs typeface="Times New Roman" panose="02020603050405020304" charset="0"/>
            </a:endParaRPr>
          </a:p>
        </p:txBody>
      </p:sp>
      <p:sp>
        <p:nvSpPr>
          <p:cNvPr id="6" name="文本框 5"/>
          <p:cNvSpPr txBox="1"/>
          <p:nvPr/>
        </p:nvSpPr>
        <p:spPr>
          <a:xfrm>
            <a:off x="390988" y="2376626"/>
            <a:ext cx="5396029" cy="430887"/>
          </a:xfrm>
          <a:prstGeom prst="rect">
            <a:avLst/>
          </a:prstGeom>
          <a:solidFill>
            <a:schemeClr val="bg1">
              <a:lumMod val="85000"/>
            </a:schemeClr>
          </a:solidFill>
        </p:spPr>
        <p:txBody>
          <a:bodyPr wrap="none" rtlCol="0">
            <a:spAutoFit/>
          </a:bodyPr>
          <a:lstStyle/>
          <a:p>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sym typeface="+mn-ea"/>
              </a:rPr>
              <a:t>解析</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 </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B</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项中</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rPr>
              <a:t>wh</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/h/</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，其余项中发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/w/</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7" name="文本框 6"/>
          <p:cNvSpPr txBox="1"/>
          <p:nvPr/>
        </p:nvSpPr>
        <p:spPr>
          <a:xfrm>
            <a:off x="539818" y="1952041"/>
            <a:ext cx="389850" cy="461665"/>
          </a:xfrm>
          <a:prstGeom prst="rect">
            <a:avLst/>
          </a:prstGeom>
          <a:noFill/>
        </p:spPr>
        <p:txBody>
          <a:bodyPr wrap="none" rtlCol="0">
            <a:spAutoFit/>
          </a:bodyPr>
          <a:lstStyle/>
          <a:p>
            <a:r>
              <a:rPr lang="en-US" altLang="zh-CN" sz="2400" dirty="0">
                <a:solidFill>
                  <a:srgbClr val="FF0000"/>
                </a:solidFill>
                <a:latin typeface="Times New Roman" panose="02020603050405020304" charset="0"/>
                <a:cs typeface="Times New Roman" panose="02020603050405020304" charset="0"/>
              </a:rPr>
              <a:t>B</a:t>
            </a:r>
            <a:endParaRPr lang="zh-CN" altLang="en-US" sz="2400" dirty="0">
              <a:solidFill>
                <a:srgbClr val="FF0000"/>
              </a:solidFill>
              <a:latin typeface="Times New Roman" panose="02020603050405020304" charset="0"/>
              <a:cs typeface="Times New Roman" panose="02020603050405020304"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linds(horizont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linds(horizontal)">
                                      <p:cBhvr>
                                        <p:cTn id="2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P spid="5" grpId="0"/>
      <p:bldP spid="6" grpId="0" bldLvl="0" animBg="1"/>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本框 10"/>
          <p:cNvSpPr txBox="1"/>
          <p:nvPr/>
        </p:nvSpPr>
        <p:spPr>
          <a:xfrm>
            <a:off x="1693545" y="1448885"/>
            <a:ext cx="6211570" cy="645160"/>
          </a:xfrm>
          <a:prstGeom prst="rect">
            <a:avLst/>
          </a:prstGeom>
          <a:noFill/>
        </p:spPr>
        <p:txBody>
          <a:bodyPr wrap="square" rtlCol="0">
            <a:spAutoFit/>
          </a:bodyPr>
          <a:lstStyle/>
          <a:p>
            <a:pPr algn="ctr" fontAlgn="auto">
              <a:defRPr/>
            </a:pPr>
            <a:r>
              <a:rPr lang="zh-CN" altLang="en-US" sz="3600" b="1" noProof="1">
                <a:solidFill>
                  <a:schemeClr val="accent1">
                    <a:lumMod val="75000"/>
                  </a:schemeClr>
                </a:solidFill>
                <a:effectLst>
                  <a:outerShdw blurRad="38100" dist="38100" dir="2700000" algn="tl" rotWithShape="0">
                    <a:srgbClr val="000000">
                      <a:alpha val="43137"/>
                    </a:srgbClr>
                  </a:outerShdw>
                </a:effectLst>
                <a:latin typeface="华文新魏" panose="02010800040101010101" pitchFamily="2" charset="-122"/>
                <a:ea typeface="华文新魏" panose="02010800040101010101" pitchFamily="2" charset="-122"/>
                <a:sym typeface="+mn-ea"/>
              </a:rPr>
              <a:t>第三部分</a:t>
            </a:r>
            <a:r>
              <a:rPr lang="en-US" altLang="zh-CN" sz="3600" b="1" noProof="1">
                <a:solidFill>
                  <a:schemeClr val="accent1">
                    <a:lumMod val="75000"/>
                  </a:schemeClr>
                </a:solidFill>
                <a:effectLst>
                  <a:outerShdw blurRad="38100" dist="38100" dir="2700000" algn="tl" rotWithShape="0">
                    <a:srgbClr val="000000">
                      <a:alpha val="43137"/>
                    </a:srgbClr>
                  </a:outerShdw>
                </a:effectLst>
                <a:latin typeface="华文新魏" panose="02010800040101010101" pitchFamily="2" charset="-122"/>
                <a:ea typeface="华文新魏" panose="02010800040101010101" pitchFamily="2" charset="-122"/>
                <a:sym typeface="+mn-ea"/>
              </a:rPr>
              <a:t>  </a:t>
            </a:r>
            <a:r>
              <a:rPr lang="zh-CN" altLang="en-US" sz="3600" b="1" noProof="1">
                <a:solidFill>
                  <a:schemeClr val="accent1">
                    <a:lumMod val="75000"/>
                  </a:schemeClr>
                </a:solidFill>
                <a:effectLst>
                  <a:outerShdw blurRad="38100" dist="38100" dir="2700000" algn="tl" rotWithShape="0">
                    <a:srgbClr val="000000">
                      <a:alpha val="43137"/>
                    </a:srgbClr>
                  </a:outerShdw>
                </a:effectLst>
                <a:latin typeface="华文新魏" panose="02010800040101010101" pitchFamily="2" charset="-122"/>
                <a:ea typeface="华文新魏" panose="02010800040101010101" pitchFamily="2" charset="-122"/>
                <a:sym typeface="+mn-ea"/>
              </a:rPr>
              <a:t>专题</a:t>
            </a:r>
            <a:endParaRPr lang="zh-CN" altLang="en-US" sz="3600" b="1" noProof="1">
              <a:solidFill>
                <a:schemeClr val="accent1">
                  <a:lumMod val="75000"/>
                </a:schemeClr>
              </a:solidFill>
              <a:effectLst>
                <a:outerShdw blurRad="38100" dist="38100" dir="2700000" algn="tl" rotWithShape="0">
                  <a:srgbClr val="000000">
                    <a:alpha val="43137"/>
                  </a:srgbClr>
                </a:outerShdw>
              </a:effectLst>
              <a:latin typeface="华文新魏" panose="02010800040101010101" pitchFamily="2" charset="-122"/>
              <a:ea typeface="华文新魏" panose="02010800040101010101" pitchFamily="2" charset="-122"/>
              <a:sym typeface="+mn-ea"/>
            </a:endParaRPr>
          </a:p>
        </p:txBody>
      </p:sp>
      <p:sp>
        <p:nvSpPr>
          <p:cNvPr id="4" name="文本框 3"/>
          <p:cNvSpPr txBox="1"/>
          <p:nvPr/>
        </p:nvSpPr>
        <p:spPr>
          <a:xfrm>
            <a:off x="2067560" y="2566035"/>
            <a:ext cx="5464175" cy="583565"/>
          </a:xfrm>
          <a:prstGeom prst="rect">
            <a:avLst/>
          </a:prstGeom>
          <a:noFill/>
        </p:spPr>
        <p:txBody>
          <a:bodyPr wrap="square" rtlCol="0">
            <a:spAutoFit/>
          </a:bodyPr>
          <a:lstStyle/>
          <a:p>
            <a:pPr algn="ctr"/>
            <a:r>
              <a:rPr lang="zh-CN" altLang="en-US" sz="3200" dirty="0">
                <a:solidFill>
                  <a:schemeClr val="accent1">
                    <a:lumMod val="75000"/>
                  </a:schemeClr>
                </a:solidFill>
                <a:effectLst>
                  <a:outerShdw blurRad="38100" dist="38100" dir="2700000" algn="tl">
                    <a:srgbClr val="000000">
                      <a:alpha val="43137"/>
                    </a:srgbClr>
                  </a:outerShdw>
                </a:effectLst>
                <a:latin typeface="华文行楷" panose="02010800040101010101" pitchFamily="2" charset="-122"/>
                <a:ea typeface="华文行楷" panose="02010800040101010101" pitchFamily="2" charset="-122"/>
              </a:rPr>
              <a:t>专题一</a:t>
            </a:r>
            <a:r>
              <a:rPr lang="en-US" altLang="zh-CN" sz="3200" dirty="0">
                <a:solidFill>
                  <a:schemeClr val="accent1">
                    <a:lumMod val="75000"/>
                  </a:schemeClr>
                </a:solidFill>
                <a:effectLst>
                  <a:outerShdw blurRad="38100" dist="38100" dir="2700000" algn="tl">
                    <a:srgbClr val="000000">
                      <a:alpha val="43137"/>
                    </a:srgbClr>
                  </a:outerShdw>
                </a:effectLst>
                <a:latin typeface="华文行楷" panose="02010800040101010101" pitchFamily="2" charset="-122"/>
                <a:ea typeface="华文行楷" panose="02010800040101010101" pitchFamily="2" charset="-122"/>
              </a:rPr>
              <a:t>  </a:t>
            </a:r>
            <a:r>
              <a:rPr lang="zh-CN" altLang="en-US" sz="3200" dirty="0">
                <a:solidFill>
                  <a:schemeClr val="accent1">
                    <a:lumMod val="75000"/>
                  </a:schemeClr>
                </a:solidFill>
                <a:effectLst>
                  <a:outerShdw blurRad="38100" dist="38100" dir="2700000" algn="tl">
                    <a:srgbClr val="000000">
                      <a:alpha val="43137"/>
                    </a:srgbClr>
                  </a:outerShdw>
                </a:effectLst>
                <a:latin typeface="华文行楷" panose="02010800040101010101" pitchFamily="2" charset="-122"/>
                <a:ea typeface="华文行楷" panose="02010800040101010101" pitchFamily="2" charset="-122"/>
              </a:rPr>
              <a:t>单词辨音</a:t>
            </a:r>
            <a:endParaRPr lang="zh-CN" altLang="en-US" sz="3200" dirty="0">
              <a:solidFill>
                <a:schemeClr val="accent1">
                  <a:lumMod val="75000"/>
                </a:schemeClr>
              </a:solidFill>
              <a:effectLst>
                <a:outerShdw blurRad="38100" dist="38100" dir="2700000" algn="tl">
                  <a:srgbClr val="000000">
                    <a:alpha val="43137"/>
                  </a:srgbClr>
                </a:outerShdw>
              </a:effectLst>
              <a:latin typeface="华文行楷" panose="02010800040101010101" pitchFamily="2" charset="-122"/>
              <a:ea typeface="华文行楷" panose="0201080004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right)">
                                      <p:cBhvr>
                                        <p:cTn id="7" dur="500"/>
                                        <p:tgtEl>
                                          <p:spTgt spid="11"/>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p:cTn id="11" dur="500" fill="hold"/>
                                        <p:tgtEl>
                                          <p:spTgt spid="4"/>
                                        </p:tgtEl>
                                        <p:attrNameLst>
                                          <p:attrName>ppt_w</p:attrName>
                                        </p:attrNameLst>
                                      </p:cBhvr>
                                      <p:tavLst>
                                        <p:tav tm="0">
                                          <p:val>
                                            <p:fltVal val="0"/>
                                          </p:val>
                                        </p:tav>
                                        <p:tav tm="100000">
                                          <p:val>
                                            <p:strVal val="#ppt_w"/>
                                          </p:val>
                                        </p:tav>
                                      </p:tavLst>
                                    </p:anim>
                                    <p:anim calcmode="lin" valueType="num">
                                      <p:cBhvr>
                                        <p:cTn id="12" dur="500" fill="hold"/>
                                        <p:tgtEl>
                                          <p:spTgt spid="4"/>
                                        </p:tgtEl>
                                        <p:attrNameLst>
                                          <p:attrName>ppt_h</p:attrName>
                                        </p:attrNameLst>
                                      </p:cBhvr>
                                      <p:tavLst>
                                        <p:tav tm="0">
                                          <p:val>
                                            <p:fltVal val="0"/>
                                          </p:val>
                                        </p:tav>
                                        <p:tav tm="100000">
                                          <p:val>
                                            <p:strVal val="#ppt_h"/>
                                          </p:val>
                                        </p:tav>
                                      </p:tavLst>
                                    </p:anim>
                                    <p:animEffect transition="in" filter="fade">
                                      <p:cBhvr>
                                        <p:cTn id="1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dirty="0"/>
              <a:t>第</a:t>
            </a:r>
            <a:fld id="{24130960-09FD-428B-996F-A983EEEB0784}" type="slidenum">
              <a:rPr lang="zh-CN" altLang="en-US" smtClean="0"/>
            </a:fld>
            <a:r>
              <a:rPr lang="zh-CN" altLang="en-US" dirty="0"/>
              <a:t>页，共</a:t>
            </a:r>
            <a:r>
              <a:rPr lang="en-US" altLang="zh-CN" dirty="0"/>
              <a:t>46</a:t>
            </a:r>
            <a:r>
              <a:rPr lang="zh-CN" altLang="en-US" dirty="0"/>
              <a:t>页</a:t>
            </a:r>
            <a:endParaRPr lang="zh-CN" altLang="en-US" dirty="0"/>
          </a:p>
        </p:txBody>
      </p:sp>
      <p:sp>
        <p:nvSpPr>
          <p:cNvPr id="3" name="文本框 1"/>
          <p:cNvSpPr txBox="1">
            <a:spLocks noChangeArrowheads="1"/>
          </p:cNvSpPr>
          <p:nvPr/>
        </p:nvSpPr>
        <p:spPr bwMode="auto">
          <a:xfrm>
            <a:off x="253364" y="1082291"/>
            <a:ext cx="8637270" cy="3542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indent="457200" algn="l" fontAlgn="auto">
              <a:lnSpc>
                <a:spcPct val="120000"/>
              </a:lnSpc>
            </a:pP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)1. A. w</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a</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ter	B. w</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a</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sh		C. wh</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a</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t		D. w</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a</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nt</a:t>
            </a: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)2. A. n</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xt	B. n</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t		C. l</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g		D. h</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a:t>
            </a:r>
            <a:endPar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)3. A. s</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o</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ng	B. th</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o</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se	C. kil</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o</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D. sm</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o</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ke</a:t>
            </a: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p:txBody>
      </p:sp>
      <p:pic>
        <p:nvPicPr>
          <p:cNvPr id="8194" name="Picture 2"/>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3910234" y="947287"/>
            <a:ext cx="1323529" cy="54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文本框 4"/>
          <p:cNvSpPr txBox="1"/>
          <p:nvPr/>
        </p:nvSpPr>
        <p:spPr>
          <a:xfrm>
            <a:off x="404337" y="1961206"/>
            <a:ext cx="5317931" cy="430887"/>
          </a:xfrm>
          <a:prstGeom prst="rect">
            <a:avLst/>
          </a:prstGeom>
          <a:solidFill>
            <a:schemeClr val="bg1">
              <a:lumMod val="85000"/>
            </a:schemeClr>
          </a:solidFill>
        </p:spPr>
        <p:txBody>
          <a:bodyPr wrap="none" rtlCol="0">
            <a:spAutoFit/>
          </a:bodyPr>
          <a:lstStyle/>
          <a:p>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sym typeface="+mn-ea"/>
              </a:rPr>
              <a:t>解析</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 </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项中</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/ɔː/</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，其余项中发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/ɒ/</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6" name="文本框 5"/>
          <p:cNvSpPr txBox="1"/>
          <p:nvPr/>
        </p:nvSpPr>
        <p:spPr>
          <a:xfrm>
            <a:off x="493097" y="1487287"/>
            <a:ext cx="407484" cy="461665"/>
          </a:xfrm>
          <a:prstGeom prst="rect">
            <a:avLst/>
          </a:prstGeom>
          <a:noFill/>
        </p:spPr>
        <p:txBody>
          <a:bodyPr wrap="none" rtlCol="0">
            <a:spAutoFit/>
          </a:bodyPr>
          <a:lstStyle/>
          <a:p>
            <a:r>
              <a:rPr lang="en-US" altLang="zh-CN" sz="2400" dirty="0">
                <a:solidFill>
                  <a:srgbClr val="FF0000"/>
                </a:solidFill>
                <a:latin typeface="Times New Roman" panose="02020603050405020304" charset="0"/>
                <a:cs typeface="Times New Roman" panose="02020603050405020304" charset="0"/>
              </a:rPr>
              <a:t>A</a:t>
            </a:r>
            <a:endParaRPr lang="zh-CN" altLang="en-US" sz="2400" dirty="0">
              <a:solidFill>
                <a:srgbClr val="FF0000"/>
              </a:solidFill>
              <a:latin typeface="Times New Roman" panose="02020603050405020304" charset="0"/>
              <a:cs typeface="Times New Roman" panose="02020603050405020304" charset="0"/>
            </a:endParaRPr>
          </a:p>
        </p:txBody>
      </p:sp>
      <p:sp>
        <p:nvSpPr>
          <p:cNvPr id="7" name="文本框 6"/>
          <p:cNvSpPr txBox="1"/>
          <p:nvPr/>
        </p:nvSpPr>
        <p:spPr>
          <a:xfrm>
            <a:off x="404337" y="2758841"/>
            <a:ext cx="5317931" cy="430887"/>
          </a:xfrm>
          <a:prstGeom prst="rect">
            <a:avLst/>
          </a:prstGeom>
          <a:solidFill>
            <a:schemeClr val="bg1">
              <a:lumMod val="85000"/>
            </a:schemeClr>
          </a:solidFill>
        </p:spPr>
        <p:txBody>
          <a:bodyPr wrap="none" rtlCol="0">
            <a:spAutoFit/>
          </a:bodyPr>
          <a:lstStyle/>
          <a:p>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sym typeface="+mn-ea"/>
              </a:rPr>
              <a:t>解析</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 </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D</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项中</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e</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rPr>
              <a:t>i</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ː/</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，其余项中发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/e/</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8" name="文本框 7"/>
          <p:cNvSpPr txBox="1"/>
          <p:nvPr/>
        </p:nvSpPr>
        <p:spPr>
          <a:xfrm>
            <a:off x="510111" y="2302747"/>
            <a:ext cx="407484" cy="461665"/>
          </a:xfrm>
          <a:prstGeom prst="rect">
            <a:avLst/>
          </a:prstGeom>
          <a:noFill/>
        </p:spPr>
        <p:txBody>
          <a:bodyPr wrap="none" rtlCol="0">
            <a:spAutoFit/>
          </a:bodyPr>
          <a:lstStyle/>
          <a:p>
            <a:r>
              <a:rPr lang="en-US" altLang="zh-CN" sz="2400" dirty="0">
                <a:solidFill>
                  <a:srgbClr val="FF0000"/>
                </a:solidFill>
                <a:latin typeface="Times New Roman" panose="02020603050405020304" charset="0"/>
                <a:cs typeface="Times New Roman" panose="02020603050405020304" charset="0"/>
              </a:rPr>
              <a:t>D</a:t>
            </a:r>
            <a:endParaRPr lang="zh-CN" altLang="en-US" sz="2400" dirty="0">
              <a:solidFill>
                <a:srgbClr val="FF0000"/>
              </a:solidFill>
              <a:latin typeface="Times New Roman" panose="02020603050405020304" charset="0"/>
              <a:cs typeface="Times New Roman" panose="02020603050405020304" charset="0"/>
            </a:endParaRPr>
          </a:p>
        </p:txBody>
      </p:sp>
      <p:sp>
        <p:nvSpPr>
          <p:cNvPr id="9" name="文本框 8"/>
          <p:cNvSpPr txBox="1"/>
          <p:nvPr/>
        </p:nvSpPr>
        <p:spPr>
          <a:xfrm>
            <a:off x="404337" y="3566636"/>
            <a:ext cx="5276253" cy="430887"/>
          </a:xfrm>
          <a:prstGeom prst="rect">
            <a:avLst/>
          </a:prstGeom>
          <a:solidFill>
            <a:schemeClr val="bg1">
              <a:lumMod val="85000"/>
            </a:schemeClr>
          </a:solidFill>
        </p:spPr>
        <p:txBody>
          <a:bodyPr wrap="none" rtlCol="0">
            <a:spAutoFit/>
          </a:bodyPr>
          <a:lstStyle/>
          <a:p>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sym typeface="+mn-ea"/>
              </a:rPr>
              <a:t>解析</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 </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项中</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o</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/ɒ/</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，其余项中发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rPr>
              <a:t>əʊ</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10" name="文本框 9"/>
          <p:cNvSpPr txBox="1"/>
          <p:nvPr/>
        </p:nvSpPr>
        <p:spPr>
          <a:xfrm>
            <a:off x="510111" y="3151728"/>
            <a:ext cx="407484" cy="461665"/>
          </a:xfrm>
          <a:prstGeom prst="rect">
            <a:avLst/>
          </a:prstGeom>
          <a:noFill/>
        </p:spPr>
        <p:txBody>
          <a:bodyPr wrap="none" rtlCol="0">
            <a:spAutoFit/>
          </a:bodyPr>
          <a:lstStyle/>
          <a:p>
            <a:r>
              <a:rPr lang="en-US" altLang="zh-CN" sz="2400" dirty="0">
                <a:solidFill>
                  <a:srgbClr val="FF0000"/>
                </a:solidFill>
                <a:latin typeface="Times New Roman" panose="02020603050405020304" charset="0"/>
                <a:cs typeface="Times New Roman" panose="02020603050405020304" charset="0"/>
              </a:rPr>
              <a:t>A</a:t>
            </a:r>
            <a:endParaRPr lang="zh-CN" altLang="en-US" sz="2400" dirty="0">
              <a:solidFill>
                <a:srgbClr val="FF0000"/>
              </a:solidFill>
              <a:latin typeface="Times New Roman" panose="02020603050405020304" charset="0"/>
              <a:cs typeface="Times New Roman" panose="02020603050405020304" charset="0"/>
            </a:endParaRPr>
          </a:p>
        </p:txBody>
      </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linds(horizont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linds(horizontal)">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blinds(horizontal)">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blinds(horizontal)">
                                      <p:cBhvr>
                                        <p:cTn id="3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P spid="6" grpId="0"/>
      <p:bldP spid="7" grpId="0" bldLvl="0" animBg="1"/>
      <p:bldP spid="8" grpId="0"/>
      <p:bldP spid="9" grpId="0" animBg="1"/>
      <p:bldP spid="10"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dirty="0"/>
              <a:t>第</a:t>
            </a:r>
            <a:fld id="{24130960-09FD-428B-996F-A983EEEB0784}" type="slidenum">
              <a:rPr lang="zh-CN" altLang="en-US" smtClean="0"/>
            </a:fld>
            <a:r>
              <a:rPr lang="zh-CN" altLang="en-US" dirty="0"/>
              <a:t>页，共</a:t>
            </a:r>
            <a:r>
              <a:rPr lang="en-US" altLang="zh-CN" dirty="0"/>
              <a:t>46</a:t>
            </a:r>
            <a:r>
              <a:rPr lang="zh-CN" altLang="en-US" dirty="0"/>
              <a:t>页</a:t>
            </a:r>
            <a:endParaRPr lang="zh-CN" altLang="en-US" dirty="0"/>
          </a:p>
        </p:txBody>
      </p:sp>
      <p:sp>
        <p:nvSpPr>
          <p:cNvPr id="3" name="文本框 1"/>
          <p:cNvSpPr txBox="1">
            <a:spLocks noChangeArrowheads="1"/>
          </p:cNvSpPr>
          <p:nvPr/>
        </p:nvSpPr>
        <p:spPr bwMode="auto">
          <a:xfrm>
            <a:off x="253364" y="1082291"/>
            <a:ext cx="8637270" cy="3542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algn="l" fontAlgn="auto">
              <a:lnSpc>
                <a:spcPct val="120000"/>
              </a:lnSpc>
            </a:pP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)4. A. l</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i</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ke		B. g</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i</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ve		C. f</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i</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ne		D. w</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i</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se</a:t>
            </a: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)5. A. la</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s</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t		B. ha</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s</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C. pa</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s</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s		D. bu</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s</a:t>
            </a:r>
            <a:endPar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p:txBody>
      </p:sp>
      <p:sp>
        <p:nvSpPr>
          <p:cNvPr id="4" name="文本框 3"/>
          <p:cNvSpPr txBox="1"/>
          <p:nvPr/>
        </p:nvSpPr>
        <p:spPr>
          <a:xfrm>
            <a:off x="364291" y="1537603"/>
            <a:ext cx="5067413" cy="430887"/>
          </a:xfrm>
          <a:prstGeom prst="rect">
            <a:avLst/>
          </a:prstGeom>
          <a:solidFill>
            <a:schemeClr val="bg1">
              <a:lumMod val="85000"/>
            </a:schemeClr>
          </a:solidFill>
        </p:spPr>
        <p:txBody>
          <a:bodyPr wrap="none" rtlCol="0">
            <a:spAutoFit/>
          </a:bodyPr>
          <a:lstStyle/>
          <a:p>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sym typeface="+mn-ea"/>
              </a:rPr>
              <a:t>解析</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 </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B</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项中</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rPr>
              <a:t>i</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ɪ</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，其余项中发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rPr>
              <a:t>a</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sym typeface="+mn-ea"/>
              </a:rPr>
              <a:t>ɪ</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5" name="文本框 4"/>
          <p:cNvSpPr txBox="1"/>
          <p:nvPr/>
        </p:nvSpPr>
        <p:spPr>
          <a:xfrm>
            <a:off x="543483" y="1118464"/>
            <a:ext cx="389850" cy="461665"/>
          </a:xfrm>
          <a:prstGeom prst="rect">
            <a:avLst/>
          </a:prstGeom>
          <a:noFill/>
        </p:spPr>
        <p:txBody>
          <a:bodyPr wrap="none" rtlCol="0">
            <a:spAutoFit/>
          </a:bodyPr>
          <a:lstStyle/>
          <a:p>
            <a:r>
              <a:rPr lang="en-US" altLang="zh-CN" sz="2400" dirty="0">
                <a:solidFill>
                  <a:srgbClr val="FF0000"/>
                </a:solidFill>
                <a:latin typeface="Times New Roman" panose="02020603050405020304" charset="0"/>
                <a:cs typeface="Times New Roman" panose="02020603050405020304" charset="0"/>
              </a:rPr>
              <a:t>B</a:t>
            </a:r>
            <a:endParaRPr lang="zh-CN" altLang="en-US" sz="2400" dirty="0">
              <a:solidFill>
                <a:srgbClr val="FF0000"/>
              </a:solidFill>
              <a:latin typeface="Times New Roman" panose="02020603050405020304" charset="0"/>
              <a:cs typeface="Times New Roman" panose="02020603050405020304" charset="0"/>
            </a:endParaRPr>
          </a:p>
        </p:txBody>
      </p:sp>
      <p:sp>
        <p:nvSpPr>
          <p:cNvPr id="6" name="文本框 5"/>
          <p:cNvSpPr txBox="1"/>
          <p:nvPr/>
        </p:nvSpPr>
        <p:spPr>
          <a:xfrm>
            <a:off x="364291" y="2356306"/>
            <a:ext cx="5067413" cy="430887"/>
          </a:xfrm>
          <a:prstGeom prst="rect">
            <a:avLst/>
          </a:prstGeom>
          <a:solidFill>
            <a:schemeClr val="bg1">
              <a:lumMod val="85000"/>
            </a:schemeClr>
          </a:solidFill>
        </p:spPr>
        <p:txBody>
          <a:bodyPr wrap="none" rtlCol="0">
            <a:spAutoFit/>
          </a:bodyPr>
          <a:lstStyle/>
          <a:p>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sym typeface="+mn-ea"/>
              </a:rPr>
              <a:t>解析</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 </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B</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项中</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s</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/z/</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，其余项中发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/s/</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7" name="文本框 6"/>
          <p:cNvSpPr txBox="1"/>
          <p:nvPr/>
        </p:nvSpPr>
        <p:spPr>
          <a:xfrm>
            <a:off x="546528" y="1943199"/>
            <a:ext cx="389850" cy="461665"/>
          </a:xfrm>
          <a:prstGeom prst="rect">
            <a:avLst/>
          </a:prstGeom>
          <a:noFill/>
        </p:spPr>
        <p:txBody>
          <a:bodyPr wrap="none" rtlCol="0">
            <a:spAutoFit/>
          </a:bodyPr>
          <a:lstStyle/>
          <a:p>
            <a:r>
              <a:rPr lang="en-US" altLang="zh-CN" sz="2400" dirty="0">
                <a:solidFill>
                  <a:srgbClr val="FF0000"/>
                </a:solidFill>
                <a:latin typeface="Times New Roman" panose="02020603050405020304" charset="0"/>
                <a:cs typeface="Times New Roman" panose="02020603050405020304" charset="0"/>
              </a:rPr>
              <a:t>B</a:t>
            </a:r>
            <a:endParaRPr lang="zh-CN" altLang="en-US" sz="2400" dirty="0">
              <a:solidFill>
                <a:srgbClr val="FF0000"/>
              </a:solidFill>
              <a:latin typeface="Times New Roman" panose="02020603050405020304" charset="0"/>
              <a:cs typeface="Times New Roman" panose="02020603050405020304"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linds(horizont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linds(horizontal)">
                                      <p:cBhvr>
                                        <p:cTn id="2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6" grpId="0" animBg="1"/>
      <p:bldP spid="7"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dirty="0"/>
              <a:t>第</a:t>
            </a:r>
            <a:fld id="{24130960-09FD-428B-996F-A983EEEB0784}" type="slidenum">
              <a:rPr lang="zh-CN" altLang="en-US" smtClean="0"/>
            </a:fld>
            <a:r>
              <a:rPr lang="zh-CN" altLang="en-US" dirty="0"/>
              <a:t>页，共</a:t>
            </a:r>
            <a:r>
              <a:rPr lang="en-US" altLang="zh-CN" dirty="0"/>
              <a:t>46</a:t>
            </a:r>
            <a:r>
              <a:rPr lang="zh-CN" altLang="en-US" dirty="0"/>
              <a:t>页</a:t>
            </a:r>
            <a:endParaRPr lang="zh-CN" altLang="en-US" dirty="0"/>
          </a:p>
        </p:txBody>
      </p:sp>
      <p:sp>
        <p:nvSpPr>
          <p:cNvPr id="3" name="文本框 1"/>
          <p:cNvSpPr txBox="1">
            <a:spLocks noChangeArrowheads="1"/>
          </p:cNvSpPr>
          <p:nvPr/>
        </p:nvSpPr>
        <p:spPr bwMode="auto">
          <a:xfrm>
            <a:off x="253364" y="1082291"/>
            <a:ext cx="8637270" cy="3542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indent="457200" algn="l" fontAlgn="auto">
              <a:lnSpc>
                <a:spcPct val="120000"/>
              </a:lnSpc>
            </a:pP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)1. A. </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a</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nd		B. s</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a</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t		C. m</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a</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tch	D. sof</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a</a:t>
            </a:r>
            <a:endPar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)2. A. l</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o</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ve	B. d</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o</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g		C. </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o</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n		D. j</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o</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b</a:t>
            </a: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)3. A. </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u</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nder	B. s</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u</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pper	C. st</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u</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dent	D. h</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u</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rry</a:t>
            </a: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p:txBody>
      </p:sp>
      <p:pic>
        <p:nvPicPr>
          <p:cNvPr id="9218" name="Picture 2"/>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3828201" y="1002875"/>
            <a:ext cx="1323529" cy="54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文本框 4"/>
          <p:cNvSpPr txBox="1"/>
          <p:nvPr/>
        </p:nvSpPr>
        <p:spPr>
          <a:xfrm>
            <a:off x="364291" y="1968846"/>
            <a:ext cx="5254965" cy="430887"/>
          </a:xfrm>
          <a:prstGeom prst="rect">
            <a:avLst/>
          </a:prstGeom>
          <a:solidFill>
            <a:schemeClr val="bg1">
              <a:lumMod val="85000"/>
            </a:schemeClr>
          </a:solidFill>
        </p:spPr>
        <p:txBody>
          <a:bodyPr wrap="none" rtlCol="0">
            <a:spAutoFit/>
          </a:bodyPr>
          <a:lstStyle/>
          <a:p>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sym typeface="+mn-ea"/>
              </a:rPr>
              <a:t>解析</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 </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D</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项中</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/ə/</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，其余项中发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/æ/</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6" name="文本框 5"/>
          <p:cNvSpPr txBox="1"/>
          <p:nvPr/>
        </p:nvSpPr>
        <p:spPr>
          <a:xfrm>
            <a:off x="556823" y="1537277"/>
            <a:ext cx="407484" cy="461665"/>
          </a:xfrm>
          <a:prstGeom prst="rect">
            <a:avLst/>
          </a:prstGeom>
          <a:noFill/>
        </p:spPr>
        <p:txBody>
          <a:bodyPr wrap="none" rtlCol="0">
            <a:spAutoFit/>
          </a:bodyPr>
          <a:lstStyle/>
          <a:p>
            <a:r>
              <a:rPr lang="en-US" altLang="zh-CN" sz="2400" dirty="0">
                <a:solidFill>
                  <a:srgbClr val="FF0000"/>
                </a:solidFill>
                <a:latin typeface="Times New Roman" panose="02020603050405020304" charset="0"/>
                <a:cs typeface="Times New Roman" panose="02020603050405020304" charset="0"/>
              </a:rPr>
              <a:t>D</a:t>
            </a:r>
            <a:endParaRPr lang="zh-CN" altLang="en-US" sz="2400" dirty="0">
              <a:solidFill>
                <a:srgbClr val="FF0000"/>
              </a:solidFill>
              <a:latin typeface="Times New Roman" panose="02020603050405020304" charset="0"/>
              <a:cs typeface="Times New Roman" panose="02020603050405020304" charset="0"/>
            </a:endParaRPr>
          </a:p>
        </p:txBody>
      </p:sp>
      <p:sp>
        <p:nvSpPr>
          <p:cNvPr id="7" name="文本框 6"/>
          <p:cNvSpPr txBox="1"/>
          <p:nvPr/>
        </p:nvSpPr>
        <p:spPr>
          <a:xfrm>
            <a:off x="364291" y="2749697"/>
            <a:ext cx="5136791" cy="430887"/>
          </a:xfrm>
          <a:prstGeom prst="rect">
            <a:avLst/>
          </a:prstGeom>
          <a:solidFill>
            <a:schemeClr val="bg1">
              <a:lumMod val="85000"/>
            </a:schemeClr>
          </a:solidFill>
        </p:spPr>
        <p:txBody>
          <a:bodyPr wrap="none" rtlCol="0">
            <a:spAutoFit/>
          </a:bodyPr>
          <a:lstStyle/>
          <a:p>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sym typeface="+mn-ea"/>
              </a:rPr>
              <a:t>解析</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 </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项中</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o</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/ʌ/</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，其余项中发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/ɒ/</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8" name="文本框 7"/>
          <p:cNvSpPr txBox="1"/>
          <p:nvPr/>
        </p:nvSpPr>
        <p:spPr>
          <a:xfrm>
            <a:off x="556823" y="2318483"/>
            <a:ext cx="407484" cy="461665"/>
          </a:xfrm>
          <a:prstGeom prst="rect">
            <a:avLst/>
          </a:prstGeom>
          <a:noFill/>
        </p:spPr>
        <p:txBody>
          <a:bodyPr wrap="none" rtlCol="0">
            <a:spAutoFit/>
          </a:bodyPr>
          <a:lstStyle/>
          <a:p>
            <a:r>
              <a:rPr lang="en-US" altLang="zh-CN" sz="2400" dirty="0">
                <a:solidFill>
                  <a:srgbClr val="FF0000"/>
                </a:solidFill>
                <a:latin typeface="Times New Roman" panose="02020603050405020304" charset="0"/>
                <a:cs typeface="Times New Roman" panose="02020603050405020304" charset="0"/>
              </a:rPr>
              <a:t>A</a:t>
            </a:r>
            <a:endParaRPr lang="zh-CN" altLang="en-US" sz="2400" dirty="0">
              <a:solidFill>
                <a:srgbClr val="FF0000"/>
              </a:solidFill>
              <a:latin typeface="Times New Roman" panose="02020603050405020304" charset="0"/>
              <a:cs typeface="Times New Roman" panose="02020603050405020304" charset="0"/>
            </a:endParaRPr>
          </a:p>
        </p:txBody>
      </p:sp>
      <p:sp>
        <p:nvSpPr>
          <p:cNvPr id="9" name="文本框 8"/>
          <p:cNvSpPr txBox="1"/>
          <p:nvPr/>
        </p:nvSpPr>
        <p:spPr>
          <a:xfrm>
            <a:off x="364290" y="3581348"/>
            <a:ext cx="5287025" cy="430887"/>
          </a:xfrm>
          <a:prstGeom prst="rect">
            <a:avLst/>
          </a:prstGeom>
          <a:solidFill>
            <a:schemeClr val="bg1">
              <a:lumMod val="85000"/>
            </a:schemeClr>
          </a:solidFill>
        </p:spPr>
        <p:txBody>
          <a:bodyPr wrap="none" rtlCol="0">
            <a:spAutoFit/>
          </a:bodyPr>
          <a:lstStyle/>
          <a:p>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sym typeface="+mn-ea"/>
              </a:rPr>
              <a:t>解析</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 </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C</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项中</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u</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rPr>
              <a:t>ju</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ː</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，其余项中发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/ʌ/</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10" name="文本框 9"/>
          <p:cNvSpPr txBox="1"/>
          <p:nvPr/>
        </p:nvSpPr>
        <p:spPr>
          <a:xfrm>
            <a:off x="556823" y="3148106"/>
            <a:ext cx="389850" cy="461665"/>
          </a:xfrm>
          <a:prstGeom prst="rect">
            <a:avLst/>
          </a:prstGeom>
          <a:noFill/>
        </p:spPr>
        <p:txBody>
          <a:bodyPr wrap="none" rtlCol="0">
            <a:spAutoFit/>
          </a:bodyPr>
          <a:lstStyle/>
          <a:p>
            <a:r>
              <a:rPr lang="en-US" altLang="zh-CN" sz="2400" dirty="0">
                <a:solidFill>
                  <a:srgbClr val="FF0000"/>
                </a:solidFill>
                <a:latin typeface="Times New Roman" panose="02020603050405020304" charset="0"/>
                <a:cs typeface="Times New Roman" panose="02020603050405020304" charset="0"/>
              </a:rPr>
              <a:t>C</a:t>
            </a:r>
            <a:endParaRPr lang="zh-CN" altLang="en-US" sz="2400" dirty="0">
              <a:solidFill>
                <a:srgbClr val="FF0000"/>
              </a:solidFill>
              <a:latin typeface="Times New Roman" panose="02020603050405020304" charset="0"/>
              <a:cs typeface="Times New Roman" panose="02020603050405020304" charset="0"/>
            </a:endParaRPr>
          </a:p>
        </p:txBody>
      </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linds(horizont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linds(horizontal)">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blinds(horizontal)">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blinds(horizontal)">
                                      <p:cBhvr>
                                        <p:cTn id="3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P spid="6" grpId="0"/>
      <p:bldP spid="7" grpId="0" animBg="1"/>
      <p:bldP spid="8" grpId="0"/>
      <p:bldP spid="9" grpId="0" animBg="1"/>
      <p:bldP spid="10"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dirty="0"/>
              <a:t>第</a:t>
            </a:r>
            <a:fld id="{24130960-09FD-428B-996F-A983EEEB0784}" type="slidenum">
              <a:rPr lang="zh-CN" altLang="en-US" smtClean="0"/>
            </a:fld>
            <a:r>
              <a:rPr lang="zh-CN" altLang="en-US" dirty="0"/>
              <a:t>页，共</a:t>
            </a:r>
            <a:r>
              <a:rPr lang="en-US" altLang="zh-CN" dirty="0"/>
              <a:t>46</a:t>
            </a:r>
            <a:r>
              <a:rPr lang="zh-CN" altLang="en-US" dirty="0"/>
              <a:t>页</a:t>
            </a:r>
            <a:endParaRPr lang="zh-CN" altLang="en-US" dirty="0"/>
          </a:p>
        </p:txBody>
      </p:sp>
      <p:sp>
        <p:nvSpPr>
          <p:cNvPr id="3" name="文本框 1"/>
          <p:cNvSpPr txBox="1">
            <a:spLocks noChangeArrowheads="1"/>
          </p:cNvSpPr>
          <p:nvPr/>
        </p:nvSpPr>
        <p:spPr bwMode="auto">
          <a:xfrm>
            <a:off x="253364" y="1082291"/>
            <a:ext cx="8637270" cy="3542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algn="l" fontAlgn="auto">
              <a:lnSpc>
                <a:spcPct val="120000"/>
              </a:lnSpc>
            </a:pP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)4. A. </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c</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enter	B. fa</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c</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		C. </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c</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ity		D. </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c</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all</a:t>
            </a: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)5. A. doct</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or</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B. c</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or</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n		C. f</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or</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m		D. </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or</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der</a:t>
            </a: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p:txBody>
      </p:sp>
      <p:sp>
        <p:nvSpPr>
          <p:cNvPr id="4" name="文本框 3"/>
          <p:cNvSpPr txBox="1"/>
          <p:nvPr/>
        </p:nvSpPr>
        <p:spPr>
          <a:xfrm>
            <a:off x="370966" y="1568379"/>
            <a:ext cx="5254965" cy="430887"/>
          </a:xfrm>
          <a:prstGeom prst="rect">
            <a:avLst/>
          </a:prstGeom>
          <a:solidFill>
            <a:schemeClr val="bg1">
              <a:lumMod val="85000"/>
            </a:schemeClr>
          </a:solidFill>
        </p:spPr>
        <p:txBody>
          <a:bodyPr wrap="none" rtlCol="0">
            <a:spAutoFit/>
          </a:bodyPr>
          <a:lstStyle/>
          <a:p>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sym typeface="+mn-ea"/>
              </a:rPr>
              <a:t>解析</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 </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D</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项中</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c</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/k/</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，其余项中发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/s/</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5" name="文本框 4"/>
          <p:cNvSpPr txBox="1"/>
          <p:nvPr/>
        </p:nvSpPr>
        <p:spPr>
          <a:xfrm>
            <a:off x="543474" y="1151742"/>
            <a:ext cx="407484" cy="461665"/>
          </a:xfrm>
          <a:prstGeom prst="rect">
            <a:avLst/>
          </a:prstGeom>
          <a:noFill/>
        </p:spPr>
        <p:txBody>
          <a:bodyPr wrap="none" rtlCol="0">
            <a:spAutoFit/>
          </a:bodyPr>
          <a:lstStyle/>
          <a:p>
            <a:r>
              <a:rPr lang="en-US" altLang="zh-CN" sz="2400" dirty="0">
                <a:solidFill>
                  <a:srgbClr val="FF0000"/>
                </a:solidFill>
                <a:latin typeface="Times New Roman" panose="02020603050405020304" charset="0"/>
                <a:cs typeface="Times New Roman" panose="02020603050405020304" charset="0"/>
              </a:rPr>
              <a:t>D</a:t>
            </a:r>
            <a:endParaRPr lang="zh-CN" altLang="en-US" sz="2400" dirty="0">
              <a:solidFill>
                <a:srgbClr val="FF0000"/>
              </a:solidFill>
              <a:latin typeface="Times New Roman" panose="02020603050405020304" charset="0"/>
              <a:cs typeface="Times New Roman" panose="02020603050405020304" charset="0"/>
            </a:endParaRPr>
          </a:p>
        </p:txBody>
      </p:sp>
      <p:sp>
        <p:nvSpPr>
          <p:cNvPr id="6" name="文本框 5"/>
          <p:cNvSpPr txBox="1"/>
          <p:nvPr/>
        </p:nvSpPr>
        <p:spPr>
          <a:xfrm>
            <a:off x="370966" y="2356306"/>
            <a:ext cx="5271443" cy="430887"/>
          </a:xfrm>
          <a:prstGeom prst="rect">
            <a:avLst/>
          </a:prstGeom>
          <a:solidFill>
            <a:schemeClr val="bg1">
              <a:lumMod val="85000"/>
            </a:schemeClr>
          </a:solidFill>
        </p:spPr>
        <p:txBody>
          <a:bodyPr wrap="none" rtlCol="0">
            <a:spAutoFit/>
          </a:bodyPr>
          <a:lstStyle/>
          <a:p>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sym typeface="+mn-ea"/>
              </a:rPr>
              <a:t>解析</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 </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项中</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or</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/ə/</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，其余项中发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/ɔː/</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7" name="文本框 6"/>
          <p:cNvSpPr txBox="1"/>
          <p:nvPr/>
        </p:nvSpPr>
        <p:spPr>
          <a:xfrm>
            <a:off x="550796" y="1948466"/>
            <a:ext cx="407484" cy="461665"/>
          </a:xfrm>
          <a:prstGeom prst="rect">
            <a:avLst/>
          </a:prstGeom>
          <a:noFill/>
        </p:spPr>
        <p:txBody>
          <a:bodyPr wrap="none" rtlCol="0">
            <a:spAutoFit/>
          </a:bodyPr>
          <a:lstStyle/>
          <a:p>
            <a:r>
              <a:rPr lang="en-US" altLang="zh-CN" sz="2400" dirty="0">
                <a:solidFill>
                  <a:srgbClr val="FF0000"/>
                </a:solidFill>
                <a:latin typeface="Times New Roman" panose="02020603050405020304" charset="0"/>
                <a:cs typeface="Times New Roman" panose="02020603050405020304" charset="0"/>
              </a:rPr>
              <a:t>A</a:t>
            </a:r>
            <a:endParaRPr lang="zh-CN" altLang="en-US" sz="2400" dirty="0">
              <a:solidFill>
                <a:srgbClr val="FF0000"/>
              </a:solidFill>
              <a:latin typeface="Times New Roman" panose="02020603050405020304" charset="0"/>
              <a:cs typeface="Times New Roman" panose="02020603050405020304"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linds(horizont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linds(horizontal)">
                                      <p:cBhvr>
                                        <p:cTn id="2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P spid="5" grpId="0"/>
      <p:bldP spid="6" grpId="0" animBg="1"/>
      <p:bldP spid="7"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dirty="0"/>
              <a:t>第</a:t>
            </a:r>
            <a:fld id="{24130960-09FD-428B-996F-A983EEEB0784}" type="slidenum">
              <a:rPr lang="zh-CN" altLang="en-US" smtClean="0"/>
            </a:fld>
            <a:r>
              <a:rPr lang="zh-CN" altLang="en-US" dirty="0"/>
              <a:t>页，共</a:t>
            </a:r>
            <a:r>
              <a:rPr lang="en-US" altLang="zh-CN" dirty="0"/>
              <a:t>46</a:t>
            </a:r>
            <a:r>
              <a:rPr lang="zh-CN" altLang="en-US" dirty="0"/>
              <a:t>页</a:t>
            </a:r>
            <a:endParaRPr lang="zh-CN" altLang="en-US" dirty="0"/>
          </a:p>
        </p:txBody>
      </p:sp>
      <p:sp>
        <p:nvSpPr>
          <p:cNvPr id="3" name="文本框 1"/>
          <p:cNvSpPr txBox="1">
            <a:spLocks noChangeArrowheads="1"/>
          </p:cNvSpPr>
          <p:nvPr/>
        </p:nvSpPr>
        <p:spPr bwMode="auto">
          <a:xfrm>
            <a:off x="253364" y="1082291"/>
            <a:ext cx="8637270" cy="3542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indent="457200" algn="l" fontAlgn="auto">
              <a:lnSpc>
                <a:spcPct val="120000"/>
              </a:lnSpc>
            </a:pP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)1. A. gam</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es</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B. wish</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es</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C. kniv</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es</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D. citi</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es</a:t>
            </a:r>
            <a:endPar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)2. A. t</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ea</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B. s</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ea</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t		C. </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ea</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st		D. inst</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ea</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d</a:t>
            </a: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)3. A. </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th</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ree	B. </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th</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at		C. </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th</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ing		D. </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th</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ink</a:t>
            </a: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p:txBody>
      </p:sp>
      <p:pic>
        <p:nvPicPr>
          <p:cNvPr id="10242" name="Picture 2"/>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3957881" y="1009266"/>
            <a:ext cx="1228235" cy="54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文本框 4"/>
          <p:cNvSpPr txBox="1"/>
          <p:nvPr/>
        </p:nvSpPr>
        <p:spPr>
          <a:xfrm>
            <a:off x="384315" y="1982492"/>
            <a:ext cx="5472973" cy="430887"/>
          </a:xfrm>
          <a:prstGeom prst="rect">
            <a:avLst/>
          </a:prstGeom>
          <a:solidFill>
            <a:schemeClr val="bg1">
              <a:lumMod val="85000"/>
            </a:schemeClr>
          </a:solidFill>
        </p:spPr>
        <p:txBody>
          <a:bodyPr wrap="none" rtlCol="0">
            <a:spAutoFit/>
          </a:bodyPr>
          <a:lstStyle/>
          <a:p>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sym typeface="+mn-ea"/>
              </a:rPr>
              <a:t>解析</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 </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B</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项中</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es</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rPr>
              <a:t>ɪz</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，其余项中发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/z/</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6" name="文本框 5"/>
          <p:cNvSpPr txBox="1"/>
          <p:nvPr/>
        </p:nvSpPr>
        <p:spPr>
          <a:xfrm>
            <a:off x="517051" y="1549266"/>
            <a:ext cx="389850" cy="461665"/>
          </a:xfrm>
          <a:prstGeom prst="rect">
            <a:avLst/>
          </a:prstGeom>
          <a:noFill/>
        </p:spPr>
        <p:txBody>
          <a:bodyPr wrap="none" rtlCol="0">
            <a:spAutoFit/>
          </a:bodyPr>
          <a:lstStyle/>
          <a:p>
            <a:r>
              <a:rPr lang="en-US" altLang="zh-CN" sz="2400" dirty="0">
                <a:solidFill>
                  <a:srgbClr val="FF0000"/>
                </a:solidFill>
                <a:latin typeface="Times New Roman" panose="02020603050405020304" charset="0"/>
                <a:cs typeface="Times New Roman" panose="02020603050405020304" charset="0"/>
              </a:rPr>
              <a:t>B</a:t>
            </a:r>
            <a:endParaRPr lang="zh-CN" altLang="en-US" sz="2400" dirty="0">
              <a:solidFill>
                <a:srgbClr val="FF0000"/>
              </a:solidFill>
              <a:latin typeface="Times New Roman" panose="02020603050405020304" charset="0"/>
              <a:cs typeface="Times New Roman" panose="02020603050405020304" charset="0"/>
            </a:endParaRPr>
          </a:p>
        </p:txBody>
      </p:sp>
      <p:sp>
        <p:nvSpPr>
          <p:cNvPr id="7" name="文本框 6"/>
          <p:cNvSpPr txBox="1"/>
          <p:nvPr/>
        </p:nvSpPr>
        <p:spPr>
          <a:xfrm>
            <a:off x="384315" y="2762003"/>
            <a:ext cx="5254965" cy="430887"/>
          </a:xfrm>
          <a:prstGeom prst="rect">
            <a:avLst/>
          </a:prstGeom>
          <a:solidFill>
            <a:schemeClr val="bg1">
              <a:lumMod val="85000"/>
            </a:schemeClr>
          </a:solidFill>
        </p:spPr>
        <p:txBody>
          <a:bodyPr wrap="none" rtlCol="0">
            <a:spAutoFit/>
          </a:bodyPr>
          <a:lstStyle/>
          <a:p>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sym typeface="+mn-ea"/>
              </a:rPr>
              <a:t>解析</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 </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D</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项中</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rPr>
              <a:t>ea</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/e/</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，其余项中发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rPr>
              <a:t>i</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ː/</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8" name="文本框 7"/>
          <p:cNvSpPr txBox="1"/>
          <p:nvPr/>
        </p:nvSpPr>
        <p:spPr>
          <a:xfrm>
            <a:off x="517051" y="2355635"/>
            <a:ext cx="407484" cy="461665"/>
          </a:xfrm>
          <a:prstGeom prst="rect">
            <a:avLst/>
          </a:prstGeom>
          <a:noFill/>
        </p:spPr>
        <p:txBody>
          <a:bodyPr wrap="none" rtlCol="0">
            <a:spAutoFit/>
          </a:bodyPr>
          <a:lstStyle/>
          <a:p>
            <a:r>
              <a:rPr lang="en-US" altLang="zh-CN" sz="2400" dirty="0">
                <a:solidFill>
                  <a:srgbClr val="FF0000"/>
                </a:solidFill>
                <a:latin typeface="Times New Roman" panose="02020603050405020304" charset="0"/>
                <a:cs typeface="Times New Roman" panose="02020603050405020304" charset="0"/>
              </a:rPr>
              <a:t>D</a:t>
            </a:r>
            <a:endParaRPr lang="zh-CN" altLang="en-US" sz="2400" dirty="0">
              <a:solidFill>
                <a:srgbClr val="FF0000"/>
              </a:solidFill>
              <a:latin typeface="Times New Roman" panose="02020603050405020304" charset="0"/>
              <a:cs typeface="Times New Roman" panose="02020603050405020304" charset="0"/>
            </a:endParaRPr>
          </a:p>
        </p:txBody>
      </p:sp>
      <p:sp>
        <p:nvSpPr>
          <p:cNvPr id="9" name="文本框 8"/>
          <p:cNvSpPr txBox="1"/>
          <p:nvPr/>
        </p:nvSpPr>
        <p:spPr>
          <a:xfrm>
            <a:off x="384315" y="3541802"/>
            <a:ext cx="5254965" cy="430887"/>
          </a:xfrm>
          <a:prstGeom prst="rect">
            <a:avLst/>
          </a:prstGeom>
          <a:solidFill>
            <a:schemeClr val="bg1">
              <a:lumMod val="85000"/>
            </a:schemeClr>
          </a:solidFill>
        </p:spPr>
        <p:txBody>
          <a:bodyPr wrap="none" rtlCol="0">
            <a:spAutoFit/>
          </a:bodyPr>
          <a:lstStyle/>
          <a:p>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sym typeface="+mn-ea"/>
              </a:rPr>
              <a:t>解析</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 </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B</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项中</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rPr>
              <a:t>th</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/ð/</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，其余项中发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/θ/</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10" name="文本框 9"/>
          <p:cNvSpPr txBox="1"/>
          <p:nvPr/>
        </p:nvSpPr>
        <p:spPr>
          <a:xfrm>
            <a:off x="540386" y="3138274"/>
            <a:ext cx="389850" cy="461665"/>
          </a:xfrm>
          <a:prstGeom prst="rect">
            <a:avLst/>
          </a:prstGeom>
          <a:noFill/>
        </p:spPr>
        <p:txBody>
          <a:bodyPr wrap="none" rtlCol="0">
            <a:spAutoFit/>
          </a:bodyPr>
          <a:lstStyle/>
          <a:p>
            <a:r>
              <a:rPr lang="en-US" altLang="zh-CN" sz="2400" dirty="0">
                <a:solidFill>
                  <a:srgbClr val="FF0000"/>
                </a:solidFill>
                <a:latin typeface="Times New Roman" panose="02020603050405020304" charset="0"/>
                <a:cs typeface="Times New Roman" panose="02020603050405020304" charset="0"/>
              </a:rPr>
              <a:t>B</a:t>
            </a:r>
            <a:endParaRPr lang="zh-CN" altLang="en-US" sz="2400" dirty="0">
              <a:solidFill>
                <a:srgbClr val="FF0000"/>
              </a:solidFill>
              <a:latin typeface="Times New Roman" panose="02020603050405020304" charset="0"/>
              <a:cs typeface="Times New Roman" panose="02020603050405020304" charset="0"/>
            </a:endParaRPr>
          </a:p>
        </p:txBody>
      </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linds(horizont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linds(horizontal)">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blinds(horizontal)">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blinds(horizontal)">
                                      <p:cBhvr>
                                        <p:cTn id="3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P spid="6" grpId="0"/>
      <p:bldP spid="7" grpId="0" animBg="1"/>
      <p:bldP spid="8" grpId="0"/>
      <p:bldP spid="9" grpId="0" animBg="1"/>
      <p:bldP spid="10"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dirty="0"/>
              <a:t>第</a:t>
            </a:r>
            <a:fld id="{24130960-09FD-428B-996F-A983EEEB0784}" type="slidenum">
              <a:rPr lang="zh-CN" altLang="en-US" smtClean="0"/>
            </a:fld>
            <a:r>
              <a:rPr lang="zh-CN" altLang="en-US" dirty="0"/>
              <a:t>页，共</a:t>
            </a:r>
            <a:r>
              <a:rPr lang="en-US" altLang="zh-CN" dirty="0"/>
              <a:t>46</a:t>
            </a:r>
            <a:r>
              <a:rPr lang="zh-CN" altLang="en-US" dirty="0"/>
              <a:t>页</a:t>
            </a:r>
            <a:endParaRPr lang="zh-CN" altLang="en-US" dirty="0"/>
          </a:p>
        </p:txBody>
      </p:sp>
      <p:sp>
        <p:nvSpPr>
          <p:cNvPr id="3" name="文本框 1"/>
          <p:cNvSpPr txBox="1">
            <a:spLocks noChangeArrowheads="1"/>
          </p:cNvSpPr>
          <p:nvPr/>
        </p:nvSpPr>
        <p:spPr bwMode="auto">
          <a:xfrm>
            <a:off x="253364" y="1082291"/>
            <a:ext cx="8637270" cy="3542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algn="l" fontAlgn="auto">
              <a:lnSpc>
                <a:spcPct val="120000"/>
              </a:lnSpc>
            </a:pP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)4. A. f</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ew</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B. gr</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ew</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C. n</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ew</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D. kn</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ew</a:t>
            </a:r>
            <a:endPar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)5. A. c</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oo</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k	B. n</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oo</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n		C. l</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oo</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k		D. g</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oo</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d</a:t>
            </a: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p:txBody>
      </p:sp>
      <p:sp>
        <p:nvSpPr>
          <p:cNvPr id="4" name="文本框 3"/>
          <p:cNvSpPr txBox="1"/>
          <p:nvPr/>
        </p:nvSpPr>
        <p:spPr>
          <a:xfrm>
            <a:off x="384315" y="1557709"/>
            <a:ext cx="5553123" cy="430887"/>
          </a:xfrm>
          <a:prstGeom prst="rect">
            <a:avLst/>
          </a:prstGeom>
          <a:solidFill>
            <a:schemeClr val="bg1">
              <a:lumMod val="85000"/>
            </a:schemeClr>
          </a:solidFill>
        </p:spPr>
        <p:txBody>
          <a:bodyPr wrap="none" rtlCol="0">
            <a:spAutoFit/>
          </a:bodyPr>
          <a:lstStyle/>
          <a:p>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sym typeface="+mn-ea"/>
              </a:rPr>
              <a:t>解析</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 </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B</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项中</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rPr>
              <a:t>ew</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/uː/</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，其余项中发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rPr>
              <a:t>ju</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ː/</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5" name="文本框 4"/>
          <p:cNvSpPr txBox="1"/>
          <p:nvPr/>
        </p:nvSpPr>
        <p:spPr>
          <a:xfrm>
            <a:off x="543749" y="1082291"/>
            <a:ext cx="389850" cy="461665"/>
          </a:xfrm>
          <a:prstGeom prst="rect">
            <a:avLst/>
          </a:prstGeom>
          <a:noFill/>
        </p:spPr>
        <p:txBody>
          <a:bodyPr wrap="none" rtlCol="0">
            <a:spAutoFit/>
          </a:bodyPr>
          <a:lstStyle/>
          <a:p>
            <a:r>
              <a:rPr lang="en-US" altLang="zh-CN" sz="2400" dirty="0">
                <a:solidFill>
                  <a:srgbClr val="FF0000"/>
                </a:solidFill>
                <a:latin typeface="Times New Roman" panose="02020603050405020304" charset="0"/>
                <a:cs typeface="Times New Roman" panose="02020603050405020304" charset="0"/>
              </a:rPr>
              <a:t>B</a:t>
            </a:r>
            <a:endParaRPr lang="zh-CN" altLang="en-US" sz="2400" dirty="0">
              <a:solidFill>
                <a:srgbClr val="FF0000"/>
              </a:solidFill>
              <a:latin typeface="Times New Roman" panose="02020603050405020304" charset="0"/>
              <a:cs typeface="Times New Roman" panose="02020603050405020304" charset="0"/>
            </a:endParaRPr>
          </a:p>
        </p:txBody>
      </p:sp>
      <p:sp>
        <p:nvSpPr>
          <p:cNvPr id="6" name="文本框 5"/>
          <p:cNvSpPr txBox="1"/>
          <p:nvPr/>
        </p:nvSpPr>
        <p:spPr>
          <a:xfrm>
            <a:off x="384315" y="2356306"/>
            <a:ext cx="5363969" cy="430887"/>
          </a:xfrm>
          <a:prstGeom prst="rect">
            <a:avLst/>
          </a:prstGeom>
          <a:solidFill>
            <a:schemeClr val="bg1">
              <a:lumMod val="85000"/>
            </a:schemeClr>
          </a:solidFill>
        </p:spPr>
        <p:txBody>
          <a:bodyPr wrap="none" rtlCol="0">
            <a:spAutoFit/>
          </a:bodyPr>
          <a:lstStyle/>
          <a:p>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sym typeface="+mn-ea"/>
              </a:rPr>
              <a:t>解析</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 </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B</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项中</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rPr>
              <a:t>oo</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/uː/</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，其余项中发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/ʊ/</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7" name="文本框 6"/>
          <p:cNvSpPr txBox="1"/>
          <p:nvPr/>
        </p:nvSpPr>
        <p:spPr>
          <a:xfrm>
            <a:off x="553735" y="1942146"/>
            <a:ext cx="389850" cy="461665"/>
          </a:xfrm>
          <a:prstGeom prst="rect">
            <a:avLst/>
          </a:prstGeom>
          <a:noFill/>
        </p:spPr>
        <p:txBody>
          <a:bodyPr wrap="none" rtlCol="0">
            <a:spAutoFit/>
          </a:bodyPr>
          <a:lstStyle/>
          <a:p>
            <a:r>
              <a:rPr lang="en-US" altLang="zh-CN" sz="2400" dirty="0">
                <a:solidFill>
                  <a:srgbClr val="FF0000"/>
                </a:solidFill>
                <a:latin typeface="Times New Roman" panose="02020603050405020304" charset="0"/>
                <a:cs typeface="Times New Roman" panose="02020603050405020304" charset="0"/>
              </a:rPr>
              <a:t>B</a:t>
            </a:r>
            <a:endParaRPr lang="zh-CN" altLang="en-US" sz="2400" dirty="0">
              <a:solidFill>
                <a:srgbClr val="FF0000"/>
              </a:solidFill>
              <a:latin typeface="Times New Roman" panose="02020603050405020304" charset="0"/>
              <a:cs typeface="Times New Roman" panose="02020603050405020304"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linds(horizont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linds(horizontal)">
                                      <p:cBhvr>
                                        <p:cTn id="2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P spid="5" grpId="0"/>
      <p:bldP spid="6" grpId="0" animBg="1"/>
      <p:bldP spid="7"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dirty="0"/>
              <a:t>第</a:t>
            </a:r>
            <a:fld id="{24130960-09FD-428B-996F-A983EEEB0784}" type="slidenum">
              <a:rPr lang="zh-CN" altLang="en-US" smtClean="0"/>
            </a:fld>
            <a:r>
              <a:rPr lang="zh-CN" altLang="en-US" dirty="0"/>
              <a:t>页，共</a:t>
            </a:r>
            <a:r>
              <a:rPr lang="en-US" altLang="zh-CN" dirty="0"/>
              <a:t>46</a:t>
            </a:r>
            <a:r>
              <a:rPr lang="zh-CN" altLang="en-US" dirty="0"/>
              <a:t>页</a:t>
            </a:r>
            <a:endParaRPr lang="zh-CN" altLang="en-US" dirty="0"/>
          </a:p>
        </p:txBody>
      </p:sp>
      <p:sp>
        <p:nvSpPr>
          <p:cNvPr id="3" name="文本框 1"/>
          <p:cNvSpPr txBox="1">
            <a:spLocks noChangeArrowheads="1"/>
          </p:cNvSpPr>
          <p:nvPr/>
        </p:nvSpPr>
        <p:spPr bwMode="auto">
          <a:xfrm>
            <a:off x="253364" y="1082291"/>
            <a:ext cx="8637270" cy="3542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indent="457200" algn="l" fontAlgn="auto">
              <a:lnSpc>
                <a:spcPct val="120000"/>
              </a:lnSpc>
            </a:pP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)1. A. s</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a</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ve	B. h</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a</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ve		C. br</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a</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ve	D. w</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a</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ve</a:t>
            </a: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)2. A. s</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t		B. d</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sk		C. </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ven		D. r</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st</a:t>
            </a: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)3. A. m</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o</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ther	B. c</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o</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py		C. br</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o</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ther	D. m</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o</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ney</a:t>
            </a: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p:txBody>
      </p:sp>
      <p:pic>
        <p:nvPicPr>
          <p:cNvPr id="11266" name="Picture 2"/>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3840163" y="947287"/>
            <a:ext cx="1524706" cy="54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文本框 4"/>
          <p:cNvSpPr txBox="1"/>
          <p:nvPr/>
        </p:nvSpPr>
        <p:spPr>
          <a:xfrm>
            <a:off x="390990" y="1978793"/>
            <a:ext cx="5222905" cy="430887"/>
          </a:xfrm>
          <a:prstGeom prst="rect">
            <a:avLst/>
          </a:prstGeom>
          <a:solidFill>
            <a:schemeClr val="bg1">
              <a:lumMod val="85000"/>
            </a:schemeClr>
          </a:solidFill>
        </p:spPr>
        <p:txBody>
          <a:bodyPr wrap="none" rtlCol="0">
            <a:spAutoFit/>
          </a:bodyPr>
          <a:lstStyle/>
          <a:p>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sym typeface="+mn-ea"/>
              </a:rPr>
              <a:t>解析</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 </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B</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项中</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/æ/</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，其余项中发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rPr>
              <a:t>e</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sym typeface="+mn-ea"/>
              </a:rPr>
              <a:t>ɪ</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6" name="文本框 5"/>
          <p:cNvSpPr txBox="1"/>
          <p:nvPr/>
        </p:nvSpPr>
        <p:spPr>
          <a:xfrm>
            <a:off x="543749" y="1487287"/>
            <a:ext cx="389850" cy="461665"/>
          </a:xfrm>
          <a:prstGeom prst="rect">
            <a:avLst/>
          </a:prstGeom>
          <a:noFill/>
        </p:spPr>
        <p:txBody>
          <a:bodyPr wrap="none" rtlCol="0">
            <a:spAutoFit/>
          </a:bodyPr>
          <a:lstStyle/>
          <a:p>
            <a:r>
              <a:rPr lang="en-US" altLang="zh-CN" sz="2400" dirty="0">
                <a:solidFill>
                  <a:srgbClr val="FF0000"/>
                </a:solidFill>
                <a:latin typeface="Times New Roman" panose="02020603050405020304" charset="0"/>
                <a:cs typeface="Times New Roman" panose="02020603050405020304" charset="0"/>
              </a:rPr>
              <a:t>B</a:t>
            </a:r>
            <a:endParaRPr lang="zh-CN" altLang="en-US" sz="2400" dirty="0">
              <a:solidFill>
                <a:srgbClr val="FF0000"/>
              </a:solidFill>
              <a:latin typeface="Times New Roman" panose="02020603050405020304" charset="0"/>
              <a:cs typeface="Times New Roman" panose="02020603050405020304" charset="0"/>
            </a:endParaRPr>
          </a:p>
        </p:txBody>
      </p:sp>
      <p:sp>
        <p:nvSpPr>
          <p:cNvPr id="7" name="文本框 6"/>
          <p:cNvSpPr txBox="1"/>
          <p:nvPr/>
        </p:nvSpPr>
        <p:spPr>
          <a:xfrm>
            <a:off x="390990" y="2753375"/>
            <a:ext cx="5317481" cy="430887"/>
          </a:xfrm>
          <a:prstGeom prst="rect">
            <a:avLst/>
          </a:prstGeom>
          <a:solidFill>
            <a:schemeClr val="bg1">
              <a:lumMod val="85000"/>
            </a:schemeClr>
          </a:solidFill>
        </p:spPr>
        <p:txBody>
          <a:bodyPr wrap="none" rtlCol="0">
            <a:spAutoFit/>
          </a:bodyPr>
          <a:lstStyle/>
          <a:p>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sym typeface="+mn-ea"/>
              </a:rPr>
              <a:t>解析</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 </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C</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项中</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e</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rPr>
              <a:t>i</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ː</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，其余项中发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/e/</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8" name="文本框 7"/>
          <p:cNvSpPr txBox="1"/>
          <p:nvPr/>
        </p:nvSpPr>
        <p:spPr>
          <a:xfrm>
            <a:off x="543749" y="2356450"/>
            <a:ext cx="389850" cy="461665"/>
          </a:xfrm>
          <a:prstGeom prst="rect">
            <a:avLst/>
          </a:prstGeom>
          <a:noFill/>
        </p:spPr>
        <p:txBody>
          <a:bodyPr wrap="none" rtlCol="0">
            <a:spAutoFit/>
          </a:bodyPr>
          <a:lstStyle/>
          <a:p>
            <a:r>
              <a:rPr lang="en-US" altLang="zh-CN" sz="2400" dirty="0">
                <a:solidFill>
                  <a:srgbClr val="FF0000"/>
                </a:solidFill>
                <a:latin typeface="Times New Roman" panose="02020603050405020304" charset="0"/>
                <a:cs typeface="Times New Roman" panose="02020603050405020304" charset="0"/>
              </a:rPr>
              <a:t>C</a:t>
            </a:r>
            <a:endParaRPr lang="zh-CN" altLang="en-US" sz="2400" dirty="0">
              <a:solidFill>
                <a:srgbClr val="FF0000"/>
              </a:solidFill>
              <a:latin typeface="Times New Roman" panose="02020603050405020304" charset="0"/>
              <a:cs typeface="Times New Roman" panose="02020603050405020304" charset="0"/>
            </a:endParaRPr>
          </a:p>
        </p:txBody>
      </p:sp>
      <p:sp>
        <p:nvSpPr>
          <p:cNvPr id="9" name="文本框 8"/>
          <p:cNvSpPr txBox="1"/>
          <p:nvPr/>
        </p:nvSpPr>
        <p:spPr>
          <a:xfrm>
            <a:off x="390990" y="3558321"/>
            <a:ext cx="5136342" cy="430887"/>
          </a:xfrm>
          <a:prstGeom prst="rect">
            <a:avLst/>
          </a:prstGeom>
          <a:solidFill>
            <a:schemeClr val="bg1">
              <a:lumMod val="85000"/>
            </a:schemeClr>
          </a:solidFill>
        </p:spPr>
        <p:txBody>
          <a:bodyPr wrap="none" rtlCol="0">
            <a:spAutoFit/>
          </a:bodyPr>
          <a:lstStyle/>
          <a:p>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sym typeface="+mn-ea"/>
              </a:rPr>
              <a:t>解析</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 </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B</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项中</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o</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/ɒ/</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，其余项中发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/ʌ/</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10" name="文本框 9"/>
          <p:cNvSpPr txBox="1"/>
          <p:nvPr/>
        </p:nvSpPr>
        <p:spPr>
          <a:xfrm>
            <a:off x="543749" y="3130299"/>
            <a:ext cx="389850" cy="461665"/>
          </a:xfrm>
          <a:prstGeom prst="rect">
            <a:avLst/>
          </a:prstGeom>
          <a:noFill/>
        </p:spPr>
        <p:txBody>
          <a:bodyPr wrap="none" rtlCol="0">
            <a:spAutoFit/>
          </a:bodyPr>
          <a:lstStyle/>
          <a:p>
            <a:r>
              <a:rPr lang="en-US" altLang="zh-CN" sz="2400" dirty="0">
                <a:solidFill>
                  <a:srgbClr val="FF0000"/>
                </a:solidFill>
                <a:latin typeface="Times New Roman" panose="02020603050405020304" charset="0"/>
                <a:cs typeface="Times New Roman" panose="02020603050405020304" charset="0"/>
              </a:rPr>
              <a:t>B</a:t>
            </a:r>
            <a:endParaRPr lang="zh-CN" altLang="en-US" sz="2400" dirty="0">
              <a:solidFill>
                <a:srgbClr val="FF0000"/>
              </a:solidFill>
              <a:latin typeface="Times New Roman" panose="02020603050405020304" charset="0"/>
              <a:cs typeface="Times New Roman" panose="02020603050405020304" charset="0"/>
            </a:endParaRPr>
          </a:p>
        </p:txBody>
      </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linds(horizont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linds(horizontal)">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blinds(horizontal)">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blinds(horizontal)">
                                      <p:cBhvr>
                                        <p:cTn id="3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P spid="6" grpId="0"/>
      <p:bldP spid="7" grpId="0" bldLvl="0" animBg="1"/>
      <p:bldP spid="8" grpId="0"/>
      <p:bldP spid="9" grpId="0" animBg="1"/>
      <p:bldP spid="10"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dirty="0"/>
              <a:t>第</a:t>
            </a:r>
            <a:fld id="{24130960-09FD-428B-996F-A983EEEB0784}" type="slidenum">
              <a:rPr lang="zh-CN" altLang="en-US" smtClean="0"/>
            </a:fld>
            <a:r>
              <a:rPr lang="zh-CN" altLang="en-US" dirty="0"/>
              <a:t>页，共</a:t>
            </a:r>
            <a:r>
              <a:rPr lang="en-US" altLang="zh-CN" dirty="0"/>
              <a:t>46</a:t>
            </a:r>
            <a:r>
              <a:rPr lang="zh-CN" altLang="en-US" dirty="0"/>
              <a:t>页</a:t>
            </a:r>
            <a:endParaRPr lang="zh-CN" altLang="en-US" dirty="0"/>
          </a:p>
        </p:txBody>
      </p:sp>
      <p:sp>
        <p:nvSpPr>
          <p:cNvPr id="3" name="文本框 1"/>
          <p:cNvSpPr txBox="1">
            <a:spLocks noChangeArrowheads="1"/>
          </p:cNvSpPr>
          <p:nvPr/>
        </p:nvSpPr>
        <p:spPr bwMode="auto">
          <a:xfrm>
            <a:off x="253364" y="1082291"/>
            <a:ext cx="8637270" cy="3542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algn="l" fontAlgn="auto">
              <a:lnSpc>
                <a:spcPct val="120000"/>
              </a:lnSpc>
            </a:pP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)4. A. s</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u</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bway	B. l</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u</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nch	C. s</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u</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nny	D. m</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u</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sic</a:t>
            </a: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)5. A. go</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es</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B. dish</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es</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C. choos</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es</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D. fix</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es</a:t>
            </a:r>
            <a:endPar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p:txBody>
      </p:sp>
      <p:sp>
        <p:nvSpPr>
          <p:cNvPr id="4" name="文本框 3"/>
          <p:cNvSpPr txBox="1"/>
          <p:nvPr/>
        </p:nvSpPr>
        <p:spPr>
          <a:xfrm>
            <a:off x="390990" y="1564384"/>
            <a:ext cx="5303055" cy="430887"/>
          </a:xfrm>
          <a:prstGeom prst="rect">
            <a:avLst/>
          </a:prstGeom>
          <a:solidFill>
            <a:schemeClr val="bg1">
              <a:lumMod val="85000"/>
            </a:schemeClr>
          </a:solidFill>
        </p:spPr>
        <p:txBody>
          <a:bodyPr wrap="none" rtlCol="0">
            <a:spAutoFit/>
          </a:bodyPr>
          <a:lstStyle/>
          <a:p>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sym typeface="+mn-ea"/>
              </a:rPr>
              <a:t>解析</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 </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D</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项中</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u</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rPr>
              <a:t>ju</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ː/</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，其余项中发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/ʌ/</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5" name="文本框 4"/>
          <p:cNvSpPr txBox="1"/>
          <p:nvPr/>
        </p:nvSpPr>
        <p:spPr>
          <a:xfrm>
            <a:off x="517051" y="1168067"/>
            <a:ext cx="407484" cy="461665"/>
          </a:xfrm>
          <a:prstGeom prst="rect">
            <a:avLst/>
          </a:prstGeom>
          <a:noFill/>
        </p:spPr>
        <p:txBody>
          <a:bodyPr wrap="none" rtlCol="0">
            <a:spAutoFit/>
          </a:bodyPr>
          <a:lstStyle/>
          <a:p>
            <a:r>
              <a:rPr lang="en-US" altLang="zh-CN" sz="2400" dirty="0">
                <a:solidFill>
                  <a:srgbClr val="FF0000"/>
                </a:solidFill>
                <a:latin typeface="Times New Roman" panose="02020603050405020304" charset="0"/>
                <a:cs typeface="Times New Roman" panose="02020603050405020304" charset="0"/>
              </a:rPr>
              <a:t>D</a:t>
            </a:r>
            <a:endParaRPr lang="zh-CN" altLang="en-US" sz="2400" dirty="0">
              <a:solidFill>
                <a:srgbClr val="FF0000"/>
              </a:solidFill>
              <a:latin typeface="Times New Roman" panose="02020603050405020304" charset="0"/>
              <a:cs typeface="Times New Roman" panose="02020603050405020304" charset="0"/>
            </a:endParaRPr>
          </a:p>
        </p:txBody>
      </p:sp>
      <p:sp>
        <p:nvSpPr>
          <p:cNvPr id="6" name="文本框 5"/>
          <p:cNvSpPr txBox="1"/>
          <p:nvPr/>
        </p:nvSpPr>
        <p:spPr>
          <a:xfrm>
            <a:off x="390990" y="2374444"/>
            <a:ext cx="5473421" cy="430887"/>
          </a:xfrm>
          <a:prstGeom prst="rect">
            <a:avLst/>
          </a:prstGeom>
          <a:solidFill>
            <a:schemeClr val="bg1">
              <a:lumMod val="85000"/>
            </a:schemeClr>
          </a:solidFill>
        </p:spPr>
        <p:txBody>
          <a:bodyPr wrap="none" rtlCol="0">
            <a:spAutoFit/>
          </a:bodyPr>
          <a:lstStyle/>
          <a:p>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sym typeface="+mn-ea"/>
              </a:rPr>
              <a:t>解析</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 </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项中</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es</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/z/</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，其余项中发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sym typeface="+mn-ea"/>
              </a:rPr>
              <a:t>ɪ</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rPr>
              <a:t>z</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7" name="文本框 6"/>
          <p:cNvSpPr txBox="1"/>
          <p:nvPr/>
        </p:nvSpPr>
        <p:spPr>
          <a:xfrm>
            <a:off x="519758" y="1908479"/>
            <a:ext cx="407484" cy="461665"/>
          </a:xfrm>
          <a:prstGeom prst="rect">
            <a:avLst/>
          </a:prstGeom>
          <a:noFill/>
        </p:spPr>
        <p:txBody>
          <a:bodyPr wrap="none" rtlCol="0">
            <a:spAutoFit/>
          </a:bodyPr>
          <a:lstStyle/>
          <a:p>
            <a:r>
              <a:rPr lang="en-US" altLang="zh-CN" sz="2400" dirty="0">
                <a:solidFill>
                  <a:srgbClr val="FF0000"/>
                </a:solidFill>
                <a:latin typeface="Times New Roman" panose="02020603050405020304" charset="0"/>
                <a:cs typeface="Times New Roman" panose="02020603050405020304" charset="0"/>
              </a:rPr>
              <a:t>A</a:t>
            </a:r>
            <a:endParaRPr lang="zh-CN" altLang="en-US" sz="2400" dirty="0">
              <a:solidFill>
                <a:srgbClr val="FF0000"/>
              </a:solidFill>
              <a:latin typeface="Times New Roman" panose="02020603050405020304" charset="0"/>
              <a:cs typeface="Times New Roman" panose="02020603050405020304"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linds(horizont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linds(horizontal)">
                                      <p:cBhvr>
                                        <p:cTn id="2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P spid="5" grpId="0"/>
      <p:bldP spid="6" grpId="0" bldLvl="0" animBg="1"/>
      <p:bldP spid="7"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dirty="0"/>
              <a:t>第</a:t>
            </a:r>
            <a:fld id="{24130960-09FD-428B-996F-A983EEEB0784}" type="slidenum">
              <a:rPr lang="zh-CN" altLang="en-US" smtClean="0"/>
            </a:fld>
            <a:r>
              <a:rPr lang="zh-CN" altLang="en-US" dirty="0"/>
              <a:t>页，共</a:t>
            </a:r>
            <a:r>
              <a:rPr lang="en-US" altLang="zh-CN" dirty="0"/>
              <a:t>46</a:t>
            </a:r>
            <a:r>
              <a:rPr lang="zh-CN" altLang="en-US" dirty="0"/>
              <a:t>页</a:t>
            </a:r>
            <a:endParaRPr lang="zh-CN" altLang="en-US" dirty="0"/>
          </a:p>
        </p:txBody>
      </p:sp>
      <p:sp>
        <p:nvSpPr>
          <p:cNvPr id="3" name="文本框 1"/>
          <p:cNvSpPr txBox="1">
            <a:spLocks noChangeArrowheads="1"/>
          </p:cNvSpPr>
          <p:nvPr/>
        </p:nvSpPr>
        <p:spPr bwMode="auto">
          <a:xfrm>
            <a:off x="253364" y="1082291"/>
            <a:ext cx="8637270" cy="3542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indent="457200" algn="l" fontAlgn="auto">
              <a:lnSpc>
                <a:spcPct val="120000"/>
              </a:lnSpc>
            </a:pP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)1. A. o</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th</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er	B. too</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th</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C. wea</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th</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er	D. fa</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th</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er</a:t>
            </a: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)2. A. </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ch</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emical	B. </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ch</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ance	C. </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ch</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ip		D. </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ch</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ess</a:t>
            </a: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)3. A. catch</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es</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B. bus</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es</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C. wash</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es</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D. do</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es</a:t>
            </a:r>
            <a:endPar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p:txBody>
      </p:sp>
      <p:pic>
        <p:nvPicPr>
          <p:cNvPr id="12290" name="Picture 2"/>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3809646" y="947287"/>
            <a:ext cx="1524706" cy="54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文本框 4"/>
          <p:cNvSpPr txBox="1"/>
          <p:nvPr/>
        </p:nvSpPr>
        <p:spPr>
          <a:xfrm>
            <a:off x="390990" y="1968633"/>
            <a:ext cx="5303055" cy="430887"/>
          </a:xfrm>
          <a:prstGeom prst="rect">
            <a:avLst/>
          </a:prstGeom>
          <a:solidFill>
            <a:schemeClr val="bg1">
              <a:lumMod val="85000"/>
            </a:schemeClr>
          </a:solidFill>
        </p:spPr>
        <p:txBody>
          <a:bodyPr wrap="none" rtlCol="0">
            <a:spAutoFit/>
          </a:bodyPr>
          <a:lstStyle/>
          <a:p>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sym typeface="+mn-ea"/>
              </a:rPr>
              <a:t>解析</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 </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B</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项中</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rPr>
              <a:t>th</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/θ/</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，其余项中发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/ð/</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6" name="文本框 5"/>
          <p:cNvSpPr txBox="1"/>
          <p:nvPr/>
        </p:nvSpPr>
        <p:spPr>
          <a:xfrm>
            <a:off x="517051" y="1490610"/>
            <a:ext cx="389850" cy="461665"/>
          </a:xfrm>
          <a:prstGeom prst="rect">
            <a:avLst/>
          </a:prstGeom>
          <a:noFill/>
        </p:spPr>
        <p:txBody>
          <a:bodyPr wrap="none" rtlCol="0">
            <a:spAutoFit/>
          </a:bodyPr>
          <a:lstStyle/>
          <a:p>
            <a:r>
              <a:rPr lang="en-US" altLang="zh-CN" sz="2400" dirty="0">
                <a:solidFill>
                  <a:srgbClr val="FF0000"/>
                </a:solidFill>
                <a:latin typeface="Times New Roman" panose="02020603050405020304" charset="0"/>
                <a:cs typeface="Times New Roman" panose="02020603050405020304" charset="0"/>
              </a:rPr>
              <a:t>B</a:t>
            </a:r>
            <a:endParaRPr lang="zh-CN" altLang="en-US" sz="2400" dirty="0">
              <a:solidFill>
                <a:srgbClr val="FF0000"/>
              </a:solidFill>
              <a:latin typeface="Times New Roman" panose="02020603050405020304" charset="0"/>
              <a:cs typeface="Times New Roman" panose="02020603050405020304" charset="0"/>
            </a:endParaRPr>
          </a:p>
        </p:txBody>
      </p:sp>
      <p:sp>
        <p:nvSpPr>
          <p:cNvPr id="7" name="文本框 6"/>
          <p:cNvSpPr txBox="1"/>
          <p:nvPr/>
        </p:nvSpPr>
        <p:spPr>
          <a:xfrm>
            <a:off x="390990" y="2773695"/>
            <a:ext cx="5475025" cy="430887"/>
          </a:xfrm>
          <a:prstGeom prst="rect">
            <a:avLst/>
          </a:prstGeom>
          <a:solidFill>
            <a:schemeClr val="bg1">
              <a:lumMod val="85000"/>
            </a:schemeClr>
          </a:solidFill>
        </p:spPr>
        <p:txBody>
          <a:bodyPr wrap="none" rtlCol="0">
            <a:spAutoFit/>
          </a:bodyPr>
          <a:lstStyle/>
          <a:p>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sym typeface="+mn-ea"/>
              </a:rPr>
              <a:t>解析</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 </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项中</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rPr>
              <a:t>ch</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/k/</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，其余项中发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rPr>
              <a:t>tʃ</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8" name="文本框 7"/>
          <p:cNvSpPr txBox="1"/>
          <p:nvPr/>
        </p:nvSpPr>
        <p:spPr>
          <a:xfrm>
            <a:off x="517051" y="2343276"/>
            <a:ext cx="407484" cy="461665"/>
          </a:xfrm>
          <a:prstGeom prst="rect">
            <a:avLst/>
          </a:prstGeom>
          <a:noFill/>
        </p:spPr>
        <p:txBody>
          <a:bodyPr wrap="none" rtlCol="0">
            <a:spAutoFit/>
          </a:bodyPr>
          <a:lstStyle/>
          <a:p>
            <a:r>
              <a:rPr lang="en-US" altLang="zh-CN" sz="2400" dirty="0">
                <a:solidFill>
                  <a:srgbClr val="FF0000"/>
                </a:solidFill>
                <a:latin typeface="Times New Roman" panose="02020603050405020304" charset="0"/>
                <a:cs typeface="Times New Roman" panose="02020603050405020304" charset="0"/>
              </a:rPr>
              <a:t>A</a:t>
            </a:r>
            <a:endParaRPr lang="zh-CN" altLang="en-US" sz="2400" dirty="0">
              <a:solidFill>
                <a:srgbClr val="FF0000"/>
              </a:solidFill>
              <a:latin typeface="Times New Roman" panose="02020603050405020304" charset="0"/>
              <a:cs typeface="Times New Roman" panose="02020603050405020304" charset="0"/>
            </a:endParaRPr>
          </a:p>
        </p:txBody>
      </p:sp>
      <p:sp>
        <p:nvSpPr>
          <p:cNvPr id="9" name="文本框 8"/>
          <p:cNvSpPr txBox="1"/>
          <p:nvPr/>
        </p:nvSpPr>
        <p:spPr>
          <a:xfrm>
            <a:off x="390990" y="3555691"/>
            <a:ext cx="5475025" cy="430887"/>
          </a:xfrm>
          <a:prstGeom prst="rect">
            <a:avLst/>
          </a:prstGeom>
          <a:solidFill>
            <a:schemeClr val="bg1">
              <a:lumMod val="85000"/>
            </a:schemeClr>
          </a:solidFill>
        </p:spPr>
        <p:txBody>
          <a:bodyPr wrap="none" rtlCol="0">
            <a:spAutoFit/>
          </a:bodyPr>
          <a:lstStyle/>
          <a:p>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sym typeface="+mn-ea"/>
              </a:rPr>
              <a:t>解析</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 </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D</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项中</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es</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/z/</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，其余项中发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rPr>
              <a:t>ɪz</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10" name="文本框 9"/>
          <p:cNvSpPr txBox="1"/>
          <p:nvPr/>
        </p:nvSpPr>
        <p:spPr>
          <a:xfrm>
            <a:off x="517051" y="3118824"/>
            <a:ext cx="407484" cy="461665"/>
          </a:xfrm>
          <a:prstGeom prst="rect">
            <a:avLst/>
          </a:prstGeom>
          <a:noFill/>
        </p:spPr>
        <p:txBody>
          <a:bodyPr wrap="none" rtlCol="0">
            <a:spAutoFit/>
          </a:bodyPr>
          <a:lstStyle/>
          <a:p>
            <a:r>
              <a:rPr lang="en-US" altLang="zh-CN" sz="2400" dirty="0">
                <a:solidFill>
                  <a:srgbClr val="FF0000"/>
                </a:solidFill>
                <a:latin typeface="Times New Roman" panose="02020603050405020304" charset="0"/>
                <a:cs typeface="Times New Roman" panose="02020603050405020304" charset="0"/>
              </a:rPr>
              <a:t>D</a:t>
            </a:r>
            <a:endParaRPr lang="zh-CN" altLang="en-US" sz="2400" dirty="0">
              <a:solidFill>
                <a:srgbClr val="FF0000"/>
              </a:solidFill>
              <a:latin typeface="Times New Roman" panose="02020603050405020304" charset="0"/>
              <a:cs typeface="Times New Roman" panose="02020603050405020304" charset="0"/>
            </a:endParaRPr>
          </a:p>
        </p:txBody>
      </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linds(horizont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linds(horizontal)">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blinds(horizontal)">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blinds(horizontal)">
                                      <p:cBhvr>
                                        <p:cTn id="3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P spid="6" grpId="0"/>
      <p:bldP spid="7" grpId="0" bldLvl="0" animBg="1"/>
      <p:bldP spid="8" grpId="0"/>
      <p:bldP spid="9" grpId="0" bldLvl="0" animBg="1"/>
      <p:bldP spid="10"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dirty="0"/>
              <a:t>第</a:t>
            </a:r>
            <a:fld id="{24130960-09FD-428B-996F-A983EEEB0784}" type="slidenum">
              <a:rPr lang="zh-CN" altLang="en-US" smtClean="0"/>
            </a:fld>
            <a:r>
              <a:rPr lang="zh-CN" altLang="en-US" dirty="0"/>
              <a:t>页，共</a:t>
            </a:r>
            <a:r>
              <a:rPr lang="en-US" altLang="zh-CN" dirty="0"/>
              <a:t>46</a:t>
            </a:r>
            <a:r>
              <a:rPr lang="zh-CN" altLang="en-US" dirty="0"/>
              <a:t>页</a:t>
            </a:r>
            <a:endParaRPr lang="zh-CN" altLang="en-US" dirty="0"/>
          </a:p>
        </p:txBody>
      </p:sp>
      <p:sp>
        <p:nvSpPr>
          <p:cNvPr id="3" name="文本框 1"/>
          <p:cNvSpPr txBox="1">
            <a:spLocks noChangeArrowheads="1"/>
          </p:cNvSpPr>
          <p:nvPr/>
        </p:nvSpPr>
        <p:spPr bwMode="auto">
          <a:xfrm>
            <a:off x="253364" y="1082291"/>
            <a:ext cx="8637270" cy="3542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algn="l" fontAlgn="auto">
              <a:lnSpc>
                <a:spcPct val="120000"/>
              </a:lnSpc>
            </a:pP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)4. A. </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ar</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t		B. b</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ar</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C. p</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ar</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k		D. doll</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ar</a:t>
            </a:r>
            <a:endPar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)5. A. prepar</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ed</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B. clean</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ed</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C. invit</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ed</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D. play</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ed</a:t>
            </a:r>
            <a:endPar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p:txBody>
      </p:sp>
      <p:sp>
        <p:nvSpPr>
          <p:cNvPr id="5" name="文本框 4"/>
          <p:cNvSpPr txBox="1"/>
          <p:nvPr/>
        </p:nvSpPr>
        <p:spPr>
          <a:xfrm>
            <a:off x="411013" y="1552706"/>
            <a:ext cx="5293437" cy="430887"/>
          </a:xfrm>
          <a:prstGeom prst="rect">
            <a:avLst/>
          </a:prstGeom>
          <a:solidFill>
            <a:schemeClr val="bg1">
              <a:lumMod val="85000"/>
            </a:schemeClr>
          </a:solidFill>
        </p:spPr>
        <p:txBody>
          <a:bodyPr wrap="none" rtlCol="0">
            <a:spAutoFit/>
          </a:bodyPr>
          <a:lstStyle/>
          <a:p>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sym typeface="+mn-ea"/>
              </a:rPr>
              <a:t>解析</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 </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D</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项中</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rPr>
              <a:t>ar</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/ə/</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，其余项中发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/ɑ:/</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6" name="文本框 5"/>
          <p:cNvSpPr txBox="1"/>
          <p:nvPr/>
        </p:nvSpPr>
        <p:spPr>
          <a:xfrm>
            <a:off x="550423" y="1098936"/>
            <a:ext cx="407484" cy="461665"/>
          </a:xfrm>
          <a:prstGeom prst="rect">
            <a:avLst/>
          </a:prstGeom>
          <a:noFill/>
        </p:spPr>
        <p:txBody>
          <a:bodyPr wrap="none" rtlCol="0">
            <a:spAutoFit/>
          </a:bodyPr>
          <a:lstStyle/>
          <a:p>
            <a:r>
              <a:rPr lang="en-US" altLang="zh-CN" sz="2400" dirty="0">
                <a:solidFill>
                  <a:srgbClr val="FF0000"/>
                </a:solidFill>
                <a:latin typeface="Times New Roman" panose="02020603050405020304" charset="0"/>
                <a:cs typeface="Times New Roman" panose="02020603050405020304" charset="0"/>
              </a:rPr>
              <a:t>D</a:t>
            </a:r>
            <a:endParaRPr lang="zh-CN" altLang="en-US" sz="2400" dirty="0">
              <a:solidFill>
                <a:srgbClr val="FF0000"/>
              </a:solidFill>
              <a:latin typeface="Times New Roman" panose="02020603050405020304" charset="0"/>
              <a:cs typeface="Times New Roman" panose="02020603050405020304" charset="0"/>
            </a:endParaRPr>
          </a:p>
        </p:txBody>
      </p:sp>
      <p:sp>
        <p:nvSpPr>
          <p:cNvPr id="7" name="文本框 6"/>
          <p:cNvSpPr txBox="1"/>
          <p:nvPr/>
        </p:nvSpPr>
        <p:spPr>
          <a:xfrm>
            <a:off x="411013" y="2356306"/>
            <a:ext cx="5537093" cy="430887"/>
          </a:xfrm>
          <a:prstGeom prst="rect">
            <a:avLst/>
          </a:prstGeom>
          <a:solidFill>
            <a:schemeClr val="bg1">
              <a:lumMod val="85000"/>
            </a:schemeClr>
          </a:solidFill>
        </p:spPr>
        <p:txBody>
          <a:bodyPr wrap="none" rtlCol="0">
            <a:spAutoFit/>
          </a:bodyPr>
          <a:lstStyle/>
          <a:p>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sym typeface="+mn-ea"/>
              </a:rPr>
              <a:t>解析</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 </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C</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项中</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ed</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rPr>
              <a:t>ɪd</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，其余项中发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/d/</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8" name="文本框 7"/>
          <p:cNvSpPr txBox="1"/>
          <p:nvPr/>
        </p:nvSpPr>
        <p:spPr>
          <a:xfrm>
            <a:off x="550423" y="1939455"/>
            <a:ext cx="389850" cy="461665"/>
          </a:xfrm>
          <a:prstGeom prst="rect">
            <a:avLst/>
          </a:prstGeom>
          <a:noFill/>
        </p:spPr>
        <p:txBody>
          <a:bodyPr wrap="none" rtlCol="0">
            <a:spAutoFit/>
          </a:bodyPr>
          <a:lstStyle/>
          <a:p>
            <a:r>
              <a:rPr lang="en-US" altLang="zh-CN" sz="2400" dirty="0">
                <a:solidFill>
                  <a:srgbClr val="FF0000"/>
                </a:solidFill>
                <a:latin typeface="Times New Roman" panose="02020603050405020304" charset="0"/>
                <a:cs typeface="Times New Roman" panose="02020603050405020304" charset="0"/>
              </a:rPr>
              <a:t>C</a:t>
            </a:r>
            <a:endParaRPr lang="zh-CN" altLang="en-US" sz="2400" dirty="0">
              <a:solidFill>
                <a:srgbClr val="FF0000"/>
              </a:solidFill>
              <a:latin typeface="Times New Roman" panose="02020603050405020304" charset="0"/>
              <a:cs typeface="Times New Roman" panose="02020603050405020304"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linds(horizont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linds(horizontal)">
                                      <p:cBhvr>
                                        <p:cTn id="2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7" grpId="0" animBg="1"/>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a:xfrm>
            <a:off x="7237730" y="4759960"/>
            <a:ext cx="1778000" cy="273685"/>
          </a:xfrm>
        </p:spPr>
        <p:txBody>
          <a:bodyPr/>
          <a:lstStyle/>
          <a:p>
            <a:r>
              <a:rPr lang="zh-CN" altLang="en-US" dirty="0"/>
              <a:t>第</a:t>
            </a:r>
            <a:fld id="{24130960-09FD-428B-996F-A983EEEB0784}" type="slidenum">
              <a:rPr lang="zh-CN" altLang="en-US" smtClean="0"/>
            </a:fld>
            <a:r>
              <a:rPr lang="zh-CN" altLang="en-US" dirty="0"/>
              <a:t>页，共</a:t>
            </a:r>
            <a:r>
              <a:rPr lang="en-US" altLang="zh-CN" dirty="0"/>
              <a:t>46</a:t>
            </a:r>
            <a:r>
              <a:rPr lang="zh-CN" altLang="en-US" dirty="0"/>
              <a:t>页</a:t>
            </a:r>
            <a:endParaRPr lang="zh-CN" altLang="en-US" dirty="0"/>
          </a:p>
        </p:txBody>
      </p:sp>
      <p:sp>
        <p:nvSpPr>
          <p:cNvPr id="6" name="文本框 1"/>
          <p:cNvSpPr txBox="1">
            <a:spLocks noChangeArrowheads="1"/>
          </p:cNvSpPr>
          <p:nvPr/>
        </p:nvSpPr>
        <p:spPr bwMode="auto">
          <a:xfrm>
            <a:off x="328617" y="1082292"/>
            <a:ext cx="8486766" cy="2266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indent="457200" algn="l" fontAlgn="auto">
              <a:lnSpc>
                <a:spcPct val="120000"/>
              </a:lnSpc>
            </a:pPr>
            <a:r>
              <a:rPr lang="zh-CN" altLang="en-US" sz="2200" dirty="0">
                <a:latin typeface="Times New Roman" panose="02020603050405020304" charset="0"/>
                <a:ea typeface="黑体" panose="02010609060101010101" pitchFamily="49" charset="-122"/>
                <a:cs typeface="Times New Roman" panose="02020603050405020304" charset="0"/>
                <a:sym typeface="+mn-ea"/>
              </a:rPr>
              <a:t>本专题在历年考试中的分值比例为百分之十，是学生很容易得分的部分，但如果没有掌握技巧也容易丢分。现根据考试说明和历年考试情况分析，给考生一些复习建议，以提高答题的正确率。</a:t>
            </a:r>
            <a:endParaRPr lang="en-US" altLang="zh-CN" sz="2200" dirty="0">
              <a:latin typeface="Times New Roman" panose="02020603050405020304" charset="0"/>
              <a:ea typeface="黑体" panose="02010609060101010101" pitchFamily="49" charset="-122"/>
              <a:cs typeface="Times New Roman" panose="02020603050405020304" charset="0"/>
              <a:sym typeface="+mn-ea"/>
            </a:endParaRPr>
          </a:p>
          <a:p>
            <a:pPr indent="457200" algn="l" fontAlgn="auto">
              <a:lnSpc>
                <a:spcPct val="120000"/>
              </a:lnSpc>
            </a:pP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1. </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掌握基础知识</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sym typeface="+mn-ea"/>
            </a:endParaRPr>
          </a:p>
          <a:p>
            <a:pPr indent="457200" algn="l" fontAlgn="auto">
              <a:lnSpc>
                <a:spcPct val="120000"/>
              </a:lnSpc>
            </a:pPr>
            <a:r>
              <a:rPr lang="zh-CN" altLang="en-US" sz="2200" dirty="0">
                <a:latin typeface="Times New Roman" panose="02020603050405020304" charset="0"/>
                <a:ea typeface="黑体" panose="02010609060101010101" pitchFamily="49" charset="-122"/>
                <a:cs typeface="Times New Roman" panose="02020603050405020304" charset="0"/>
                <a:sym typeface="+mn-ea"/>
              </a:rPr>
              <a:t>能熟练拼读</a:t>
            </a:r>
            <a:r>
              <a:rPr lang="en-US" altLang="zh-CN" sz="2200" dirty="0">
                <a:latin typeface="Times New Roman" panose="02020603050405020304" charset="0"/>
                <a:ea typeface="黑体" panose="02010609060101010101" pitchFamily="49" charset="-122"/>
                <a:cs typeface="Times New Roman" panose="02020603050405020304" charset="0"/>
                <a:sym typeface="+mn-ea"/>
              </a:rPr>
              <a:t>48</a:t>
            </a:r>
            <a:r>
              <a:rPr lang="zh-CN" altLang="en-US" sz="2200" dirty="0">
                <a:latin typeface="Times New Roman" panose="02020603050405020304" charset="0"/>
                <a:ea typeface="黑体" panose="02010609060101010101" pitchFamily="49" charset="-122"/>
                <a:cs typeface="Times New Roman" panose="02020603050405020304" charset="0"/>
                <a:sym typeface="+mn-ea"/>
              </a:rPr>
              <a:t>个语音音素，重点掌握</a:t>
            </a:r>
            <a:r>
              <a:rPr lang="en-US" altLang="zh-CN" sz="2200" dirty="0">
                <a:latin typeface="Times New Roman" panose="02020603050405020304" charset="0"/>
                <a:ea typeface="黑体" panose="02010609060101010101" pitchFamily="49" charset="-122"/>
                <a:cs typeface="Times New Roman" panose="02020603050405020304" charset="0"/>
                <a:sym typeface="+mn-ea"/>
              </a:rPr>
              <a:t>5</a:t>
            </a:r>
            <a:r>
              <a:rPr lang="zh-CN" altLang="en-US" sz="2200" dirty="0">
                <a:latin typeface="Times New Roman" panose="02020603050405020304" charset="0"/>
                <a:ea typeface="黑体" panose="02010609060101010101" pitchFamily="49" charset="-122"/>
                <a:cs typeface="Times New Roman" panose="02020603050405020304" charset="0"/>
                <a:sym typeface="+mn-ea"/>
              </a:rPr>
              <a:t>个元音字母在开音节、闭音节及非重读单词中的不同发音；牢记常见字母组合的发音规律，如</a:t>
            </a:r>
            <a:r>
              <a:rPr lang="en-US" altLang="zh-CN" sz="2200" dirty="0">
                <a:latin typeface="Times New Roman" panose="02020603050405020304" charset="0"/>
                <a:ea typeface="黑体" panose="02010609060101010101" pitchFamily="49" charset="-122"/>
                <a:cs typeface="Times New Roman" panose="02020603050405020304" charset="0"/>
                <a:sym typeface="+mn-ea"/>
              </a:rPr>
              <a:t>ai</a:t>
            </a:r>
            <a:r>
              <a:rPr lang="zh-CN" altLang="en-US" sz="2200" dirty="0">
                <a:latin typeface="Times New Roman" panose="02020603050405020304" charset="0"/>
                <a:ea typeface="黑体" panose="02010609060101010101" pitchFamily="49" charset="-122"/>
                <a:cs typeface="Times New Roman" panose="02020603050405020304" charset="0"/>
                <a:sym typeface="+mn-ea"/>
              </a:rPr>
              <a:t>、 </a:t>
            </a:r>
            <a:r>
              <a:rPr lang="en-US" altLang="zh-CN" sz="2200" dirty="0">
                <a:latin typeface="Times New Roman" panose="02020603050405020304" charset="0"/>
                <a:ea typeface="黑体" panose="02010609060101010101" pitchFamily="49" charset="-122"/>
                <a:cs typeface="Times New Roman" panose="02020603050405020304" charset="0"/>
                <a:sym typeface="+mn-ea"/>
              </a:rPr>
              <a:t>ay</a:t>
            </a:r>
            <a:r>
              <a:rPr lang="zh-CN" altLang="en-US" sz="2200" dirty="0">
                <a:latin typeface="Times New Roman" panose="02020603050405020304" charset="0"/>
                <a:ea typeface="黑体" panose="02010609060101010101" pitchFamily="49" charset="-122"/>
                <a:cs typeface="Times New Roman" panose="02020603050405020304" charset="0"/>
                <a:sym typeface="+mn-ea"/>
              </a:rPr>
              <a:t>、 </a:t>
            </a:r>
            <a:r>
              <a:rPr lang="en-US" altLang="zh-CN" sz="2200" dirty="0" err="1">
                <a:latin typeface="Times New Roman" panose="02020603050405020304" charset="0"/>
                <a:ea typeface="黑体" panose="02010609060101010101" pitchFamily="49" charset="-122"/>
                <a:cs typeface="Times New Roman" panose="02020603050405020304" charset="0"/>
                <a:sym typeface="+mn-ea"/>
              </a:rPr>
              <a:t>ar</a:t>
            </a:r>
            <a:r>
              <a:rPr lang="zh-CN" altLang="en-US" sz="2200" dirty="0">
                <a:latin typeface="Times New Roman" panose="02020603050405020304" charset="0"/>
                <a:ea typeface="黑体" panose="02010609060101010101" pitchFamily="49" charset="-122"/>
                <a:cs typeface="Times New Roman" panose="02020603050405020304" charset="0"/>
                <a:sym typeface="+mn-ea"/>
              </a:rPr>
              <a:t>、 </a:t>
            </a:r>
            <a:r>
              <a:rPr lang="en-US" altLang="zh-CN" sz="2200" dirty="0" err="1">
                <a:latin typeface="Times New Roman" panose="02020603050405020304" charset="0"/>
                <a:ea typeface="黑体" panose="02010609060101010101" pitchFamily="49" charset="-122"/>
                <a:cs typeface="Times New Roman" panose="02020603050405020304" charset="0"/>
                <a:sym typeface="+mn-ea"/>
              </a:rPr>
              <a:t>ea</a:t>
            </a:r>
            <a:r>
              <a:rPr lang="zh-CN" altLang="en-US" sz="2200" dirty="0">
                <a:latin typeface="Times New Roman" panose="02020603050405020304" charset="0"/>
                <a:ea typeface="黑体" panose="02010609060101010101" pitchFamily="49" charset="-122"/>
                <a:cs typeface="Times New Roman" panose="02020603050405020304" charset="0"/>
                <a:sym typeface="+mn-ea"/>
              </a:rPr>
              <a:t>、 </a:t>
            </a:r>
            <a:r>
              <a:rPr lang="en-US" altLang="zh-CN" sz="2200" dirty="0">
                <a:latin typeface="Times New Roman" panose="02020603050405020304" charset="0"/>
                <a:ea typeface="黑体" panose="02010609060101010101" pitchFamily="49" charset="-122"/>
                <a:cs typeface="Times New Roman" panose="02020603050405020304" charset="0"/>
                <a:sym typeface="+mn-ea"/>
              </a:rPr>
              <a:t>er</a:t>
            </a:r>
            <a:r>
              <a:rPr lang="zh-CN" altLang="en-US" sz="2200" dirty="0">
                <a:latin typeface="Times New Roman" panose="02020603050405020304" charset="0"/>
                <a:ea typeface="黑体" panose="02010609060101010101" pitchFamily="49" charset="-122"/>
                <a:cs typeface="Times New Roman" panose="02020603050405020304" charset="0"/>
                <a:sym typeface="+mn-ea"/>
              </a:rPr>
              <a:t>、 </a:t>
            </a:r>
            <a:r>
              <a:rPr lang="en-US" altLang="zh-CN" sz="2200" dirty="0" err="1">
                <a:latin typeface="Times New Roman" panose="02020603050405020304" charset="0"/>
                <a:ea typeface="黑体" panose="02010609060101010101" pitchFamily="49" charset="-122"/>
                <a:cs typeface="Times New Roman" panose="02020603050405020304" charset="0"/>
                <a:sym typeface="+mn-ea"/>
              </a:rPr>
              <a:t>ir</a:t>
            </a:r>
            <a:r>
              <a:rPr lang="zh-CN" altLang="en-US" sz="2200" dirty="0">
                <a:latin typeface="Times New Roman" panose="02020603050405020304" charset="0"/>
                <a:ea typeface="黑体" panose="02010609060101010101" pitchFamily="49" charset="-122"/>
                <a:cs typeface="Times New Roman" panose="02020603050405020304" charset="0"/>
                <a:sym typeface="+mn-ea"/>
              </a:rPr>
              <a:t>、 </a:t>
            </a:r>
            <a:r>
              <a:rPr lang="en-US" altLang="zh-CN" sz="2200" dirty="0">
                <a:latin typeface="Times New Roman" panose="02020603050405020304" charset="0"/>
                <a:ea typeface="黑体" panose="02010609060101010101" pitchFamily="49" charset="-122"/>
                <a:cs typeface="Times New Roman" panose="02020603050405020304" charset="0"/>
                <a:sym typeface="+mn-ea"/>
              </a:rPr>
              <a:t>or</a:t>
            </a:r>
            <a:r>
              <a:rPr lang="zh-CN" altLang="en-US" sz="2200" dirty="0">
                <a:latin typeface="Times New Roman" panose="02020603050405020304" charset="0"/>
                <a:ea typeface="黑体" panose="02010609060101010101" pitchFamily="49" charset="-122"/>
                <a:cs typeface="Times New Roman" panose="02020603050405020304" charset="0"/>
                <a:sym typeface="+mn-ea"/>
              </a:rPr>
              <a:t>、 </a:t>
            </a:r>
            <a:r>
              <a:rPr lang="en-US" altLang="zh-CN" sz="2200" dirty="0" err="1">
                <a:latin typeface="Times New Roman" panose="02020603050405020304" charset="0"/>
                <a:ea typeface="黑体" panose="02010609060101010101" pitchFamily="49" charset="-122"/>
                <a:cs typeface="Times New Roman" panose="02020603050405020304" charset="0"/>
                <a:sym typeface="+mn-ea"/>
              </a:rPr>
              <a:t>ur</a:t>
            </a:r>
            <a:r>
              <a:rPr lang="zh-CN" altLang="en-US" sz="2200" dirty="0">
                <a:latin typeface="Times New Roman" panose="02020603050405020304" charset="0"/>
                <a:ea typeface="黑体" panose="02010609060101010101" pitchFamily="49" charset="-122"/>
                <a:cs typeface="Times New Roman" panose="02020603050405020304" charset="0"/>
                <a:sym typeface="+mn-ea"/>
              </a:rPr>
              <a:t>、 </a:t>
            </a:r>
            <a:r>
              <a:rPr lang="en-US" altLang="zh-CN" sz="2200" dirty="0" err="1">
                <a:latin typeface="Times New Roman" panose="02020603050405020304" charset="0"/>
                <a:ea typeface="黑体" panose="02010609060101010101" pitchFamily="49" charset="-122"/>
                <a:cs typeface="Times New Roman" panose="02020603050405020304" charset="0"/>
                <a:sym typeface="+mn-ea"/>
              </a:rPr>
              <a:t>oa</a:t>
            </a:r>
            <a:r>
              <a:rPr lang="zh-CN" altLang="en-US" sz="2200" dirty="0">
                <a:latin typeface="Times New Roman" panose="02020603050405020304" charset="0"/>
                <a:ea typeface="黑体" panose="02010609060101010101" pitchFamily="49" charset="-122"/>
                <a:cs typeface="Times New Roman" panose="02020603050405020304" charset="0"/>
                <a:sym typeface="+mn-ea"/>
              </a:rPr>
              <a:t>、 </a:t>
            </a:r>
            <a:r>
              <a:rPr lang="en-US" altLang="zh-CN" sz="2200" dirty="0">
                <a:latin typeface="Times New Roman" panose="02020603050405020304" charset="0"/>
                <a:ea typeface="黑体" panose="02010609060101010101" pitchFamily="49" charset="-122"/>
                <a:cs typeface="Times New Roman" panose="02020603050405020304" charset="0"/>
                <a:sym typeface="+mn-ea"/>
              </a:rPr>
              <a:t>oi</a:t>
            </a:r>
            <a:r>
              <a:rPr lang="zh-CN" altLang="en-US" sz="2200" dirty="0">
                <a:latin typeface="Times New Roman" panose="02020603050405020304" charset="0"/>
                <a:ea typeface="黑体" panose="02010609060101010101" pitchFamily="49" charset="-122"/>
                <a:cs typeface="Times New Roman" panose="02020603050405020304" charset="0"/>
                <a:sym typeface="+mn-ea"/>
              </a:rPr>
              <a:t>、 </a:t>
            </a:r>
            <a:r>
              <a:rPr lang="en-US" altLang="zh-CN" sz="2200" dirty="0" err="1">
                <a:latin typeface="Times New Roman" panose="02020603050405020304" charset="0"/>
                <a:ea typeface="黑体" panose="02010609060101010101" pitchFamily="49" charset="-122"/>
                <a:cs typeface="Times New Roman" panose="02020603050405020304" charset="0"/>
                <a:sym typeface="+mn-ea"/>
              </a:rPr>
              <a:t>oo</a:t>
            </a:r>
            <a:r>
              <a:rPr lang="zh-CN" altLang="en-US" sz="2200" dirty="0">
                <a:latin typeface="Times New Roman" panose="02020603050405020304" charset="0"/>
                <a:ea typeface="黑体" panose="02010609060101010101" pitchFamily="49" charset="-122"/>
                <a:cs typeface="Times New Roman" panose="02020603050405020304" charset="0"/>
                <a:sym typeface="+mn-ea"/>
              </a:rPr>
              <a:t>、 </a:t>
            </a:r>
            <a:r>
              <a:rPr lang="en-US" altLang="zh-CN" sz="2200" dirty="0" err="1">
                <a:latin typeface="Times New Roman" panose="02020603050405020304" charset="0"/>
                <a:ea typeface="黑体" panose="02010609060101010101" pitchFamily="49" charset="-122"/>
                <a:cs typeface="Times New Roman" panose="02020603050405020304" charset="0"/>
                <a:sym typeface="+mn-ea"/>
              </a:rPr>
              <a:t>ou</a:t>
            </a:r>
            <a:r>
              <a:rPr lang="zh-CN" altLang="en-US" sz="2200" dirty="0">
                <a:latin typeface="Times New Roman" panose="02020603050405020304" charset="0"/>
                <a:ea typeface="黑体" panose="02010609060101010101" pitchFamily="49" charset="-122"/>
                <a:cs typeface="Times New Roman" panose="02020603050405020304" charset="0"/>
                <a:sym typeface="+mn-ea"/>
              </a:rPr>
              <a:t>、 </a:t>
            </a:r>
            <a:r>
              <a:rPr lang="en-US" altLang="zh-CN" sz="2200" dirty="0">
                <a:latin typeface="Times New Roman" panose="02020603050405020304" charset="0"/>
                <a:ea typeface="黑体" panose="02010609060101010101" pitchFamily="49" charset="-122"/>
                <a:cs typeface="Times New Roman" panose="02020603050405020304" charset="0"/>
                <a:sym typeface="+mn-ea"/>
              </a:rPr>
              <a:t>ow</a:t>
            </a:r>
            <a:r>
              <a:rPr lang="zh-CN" altLang="en-US" sz="2200" dirty="0">
                <a:latin typeface="Times New Roman" panose="02020603050405020304" charset="0"/>
                <a:ea typeface="黑体" panose="02010609060101010101" pitchFamily="49" charset="-122"/>
                <a:cs typeface="Times New Roman" panose="02020603050405020304" charset="0"/>
                <a:sym typeface="+mn-ea"/>
              </a:rPr>
              <a:t>、 </a:t>
            </a:r>
            <a:r>
              <a:rPr lang="en-US" altLang="zh-CN" sz="2200" dirty="0" err="1">
                <a:latin typeface="Times New Roman" panose="02020603050405020304" charset="0"/>
                <a:ea typeface="黑体" panose="02010609060101010101" pitchFamily="49" charset="-122"/>
                <a:cs typeface="Times New Roman" panose="02020603050405020304" charset="0"/>
                <a:sym typeface="+mn-ea"/>
              </a:rPr>
              <a:t>ch</a:t>
            </a:r>
            <a:r>
              <a:rPr lang="zh-CN" altLang="en-US" sz="2200" dirty="0">
                <a:latin typeface="Times New Roman" panose="02020603050405020304" charset="0"/>
                <a:ea typeface="黑体" panose="02010609060101010101" pitchFamily="49" charset="-122"/>
                <a:cs typeface="Times New Roman" panose="02020603050405020304" charset="0"/>
                <a:sym typeface="+mn-ea"/>
              </a:rPr>
              <a:t>、 </a:t>
            </a:r>
            <a:r>
              <a:rPr lang="en-US" altLang="zh-CN" sz="2200" dirty="0" err="1">
                <a:latin typeface="Times New Roman" panose="02020603050405020304" charset="0"/>
                <a:ea typeface="黑体" panose="02010609060101010101" pitchFamily="49" charset="-122"/>
                <a:cs typeface="Times New Roman" panose="02020603050405020304" charset="0"/>
                <a:sym typeface="+mn-ea"/>
              </a:rPr>
              <a:t>sh</a:t>
            </a:r>
            <a:r>
              <a:rPr lang="zh-CN" altLang="en-US" sz="2200" dirty="0">
                <a:latin typeface="Times New Roman" panose="02020603050405020304" charset="0"/>
                <a:ea typeface="黑体" panose="02010609060101010101" pitchFamily="49" charset="-122"/>
                <a:cs typeface="Times New Roman" panose="02020603050405020304" charset="0"/>
                <a:sym typeface="+mn-ea"/>
              </a:rPr>
              <a:t>、 </a:t>
            </a:r>
            <a:r>
              <a:rPr lang="en-US" altLang="zh-CN" sz="2200" dirty="0" err="1">
                <a:latin typeface="Times New Roman" panose="02020603050405020304" charset="0"/>
                <a:ea typeface="黑体" panose="02010609060101010101" pitchFamily="49" charset="-122"/>
                <a:cs typeface="Times New Roman" panose="02020603050405020304" charset="0"/>
                <a:sym typeface="+mn-ea"/>
              </a:rPr>
              <a:t>th</a:t>
            </a:r>
            <a:r>
              <a:rPr lang="en-US" altLang="zh-CN" sz="2200" dirty="0">
                <a:latin typeface="Times New Roman" panose="02020603050405020304" charset="0"/>
                <a:ea typeface="黑体" panose="02010609060101010101" pitchFamily="49" charset="-122"/>
                <a:cs typeface="Times New Roman" panose="02020603050405020304" charset="0"/>
                <a:sym typeface="+mn-ea"/>
              </a:rPr>
              <a:t> </a:t>
            </a:r>
            <a:r>
              <a:rPr lang="zh-CN" altLang="en-US" sz="2200" dirty="0">
                <a:latin typeface="Times New Roman" panose="02020603050405020304" charset="0"/>
                <a:ea typeface="黑体" panose="02010609060101010101" pitchFamily="49" charset="-122"/>
                <a:cs typeface="Times New Roman" panose="02020603050405020304" charset="0"/>
                <a:sym typeface="+mn-ea"/>
              </a:rPr>
              <a:t>等。</a:t>
            </a:r>
            <a:endParaRPr lang="zh-CN" altLang="en-US" sz="2200" dirty="0">
              <a:latin typeface="Times New Roman" panose="02020603050405020304" charset="0"/>
              <a:ea typeface="黑体" panose="02010609060101010101" pitchFamily="49" charset="-122"/>
              <a:cs typeface="Times New Roman" panose="02020603050405020304" charset="0"/>
              <a:sym typeface="+mn-ea"/>
            </a:endParaRPr>
          </a:p>
        </p:txBody>
      </p:sp>
    </p:spTree>
    <p:custDataLst>
      <p:tags r:id="rId1"/>
    </p:custData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dirty="0"/>
              <a:t>第</a:t>
            </a:r>
            <a:fld id="{24130960-09FD-428B-996F-A983EEEB0784}" type="slidenum">
              <a:rPr lang="zh-CN" altLang="en-US" smtClean="0"/>
            </a:fld>
            <a:r>
              <a:rPr lang="zh-CN" altLang="en-US" dirty="0"/>
              <a:t>页，共</a:t>
            </a:r>
            <a:r>
              <a:rPr lang="en-US" altLang="zh-CN" dirty="0"/>
              <a:t>46</a:t>
            </a:r>
            <a:r>
              <a:rPr lang="zh-CN" altLang="en-US" dirty="0"/>
              <a:t>页</a:t>
            </a:r>
            <a:endParaRPr lang="zh-CN" altLang="en-US" dirty="0"/>
          </a:p>
        </p:txBody>
      </p:sp>
      <p:sp>
        <p:nvSpPr>
          <p:cNvPr id="3" name="文本框 1"/>
          <p:cNvSpPr txBox="1">
            <a:spLocks noChangeArrowheads="1"/>
          </p:cNvSpPr>
          <p:nvPr/>
        </p:nvSpPr>
        <p:spPr bwMode="auto">
          <a:xfrm>
            <a:off x="253364" y="1082291"/>
            <a:ext cx="8637270" cy="3542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indent="457200" algn="l" fontAlgn="auto">
              <a:lnSpc>
                <a:spcPct val="120000"/>
              </a:lnSpc>
            </a:pP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)1. A. </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a</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sk		B. </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a</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ct		C. </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a</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dd		D. </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a</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nimal</a:t>
            </a: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)2. A. h</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n		B. s</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ven	C. m</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ter	D. th</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n</a:t>
            </a: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)3. A. l</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i</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ttle	B. p</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i</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g		C. s</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i</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lent	D. m</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i</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ss</a:t>
            </a: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p:txBody>
      </p:sp>
      <p:pic>
        <p:nvPicPr>
          <p:cNvPr id="13314" name="Picture 2"/>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3809646" y="947287"/>
            <a:ext cx="1524706" cy="54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文本框 4"/>
          <p:cNvSpPr txBox="1"/>
          <p:nvPr/>
        </p:nvSpPr>
        <p:spPr>
          <a:xfrm>
            <a:off x="411013" y="1960144"/>
            <a:ext cx="5340373" cy="430887"/>
          </a:xfrm>
          <a:prstGeom prst="rect">
            <a:avLst/>
          </a:prstGeom>
          <a:solidFill>
            <a:schemeClr val="bg1">
              <a:lumMod val="85000"/>
            </a:schemeClr>
          </a:solidFill>
        </p:spPr>
        <p:txBody>
          <a:bodyPr wrap="none" rtlCol="0">
            <a:spAutoFit/>
          </a:bodyPr>
          <a:lstStyle/>
          <a:p>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sym typeface="+mn-ea"/>
              </a:rPr>
              <a:t>解析</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 </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项中</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/ɑ:/</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，其余项中发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/æ/</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6" name="文本框 5"/>
          <p:cNvSpPr txBox="1"/>
          <p:nvPr/>
        </p:nvSpPr>
        <p:spPr>
          <a:xfrm>
            <a:off x="563772" y="1573987"/>
            <a:ext cx="403225" cy="460375"/>
          </a:xfrm>
          <a:prstGeom prst="rect">
            <a:avLst/>
          </a:prstGeom>
          <a:noFill/>
        </p:spPr>
        <p:txBody>
          <a:bodyPr wrap="none" rtlCol="0">
            <a:spAutoFit/>
          </a:bodyPr>
          <a:lstStyle/>
          <a:p>
            <a:r>
              <a:rPr lang="en-US" altLang="zh-CN" sz="2400" dirty="0">
                <a:solidFill>
                  <a:srgbClr val="FF0000"/>
                </a:solidFill>
                <a:latin typeface="Times New Roman" panose="02020603050405020304" charset="0"/>
                <a:cs typeface="Times New Roman" panose="02020603050405020304" charset="0"/>
              </a:rPr>
              <a:t>A</a:t>
            </a:r>
            <a:endParaRPr lang="zh-CN" altLang="en-US" sz="2400" dirty="0">
              <a:solidFill>
                <a:srgbClr val="FF0000"/>
              </a:solidFill>
              <a:latin typeface="Times New Roman" panose="02020603050405020304" charset="0"/>
              <a:cs typeface="Times New Roman" panose="02020603050405020304" charset="0"/>
            </a:endParaRPr>
          </a:p>
        </p:txBody>
      </p:sp>
      <p:sp>
        <p:nvSpPr>
          <p:cNvPr id="7" name="文本框 6"/>
          <p:cNvSpPr txBox="1"/>
          <p:nvPr/>
        </p:nvSpPr>
        <p:spPr>
          <a:xfrm>
            <a:off x="411013" y="2767028"/>
            <a:ext cx="5113900" cy="430887"/>
          </a:xfrm>
          <a:prstGeom prst="rect">
            <a:avLst/>
          </a:prstGeom>
          <a:solidFill>
            <a:schemeClr val="bg1">
              <a:lumMod val="85000"/>
            </a:schemeClr>
          </a:solidFill>
        </p:spPr>
        <p:txBody>
          <a:bodyPr wrap="none" rtlCol="0">
            <a:spAutoFit/>
          </a:bodyPr>
          <a:lstStyle/>
          <a:p>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sym typeface="+mn-ea"/>
              </a:rPr>
              <a:t>解析</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 </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C</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项中</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e</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rPr>
              <a:t>i</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ː/</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，其余项中发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/e/</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8" name="文本框 7"/>
          <p:cNvSpPr txBox="1"/>
          <p:nvPr/>
        </p:nvSpPr>
        <p:spPr>
          <a:xfrm>
            <a:off x="563772" y="2311125"/>
            <a:ext cx="389850" cy="461665"/>
          </a:xfrm>
          <a:prstGeom prst="rect">
            <a:avLst/>
          </a:prstGeom>
          <a:noFill/>
        </p:spPr>
        <p:txBody>
          <a:bodyPr wrap="none" rtlCol="0">
            <a:spAutoFit/>
          </a:bodyPr>
          <a:lstStyle/>
          <a:p>
            <a:r>
              <a:rPr lang="en-US" altLang="zh-CN" sz="2400" dirty="0">
                <a:solidFill>
                  <a:srgbClr val="FF0000"/>
                </a:solidFill>
                <a:latin typeface="Times New Roman" panose="02020603050405020304" charset="0"/>
                <a:cs typeface="Times New Roman" panose="02020603050405020304" charset="0"/>
              </a:rPr>
              <a:t>C</a:t>
            </a:r>
            <a:endParaRPr lang="zh-CN" altLang="en-US" sz="2400" dirty="0">
              <a:solidFill>
                <a:srgbClr val="FF0000"/>
              </a:solidFill>
              <a:latin typeface="Times New Roman" panose="02020603050405020304" charset="0"/>
              <a:cs typeface="Times New Roman" panose="02020603050405020304" charset="0"/>
            </a:endParaRPr>
          </a:p>
        </p:txBody>
      </p:sp>
      <p:sp>
        <p:nvSpPr>
          <p:cNvPr id="9" name="文本框 8"/>
          <p:cNvSpPr txBox="1"/>
          <p:nvPr/>
        </p:nvSpPr>
        <p:spPr>
          <a:xfrm>
            <a:off x="411013" y="3584072"/>
            <a:ext cx="5067413" cy="430887"/>
          </a:xfrm>
          <a:prstGeom prst="rect">
            <a:avLst/>
          </a:prstGeom>
          <a:solidFill>
            <a:schemeClr val="bg1">
              <a:lumMod val="85000"/>
            </a:schemeClr>
          </a:solidFill>
        </p:spPr>
        <p:txBody>
          <a:bodyPr wrap="none" rtlCol="0">
            <a:spAutoFit/>
          </a:bodyPr>
          <a:lstStyle/>
          <a:p>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sym typeface="+mn-ea"/>
              </a:rPr>
              <a:t>解析</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 </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C</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项中</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rPr>
              <a:t>i</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rPr>
              <a:t>aɪ</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，其余项中发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/ɪ/</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10" name="文本框 9"/>
          <p:cNvSpPr txBox="1"/>
          <p:nvPr/>
        </p:nvSpPr>
        <p:spPr>
          <a:xfrm>
            <a:off x="581406" y="3131975"/>
            <a:ext cx="389850" cy="461665"/>
          </a:xfrm>
          <a:prstGeom prst="rect">
            <a:avLst/>
          </a:prstGeom>
          <a:noFill/>
        </p:spPr>
        <p:txBody>
          <a:bodyPr wrap="none" rtlCol="0">
            <a:spAutoFit/>
          </a:bodyPr>
          <a:lstStyle/>
          <a:p>
            <a:r>
              <a:rPr lang="en-US" altLang="zh-CN" sz="2400" dirty="0">
                <a:solidFill>
                  <a:srgbClr val="FF0000"/>
                </a:solidFill>
                <a:latin typeface="Times New Roman" panose="02020603050405020304" charset="0"/>
                <a:cs typeface="Times New Roman" panose="02020603050405020304" charset="0"/>
              </a:rPr>
              <a:t>C</a:t>
            </a:r>
            <a:endParaRPr lang="zh-CN" altLang="en-US" sz="2400" dirty="0">
              <a:solidFill>
                <a:srgbClr val="FF0000"/>
              </a:solidFill>
              <a:latin typeface="Times New Roman" panose="02020603050405020304" charset="0"/>
              <a:cs typeface="Times New Roman" panose="02020603050405020304" charset="0"/>
            </a:endParaRPr>
          </a:p>
        </p:txBody>
      </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linds(horizont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linds(horizontal)">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blinds(horizontal)">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blinds(horizontal)">
                                      <p:cBhvr>
                                        <p:cTn id="3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P spid="6" grpId="0"/>
      <p:bldP spid="7" grpId="0" bldLvl="0" animBg="1"/>
      <p:bldP spid="8" grpId="0"/>
      <p:bldP spid="9" grpId="0" bldLvl="0" animBg="1"/>
      <p:bldP spid="10"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dirty="0"/>
              <a:t>第</a:t>
            </a:r>
            <a:fld id="{24130960-09FD-428B-996F-A983EEEB0784}" type="slidenum">
              <a:rPr lang="zh-CN" altLang="en-US" smtClean="0"/>
            </a:fld>
            <a:r>
              <a:rPr lang="zh-CN" altLang="en-US" dirty="0"/>
              <a:t>页，共</a:t>
            </a:r>
            <a:r>
              <a:rPr lang="en-US" altLang="zh-CN" dirty="0"/>
              <a:t>46</a:t>
            </a:r>
            <a:r>
              <a:rPr lang="zh-CN" altLang="en-US" dirty="0"/>
              <a:t>页</a:t>
            </a:r>
            <a:endParaRPr lang="zh-CN" altLang="en-US" dirty="0"/>
          </a:p>
        </p:txBody>
      </p:sp>
      <p:sp>
        <p:nvSpPr>
          <p:cNvPr id="3" name="文本框 1"/>
          <p:cNvSpPr txBox="1">
            <a:spLocks noChangeArrowheads="1"/>
          </p:cNvSpPr>
          <p:nvPr/>
        </p:nvSpPr>
        <p:spPr bwMode="auto">
          <a:xfrm>
            <a:off x="253364" y="1082291"/>
            <a:ext cx="8637270" cy="3542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algn="l" fontAlgn="auto">
              <a:lnSpc>
                <a:spcPct val="120000"/>
              </a:lnSpc>
            </a:pP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)4. A. hell</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o</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B. st</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o</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p		C. n</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o</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D. her</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o</a:t>
            </a:r>
            <a:endPar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)5. A. gr</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ea</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t	B. </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ea</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t		C. st</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ea</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k		D. br</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ea</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k</a:t>
            </a: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p:txBody>
      </p:sp>
      <p:sp>
        <p:nvSpPr>
          <p:cNvPr id="4" name="文本框 3"/>
          <p:cNvSpPr txBox="1"/>
          <p:nvPr/>
        </p:nvSpPr>
        <p:spPr>
          <a:xfrm>
            <a:off x="377641" y="1566648"/>
            <a:ext cx="5275803" cy="430887"/>
          </a:xfrm>
          <a:prstGeom prst="rect">
            <a:avLst/>
          </a:prstGeom>
          <a:solidFill>
            <a:schemeClr val="bg1">
              <a:lumMod val="85000"/>
            </a:schemeClr>
          </a:solidFill>
        </p:spPr>
        <p:txBody>
          <a:bodyPr wrap="none" rtlCol="0">
            <a:spAutoFit/>
          </a:bodyPr>
          <a:lstStyle/>
          <a:p>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sym typeface="+mn-ea"/>
              </a:rPr>
              <a:t>解析</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 </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B</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项中</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o</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/ɒ/</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，其余项中发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rPr>
              <a:t>əʊ</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5" name="文本框 4"/>
          <p:cNvSpPr txBox="1"/>
          <p:nvPr/>
        </p:nvSpPr>
        <p:spPr>
          <a:xfrm>
            <a:off x="523725" y="1082291"/>
            <a:ext cx="389850" cy="461665"/>
          </a:xfrm>
          <a:prstGeom prst="rect">
            <a:avLst/>
          </a:prstGeom>
          <a:noFill/>
        </p:spPr>
        <p:txBody>
          <a:bodyPr wrap="none" rtlCol="0">
            <a:spAutoFit/>
          </a:bodyPr>
          <a:lstStyle/>
          <a:p>
            <a:r>
              <a:rPr lang="en-US" altLang="zh-CN" sz="2400" dirty="0">
                <a:solidFill>
                  <a:srgbClr val="FF0000"/>
                </a:solidFill>
                <a:latin typeface="Times New Roman" panose="02020603050405020304" charset="0"/>
                <a:cs typeface="Times New Roman" panose="02020603050405020304" charset="0"/>
              </a:rPr>
              <a:t>B</a:t>
            </a:r>
            <a:endParaRPr lang="zh-CN" altLang="en-US" sz="2400" dirty="0">
              <a:solidFill>
                <a:srgbClr val="FF0000"/>
              </a:solidFill>
              <a:latin typeface="Times New Roman" panose="02020603050405020304" charset="0"/>
              <a:cs typeface="Times New Roman" panose="02020603050405020304" charset="0"/>
            </a:endParaRPr>
          </a:p>
        </p:txBody>
      </p:sp>
      <p:sp>
        <p:nvSpPr>
          <p:cNvPr id="6" name="文本框 5"/>
          <p:cNvSpPr txBox="1"/>
          <p:nvPr/>
        </p:nvSpPr>
        <p:spPr>
          <a:xfrm>
            <a:off x="377641" y="2356306"/>
            <a:ext cx="5317481" cy="430887"/>
          </a:xfrm>
          <a:prstGeom prst="rect">
            <a:avLst/>
          </a:prstGeom>
          <a:solidFill>
            <a:schemeClr val="bg1">
              <a:lumMod val="85000"/>
            </a:schemeClr>
          </a:solidFill>
        </p:spPr>
        <p:txBody>
          <a:bodyPr wrap="none" rtlCol="0">
            <a:spAutoFit/>
          </a:bodyPr>
          <a:lstStyle/>
          <a:p>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sym typeface="+mn-ea"/>
              </a:rPr>
              <a:t>解析</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 </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B</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项中</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rPr>
              <a:t>ea</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rPr>
              <a:t>i</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ː/</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，其余项中发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rPr>
              <a:t>eɪ</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7" name="文本框 6"/>
          <p:cNvSpPr txBox="1"/>
          <p:nvPr/>
        </p:nvSpPr>
        <p:spPr>
          <a:xfrm>
            <a:off x="540386" y="1943367"/>
            <a:ext cx="389850" cy="461665"/>
          </a:xfrm>
          <a:prstGeom prst="rect">
            <a:avLst/>
          </a:prstGeom>
          <a:noFill/>
        </p:spPr>
        <p:txBody>
          <a:bodyPr wrap="none" rtlCol="0">
            <a:spAutoFit/>
          </a:bodyPr>
          <a:lstStyle/>
          <a:p>
            <a:r>
              <a:rPr lang="en-US" altLang="zh-CN" sz="2400" dirty="0">
                <a:solidFill>
                  <a:srgbClr val="FF0000"/>
                </a:solidFill>
                <a:latin typeface="Times New Roman" panose="02020603050405020304" charset="0"/>
                <a:cs typeface="Times New Roman" panose="02020603050405020304" charset="0"/>
              </a:rPr>
              <a:t>B</a:t>
            </a:r>
            <a:endParaRPr lang="zh-CN" altLang="en-US" sz="2400" dirty="0">
              <a:solidFill>
                <a:srgbClr val="FF0000"/>
              </a:solidFill>
              <a:latin typeface="Times New Roman" panose="02020603050405020304" charset="0"/>
              <a:cs typeface="Times New Roman" panose="02020603050405020304"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linds(horizont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linds(horizontal)">
                                      <p:cBhvr>
                                        <p:cTn id="2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P spid="5" grpId="0"/>
      <p:bldP spid="6" grpId="0" animBg="1"/>
      <p:bldP spid="7"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dirty="0"/>
              <a:t>第</a:t>
            </a:r>
            <a:fld id="{24130960-09FD-428B-996F-A983EEEB0784}" type="slidenum">
              <a:rPr lang="zh-CN" altLang="en-US" smtClean="0"/>
            </a:fld>
            <a:r>
              <a:rPr lang="zh-CN" altLang="en-US" dirty="0"/>
              <a:t>页，共</a:t>
            </a:r>
            <a:r>
              <a:rPr lang="en-US" altLang="zh-CN" dirty="0"/>
              <a:t>46</a:t>
            </a:r>
            <a:r>
              <a:rPr lang="zh-CN" altLang="en-US" dirty="0"/>
              <a:t>页</a:t>
            </a:r>
            <a:endParaRPr lang="zh-CN" altLang="en-US" dirty="0"/>
          </a:p>
        </p:txBody>
      </p:sp>
      <p:sp>
        <p:nvSpPr>
          <p:cNvPr id="3" name="文本框 1"/>
          <p:cNvSpPr txBox="1">
            <a:spLocks noChangeArrowheads="1"/>
          </p:cNvSpPr>
          <p:nvPr/>
        </p:nvSpPr>
        <p:spPr bwMode="auto">
          <a:xfrm>
            <a:off x="253364" y="1082291"/>
            <a:ext cx="8637270" cy="3542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indent="457200" algn="l" fontAlgn="auto">
              <a:lnSpc>
                <a:spcPct val="120000"/>
              </a:lnSpc>
            </a:pP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)1. A. r</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i</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ver	B. f</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i</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ght		C. l</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i</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mit		D. s</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i</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x</a:t>
            </a: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)2. A. dog</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s</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B. cup</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s</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C. sock</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s</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D. cat</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s</a:t>
            </a:r>
            <a:endPar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)3. A. mov</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ed</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B. work</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ed</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C. climb</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ed</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D. clean</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ed</a:t>
            </a:r>
            <a:endPar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p:txBody>
      </p:sp>
      <p:pic>
        <p:nvPicPr>
          <p:cNvPr id="14338" name="Picture 2"/>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3809646" y="947287"/>
            <a:ext cx="1524706" cy="54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文本框 4"/>
          <p:cNvSpPr txBox="1"/>
          <p:nvPr/>
        </p:nvSpPr>
        <p:spPr>
          <a:xfrm>
            <a:off x="411013" y="1953469"/>
            <a:ext cx="5067413" cy="430887"/>
          </a:xfrm>
          <a:prstGeom prst="rect">
            <a:avLst/>
          </a:prstGeom>
          <a:solidFill>
            <a:schemeClr val="bg1">
              <a:lumMod val="85000"/>
            </a:schemeClr>
          </a:solidFill>
        </p:spPr>
        <p:txBody>
          <a:bodyPr wrap="none" rtlCol="0">
            <a:spAutoFit/>
          </a:bodyPr>
          <a:lstStyle/>
          <a:p>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sym typeface="+mn-ea"/>
              </a:rPr>
              <a:t>解析</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 </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B</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项中</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rPr>
              <a:t>i</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rPr>
              <a:t>aɪ</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，其余项中发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/ɪ/</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6" name="文本框 5"/>
          <p:cNvSpPr txBox="1"/>
          <p:nvPr/>
        </p:nvSpPr>
        <p:spPr>
          <a:xfrm>
            <a:off x="523725" y="1494991"/>
            <a:ext cx="389850" cy="461665"/>
          </a:xfrm>
          <a:prstGeom prst="rect">
            <a:avLst/>
          </a:prstGeom>
          <a:noFill/>
        </p:spPr>
        <p:txBody>
          <a:bodyPr wrap="none" rtlCol="0">
            <a:spAutoFit/>
          </a:bodyPr>
          <a:lstStyle/>
          <a:p>
            <a:r>
              <a:rPr lang="en-US" altLang="zh-CN" sz="2400" dirty="0">
                <a:solidFill>
                  <a:srgbClr val="FF0000"/>
                </a:solidFill>
                <a:latin typeface="Times New Roman" panose="02020603050405020304" charset="0"/>
                <a:cs typeface="Times New Roman" panose="02020603050405020304" charset="0"/>
              </a:rPr>
              <a:t>B</a:t>
            </a:r>
            <a:endParaRPr lang="zh-CN" altLang="en-US" sz="2400" dirty="0">
              <a:solidFill>
                <a:srgbClr val="FF0000"/>
              </a:solidFill>
              <a:latin typeface="Times New Roman" panose="02020603050405020304" charset="0"/>
              <a:cs typeface="Times New Roman" panose="02020603050405020304" charset="0"/>
            </a:endParaRPr>
          </a:p>
        </p:txBody>
      </p:sp>
      <p:sp>
        <p:nvSpPr>
          <p:cNvPr id="7" name="文本框 6"/>
          <p:cNvSpPr txBox="1"/>
          <p:nvPr/>
        </p:nvSpPr>
        <p:spPr>
          <a:xfrm>
            <a:off x="411013" y="2761998"/>
            <a:ext cx="5067413" cy="430887"/>
          </a:xfrm>
          <a:prstGeom prst="rect">
            <a:avLst/>
          </a:prstGeom>
          <a:solidFill>
            <a:schemeClr val="bg1">
              <a:lumMod val="85000"/>
            </a:schemeClr>
          </a:solidFill>
        </p:spPr>
        <p:txBody>
          <a:bodyPr wrap="none" rtlCol="0">
            <a:spAutoFit/>
          </a:bodyPr>
          <a:lstStyle/>
          <a:p>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sym typeface="+mn-ea"/>
              </a:rPr>
              <a:t>解析</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 </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项中</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s</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/z/</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，其余项中发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/s/</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8" name="文本框 7"/>
          <p:cNvSpPr txBox="1"/>
          <p:nvPr/>
        </p:nvSpPr>
        <p:spPr>
          <a:xfrm>
            <a:off x="548844" y="2316388"/>
            <a:ext cx="407484" cy="461665"/>
          </a:xfrm>
          <a:prstGeom prst="rect">
            <a:avLst/>
          </a:prstGeom>
          <a:noFill/>
        </p:spPr>
        <p:txBody>
          <a:bodyPr wrap="none" rtlCol="0">
            <a:spAutoFit/>
          </a:bodyPr>
          <a:lstStyle/>
          <a:p>
            <a:r>
              <a:rPr lang="en-US" altLang="zh-CN" sz="2400" dirty="0">
                <a:solidFill>
                  <a:srgbClr val="FF0000"/>
                </a:solidFill>
                <a:latin typeface="Times New Roman" panose="02020603050405020304" charset="0"/>
                <a:cs typeface="Times New Roman" panose="02020603050405020304" charset="0"/>
              </a:rPr>
              <a:t>A</a:t>
            </a:r>
            <a:endParaRPr lang="zh-CN" altLang="en-US" sz="2400" dirty="0">
              <a:solidFill>
                <a:srgbClr val="FF0000"/>
              </a:solidFill>
              <a:latin typeface="Times New Roman" panose="02020603050405020304" charset="0"/>
              <a:cs typeface="Times New Roman" panose="02020603050405020304" charset="0"/>
            </a:endParaRPr>
          </a:p>
        </p:txBody>
      </p:sp>
      <p:sp>
        <p:nvSpPr>
          <p:cNvPr id="9" name="文本框 8"/>
          <p:cNvSpPr txBox="1"/>
          <p:nvPr/>
        </p:nvSpPr>
        <p:spPr>
          <a:xfrm>
            <a:off x="411013" y="3555442"/>
            <a:ext cx="5192447" cy="430887"/>
          </a:xfrm>
          <a:prstGeom prst="rect">
            <a:avLst/>
          </a:prstGeom>
          <a:solidFill>
            <a:schemeClr val="bg1">
              <a:lumMod val="85000"/>
            </a:schemeClr>
          </a:solidFill>
        </p:spPr>
        <p:txBody>
          <a:bodyPr wrap="none" rtlCol="0">
            <a:spAutoFit/>
          </a:bodyPr>
          <a:lstStyle/>
          <a:p>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sym typeface="+mn-ea"/>
              </a:rPr>
              <a:t>解析</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 </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B</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项中</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ed</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/t/</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，其余项中发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/d/</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10" name="文本框 9"/>
          <p:cNvSpPr txBox="1"/>
          <p:nvPr/>
        </p:nvSpPr>
        <p:spPr>
          <a:xfrm>
            <a:off x="548844" y="3129182"/>
            <a:ext cx="389850" cy="461665"/>
          </a:xfrm>
          <a:prstGeom prst="rect">
            <a:avLst/>
          </a:prstGeom>
          <a:noFill/>
        </p:spPr>
        <p:txBody>
          <a:bodyPr wrap="none" rtlCol="0">
            <a:spAutoFit/>
          </a:bodyPr>
          <a:lstStyle/>
          <a:p>
            <a:r>
              <a:rPr lang="en-US" altLang="zh-CN" sz="2400" dirty="0">
                <a:solidFill>
                  <a:srgbClr val="FF0000"/>
                </a:solidFill>
                <a:latin typeface="Times New Roman" panose="02020603050405020304" charset="0"/>
                <a:cs typeface="Times New Roman" panose="02020603050405020304" charset="0"/>
              </a:rPr>
              <a:t>B</a:t>
            </a:r>
            <a:endParaRPr lang="zh-CN" altLang="en-US" sz="2400" dirty="0">
              <a:solidFill>
                <a:srgbClr val="FF0000"/>
              </a:solidFill>
              <a:latin typeface="Times New Roman" panose="02020603050405020304" charset="0"/>
              <a:cs typeface="Times New Roman" panose="02020603050405020304" charset="0"/>
            </a:endParaRPr>
          </a:p>
        </p:txBody>
      </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linds(horizont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linds(horizontal)">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blinds(horizontal)">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blinds(horizontal)">
                                      <p:cBhvr>
                                        <p:cTn id="3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P spid="6" grpId="0"/>
      <p:bldP spid="7" grpId="0" animBg="1"/>
      <p:bldP spid="8" grpId="0"/>
      <p:bldP spid="9" grpId="0" bldLvl="0" animBg="1"/>
      <p:bldP spid="10"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dirty="0"/>
              <a:t>第</a:t>
            </a:r>
            <a:fld id="{24130960-09FD-428B-996F-A983EEEB0784}" type="slidenum">
              <a:rPr lang="zh-CN" altLang="en-US" smtClean="0"/>
            </a:fld>
            <a:r>
              <a:rPr lang="zh-CN" altLang="en-US" dirty="0"/>
              <a:t>页，共</a:t>
            </a:r>
            <a:r>
              <a:rPr lang="en-US" altLang="zh-CN" dirty="0"/>
              <a:t>46</a:t>
            </a:r>
            <a:r>
              <a:rPr lang="zh-CN" altLang="en-US" dirty="0"/>
              <a:t>页</a:t>
            </a:r>
            <a:endParaRPr lang="zh-CN" altLang="en-US" dirty="0"/>
          </a:p>
        </p:txBody>
      </p:sp>
      <p:sp>
        <p:nvSpPr>
          <p:cNvPr id="3" name="文本框 1"/>
          <p:cNvSpPr txBox="1">
            <a:spLocks noChangeArrowheads="1"/>
          </p:cNvSpPr>
          <p:nvPr/>
        </p:nvSpPr>
        <p:spPr bwMode="auto">
          <a:xfrm>
            <a:off x="253364" y="1082291"/>
            <a:ext cx="8637270" cy="3542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algn="l" fontAlgn="auto">
              <a:lnSpc>
                <a:spcPct val="120000"/>
              </a:lnSpc>
            </a:pP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)4. A. c</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oo</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l	B. c</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oo</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k		C. ch</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oo</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se	D. sp</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oo</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n</a:t>
            </a: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)5. A. th</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ea</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tre	B. ar</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ea</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C. t</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ea</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ch	D. id</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ea</a:t>
            </a:r>
            <a:endPar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p:txBody>
      </p:sp>
      <p:sp>
        <p:nvSpPr>
          <p:cNvPr id="4" name="文本框 3"/>
          <p:cNvSpPr txBox="1"/>
          <p:nvPr/>
        </p:nvSpPr>
        <p:spPr>
          <a:xfrm>
            <a:off x="424362" y="1554219"/>
            <a:ext cx="5434501" cy="430887"/>
          </a:xfrm>
          <a:prstGeom prst="rect">
            <a:avLst/>
          </a:prstGeom>
          <a:solidFill>
            <a:schemeClr val="bg1">
              <a:lumMod val="85000"/>
            </a:schemeClr>
          </a:solidFill>
        </p:spPr>
        <p:txBody>
          <a:bodyPr wrap="none" rtlCol="0">
            <a:spAutoFit/>
          </a:bodyPr>
          <a:lstStyle/>
          <a:p>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sym typeface="+mn-ea"/>
              </a:rPr>
              <a:t>解析</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 </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B</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项中</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rPr>
              <a:t>oo</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/ʊ/</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，其余项中发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/uː/</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5" name="文本框 4"/>
          <p:cNvSpPr txBox="1"/>
          <p:nvPr/>
        </p:nvSpPr>
        <p:spPr>
          <a:xfrm>
            <a:off x="537074" y="1168062"/>
            <a:ext cx="389850" cy="461665"/>
          </a:xfrm>
          <a:prstGeom prst="rect">
            <a:avLst/>
          </a:prstGeom>
          <a:noFill/>
        </p:spPr>
        <p:txBody>
          <a:bodyPr wrap="none" rtlCol="0">
            <a:spAutoFit/>
          </a:bodyPr>
          <a:lstStyle/>
          <a:p>
            <a:r>
              <a:rPr lang="en-US" altLang="zh-CN" sz="2400" dirty="0">
                <a:solidFill>
                  <a:srgbClr val="FF0000"/>
                </a:solidFill>
                <a:latin typeface="Times New Roman" panose="02020603050405020304" charset="0"/>
                <a:cs typeface="Times New Roman" panose="02020603050405020304" charset="0"/>
              </a:rPr>
              <a:t>B</a:t>
            </a:r>
            <a:endParaRPr lang="zh-CN" altLang="en-US" sz="2400" dirty="0">
              <a:solidFill>
                <a:srgbClr val="FF0000"/>
              </a:solidFill>
              <a:latin typeface="Times New Roman" panose="02020603050405020304" charset="0"/>
              <a:cs typeface="Times New Roman" panose="02020603050405020304" charset="0"/>
            </a:endParaRPr>
          </a:p>
        </p:txBody>
      </p:sp>
      <p:sp>
        <p:nvSpPr>
          <p:cNvPr id="6" name="文本框 5"/>
          <p:cNvSpPr txBox="1"/>
          <p:nvPr/>
        </p:nvSpPr>
        <p:spPr>
          <a:xfrm>
            <a:off x="424362" y="2356306"/>
            <a:ext cx="5317481" cy="430887"/>
          </a:xfrm>
          <a:prstGeom prst="rect">
            <a:avLst/>
          </a:prstGeom>
          <a:solidFill>
            <a:schemeClr val="bg1">
              <a:lumMod val="85000"/>
            </a:schemeClr>
          </a:solidFill>
        </p:spPr>
        <p:txBody>
          <a:bodyPr wrap="none" rtlCol="0">
            <a:spAutoFit/>
          </a:bodyPr>
          <a:lstStyle/>
          <a:p>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sym typeface="+mn-ea"/>
              </a:rPr>
              <a:t>解析</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 </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C</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项中</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rPr>
              <a:t>ea</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rPr>
              <a:t>i</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ː/</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，其余项中发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rPr>
              <a:t>ɪə</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7" name="文本框 6"/>
          <p:cNvSpPr txBox="1"/>
          <p:nvPr/>
        </p:nvSpPr>
        <p:spPr>
          <a:xfrm>
            <a:off x="537074" y="1964786"/>
            <a:ext cx="389850" cy="461665"/>
          </a:xfrm>
          <a:prstGeom prst="rect">
            <a:avLst/>
          </a:prstGeom>
          <a:noFill/>
        </p:spPr>
        <p:txBody>
          <a:bodyPr wrap="none" rtlCol="0">
            <a:spAutoFit/>
          </a:bodyPr>
          <a:lstStyle/>
          <a:p>
            <a:r>
              <a:rPr lang="en-US" altLang="zh-CN" sz="2400" dirty="0">
                <a:solidFill>
                  <a:srgbClr val="FF0000"/>
                </a:solidFill>
                <a:latin typeface="Times New Roman" panose="02020603050405020304" charset="0"/>
                <a:cs typeface="Times New Roman" panose="02020603050405020304" charset="0"/>
              </a:rPr>
              <a:t>C</a:t>
            </a:r>
            <a:endParaRPr lang="zh-CN" altLang="en-US" sz="2400" dirty="0">
              <a:solidFill>
                <a:srgbClr val="FF0000"/>
              </a:solidFill>
              <a:latin typeface="Times New Roman" panose="02020603050405020304" charset="0"/>
              <a:cs typeface="Times New Roman" panose="02020603050405020304"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linds(horizont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linds(horizontal)">
                                      <p:cBhvr>
                                        <p:cTn id="2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P spid="5" grpId="0"/>
      <p:bldP spid="6" grpId="0" animBg="1"/>
      <p:bldP spid="7"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dirty="0"/>
              <a:t>第</a:t>
            </a:r>
            <a:fld id="{24130960-09FD-428B-996F-A983EEEB0784}" type="slidenum">
              <a:rPr lang="zh-CN" altLang="en-US" smtClean="0"/>
            </a:fld>
            <a:r>
              <a:rPr lang="zh-CN" altLang="en-US" dirty="0"/>
              <a:t>页，共</a:t>
            </a:r>
            <a:r>
              <a:rPr lang="en-US" altLang="zh-CN" dirty="0"/>
              <a:t>46</a:t>
            </a:r>
            <a:r>
              <a:rPr lang="zh-CN" altLang="en-US" dirty="0"/>
              <a:t>页</a:t>
            </a:r>
            <a:endParaRPr lang="zh-CN" altLang="en-US" dirty="0"/>
          </a:p>
        </p:txBody>
      </p:sp>
      <p:sp>
        <p:nvSpPr>
          <p:cNvPr id="3" name="文本框 1"/>
          <p:cNvSpPr txBox="1">
            <a:spLocks noChangeArrowheads="1"/>
          </p:cNvSpPr>
          <p:nvPr/>
        </p:nvSpPr>
        <p:spPr bwMode="auto">
          <a:xfrm>
            <a:off x="253364" y="1082291"/>
            <a:ext cx="8637270" cy="3542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indent="457200" algn="l" fontAlgn="auto">
              <a:lnSpc>
                <a:spcPct val="120000"/>
              </a:lnSpc>
            </a:pP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)1. A. m</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a</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tter	B. </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a</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go		C. s</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a</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d		D. b</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a</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ck</a:t>
            </a: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)2. A. b</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o</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ss	B. sh</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o</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p		C. f</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o</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x		D. c</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o</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ld</a:t>
            </a: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)3. A. t</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ll		B. b</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gin	C. r</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d		D. l</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ft</a:t>
            </a: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p:txBody>
      </p:sp>
      <p:pic>
        <p:nvPicPr>
          <p:cNvPr id="15362" name="Picture 2"/>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3809646" y="947287"/>
            <a:ext cx="1524706" cy="54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文本框 4"/>
          <p:cNvSpPr txBox="1"/>
          <p:nvPr/>
        </p:nvSpPr>
        <p:spPr>
          <a:xfrm>
            <a:off x="424362" y="1961657"/>
            <a:ext cx="5144357" cy="430887"/>
          </a:xfrm>
          <a:prstGeom prst="rect">
            <a:avLst/>
          </a:prstGeom>
          <a:solidFill>
            <a:schemeClr val="bg1">
              <a:lumMod val="85000"/>
            </a:schemeClr>
          </a:solidFill>
        </p:spPr>
        <p:txBody>
          <a:bodyPr wrap="none" rtlCol="0">
            <a:spAutoFit/>
          </a:bodyPr>
          <a:lstStyle/>
          <a:p>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sym typeface="+mn-ea"/>
              </a:rPr>
              <a:t>解析</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 </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B</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项中</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/ə/</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，其余项中发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/æ/</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6" name="文本框 5"/>
          <p:cNvSpPr txBox="1"/>
          <p:nvPr/>
        </p:nvSpPr>
        <p:spPr>
          <a:xfrm>
            <a:off x="517051" y="1487287"/>
            <a:ext cx="389850" cy="461665"/>
          </a:xfrm>
          <a:prstGeom prst="rect">
            <a:avLst/>
          </a:prstGeom>
          <a:noFill/>
        </p:spPr>
        <p:txBody>
          <a:bodyPr wrap="none" rtlCol="0">
            <a:spAutoFit/>
          </a:bodyPr>
          <a:lstStyle/>
          <a:p>
            <a:r>
              <a:rPr lang="en-US" altLang="zh-CN" sz="2400" dirty="0">
                <a:solidFill>
                  <a:srgbClr val="FF0000"/>
                </a:solidFill>
                <a:latin typeface="Times New Roman" panose="02020603050405020304" charset="0"/>
                <a:cs typeface="Times New Roman" panose="02020603050405020304" charset="0"/>
              </a:rPr>
              <a:t>B</a:t>
            </a:r>
            <a:endParaRPr lang="zh-CN" altLang="en-US" sz="2400" dirty="0">
              <a:solidFill>
                <a:srgbClr val="FF0000"/>
              </a:solidFill>
              <a:latin typeface="Times New Roman" panose="02020603050405020304" charset="0"/>
              <a:cs typeface="Times New Roman" panose="02020603050405020304" charset="0"/>
            </a:endParaRPr>
          </a:p>
        </p:txBody>
      </p:sp>
      <p:sp>
        <p:nvSpPr>
          <p:cNvPr id="7" name="文本框 6"/>
          <p:cNvSpPr txBox="1"/>
          <p:nvPr/>
        </p:nvSpPr>
        <p:spPr>
          <a:xfrm>
            <a:off x="424362" y="2759743"/>
            <a:ext cx="5291833" cy="430887"/>
          </a:xfrm>
          <a:prstGeom prst="rect">
            <a:avLst/>
          </a:prstGeom>
          <a:solidFill>
            <a:schemeClr val="bg1">
              <a:lumMod val="85000"/>
            </a:schemeClr>
          </a:solidFill>
        </p:spPr>
        <p:txBody>
          <a:bodyPr wrap="none" rtlCol="0">
            <a:spAutoFit/>
          </a:bodyPr>
          <a:lstStyle/>
          <a:p>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sym typeface="+mn-ea"/>
              </a:rPr>
              <a:t>解析</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 </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D</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项中</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o</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rPr>
              <a:t>əʊ</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，其余项中发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/ɒ/</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8" name="文本框 7"/>
          <p:cNvSpPr txBox="1"/>
          <p:nvPr/>
        </p:nvSpPr>
        <p:spPr>
          <a:xfrm>
            <a:off x="522148" y="2324991"/>
            <a:ext cx="407484" cy="461665"/>
          </a:xfrm>
          <a:prstGeom prst="rect">
            <a:avLst/>
          </a:prstGeom>
          <a:noFill/>
        </p:spPr>
        <p:txBody>
          <a:bodyPr wrap="none" rtlCol="0">
            <a:spAutoFit/>
          </a:bodyPr>
          <a:lstStyle/>
          <a:p>
            <a:r>
              <a:rPr lang="en-US" altLang="zh-CN" sz="2400" dirty="0">
                <a:solidFill>
                  <a:srgbClr val="FF0000"/>
                </a:solidFill>
                <a:latin typeface="Times New Roman" panose="02020603050405020304" charset="0"/>
                <a:cs typeface="Times New Roman" panose="02020603050405020304" charset="0"/>
              </a:rPr>
              <a:t>D</a:t>
            </a:r>
            <a:endParaRPr lang="zh-CN" altLang="en-US" sz="2400" dirty="0">
              <a:solidFill>
                <a:srgbClr val="FF0000"/>
              </a:solidFill>
              <a:latin typeface="Times New Roman" panose="02020603050405020304" charset="0"/>
              <a:cs typeface="Times New Roman" panose="02020603050405020304" charset="0"/>
            </a:endParaRPr>
          </a:p>
        </p:txBody>
      </p:sp>
      <p:sp>
        <p:nvSpPr>
          <p:cNvPr id="9" name="文本框 8"/>
          <p:cNvSpPr txBox="1"/>
          <p:nvPr/>
        </p:nvSpPr>
        <p:spPr>
          <a:xfrm>
            <a:off x="424362" y="3563347"/>
            <a:ext cx="5035353" cy="430887"/>
          </a:xfrm>
          <a:prstGeom prst="rect">
            <a:avLst/>
          </a:prstGeom>
          <a:solidFill>
            <a:schemeClr val="bg1">
              <a:lumMod val="85000"/>
            </a:schemeClr>
          </a:solidFill>
        </p:spPr>
        <p:txBody>
          <a:bodyPr wrap="none" rtlCol="0">
            <a:spAutoFit/>
          </a:bodyPr>
          <a:lstStyle/>
          <a:p>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sym typeface="+mn-ea"/>
              </a:rPr>
              <a:t>解析</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 </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B</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项中</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e</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ɪ</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，其余项中发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/e/</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10" name="文本框 9"/>
          <p:cNvSpPr txBox="1"/>
          <p:nvPr/>
        </p:nvSpPr>
        <p:spPr>
          <a:xfrm>
            <a:off x="522148" y="3133761"/>
            <a:ext cx="389850" cy="461665"/>
          </a:xfrm>
          <a:prstGeom prst="rect">
            <a:avLst/>
          </a:prstGeom>
          <a:noFill/>
        </p:spPr>
        <p:txBody>
          <a:bodyPr wrap="none" rtlCol="0">
            <a:spAutoFit/>
          </a:bodyPr>
          <a:lstStyle/>
          <a:p>
            <a:r>
              <a:rPr lang="en-US" altLang="zh-CN" sz="2400" dirty="0">
                <a:solidFill>
                  <a:srgbClr val="FF0000"/>
                </a:solidFill>
                <a:latin typeface="Times New Roman" panose="02020603050405020304" charset="0"/>
                <a:cs typeface="Times New Roman" panose="02020603050405020304" charset="0"/>
              </a:rPr>
              <a:t>B</a:t>
            </a:r>
            <a:endParaRPr lang="zh-CN" altLang="en-US" sz="2400" dirty="0">
              <a:solidFill>
                <a:srgbClr val="FF0000"/>
              </a:solidFill>
              <a:latin typeface="Times New Roman" panose="02020603050405020304" charset="0"/>
              <a:cs typeface="Times New Roman" panose="02020603050405020304" charset="0"/>
            </a:endParaRPr>
          </a:p>
        </p:txBody>
      </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linds(horizont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linds(horizontal)">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blinds(horizontal)">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blinds(horizontal)">
                                      <p:cBhvr>
                                        <p:cTn id="3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P spid="6" grpId="0"/>
      <p:bldP spid="7" grpId="0" animBg="1"/>
      <p:bldP spid="8" grpId="0"/>
      <p:bldP spid="9" grpId="0" bldLvl="0" animBg="1"/>
      <p:bldP spid="10"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dirty="0"/>
              <a:t>第</a:t>
            </a:r>
            <a:fld id="{24130960-09FD-428B-996F-A983EEEB0784}" type="slidenum">
              <a:rPr lang="zh-CN" altLang="en-US" smtClean="0"/>
            </a:fld>
            <a:r>
              <a:rPr lang="zh-CN" altLang="en-US" dirty="0"/>
              <a:t>页，共</a:t>
            </a:r>
            <a:r>
              <a:rPr lang="en-US" altLang="zh-CN" dirty="0"/>
              <a:t>46</a:t>
            </a:r>
            <a:r>
              <a:rPr lang="zh-CN" altLang="en-US" dirty="0"/>
              <a:t>页</a:t>
            </a:r>
            <a:endParaRPr lang="zh-CN" altLang="en-US" dirty="0"/>
          </a:p>
        </p:txBody>
      </p:sp>
      <p:sp>
        <p:nvSpPr>
          <p:cNvPr id="3" name="文本框 1"/>
          <p:cNvSpPr txBox="1">
            <a:spLocks noChangeArrowheads="1"/>
          </p:cNvSpPr>
          <p:nvPr/>
        </p:nvSpPr>
        <p:spPr bwMode="auto">
          <a:xfrm>
            <a:off x="253364" y="1082291"/>
            <a:ext cx="8637270" cy="3542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algn="l" fontAlgn="auto">
              <a:lnSpc>
                <a:spcPct val="120000"/>
              </a:lnSpc>
            </a:pP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)4. A. m</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i</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nd	B. l</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i</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ft		C. cl</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i</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mb	D. w</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i</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ld</a:t>
            </a: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)5. A. bea</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ch</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B. </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ch</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ick	C. ben</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ch</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D. </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ch</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emistry</a:t>
            </a: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p:txBody>
      </p:sp>
      <p:sp>
        <p:nvSpPr>
          <p:cNvPr id="4" name="文本框 3"/>
          <p:cNvSpPr txBox="1"/>
          <p:nvPr/>
        </p:nvSpPr>
        <p:spPr>
          <a:xfrm>
            <a:off x="424362" y="1540573"/>
            <a:ext cx="5067413" cy="430887"/>
          </a:xfrm>
          <a:prstGeom prst="rect">
            <a:avLst/>
          </a:prstGeom>
          <a:solidFill>
            <a:schemeClr val="bg1">
              <a:lumMod val="85000"/>
            </a:schemeClr>
          </a:solidFill>
        </p:spPr>
        <p:txBody>
          <a:bodyPr wrap="none" rtlCol="0">
            <a:spAutoFit/>
          </a:bodyPr>
          <a:lstStyle/>
          <a:p>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sym typeface="+mn-ea"/>
              </a:rPr>
              <a:t>解析</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 </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B</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项中</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rPr>
              <a:t>i</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ɪ</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，其余项中发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rPr>
              <a:t>a</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sym typeface="+mn-ea"/>
              </a:rPr>
              <a:t>ɪ</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5" name="文本框 4"/>
          <p:cNvSpPr txBox="1"/>
          <p:nvPr/>
        </p:nvSpPr>
        <p:spPr>
          <a:xfrm>
            <a:off x="530400" y="1080600"/>
            <a:ext cx="389850" cy="461665"/>
          </a:xfrm>
          <a:prstGeom prst="rect">
            <a:avLst/>
          </a:prstGeom>
          <a:noFill/>
        </p:spPr>
        <p:txBody>
          <a:bodyPr wrap="none" rtlCol="0">
            <a:spAutoFit/>
          </a:bodyPr>
          <a:lstStyle/>
          <a:p>
            <a:r>
              <a:rPr lang="en-US" altLang="zh-CN" sz="2400" dirty="0">
                <a:solidFill>
                  <a:srgbClr val="FF0000"/>
                </a:solidFill>
                <a:latin typeface="Times New Roman" panose="02020603050405020304" charset="0"/>
                <a:cs typeface="Times New Roman" panose="02020603050405020304" charset="0"/>
              </a:rPr>
              <a:t>B</a:t>
            </a:r>
            <a:endParaRPr lang="zh-CN" altLang="en-US" sz="2400" dirty="0">
              <a:solidFill>
                <a:srgbClr val="FF0000"/>
              </a:solidFill>
              <a:latin typeface="Times New Roman" panose="02020603050405020304" charset="0"/>
              <a:cs typeface="Times New Roman" panose="02020603050405020304" charset="0"/>
            </a:endParaRPr>
          </a:p>
        </p:txBody>
      </p:sp>
      <p:sp>
        <p:nvSpPr>
          <p:cNvPr id="6" name="文本框 5"/>
          <p:cNvSpPr txBox="1"/>
          <p:nvPr/>
        </p:nvSpPr>
        <p:spPr>
          <a:xfrm>
            <a:off x="424362" y="2356306"/>
            <a:ext cx="5303055" cy="430887"/>
          </a:xfrm>
          <a:prstGeom prst="rect">
            <a:avLst/>
          </a:prstGeom>
          <a:solidFill>
            <a:schemeClr val="bg1">
              <a:lumMod val="85000"/>
            </a:schemeClr>
          </a:solidFill>
        </p:spPr>
        <p:txBody>
          <a:bodyPr wrap="none" rtlCol="0">
            <a:spAutoFit/>
          </a:bodyPr>
          <a:lstStyle/>
          <a:p>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sym typeface="+mn-ea"/>
              </a:rPr>
              <a:t>解析</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 </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D</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项中</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rPr>
              <a:t>ch</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/k/</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，其余项中发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rPr>
              <a:t>tʃ</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7" name="文本框 6"/>
          <p:cNvSpPr txBox="1"/>
          <p:nvPr/>
        </p:nvSpPr>
        <p:spPr>
          <a:xfrm>
            <a:off x="530400" y="1960177"/>
            <a:ext cx="407484" cy="461665"/>
          </a:xfrm>
          <a:prstGeom prst="rect">
            <a:avLst/>
          </a:prstGeom>
          <a:noFill/>
        </p:spPr>
        <p:txBody>
          <a:bodyPr wrap="none" rtlCol="0">
            <a:spAutoFit/>
          </a:bodyPr>
          <a:lstStyle/>
          <a:p>
            <a:r>
              <a:rPr lang="en-US" altLang="zh-CN" sz="2400" dirty="0">
                <a:solidFill>
                  <a:srgbClr val="FF0000"/>
                </a:solidFill>
                <a:latin typeface="Times New Roman" panose="02020603050405020304" charset="0"/>
                <a:cs typeface="Times New Roman" panose="02020603050405020304" charset="0"/>
              </a:rPr>
              <a:t>D</a:t>
            </a:r>
            <a:endParaRPr lang="zh-CN" altLang="en-US" sz="2400" dirty="0">
              <a:solidFill>
                <a:srgbClr val="FF0000"/>
              </a:solidFill>
              <a:latin typeface="Times New Roman" panose="02020603050405020304" charset="0"/>
              <a:cs typeface="Times New Roman" panose="02020603050405020304"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linds(horizont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linds(horizontal)">
                                      <p:cBhvr>
                                        <p:cTn id="2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6" grpId="0" animBg="1"/>
      <p:bldP spid="7"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dirty="0"/>
              <a:t>第</a:t>
            </a:r>
            <a:fld id="{24130960-09FD-428B-996F-A983EEEB0784}" type="slidenum">
              <a:rPr lang="zh-CN" altLang="en-US" smtClean="0"/>
            </a:fld>
            <a:r>
              <a:rPr lang="zh-CN" altLang="en-US" dirty="0"/>
              <a:t>页，共</a:t>
            </a:r>
            <a:r>
              <a:rPr lang="en-US" altLang="zh-CN" dirty="0"/>
              <a:t>46</a:t>
            </a:r>
            <a:r>
              <a:rPr lang="zh-CN" altLang="en-US" dirty="0"/>
              <a:t>页</a:t>
            </a:r>
            <a:endParaRPr lang="zh-CN" altLang="en-US" dirty="0"/>
          </a:p>
        </p:txBody>
      </p:sp>
      <p:sp>
        <p:nvSpPr>
          <p:cNvPr id="3" name="文本框 1"/>
          <p:cNvSpPr txBox="1">
            <a:spLocks noChangeArrowheads="1"/>
          </p:cNvSpPr>
          <p:nvPr/>
        </p:nvSpPr>
        <p:spPr bwMode="auto">
          <a:xfrm>
            <a:off x="253364" y="1082291"/>
            <a:ext cx="8637270" cy="3542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indent="457200" algn="l" fontAlgn="auto">
              <a:lnSpc>
                <a:spcPct val="120000"/>
              </a:lnSpc>
            </a:pP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)1. A. g</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a</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me	B. m</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a</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ny	C. p</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a</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per	D. m</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a</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le</a:t>
            </a: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)2. A. b</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oo</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k	B. z</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oo</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C. f</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oo</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d		D. t</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oo</a:t>
            </a:r>
            <a:endPar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)3. A. th</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se	B. </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ver		C. </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nd		D. sp</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ll</a:t>
            </a: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p:txBody>
      </p:sp>
      <p:pic>
        <p:nvPicPr>
          <p:cNvPr id="16386" name="Picture 2"/>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3809646" y="947287"/>
            <a:ext cx="1524706" cy="54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文本框 4"/>
          <p:cNvSpPr txBox="1"/>
          <p:nvPr/>
        </p:nvSpPr>
        <p:spPr>
          <a:xfrm>
            <a:off x="424362" y="1971520"/>
            <a:ext cx="5363969" cy="430887"/>
          </a:xfrm>
          <a:prstGeom prst="rect">
            <a:avLst/>
          </a:prstGeom>
          <a:solidFill>
            <a:schemeClr val="bg1">
              <a:lumMod val="85000"/>
            </a:schemeClr>
          </a:solidFill>
        </p:spPr>
        <p:txBody>
          <a:bodyPr wrap="none" rtlCol="0">
            <a:spAutoFit/>
          </a:bodyPr>
          <a:lstStyle/>
          <a:p>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sym typeface="+mn-ea"/>
              </a:rPr>
              <a:t>解析</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 </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B</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项中</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/e/</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，其余项中发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rPr>
              <a:t>e</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sym typeface="+mn-ea"/>
              </a:rPr>
              <a:t>ɪ</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6" name="文本框 5"/>
          <p:cNvSpPr txBox="1"/>
          <p:nvPr/>
        </p:nvSpPr>
        <p:spPr>
          <a:xfrm>
            <a:off x="530400" y="1483331"/>
            <a:ext cx="389850" cy="461665"/>
          </a:xfrm>
          <a:prstGeom prst="rect">
            <a:avLst/>
          </a:prstGeom>
          <a:noFill/>
        </p:spPr>
        <p:txBody>
          <a:bodyPr wrap="none" rtlCol="0">
            <a:spAutoFit/>
          </a:bodyPr>
          <a:lstStyle/>
          <a:p>
            <a:r>
              <a:rPr lang="en-US" altLang="zh-CN" sz="2400" dirty="0">
                <a:solidFill>
                  <a:srgbClr val="FF0000"/>
                </a:solidFill>
                <a:latin typeface="Times New Roman" panose="02020603050405020304" charset="0"/>
                <a:cs typeface="Times New Roman" panose="02020603050405020304" charset="0"/>
              </a:rPr>
              <a:t>B</a:t>
            </a:r>
            <a:endParaRPr lang="zh-CN" altLang="en-US" sz="2400" dirty="0">
              <a:solidFill>
                <a:srgbClr val="FF0000"/>
              </a:solidFill>
              <a:latin typeface="Times New Roman" panose="02020603050405020304" charset="0"/>
              <a:cs typeface="Times New Roman" panose="02020603050405020304" charset="0"/>
            </a:endParaRPr>
          </a:p>
        </p:txBody>
      </p:sp>
      <p:sp>
        <p:nvSpPr>
          <p:cNvPr id="7" name="文本框 6"/>
          <p:cNvSpPr txBox="1"/>
          <p:nvPr/>
        </p:nvSpPr>
        <p:spPr>
          <a:xfrm>
            <a:off x="424362" y="2776116"/>
            <a:ext cx="5364417" cy="430887"/>
          </a:xfrm>
          <a:prstGeom prst="rect">
            <a:avLst/>
          </a:prstGeom>
          <a:solidFill>
            <a:schemeClr val="bg1">
              <a:lumMod val="85000"/>
            </a:schemeClr>
          </a:solidFill>
        </p:spPr>
        <p:txBody>
          <a:bodyPr wrap="none" rtlCol="0">
            <a:spAutoFit/>
          </a:bodyPr>
          <a:lstStyle/>
          <a:p>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sym typeface="+mn-ea"/>
              </a:rPr>
              <a:t>解析</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 </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项中</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rPr>
              <a:t>oo</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/ʊ/</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，其余项中发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/uː/</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8" name="文本框 7"/>
          <p:cNvSpPr txBox="1"/>
          <p:nvPr/>
        </p:nvSpPr>
        <p:spPr>
          <a:xfrm>
            <a:off x="530400" y="2346036"/>
            <a:ext cx="407484" cy="461665"/>
          </a:xfrm>
          <a:prstGeom prst="rect">
            <a:avLst/>
          </a:prstGeom>
          <a:noFill/>
        </p:spPr>
        <p:txBody>
          <a:bodyPr wrap="none" rtlCol="0">
            <a:spAutoFit/>
          </a:bodyPr>
          <a:lstStyle/>
          <a:p>
            <a:r>
              <a:rPr lang="en-US" altLang="zh-CN" sz="2400" dirty="0">
                <a:solidFill>
                  <a:srgbClr val="FF0000"/>
                </a:solidFill>
                <a:latin typeface="Times New Roman" panose="02020603050405020304" charset="0"/>
                <a:cs typeface="Times New Roman" panose="02020603050405020304" charset="0"/>
              </a:rPr>
              <a:t>A</a:t>
            </a:r>
            <a:endParaRPr lang="zh-CN" altLang="en-US" sz="2400" dirty="0">
              <a:solidFill>
                <a:srgbClr val="FF0000"/>
              </a:solidFill>
              <a:latin typeface="Times New Roman" panose="02020603050405020304" charset="0"/>
              <a:cs typeface="Times New Roman" panose="02020603050405020304" charset="0"/>
            </a:endParaRPr>
          </a:p>
        </p:txBody>
      </p:sp>
      <p:sp>
        <p:nvSpPr>
          <p:cNvPr id="9" name="文本框 8"/>
          <p:cNvSpPr txBox="1"/>
          <p:nvPr/>
        </p:nvSpPr>
        <p:spPr>
          <a:xfrm>
            <a:off x="424362" y="3552726"/>
            <a:ext cx="5114349" cy="430887"/>
          </a:xfrm>
          <a:prstGeom prst="rect">
            <a:avLst/>
          </a:prstGeom>
          <a:solidFill>
            <a:schemeClr val="bg1">
              <a:lumMod val="85000"/>
            </a:schemeClr>
          </a:solidFill>
        </p:spPr>
        <p:txBody>
          <a:bodyPr wrap="none" rtlCol="0">
            <a:spAutoFit/>
          </a:bodyPr>
          <a:lstStyle/>
          <a:p>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sym typeface="+mn-ea"/>
              </a:rPr>
              <a:t>解析</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 </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项中</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e</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rPr>
              <a:t>i</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ː/</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，其余项中发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/e/</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10" name="文本框 9"/>
          <p:cNvSpPr txBox="1"/>
          <p:nvPr/>
        </p:nvSpPr>
        <p:spPr>
          <a:xfrm>
            <a:off x="530400" y="3156409"/>
            <a:ext cx="407484" cy="461665"/>
          </a:xfrm>
          <a:prstGeom prst="rect">
            <a:avLst/>
          </a:prstGeom>
          <a:noFill/>
        </p:spPr>
        <p:txBody>
          <a:bodyPr wrap="none" rtlCol="0">
            <a:spAutoFit/>
          </a:bodyPr>
          <a:lstStyle/>
          <a:p>
            <a:r>
              <a:rPr lang="en-US" altLang="zh-CN" sz="2400" dirty="0">
                <a:solidFill>
                  <a:srgbClr val="FF0000"/>
                </a:solidFill>
                <a:latin typeface="Times New Roman" panose="02020603050405020304" charset="0"/>
                <a:cs typeface="Times New Roman" panose="02020603050405020304" charset="0"/>
              </a:rPr>
              <a:t>A</a:t>
            </a:r>
            <a:endParaRPr lang="zh-CN" altLang="en-US" sz="2400" dirty="0">
              <a:solidFill>
                <a:srgbClr val="FF0000"/>
              </a:solidFill>
              <a:latin typeface="Times New Roman" panose="02020603050405020304" charset="0"/>
              <a:cs typeface="Times New Roman" panose="02020603050405020304" charset="0"/>
            </a:endParaRPr>
          </a:p>
        </p:txBody>
      </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linds(horizont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linds(horizontal)">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blinds(horizontal)">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blinds(horizontal)">
                                      <p:cBhvr>
                                        <p:cTn id="3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P spid="6" grpId="0"/>
      <p:bldP spid="7" grpId="0" bldLvl="0" animBg="1"/>
      <p:bldP spid="8" grpId="0"/>
      <p:bldP spid="9" grpId="0" bldLvl="0" animBg="1"/>
      <p:bldP spid="10"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dirty="0"/>
              <a:t>第</a:t>
            </a:r>
            <a:fld id="{24130960-09FD-428B-996F-A983EEEB0784}" type="slidenum">
              <a:rPr lang="zh-CN" altLang="en-US" smtClean="0"/>
            </a:fld>
            <a:r>
              <a:rPr lang="zh-CN" altLang="en-US" dirty="0"/>
              <a:t>页，共</a:t>
            </a:r>
            <a:r>
              <a:rPr lang="en-US" altLang="zh-CN" dirty="0"/>
              <a:t>46</a:t>
            </a:r>
            <a:r>
              <a:rPr lang="zh-CN" altLang="en-US" dirty="0"/>
              <a:t>页</a:t>
            </a:r>
            <a:endParaRPr lang="zh-CN" altLang="en-US" dirty="0"/>
          </a:p>
        </p:txBody>
      </p:sp>
      <p:sp>
        <p:nvSpPr>
          <p:cNvPr id="3" name="文本框 1"/>
          <p:cNvSpPr txBox="1">
            <a:spLocks noChangeArrowheads="1"/>
          </p:cNvSpPr>
          <p:nvPr/>
        </p:nvSpPr>
        <p:spPr bwMode="auto">
          <a:xfrm>
            <a:off x="253364" y="1082291"/>
            <a:ext cx="8637270" cy="3542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algn="l" fontAlgn="auto">
              <a:lnSpc>
                <a:spcPct val="120000"/>
              </a:lnSpc>
            </a:pP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)4. A. boy</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s</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B. hand</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s</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C. girl</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s</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D. hat</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s</a:t>
            </a:r>
            <a:endPar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)5. A. cook</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ed</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B. miss</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ed</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C. dropp</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ed</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D. design</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ed</a:t>
            </a:r>
            <a:endPar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p:txBody>
      </p:sp>
      <p:sp>
        <p:nvSpPr>
          <p:cNvPr id="4" name="文本框 3"/>
          <p:cNvSpPr txBox="1"/>
          <p:nvPr/>
        </p:nvSpPr>
        <p:spPr>
          <a:xfrm>
            <a:off x="431037" y="1564081"/>
            <a:ext cx="5065810" cy="430887"/>
          </a:xfrm>
          <a:prstGeom prst="rect">
            <a:avLst/>
          </a:prstGeom>
          <a:solidFill>
            <a:schemeClr val="bg1">
              <a:lumMod val="85000"/>
            </a:schemeClr>
          </a:solidFill>
        </p:spPr>
        <p:txBody>
          <a:bodyPr wrap="none" rtlCol="0">
            <a:spAutoFit/>
          </a:bodyPr>
          <a:lstStyle/>
          <a:p>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sym typeface="+mn-ea"/>
              </a:rPr>
              <a:t>解析</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 </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D</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项中</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s</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/s/</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，其余项中发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/z/</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5" name="文本框 4"/>
          <p:cNvSpPr txBox="1"/>
          <p:nvPr/>
        </p:nvSpPr>
        <p:spPr>
          <a:xfrm>
            <a:off x="523725" y="1092256"/>
            <a:ext cx="407484" cy="461665"/>
          </a:xfrm>
          <a:prstGeom prst="rect">
            <a:avLst/>
          </a:prstGeom>
          <a:noFill/>
        </p:spPr>
        <p:txBody>
          <a:bodyPr wrap="none" rtlCol="0">
            <a:spAutoFit/>
          </a:bodyPr>
          <a:lstStyle/>
          <a:p>
            <a:r>
              <a:rPr lang="en-US" altLang="zh-CN" sz="2400" dirty="0">
                <a:solidFill>
                  <a:srgbClr val="FF0000"/>
                </a:solidFill>
                <a:latin typeface="Times New Roman" panose="02020603050405020304" charset="0"/>
                <a:cs typeface="Times New Roman" panose="02020603050405020304" charset="0"/>
              </a:rPr>
              <a:t>D</a:t>
            </a:r>
            <a:endParaRPr lang="zh-CN" altLang="en-US" sz="2400" dirty="0">
              <a:solidFill>
                <a:srgbClr val="FF0000"/>
              </a:solidFill>
              <a:latin typeface="Times New Roman" panose="02020603050405020304" charset="0"/>
              <a:cs typeface="Times New Roman" panose="02020603050405020304" charset="0"/>
            </a:endParaRPr>
          </a:p>
        </p:txBody>
      </p:sp>
      <p:sp>
        <p:nvSpPr>
          <p:cNvPr id="6" name="文本框 5"/>
          <p:cNvSpPr txBox="1"/>
          <p:nvPr/>
        </p:nvSpPr>
        <p:spPr>
          <a:xfrm>
            <a:off x="431037" y="2366466"/>
            <a:ext cx="5208477" cy="430887"/>
          </a:xfrm>
          <a:prstGeom prst="rect">
            <a:avLst/>
          </a:prstGeom>
          <a:solidFill>
            <a:schemeClr val="bg1">
              <a:lumMod val="85000"/>
            </a:schemeClr>
          </a:solidFill>
        </p:spPr>
        <p:txBody>
          <a:bodyPr wrap="none" rtlCol="0">
            <a:spAutoFit/>
          </a:bodyPr>
          <a:lstStyle/>
          <a:p>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sym typeface="+mn-ea"/>
              </a:rPr>
              <a:t>解析</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 </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D</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项中</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ed</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/d/</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，其余项中发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/t/</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7" name="文本框 6"/>
          <p:cNvSpPr txBox="1"/>
          <p:nvPr/>
        </p:nvSpPr>
        <p:spPr>
          <a:xfrm>
            <a:off x="559803" y="1979875"/>
            <a:ext cx="407484" cy="461665"/>
          </a:xfrm>
          <a:prstGeom prst="rect">
            <a:avLst/>
          </a:prstGeom>
          <a:noFill/>
        </p:spPr>
        <p:txBody>
          <a:bodyPr wrap="none" rtlCol="0">
            <a:spAutoFit/>
          </a:bodyPr>
          <a:lstStyle/>
          <a:p>
            <a:r>
              <a:rPr lang="en-US" altLang="zh-CN" sz="2400" dirty="0">
                <a:solidFill>
                  <a:srgbClr val="FF0000"/>
                </a:solidFill>
                <a:latin typeface="Times New Roman" panose="02020603050405020304" charset="0"/>
                <a:cs typeface="Times New Roman" panose="02020603050405020304" charset="0"/>
              </a:rPr>
              <a:t>D</a:t>
            </a:r>
            <a:endParaRPr lang="zh-CN" altLang="en-US" sz="2400" dirty="0">
              <a:solidFill>
                <a:srgbClr val="FF0000"/>
              </a:solidFill>
              <a:latin typeface="Times New Roman" panose="02020603050405020304" charset="0"/>
              <a:cs typeface="Times New Roman" panose="02020603050405020304"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linds(horizont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linds(horizontal)">
                                      <p:cBhvr>
                                        <p:cTn id="2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P spid="5" grpId="0"/>
      <p:bldP spid="6" grpId="0" bldLvl="0" animBg="1"/>
      <p:bldP spid="7"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dirty="0"/>
              <a:t>第</a:t>
            </a:r>
            <a:fld id="{24130960-09FD-428B-996F-A983EEEB0784}" type="slidenum">
              <a:rPr lang="zh-CN" altLang="en-US" smtClean="0"/>
            </a:fld>
            <a:r>
              <a:rPr lang="zh-CN" altLang="en-US" dirty="0"/>
              <a:t>页，共</a:t>
            </a:r>
            <a:r>
              <a:rPr lang="en-US" altLang="zh-CN" dirty="0"/>
              <a:t>46</a:t>
            </a:r>
            <a:r>
              <a:rPr lang="zh-CN" altLang="en-US" dirty="0"/>
              <a:t>页</a:t>
            </a:r>
            <a:endParaRPr lang="zh-CN" altLang="en-US" dirty="0"/>
          </a:p>
        </p:txBody>
      </p:sp>
      <p:sp>
        <p:nvSpPr>
          <p:cNvPr id="3" name="文本框 1"/>
          <p:cNvSpPr txBox="1">
            <a:spLocks noChangeArrowheads="1"/>
          </p:cNvSpPr>
          <p:nvPr/>
        </p:nvSpPr>
        <p:spPr bwMode="auto">
          <a:xfrm>
            <a:off x="253364" y="1082291"/>
            <a:ext cx="8637270" cy="3542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indent="457200" algn="l" fontAlgn="auto">
              <a:lnSpc>
                <a:spcPct val="120000"/>
              </a:lnSpc>
            </a:pP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)1. A. f</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a</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ct		B. c</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a</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p		C. s</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a</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nd		D. gl</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a</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ss</a:t>
            </a: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)2. A. f</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i</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nish	B. m</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i</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ght	C. f</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i</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ght		D. wr</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i</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te</a:t>
            </a: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)3. A. gl</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o</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ve	B. n</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o</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te		C. h</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o</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me	D. cl</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o</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se</a:t>
            </a: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p:txBody>
      </p:sp>
      <p:pic>
        <p:nvPicPr>
          <p:cNvPr id="17410" name="Picture 2"/>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3809646" y="947287"/>
            <a:ext cx="1524706" cy="54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文本框 4"/>
          <p:cNvSpPr txBox="1"/>
          <p:nvPr/>
        </p:nvSpPr>
        <p:spPr>
          <a:xfrm>
            <a:off x="431037" y="1971520"/>
            <a:ext cx="5355953" cy="430887"/>
          </a:xfrm>
          <a:prstGeom prst="rect">
            <a:avLst/>
          </a:prstGeom>
          <a:solidFill>
            <a:schemeClr val="bg1">
              <a:lumMod val="85000"/>
            </a:schemeClr>
          </a:solidFill>
        </p:spPr>
        <p:txBody>
          <a:bodyPr wrap="none" rtlCol="0">
            <a:spAutoFit/>
          </a:bodyPr>
          <a:lstStyle/>
          <a:p>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sym typeface="+mn-ea"/>
              </a:rPr>
              <a:t>解析</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 </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D</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项中</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/ɑ:/</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，其余项中发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/æ/</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6" name="文本框 5"/>
          <p:cNvSpPr txBox="1"/>
          <p:nvPr/>
        </p:nvSpPr>
        <p:spPr>
          <a:xfrm>
            <a:off x="523725" y="1483331"/>
            <a:ext cx="407484" cy="461665"/>
          </a:xfrm>
          <a:prstGeom prst="rect">
            <a:avLst/>
          </a:prstGeom>
          <a:noFill/>
        </p:spPr>
        <p:txBody>
          <a:bodyPr wrap="none" rtlCol="0">
            <a:spAutoFit/>
          </a:bodyPr>
          <a:lstStyle/>
          <a:p>
            <a:r>
              <a:rPr lang="en-US" altLang="zh-CN" sz="2400" dirty="0">
                <a:solidFill>
                  <a:srgbClr val="FF0000"/>
                </a:solidFill>
                <a:latin typeface="Times New Roman" panose="02020603050405020304" charset="0"/>
                <a:cs typeface="Times New Roman" panose="02020603050405020304" charset="0"/>
              </a:rPr>
              <a:t>D</a:t>
            </a:r>
            <a:endParaRPr lang="zh-CN" altLang="en-US" sz="2400" dirty="0">
              <a:solidFill>
                <a:srgbClr val="FF0000"/>
              </a:solidFill>
              <a:latin typeface="Times New Roman" panose="02020603050405020304" charset="0"/>
              <a:cs typeface="Times New Roman" panose="02020603050405020304" charset="0"/>
            </a:endParaRPr>
          </a:p>
        </p:txBody>
      </p:sp>
      <p:sp>
        <p:nvSpPr>
          <p:cNvPr id="7" name="文本框 6"/>
          <p:cNvSpPr txBox="1"/>
          <p:nvPr/>
        </p:nvSpPr>
        <p:spPr>
          <a:xfrm>
            <a:off x="431036" y="2771574"/>
            <a:ext cx="5208926" cy="430887"/>
          </a:xfrm>
          <a:prstGeom prst="rect">
            <a:avLst/>
          </a:prstGeom>
          <a:solidFill>
            <a:schemeClr val="bg1">
              <a:lumMod val="85000"/>
            </a:schemeClr>
          </a:solidFill>
        </p:spPr>
        <p:txBody>
          <a:bodyPr wrap="none" rtlCol="0">
            <a:spAutoFit/>
          </a:bodyPr>
          <a:lstStyle/>
          <a:p>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sym typeface="+mn-ea"/>
              </a:rPr>
              <a:t>解析</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 </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项中</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rPr>
              <a:t>i</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/ɪ/</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，其余项中发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sym typeface="+mn-ea"/>
              </a:rPr>
              <a:t>aɪ</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8" name="文本框 7"/>
          <p:cNvSpPr txBox="1"/>
          <p:nvPr/>
        </p:nvSpPr>
        <p:spPr>
          <a:xfrm>
            <a:off x="523725" y="2342080"/>
            <a:ext cx="407484" cy="461665"/>
          </a:xfrm>
          <a:prstGeom prst="rect">
            <a:avLst/>
          </a:prstGeom>
          <a:noFill/>
        </p:spPr>
        <p:txBody>
          <a:bodyPr wrap="none" rtlCol="0">
            <a:spAutoFit/>
          </a:bodyPr>
          <a:lstStyle/>
          <a:p>
            <a:r>
              <a:rPr lang="en-US" altLang="zh-CN" sz="2400" dirty="0">
                <a:solidFill>
                  <a:srgbClr val="FF0000"/>
                </a:solidFill>
                <a:latin typeface="Times New Roman" panose="02020603050405020304" charset="0"/>
                <a:cs typeface="Times New Roman" panose="02020603050405020304" charset="0"/>
              </a:rPr>
              <a:t>A</a:t>
            </a:r>
            <a:endParaRPr lang="zh-CN" altLang="en-US" sz="2400" dirty="0">
              <a:solidFill>
                <a:srgbClr val="FF0000"/>
              </a:solidFill>
              <a:latin typeface="Times New Roman" panose="02020603050405020304" charset="0"/>
              <a:cs typeface="Times New Roman" panose="02020603050405020304" charset="0"/>
            </a:endParaRPr>
          </a:p>
        </p:txBody>
      </p:sp>
      <p:sp>
        <p:nvSpPr>
          <p:cNvPr id="9" name="文本框 8"/>
          <p:cNvSpPr txBox="1"/>
          <p:nvPr/>
        </p:nvSpPr>
        <p:spPr>
          <a:xfrm>
            <a:off x="431036" y="3566697"/>
            <a:ext cx="5269841" cy="430887"/>
          </a:xfrm>
          <a:prstGeom prst="rect">
            <a:avLst/>
          </a:prstGeom>
          <a:solidFill>
            <a:schemeClr val="bg1">
              <a:lumMod val="85000"/>
            </a:schemeClr>
          </a:solidFill>
        </p:spPr>
        <p:txBody>
          <a:bodyPr wrap="none" rtlCol="0">
            <a:spAutoFit/>
          </a:bodyPr>
          <a:lstStyle/>
          <a:p>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sym typeface="+mn-ea"/>
              </a:rPr>
              <a:t>解析</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 </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项中</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o</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/ʌ/</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，其余项中发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sym typeface="+mn-ea"/>
              </a:rPr>
              <a:t>əʊ</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10" name="文本框 9"/>
          <p:cNvSpPr txBox="1"/>
          <p:nvPr/>
        </p:nvSpPr>
        <p:spPr>
          <a:xfrm>
            <a:off x="558019" y="3142830"/>
            <a:ext cx="407484" cy="461665"/>
          </a:xfrm>
          <a:prstGeom prst="rect">
            <a:avLst/>
          </a:prstGeom>
          <a:noFill/>
        </p:spPr>
        <p:txBody>
          <a:bodyPr wrap="none" rtlCol="0">
            <a:spAutoFit/>
          </a:bodyPr>
          <a:lstStyle/>
          <a:p>
            <a:r>
              <a:rPr lang="en-US" altLang="zh-CN" sz="2400" dirty="0">
                <a:solidFill>
                  <a:srgbClr val="FF0000"/>
                </a:solidFill>
                <a:latin typeface="Times New Roman" panose="02020603050405020304" charset="0"/>
                <a:cs typeface="Times New Roman" panose="02020603050405020304" charset="0"/>
              </a:rPr>
              <a:t>A</a:t>
            </a:r>
            <a:endParaRPr lang="zh-CN" altLang="en-US" sz="2400" dirty="0">
              <a:solidFill>
                <a:srgbClr val="FF0000"/>
              </a:solidFill>
              <a:latin typeface="Times New Roman" panose="02020603050405020304" charset="0"/>
              <a:cs typeface="Times New Roman" panose="02020603050405020304" charset="0"/>
            </a:endParaRPr>
          </a:p>
        </p:txBody>
      </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linds(horizont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linds(horizontal)">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blinds(horizontal)">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blinds(horizontal)">
                                      <p:cBhvr>
                                        <p:cTn id="3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P spid="6" grpId="0"/>
      <p:bldP spid="7" grpId="0" animBg="1"/>
      <p:bldP spid="8" grpId="0"/>
      <p:bldP spid="9" grpId="0" bldLvl="0" animBg="1"/>
      <p:bldP spid="10"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dirty="0"/>
              <a:t>第</a:t>
            </a:r>
            <a:fld id="{24130960-09FD-428B-996F-A983EEEB0784}" type="slidenum">
              <a:rPr lang="zh-CN" altLang="en-US" smtClean="0"/>
            </a:fld>
            <a:r>
              <a:rPr lang="zh-CN" altLang="en-US" dirty="0"/>
              <a:t>页，共</a:t>
            </a:r>
            <a:r>
              <a:rPr lang="en-US" altLang="zh-CN" dirty="0"/>
              <a:t>46</a:t>
            </a:r>
            <a:r>
              <a:rPr lang="zh-CN" altLang="en-US" dirty="0"/>
              <a:t>页</a:t>
            </a:r>
            <a:endParaRPr lang="zh-CN" altLang="en-US" dirty="0"/>
          </a:p>
        </p:txBody>
      </p:sp>
      <p:sp>
        <p:nvSpPr>
          <p:cNvPr id="3" name="文本框 1"/>
          <p:cNvSpPr txBox="1">
            <a:spLocks noChangeArrowheads="1"/>
          </p:cNvSpPr>
          <p:nvPr/>
        </p:nvSpPr>
        <p:spPr bwMode="auto">
          <a:xfrm>
            <a:off x="253364" y="1082291"/>
            <a:ext cx="8637270" cy="3542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algn="l" fontAlgn="auto">
              <a:lnSpc>
                <a:spcPct val="120000"/>
              </a:lnSpc>
            </a:pP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)4. A. f</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or</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k		B. p</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or</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t		C. s</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or</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t		D. w</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or</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ker</a:t>
            </a: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)5. A. ma</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ch</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ine	B. ea</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ch</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C. cat</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ch</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D. ri</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ch</a:t>
            </a:r>
            <a:endPar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p:txBody>
      </p:sp>
      <p:sp>
        <p:nvSpPr>
          <p:cNvPr id="4" name="文本框 3"/>
          <p:cNvSpPr txBox="1"/>
          <p:nvPr/>
        </p:nvSpPr>
        <p:spPr>
          <a:xfrm>
            <a:off x="397665" y="1544058"/>
            <a:ext cx="5359159" cy="430887"/>
          </a:xfrm>
          <a:prstGeom prst="rect">
            <a:avLst/>
          </a:prstGeom>
          <a:solidFill>
            <a:schemeClr val="bg1">
              <a:lumMod val="85000"/>
            </a:schemeClr>
          </a:solidFill>
        </p:spPr>
        <p:txBody>
          <a:bodyPr wrap="none" rtlCol="0">
            <a:spAutoFit/>
          </a:bodyPr>
          <a:lstStyle/>
          <a:p>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sym typeface="+mn-ea"/>
              </a:rPr>
              <a:t>解析</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 </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D</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项中</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or</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/ɜː/</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，其余项中发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/ɔː/</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5" name="文本框 4"/>
          <p:cNvSpPr txBox="1"/>
          <p:nvPr/>
        </p:nvSpPr>
        <p:spPr>
          <a:xfrm>
            <a:off x="523725" y="1077262"/>
            <a:ext cx="407484" cy="461665"/>
          </a:xfrm>
          <a:prstGeom prst="rect">
            <a:avLst/>
          </a:prstGeom>
          <a:noFill/>
        </p:spPr>
        <p:txBody>
          <a:bodyPr wrap="none" rtlCol="0">
            <a:spAutoFit/>
          </a:bodyPr>
          <a:lstStyle/>
          <a:p>
            <a:r>
              <a:rPr lang="en-US" altLang="zh-CN" sz="2400" dirty="0">
                <a:solidFill>
                  <a:srgbClr val="FF0000"/>
                </a:solidFill>
                <a:latin typeface="Times New Roman" panose="02020603050405020304" charset="0"/>
                <a:cs typeface="Times New Roman" panose="02020603050405020304" charset="0"/>
              </a:rPr>
              <a:t>D</a:t>
            </a:r>
            <a:endParaRPr lang="zh-CN" altLang="en-US" sz="2400" dirty="0">
              <a:solidFill>
                <a:srgbClr val="FF0000"/>
              </a:solidFill>
              <a:latin typeface="Times New Roman" panose="02020603050405020304" charset="0"/>
              <a:cs typeface="Times New Roman" panose="02020603050405020304" charset="0"/>
            </a:endParaRPr>
          </a:p>
        </p:txBody>
      </p:sp>
      <p:sp>
        <p:nvSpPr>
          <p:cNvPr id="6" name="文本框 5"/>
          <p:cNvSpPr txBox="1"/>
          <p:nvPr/>
        </p:nvSpPr>
        <p:spPr>
          <a:xfrm>
            <a:off x="397665" y="2356306"/>
            <a:ext cx="5240987" cy="430887"/>
          </a:xfrm>
          <a:prstGeom prst="rect">
            <a:avLst/>
          </a:prstGeom>
          <a:solidFill>
            <a:schemeClr val="bg1">
              <a:lumMod val="85000"/>
            </a:schemeClr>
          </a:solidFill>
        </p:spPr>
        <p:txBody>
          <a:bodyPr wrap="none" rtlCol="0">
            <a:spAutoFit/>
          </a:bodyPr>
          <a:lstStyle/>
          <a:p>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sym typeface="+mn-ea"/>
              </a:rPr>
              <a:t>解析</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 </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项中</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rPr>
              <a:t>ch</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/ʃ/</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，其余项中发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sym typeface="+mn-ea"/>
              </a:rPr>
              <a:t>tʃ</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7" name="文本框 6"/>
          <p:cNvSpPr txBox="1"/>
          <p:nvPr/>
        </p:nvSpPr>
        <p:spPr>
          <a:xfrm>
            <a:off x="539779" y="1929713"/>
            <a:ext cx="407484" cy="461665"/>
          </a:xfrm>
          <a:prstGeom prst="rect">
            <a:avLst/>
          </a:prstGeom>
          <a:noFill/>
        </p:spPr>
        <p:txBody>
          <a:bodyPr wrap="none" rtlCol="0">
            <a:spAutoFit/>
          </a:bodyPr>
          <a:lstStyle/>
          <a:p>
            <a:r>
              <a:rPr lang="en-US" altLang="zh-CN" sz="2400" dirty="0">
                <a:solidFill>
                  <a:srgbClr val="FF0000"/>
                </a:solidFill>
                <a:latin typeface="Times New Roman" panose="02020603050405020304" charset="0"/>
                <a:cs typeface="Times New Roman" panose="02020603050405020304" charset="0"/>
              </a:rPr>
              <a:t>A</a:t>
            </a:r>
            <a:endParaRPr lang="zh-CN" altLang="en-US" sz="2400" dirty="0">
              <a:solidFill>
                <a:srgbClr val="FF0000"/>
              </a:solidFill>
              <a:latin typeface="Times New Roman" panose="02020603050405020304" charset="0"/>
              <a:cs typeface="Times New Roman" panose="02020603050405020304"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linds(horizont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linds(horizontal)">
                                      <p:cBhvr>
                                        <p:cTn id="2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P spid="5" grpId="0"/>
      <p:bldP spid="6" grpId="0" animBg="1"/>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a:xfrm>
            <a:off x="7237730" y="4759960"/>
            <a:ext cx="1778000" cy="273685"/>
          </a:xfrm>
        </p:spPr>
        <p:txBody>
          <a:bodyPr/>
          <a:lstStyle/>
          <a:p>
            <a:r>
              <a:rPr lang="zh-CN" altLang="en-US" dirty="0"/>
              <a:t>第</a:t>
            </a:r>
            <a:fld id="{24130960-09FD-428B-996F-A983EEEB0784}" type="slidenum">
              <a:rPr lang="zh-CN" altLang="en-US" smtClean="0"/>
            </a:fld>
            <a:r>
              <a:rPr lang="zh-CN" altLang="en-US" dirty="0"/>
              <a:t>页，共</a:t>
            </a:r>
            <a:r>
              <a:rPr lang="en-US" altLang="zh-CN" dirty="0"/>
              <a:t>46</a:t>
            </a:r>
            <a:r>
              <a:rPr lang="zh-CN" altLang="en-US" dirty="0"/>
              <a:t>页</a:t>
            </a:r>
            <a:endParaRPr lang="zh-CN" altLang="en-US" dirty="0"/>
          </a:p>
        </p:txBody>
      </p:sp>
      <p:sp>
        <p:nvSpPr>
          <p:cNvPr id="6" name="文本框 1"/>
          <p:cNvSpPr txBox="1">
            <a:spLocks noChangeArrowheads="1"/>
          </p:cNvSpPr>
          <p:nvPr/>
        </p:nvSpPr>
        <p:spPr bwMode="auto">
          <a:xfrm>
            <a:off x="328617" y="1082292"/>
            <a:ext cx="8486766" cy="2266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indent="457200" algn="l" fontAlgn="auto">
              <a:lnSpc>
                <a:spcPct val="120000"/>
              </a:lnSpc>
            </a:pP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2. </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加强练习， 熟能生巧</a:t>
            </a:r>
            <a:endPar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endParaRPr>
          </a:p>
          <a:p>
            <a:pPr indent="457200" algn="l" fontAlgn="auto">
              <a:lnSpc>
                <a:spcPct val="120000"/>
              </a:lnSpc>
            </a:pPr>
            <a:r>
              <a:rPr lang="zh-CN" altLang="en-US" sz="2200" dirty="0">
                <a:latin typeface="Times New Roman" panose="02020603050405020304" charset="0"/>
                <a:ea typeface="黑体" panose="02010609060101010101" pitchFamily="49" charset="-122"/>
                <a:cs typeface="Times New Roman" panose="02020603050405020304" charset="0"/>
                <a:sym typeface="+mn-ea"/>
              </a:rPr>
              <a:t>首先熟记</a:t>
            </a:r>
            <a:r>
              <a:rPr lang="en-US" altLang="zh-CN" sz="2200" dirty="0">
                <a:latin typeface="Times New Roman" panose="02020603050405020304" charset="0"/>
                <a:ea typeface="黑体" panose="02010609060101010101" pitchFamily="49" charset="-122"/>
                <a:cs typeface="Times New Roman" panose="02020603050405020304" charset="0"/>
                <a:sym typeface="+mn-ea"/>
              </a:rPr>
              <a:t>《</a:t>
            </a:r>
            <a:r>
              <a:rPr lang="zh-CN" altLang="en-US" sz="2200" dirty="0">
                <a:latin typeface="Times New Roman" panose="02020603050405020304" charset="0"/>
                <a:ea typeface="黑体" panose="02010609060101010101" pitchFamily="49" charset="-122"/>
                <a:cs typeface="Times New Roman" panose="02020603050405020304" charset="0"/>
                <a:sym typeface="+mn-ea"/>
              </a:rPr>
              <a:t>重庆市高等职业教育分类考试文化素质测试考试说明</a:t>
            </a:r>
            <a:r>
              <a:rPr lang="en-US" altLang="zh-CN" sz="2200" dirty="0">
                <a:latin typeface="Times New Roman" panose="02020603050405020304" charset="0"/>
                <a:ea typeface="黑体" panose="02010609060101010101" pitchFamily="49" charset="-122"/>
                <a:cs typeface="Times New Roman" panose="02020603050405020304" charset="0"/>
                <a:sym typeface="+mn-ea"/>
              </a:rPr>
              <a:t>(</a:t>
            </a:r>
            <a:r>
              <a:rPr lang="zh-CN" altLang="en-US" sz="2200" dirty="0">
                <a:latin typeface="Times New Roman" panose="02020603050405020304" charset="0"/>
                <a:ea typeface="黑体" panose="02010609060101010101" pitchFamily="49" charset="-122"/>
                <a:cs typeface="Times New Roman" panose="02020603050405020304" charset="0"/>
                <a:sym typeface="+mn-ea"/>
              </a:rPr>
              <a:t>英语</a:t>
            </a:r>
            <a:r>
              <a:rPr lang="en-US" altLang="zh-CN" sz="2200" dirty="0">
                <a:latin typeface="Times New Roman" panose="02020603050405020304" charset="0"/>
                <a:ea typeface="黑体" panose="02010609060101010101" pitchFamily="49" charset="-122"/>
                <a:cs typeface="Times New Roman" panose="02020603050405020304" charset="0"/>
                <a:sym typeface="+mn-ea"/>
              </a:rPr>
              <a:t>)》</a:t>
            </a:r>
            <a:r>
              <a:rPr lang="zh-CN" altLang="en-US" sz="2200" dirty="0">
                <a:latin typeface="Times New Roman" panose="02020603050405020304" charset="0"/>
                <a:ea typeface="黑体" panose="02010609060101010101" pitchFamily="49" charset="-122"/>
                <a:cs typeface="Times New Roman" panose="02020603050405020304" charset="0"/>
                <a:sym typeface="+mn-ea"/>
              </a:rPr>
              <a:t>要求，知道语音题要考哪些字母或字母组合的发音。其次，熟记这些常考字母或字母组合的发音规律。最后，多做高考真题及模拟题，明确语音题怎么考。同时平时要多总结，多整理错题，对经常错的题进行强化练习。</a:t>
            </a:r>
            <a:endParaRPr lang="zh-CN" altLang="en-US" sz="2200" dirty="0">
              <a:latin typeface="Times New Roman" panose="02020603050405020304" charset="0"/>
              <a:ea typeface="黑体" panose="02010609060101010101" pitchFamily="49" charset="-122"/>
              <a:cs typeface="Times New Roman" panose="02020603050405020304" charset="0"/>
              <a:sym typeface="+mn-ea"/>
            </a:endParaRPr>
          </a:p>
        </p:txBody>
      </p:sp>
    </p:spTree>
    <p:custDataLst>
      <p:tags r:id="rId1"/>
    </p:custData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dirty="0"/>
              <a:t>第</a:t>
            </a:r>
            <a:fld id="{24130960-09FD-428B-996F-A983EEEB0784}" type="slidenum">
              <a:rPr lang="zh-CN" altLang="en-US" smtClean="0"/>
            </a:fld>
            <a:r>
              <a:rPr lang="zh-CN" altLang="en-US" dirty="0"/>
              <a:t>页，共</a:t>
            </a:r>
            <a:r>
              <a:rPr lang="en-US" altLang="zh-CN" dirty="0"/>
              <a:t>46</a:t>
            </a:r>
            <a:r>
              <a:rPr lang="zh-CN" altLang="en-US" dirty="0"/>
              <a:t>页</a:t>
            </a:r>
            <a:endParaRPr lang="zh-CN" altLang="en-US" dirty="0"/>
          </a:p>
        </p:txBody>
      </p:sp>
      <p:sp>
        <p:nvSpPr>
          <p:cNvPr id="3" name="文本框 1"/>
          <p:cNvSpPr txBox="1">
            <a:spLocks noChangeArrowheads="1"/>
          </p:cNvSpPr>
          <p:nvPr/>
        </p:nvSpPr>
        <p:spPr bwMode="auto">
          <a:xfrm>
            <a:off x="253364" y="1082291"/>
            <a:ext cx="8637270" cy="3542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indent="457200" algn="l" fontAlgn="auto">
              <a:lnSpc>
                <a:spcPct val="120000"/>
              </a:lnSpc>
            </a:pP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)1. A. th</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u</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s		B. </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u</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p		C. </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u</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s		D. men</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u</a:t>
            </a:r>
            <a:endPar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)2. A. play</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ed</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B. repeat</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ed</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C. sav</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ed</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D. begg</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ed</a:t>
            </a:r>
            <a:endPar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)3. A. sugges</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tion</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B. rela</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tion</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C. ac</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tion</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D. pollu</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tion</a:t>
            </a:r>
            <a:endPar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p:txBody>
      </p:sp>
      <p:pic>
        <p:nvPicPr>
          <p:cNvPr id="18434" name="Picture 2"/>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3809646" y="1018791"/>
            <a:ext cx="1524706" cy="54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文本框 4"/>
          <p:cNvSpPr txBox="1"/>
          <p:nvPr/>
        </p:nvSpPr>
        <p:spPr>
          <a:xfrm>
            <a:off x="390990" y="1978490"/>
            <a:ext cx="5303055" cy="430887"/>
          </a:xfrm>
          <a:prstGeom prst="rect">
            <a:avLst/>
          </a:prstGeom>
          <a:solidFill>
            <a:schemeClr val="bg1">
              <a:lumMod val="85000"/>
            </a:schemeClr>
          </a:solidFill>
        </p:spPr>
        <p:txBody>
          <a:bodyPr wrap="none" rtlCol="0">
            <a:spAutoFit/>
          </a:bodyPr>
          <a:lstStyle/>
          <a:p>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sym typeface="+mn-ea"/>
              </a:rPr>
              <a:t>解析</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 </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D</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项中</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u</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rPr>
              <a:t>ju</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ː</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，其余项中发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/ʌ/</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6" name="文本框 5"/>
          <p:cNvSpPr txBox="1"/>
          <p:nvPr/>
        </p:nvSpPr>
        <p:spPr>
          <a:xfrm>
            <a:off x="523725" y="1539797"/>
            <a:ext cx="407484" cy="461665"/>
          </a:xfrm>
          <a:prstGeom prst="rect">
            <a:avLst/>
          </a:prstGeom>
          <a:noFill/>
        </p:spPr>
        <p:txBody>
          <a:bodyPr wrap="none" rtlCol="0">
            <a:spAutoFit/>
          </a:bodyPr>
          <a:lstStyle/>
          <a:p>
            <a:r>
              <a:rPr lang="en-US" altLang="zh-CN" sz="2400" dirty="0">
                <a:solidFill>
                  <a:srgbClr val="FF0000"/>
                </a:solidFill>
                <a:latin typeface="Times New Roman" panose="02020603050405020304" charset="0"/>
                <a:cs typeface="Times New Roman" panose="02020603050405020304" charset="0"/>
              </a:rPr>
              <a:t>D</a:t>
            </a:r>
            <a:endParaRPr lang="zh-CN" altLang="en-US" sz="2400" dirty="0">
              <a:solidFill>
                <a:srgbClr val="FF0000"/>
              </a:solidFill>
              <a:latin typeface="Times New Roman" panose="02020603050405020304" charset="0"/>
              <a:cs typeface="Times New Roman" panose="02020603050405020304" charset="0"/>
            </a:endParaRPr>
          </a:p>
        </p:txBody>
      </p:sp>
      <p:sp>
        <p:nvSpPr>
          <p:cNvPr id="7" name="文本框 6"/>
          <p:cNvSpPr txBox="1"/>
          <p:nvPr/>
        </p:nvSpPr>
        <p:spPr>
          <a:xfrm>
            <a:off x="390990" y="2768116"/>
            <a:ext cx="5537093" cy="430887"/>
          </a:xfrm>
          <a:prstGeom prst="rect">
            <a:avLst/>
          </a:prstGeom>
          <a:solidFill>
            <a:schemeClr val="bg1">
              <a:lumMod val="85000"/>
            </a:schemeClr>
          </a:solidFill>
        </p:spPr>
        <p:txBody>
          <a:bodyPr wrap="none" rtlCol="0">
            <a:spAutoFit/>
          </a:bodyPr>
          <a:lstStyle/>
          <a:p>
            <a:r>
              <a:rPr lang="en-US" altLang="zh-CN" sz="2200">
                <a:solidFill>
                  <a:srgbClr val="FF0000"/>
                </a:solidFill>
                <a:latin typeface="Times New Roman" panose="02020603050405020304" charset="0"/>
                <a:ea typeface="黑体" panose="02010609060101010101" pitchFamily="49" charset="-122"/>
                <a:cs typeface="Times New Roman" panose="02020603050405020304" charset="0"/>
                <a:sym typeface="+mn-ea"/>
              </a:rPr>
              <a:t>【解析】 </a:t>
            </a:r>
            <a:r>
              <a:rPr lang="en-US" altLang="zh-CN" sz="2200">
                <a:solidFill>
                  <a:srgbClr val="FF0000"/>
                </a:solidFill>
                <a:latin typeface="Times New Roman" panose="02020603050405020304" charset="0"/>
                <a:ea typeface="黑体" panose="02010609060101010101" pitchFamily="49" charset="-122"/>
                <a:cs typeface="Times New Roman" panose="02020603050405020304" charset="0"/>
              </a:rPr>
              <a:t>B</a:t>
            </a:r>
            <a:r>
              <a:rPr lang="zh-CN" altLang="en-US" sz="2200">
                <a:solidFill>
                  <a:srgbClr val="FF0000"/>
                </a:solidFill>
                <a:latin typeface="Times New Roman" panose="02020603050405020304" charset="0"/>
                <a:ea typeface="黑体" panose="02010609060101010101" pitchFamily="49" charset="-122"/>
                <a:cs typeface="Times New Roman" panose="02020603050405020304" charset="0"/>
              </a:rPr>
              <a:t>项中</a:t>
            </a:r>
            <a:r>
              <a:rPr lang="en-US" altLang="zh-CN" sz="2200">
                <a:solidFill>
                  <a:srgbClr val="FF0000"/>
                </a:solidFill>
                <a:latin typeface="Times New Roman" panose="02020603050405020304" charset="0"/>
                <a:ea typeface="黑体" panose="02010609060101010101" pitchFamily="49" charset="-122"/>
                <a:cs typeface="Times New Roman" panose="02020603050405020304" charset="0"/>
              </a:rPr>
              <a:t>ed</a:t>
            </a:r>
            <a:r>
              <a:rPr lang="zh-CN" altLang="en-US" sz="2200">
                <a:solidFill>
                  <a:srgbClr val="FF0000"/>
                </a:solidFill>
                <a:latin typeface="Times New Roman" panose="02020603050405020304" charset="0"/>
                <a:ea typeface="黑体" panose="02010609060101010101" pitchFamily="49" charset="-122"/>
                <a:cs typeface="Times New Roman" panose="02020603050405020304" charset="0"/>
              </a:rPr>
              <a:t>发</a:t>
            </a:r>
            <a:r>
              <a:rPr lang="en-US" altLang="zh-CN" sz="2200">
                <a:solidFill>
                  <a:srgbClr val="FF0000"/>
                </a:solidFill>
                <a:latin typeface="Times New Roman" panose="02020603050405020304" charset="0"/>
                <a:ea typeface="黑体" panose="02010609060101010101" pitchFamily="49" charset="-122"/>
                <a:cs typeface="Times New Roman" panose="02020603050405020304" charset="0"/>
              </a:rPr>
              <a:t>/</a:t>
            </a:r>
            <a:r>
              <a:rPr lang="en-US" altLang="zh-CN" sz="2200">
                <a:solidFill>
                  <a:srgbClr val="FF0000"/>
                </a:solidFill>
                <a:latin typeface="Times New Roman" panose="02020603050405020304" charset="0"/>
                <a:ea typeface="黑体" panose="02010609060101010101" pitchFamily="49" charset="-122"/>
                <a:cs typeface="Times New Roman" panose="02020603050405020304" charset="0"/>
                <a:sym typeface="+mn-ea"/>
              </a:rPr>
              <a:t>ɪ</a:t>
            </a:r>
            <a:r>
              <a:rPr lang="en-US" altLang="zh-CN" sz="2200">
                <a:solidFill>
                  <a:srgbClr val="FF0000"/>
                </a:solidFill>
                <a:latin typeface="Times New Roman" panose="02020603050405020304" charset="0"/>
                <a:ea typeface="黑体" panose="02010609060101010101" pitchFamily="49" charset="-122"/>
                <a:cs typeface="Times New Roman" panose="02020603050405020304" charset="0"/>
              </a:rPr>
              <a:t>d/</a:t>
            </a:r>
            <a:r>
              <a:rPr lang="zh-CN" altLang="en-US" sz="2200">
                <a:solidFill>
                  <a:srgbClr val="FF0000"/>
                </a:solidFill>
                <a:latin typeface="Times New Roman" panose="02020603050405020304" charset="0"/>
                <a:ea typeface="黑体" panose="02010609060101010101" pitchFamily="49" charset="-122"/>
                <a:cs typeface="Times New Roman" panose="02020603050405020304" charset="0"/>
              </a:rPr>
              <a:t>，其余项中发</a:t>
            </a:r>
            <a:r>
              <a:rPr lang="en-US" altLang="zh-CN" sz="2200">
                <a:solidFill>
                  <a:srgbClr val="FF0000"/>
                </a:solidFill>
                <a:latin typeface="Times New Roman" panose="02020603050405020304" charset="0"/>
                <a:ea typeface="黑体" panose="02010609060101010101" pitchFamily="49" charset="-122"/>
                <a:cs typeface="Times New Roman" panose="02020603050405020304" charset="0"/>
              </a:rPr>
              <a:t>/d/</a:t>
            </a:r>
            <a:r>
              <a:rPr lang="zh-CN" altLang="en-US" sz="2200">
                <a:solidFill>
                  <a:srgbClr val="FF0000"/>
                </a:solidFill>
                <a:latin typeface="Times New Roman" panose="02020603050405020304" charset="0"/>
                <a:ea typeface="黑体" panose="02010609060101010101" pitchFamily="49" charset="-122"/>
                <a:cs typeface="Times New Roman" panose="02020603050405020304" charset="0"/>
              </a:rPr>
              <a:t>。</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8" name="文本框 7"/>
          <p:cNvSpPr txBox="1"/>
          <p:nvPr/>
        </p:nvSpPr>
        <p:spPr>
          <a:xfrm>
            <a:off x="523725" y="2312194"/>
            <a:ext cx="389850" cy="461665"/>
          </a:xfrm>
          <a:prstGeom prst="rect">
            <a:avLst/>
          </a:prstGeom>
          <a:noFill/>
        </p:spPr>
        <p:txBody>
          <a:bodyPr wrap="none" rtlCol="0">
            <a:spAutoFit/>
          </a:bodyPr>
          <a:lstStyle/>
          <a:p>
            <a:r>
              <a:rPr lang="en-US" altLang="zh-CN" sz="2400" dirty="0">
                <a:solidFill>
                  <a:srgbClr val="FF0000"/>
                </a:solidFill>
                <a:latin typeface="Times New Roman" panose="02020603050405020304" charset="0"/>
                <a:cs typeface="Times New Roman" panose="02020603050405020304" charset="0"/>
              </a:rPr>
              <a:t>B</a:t>
            </a:r>
            <a:endParaRPr lang="zh-CN" altLang="en-US" sz="2400" dirty="0">
              <a:solidFill>
                <a:srgbClr val="FF0000"/>
              </a:solidFill>
              <a:latin typeface="Times New Roman" panose="02020603050405020304" charset="0"/>
              <a:cs typeface="Times New Roman" panose="02020603050405020304" charset="0"/>
            </a:endParaRPr>
          </a:p>
        </p:txBody>
      </p:sp>
      <p:sp>
        <p:nvSpPr>
          <p:cNvPr id="9" name="文本框 8"/>
          <p:cNvSpPr txBox="1"/>
          <p:nvPr/>
        </p:nvSpPr>
        <p:spPr>
          <a:xfrm>
            <a:off x="390990" y="3572875"/>
            <a:ext cx="5696239" cy="430887"/>
          </a:xfrm>
          <a:prstGeom prst="rect">
            <a:avLst/>
          </a:prstGeom>
          <a:solidFill>
            <a:schemeClr val="bg1">
              <a:lumMod val="85000"/>
            </a:schemeClr>
          </a:solidFill>
        </p:spPr>
        <p:txBody>
          <a:bodyPr wrap="none" rtlCol="0">
            <a:spAutoFit/>
          </a:bodyPr>
          <a:lstStyle/>
          <a:p>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sym typeface="+mn-ea"/>
              </a:rPr>
              <a:t>解析</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 </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项中</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rPr>
              <a:t>tion</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rPr>
              <a:t>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sym typeface="+mn-ea"/>
              </a:rPr>
              <a:t>ʃ</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rPr>
              <a:t>n</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，其余项中发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sym typeface="+mn-ea"/>
              </a:rPr>
              <a:t>ʃ</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rPr>
              <a:t>n</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10" name="文本框 9"/>
          <p:cNvSpPr txBox="1"/>
          <p:nvPr/>
        </p:nvSpPr>
        <p:spPr>
          <a:xfrm>
            <a:off x="546454" y="3146302"/>
            <a:ext cx="407484" cy="461665"/>
          </a:xfrm>
          <a:prstGeom prst="rect">
            <a:avLst/>
          </a:prstGeom>
          <a:noFill/>
        </p:spPr>
        <p:txBody>
          <a:bodyPr wrap="none" rtlCol="0">
            <a:spAutoFit/>
          </a:bodyPr>
          <a:lstStyle/>
          <a:p>
            <a:r>
              <a:rPr lang="en-US" altLang="zh-CN" sz="2400" dirty="0">
                <a:solidFill>
                  <a:srgbClr val="FF0000"/>
                </a:solidFill>
                <a:latin typeface="Times New Roman" panose="02020603050405020304" charset="0"/>
                <a:cs typeface="Times New Roman" panose="02020603050405020304" charset="0"/>
              </a:rPr>
              <a:t>A</a:t>
            </a:r>
            <a:endParaRPr lang="zh-CN" altLang="en-US" sz="2400" dirty="0">
              <a:solidFill>
                <a:srgbClr val="FF0000"/>
              </a:solidFill>
              <a:latin typeface="Times New Roman" panose="02020603050405020304" charset="0"/>
              <a:cs typeface="Times New Roman" panose="02020603050405020304" charset="0"/>
            </a:endParaRPr>
          </a:p>
        </p:txBody>
      </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linds(horizont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linds(horizontal)">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blinds(horizontal)">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blinds(horizontal)">
                                      <p:cBhvr>
                                        <p:cTn id="3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P spid="6" grpId="0"/>
      <p:bldP spid="7" grpId="0" bldLvl="0" animBg="1"/>
      <p:bldP spid="8" grpId="0"/>
      <p:bldP spid="9" grpId="0" animBg="1"/>
      <p:bldP spid="10"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dirty="0"/>
              <a:t>第</a:t>
            </a:r>
            <a:fld id="{24130960-09FD-428B-996F-A983EEEB0784}" type="slidenum">
              <a:rPr lang="zh-CN" altLang="en-US" smtClean="0"/>
            </a:fld>
            <a:r>
              <a:rPr lang="zh-CN" altLang="en-US" dirty="0"/>
              <a:t>页，共</a:t>
            </a:r>
            <a:r>
              <a:rPr lang="en-US" altLang="zh-CN" dirty="0"/>
              <a:t>46</a:t>
            </a:r>
            <a:r>
              <a:rPr lang="zh-CN" altLang="en-US" dirty="0"/>
              <a:t>页</a:t>
            </a:r>
            <a:endParaRPr lang="zh-CN" altLang="en-US" dirty="0"/>
          </a:p>
        </p:txBody>
      </p:sp>
      <p:sp>
        <p:nvSpPr>
          <p:cNvPr id="3" name="文本框 1"/>
          <p:cNvSpPr txBox="1">
            <a:spLocks noChangeArrowheads="1"/>
          </p:cNvSpPr>
          <p:nvPr/>
        </p:nvSpPr>
        <p:spPr bwMode="auto">
          <a:xfrm>
            <a:off x="253364" y="1082291"/>
            <a:ext cx="8637270" cy="3542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algn="l" fontAlgn="auto">
              <a:lnSpc>
                <a:spcPct val="120000"/>
              </a:lnSpc>
            </a:pP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)4. A. b</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tter	B. b</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lieve	C. b</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side	D. b</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long</a:t>
            </a: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)5. A. studi</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es</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B. famili</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es</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C. cri</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es</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D. clos</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es</a:t>
            </a:r>
            <a:endPar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p:txBody>
      </p:sp>
      <p:sp>
        <p:nvSpPr>
          <p:cNvPr id="4" name="文本框 3"/>
          <p:cNvSpPr txBox="1"/>
          <p:nvPr/>
        </p:nvSpPr>
        <p:spPr>
          <a:xfrm>
            <a:off x="390990" y="1540572"/>
            <a:ext cx="5035802" cy="430887"/>
          </a:xfrm>
          <a:prstGeom prst="rect">
            <a:avLst/>
          </a:prstGeom>
          <a:solidFill>
            <a:schemeClr val="bg1">
              <a:lumMod val="85000"/>
            </a:schemeClr>
          </a:solidFill>
        </p:spPr>
        <p:txBody>
          <a:bodyPr wrap="none" rtlCol="0">
            <a:spAutoFit/>
          </a:bodyPr>
          <a:lstStyle/>
          <a:p>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sym typeface="+mn-ea"/>
              </a:rPr>
              <a:t>解析</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 </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项中</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e</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/e/</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，其余项中发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ɪ</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5" name="文本框 4"/>
          <p:cNvSpPr txBox="1"/>
          <p:nvPr/>
        </p:nvSpPr>
        <p:spPr>
          <a:xfrm>
            <a:off x="523725" y="1092721"/>
            <a:ext cx="407484" cy="461665"/>
          </a:xfrm>
          <a:prstGeom prst="rect">
            <a:avLst/>
          </a:prstGeom>
          <a:noFill/>
        </p:spPr>
        <p:txBody>
          <a:bodyPr wrap="none" rtlCol="0">
            <a:spAutoFit/>
          </a:bodyPr>
          <a:lstStyle/>
          <a:p>
            <a:r>
              <a:rPr lang="en-US" altLang="zh-CN" sz="2400" dirty="0">
                <a:solidFill>
                  <a:srgbClr val="FF0000"/>
                </a:solidFill>
                <a:latin typeface="Times New Roman" panose="02020603050405020304" charset="0"/>
                <a:cs typeface="Times New Roman" panose="02020603050405020304" charset="0"/>
              </a:rPr>
              <a:t>A</a:t>
            </a:r>
            <a:endParaRPr lang="zh-CN" altLang="en-US" sz="2400" dirty="0">
              <a:solidFill>
                <a:srgbClr val="FF0000"/>
              </a:solidFill>
              <a:latin typeface="Times New Roman" panose="02020603050405020304" charset="0"/>
              <a:cs typeface="Times New Roman" panose="02020603050405020304" charset="0"/>
            </a:endParaRPr>
          </a:p>
        </p:txBody>
      </p:sp>
      <p:sp>
        <p:nvSpPr>
          <p:cNvPr id="6" name="文本框 5"/>
          <p:cNvSpPr txBox="1"/>
          <p:nvPr/>
        </p:nvSpPr>
        <p:spPr>
          <a:xfrm>
            <a:off x="390990" y="2388301"/>
            <a:ext cx="5489003" cy="430887"/>
          </a:xfrm>
          <a:prstGeom prst="rect">
            <a:avLst/>
          </a:prstGeom>
          <a:solidFill>
            <a:schemeClr val="bg1">
              <a:lumMod val="85000"/>
            </a:schemeClr>
          </a:solidFill>
        </p:spPr>
        <p:txBody>
          <a:bodyPr wrap="none" rtlCol="0">
            <a:spAutoFit/>
          </a:bodyPr>
          <a:lstStyle/>
          <a:p>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sym typeface="+mn-ea"/>
              </a:rPr>
              <a:t>解析</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 </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D</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项中</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es</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sym typeface="+mn-ea"/>
              </a:rPr>
              <a:t>ɪ</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rPr>
              <a:t>z</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，其余项中发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/z/</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7" name="文本框 6"/>
          <p:cNvSpPr txBox="1"/>
          <p:nvPr/>
        </p:nvSpPr>
        <p:spPr>
          <a:xfrm>
            <a:off x="576008" y="1908408"/>
            <a:ext cx="407484" cy="461665"/>
          </a:xfrm>
          <a:prstGeom prst="rect">
            <a:avLst/>
          </a:prstGeom>
          <a:noFill/>
        </p:spPr>
        <p:txBody>
          <a:bodyPr wrap="none" rtlCol="0">
            <a:spAutoFit/>
          </a:bodyPr>
          <a:lstStyle/>
          <a:p>
            <a:r>
              <a:rPr lang="en-US" altLang="zh-CN" sz="2400" dirty="0">
                <a:solidFill>
                  <a:srgbClr val="FF0000"/>
                </a:solidFill>
                <a:latin typeface="Times New Roman" panose="02020603050405020304" charset="0"/>
                <a:cs typeface="Times New Roman" panose="02020603050405020304" charset="0"/>
              </a:rPr>
              <a:t>D</a:t>
            </a:r>
            <a:endParaRPr lang="zh-CN" altLang="en-US" sz="2400" dirty="0">
              <a:solidFill>
                <a:srgbClr val="FF0000"/>
              </a:solidFill>
              <a:latin typeface="Times New Roman" panose="02020603050405020304" charset="0"/>
              <a:cs typeface="Times New Roman" panose="02020603050405020304"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linds(horizont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linds(horizontal)">
                                      <p:cBhvr>
                                        <p:cTn id="2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6" grpId="0" bldLvl="0" animBg="1"/>
      <p:bldP spid="7"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dirty="0"/>
              <a:t>第</a:t>
            </a:r>
            <a:fld id="{24130960-09FD-428B-996F-A983EEEB0784}" type="slidenum">
              <a:rPr lang="zh-CN" altLang="en-US" smtClean="0"/>
            </a:fld>
            <a:r>
              <a:rPr lang="zh-CN" altLang="en-US" dirty="0"/>
              <a:t>页，共</a:t>
            </a:r>
            <a:r>
              <a:rPr lang="en-US" altLang="zh-CN" dirty="0"/>
              <a:t>46</a:t>
            </a:r>
            <a:r>
              <a:rPr lang="zh-CN" altLang="en-US" dirty="0"/>
              <a:t>页</a:t>
            </a:r>
            <a:endParaRPr lang="zh-CN" altLang="en-US" dirty="0"/>
          </a:p>
        </p:txBody>
      </p:sp>
      <p:sp>
        <p:nvSpPr>
          <p:cNvPr id="3" name="文本框 1"/>
          <p:cNvSpPr txBox="1">
            <a:spLocks noChangeArrowheads="1"/>
          </p:cNvSpPr>
          <p:nvPr/>
        </p:nvSpPr>
        <p:spPr bwMode="auto">
          <a:xfrm>
            <a:off x="253364" y="1082291"/>
            <a:ext cx="8637270" cy="3542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indent="457200" algn="l" fontAlgn="auto">
              <a:lnSpc>
                <a:spcPct val="120000"/>
              </a:lnSpc>
            </a:pP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)1. A. m</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a</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ke	B. sn</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a</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ke	C. </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a</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pple	D. g</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a</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te</a:t>
            </a: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)2. A. w</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i</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fe	B. kn</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i</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fe		C. r</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i</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ce		D. not</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i</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ce</a:t>
            </a: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)3. A. d</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o</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ll		B. b</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o</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th		C. s</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o</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ft		D. sp</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o</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t</a:t>
            </a: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p:txBody>
      </p:sp>
      <p:pic>
        <p:nvPicPr>
          <p:cNvPr id="19458" name="Picture 2"/>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3809646" y="947287"/>
            <a:ext cx="1524706" cy="54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文本框 4"/>
          <p:cNvSpPr txBox="1"/>
          <p:nvPr/>
        </p:nvSpPr>
        <p:spPr>
          <a:xfrm>
            <a:off x="390990" y="1961063"/>
            <a:ext cx="5293437" cy="430887"/>
          </a:xfrm>
          <a:prstGeom prst="rect">
            <a:avLst/>
          </a:prstGeom>
          <a:solidFill>
            <a:schemeClr val="bg1">
              <a:lumMod val="85000"/>
            </a:schemeClr>
          </a:solidFill>
        </p:spPr>
        <p:txBody>
          <a:bodyPr wrap="none" rtlCol="0">
            <a:spAutoFit/>
          </a:bodyPr>
          <a:lstStyle/>
          <a:p>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sym typeface="+mn-ea"/>
              </a:rPr>
              <a:t>解析</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 </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C</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项中</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/æ/</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，其余项中发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sym typeface="+mn-ea"/>
              </a:rPr>
              <a:t>eɪ</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6" name="文本框 5"/>
          <p:cNvSpPr txBox="1"/>
          <p:nvPr/>
        </p:nvSpPr>
        <p:spPr>
          <a:xfrm>
            <a:off x="503701" y="1499398"/>
            <a:ext cx="389850" cy="461665"/>
          </a:xfrm>
          <a:prstGeom prst="rect">
            <a:avLst/>
          </a:prstGeom>
          <a:noFill/>
        </p:spPr>
        <p:txBody>
          <a:bodyPr wrap="none" rtlCol="0">
            <a:spAutoFit/>
          </a:bodyPr>
          <a:lstStyle/>
          <a:p>
            <a:r>
              <a:rPr lang="en-US" altLang="zh-CN" sz="2400" dirty="0">
                <a:solidFill>
                  <a:srgbClr val="FF0000"/>
                </a:solidFill>
                <a:latin typeface="Times New Roman" panose="02020603050405020304" charset="0"/>
                <a:cs typeface="Times New Roman" panose="02020603050405020304" charset="0"/>
              </a:rPr>
              <a:t>C</a:t>
            </a:r>
            <a:endParaRPr lang="zh-CN" altLang="en-US" sz="2400" dirty="0">
              <a:solidFill>
                <a:srgbClr val="FF0000"/>
              </a:solidFill>
              <a:latin typeface="Times New Roman" panose="02020603050405020304" charset="0"/>
              <a:cs typeface="Times New Roman" panose="02020603050405020304" charset="0"/>
            </a:endParaRPr>
          </a:p>
        </p:txBody>
      </p:sp>
      <p:sp>
        <p:nvSpPr>
          <p:cNvPr id="7" name="文本框 6"/>
          <p:cNvSpPr txBox="1"/>
          <p:nvPr/>
        </p:nvSpPr>
        <p:spPr>
          <a:xfrm>
            <a:off x="449947" y="2751551"/>
            <a:ext cx="5083443" cy="430887"/>
          </a:xfrm>
          <a:prstGeom prst="rect">
            <a:avLst/>
          </a:prstGeom>
          <a:solidFill>
            <a:schemeClr val="bg1">
              <a:lumMod val="85000"/>
            </a:schemeClr>
          </a:solidFill>
        </p:spPr>
        <p:txBody>
          <a:bodyPr wrap="none" rtlCol="0">
            <a:spAutoFit/>
          </a:bodyPr>
          <a:lstStyle/>
          <a:p>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sym typeface="+mn-ea"/>
              </a:rPr>
              <a:t>解析</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 </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D</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项中</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rPr>
              <a:t>i</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ɪ</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，其余项中发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rPr>
              <a:t>a</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sym typeface="+mn-ea"/>
              </a:rPr>
              <a:t>ɪ</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8" name="文本框 7"/>
          <p:cNvSpPr txBox="1"/>
          <p:nvPr/>
        </p:nvSpPr>
        <p:spPr>
          <a:xfrm>
            <a:off x="503701" y="2355057"/>
            <a:ext cx="407484" cy="461665"/>
          </a:xfrm>
          <a:prstGeom prst="rect">
            <a:avLst/>
          </a:prstGeom>
          <a:noFill/>
        </p:spPr>
        <p:txBody>
          <a:bodyPr wrap="none" rtlCol="0">
            <a:spAutoFit/>
          </a:bodyPr>
          <a:lstStyle/>
          <a:p>
            <a:r>
              <a:rPr lang="en-US" altLang="zh-CN" sz="2400" dirty="0">
                <a:solidFill>
                  <a:srgbClr val="FF0000"/>
                </a:solidFill>
                <a:latin typeface="Times New Roman" panose="02020603050405020304" charset="0"/>
                <a:cs typeface="Times New Roman" panose="02020603050405020304" charset="0"/>
              </a:rPr>
              <a:t>D</a:t>
            </a:r>
            <a:endParaRPr lang="zh-CN" altLang="en-US" sz="2400" dirty="0">
              <a:solidFill>
                <a:srgbClr val="FF0000"/>
              </a:solidFill>
              <a:latin typeface="Times New Roman" panose="02020603050405020304" charset="0"/>
              <a:cs typeface="Times New Roman" panose="02020603050405020304" charset="0"/>
            </a:endParaRPr>
          </a:p>
        </p:txBody>
      </p:sp>
      <p:sp>
        <p:nvSpPr>
          <p:cNvPr id="9" name="文本框 8"/>
          <p:cNvSpPr txBox="1"/>
          <p:nvPr/>
        </p:nvSpPr>
        <p:spPr>
          <a:xfrm>
            <a:off x="449947" y="3542039"/>
            <a:ext cx="5275803" cy="430887"/>
          </a:xfrm>
          <a:prstGeom prst="rect">
            <a:avLst/>
          </a:prstGeom>
          <a:solidFill>
            <a:schemeClr val="bg1">
              <a:lumMod val="85000"/>
            </a:schemeClr>
          </a:solidFill>
        </p:spPr>
        <p:txBody>
          <a:bodyPr wrap="none" rtlCol="0">
            <a:spAutoFit/>
          </a:bodyPr>
          <a:lstStyle/>
          <a:p>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sym typeface="+mn-ea"/>
              </a:rPr>
              <a:t>解析</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 </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B</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项中</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o</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rPr>
              <a:t>əʊ</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，其余项中发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/ɒ/</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10" name="文本框 9"/>
          <p:cNvSpPr txBox="1"/>
          <p:nvPr/>
        </p:nvSpPr>
        <p:spPr>
          <a:xfrm>
            <a:off x="503701" y="3131406"/>
            <a:ext cx="389850" cy="461665"/>
          </a:xfrm>
          <a:prstGeom prst="rect">
            <a:avLst/>
          </a:prstGeom>
          <a:noFill/>
        </p:spPr>
        <p:txBody>
          <a:bodyPr wrap="none" rtlCol="0">
            <a:spAutoFit/>
          </a:bodyPr>
          <a:lstStyle/>
          <a:p>
            <a:r>
              <a:rPr lang="en-US" altLang="zh-CN" sz="2400" dirty="0">
                <a:solidFill>
                  <a:srgbClr val="FF0000"/>
                </a:solidFill>
                <a:latin typeface="Times New Roman" panose="02020603050405020304" charset="0"/>
                <a:cs typeface="Times New Roman" panose="02020603050405020304" charset="0"/>
              </a:rPr>
              <a:t>B</a:t>
            </a:r>
            <a:endParaRPr lang="zh-CN" altLang="en-US" sz="2400" dirty="0">
              <a:solidFill>
                <a:srgbClr val="FF0000"/>
              </a:solidFill>
              <a:latin typeface="Times New Roman" panose="02020603050405020304" charset="0"/>
              <a:cs typeface="Times New Roman" panose="02020603050405020304" charset="0"/>
            </a:endParaRPr>
          </a:p>
        </p:txBody>
      </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linds(horizont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linds(horizontal)">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blinds(horizontal)">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blinds(horizontal)">
                                      <p:cBhvr>
                                        <p:cTn id="3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7" grpId="0" animBg="1"/>
      <p:bldP spid="8" grpId="0"/>
      <p:bldP spid="9" grpId="0" animBg="1"/>
      <p:bldP spid="10"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dirty="0"/>
              <a:t>第</a:t>
            </a:r>
            <a:fld id="{24130960-09FD-428B-996F-A983EEEB0784}" type="slidenum">
              <a:rPr lang="zh-CN" altLang="en-US" smtClean="0"/>
            </a:fld>
            <a:r>
              <a:rPr lang="zh-CN" altLang="en-US" dirty="0"/>
              <a:t>页，共</a:t>
            </a:r>
            <a:r>
              <a:rPr lang="en-US" altLang="zh-CN" dirty="0"/>
              <a:t>46</a:t>
            </a:r>
            <a:r>
              <a:rPr lang="zh-CN" altLang="en-US" dirty="0"/>
              <a:t>页</a:t>
            </a:r>
            <a:endParaRPr lang="zh-CN" altLang="en-US" dirty="0"/>
          </a:p>
        </p:txBody>
      </p:sp>
      <p:sp>
        <p:nvSpPr>
          <p:cNvPr id="3" name="文本框 1"/>
          <p:cNvSpPr txBox="1">
            <a:spLocks noChangeArrowheads="1"/>
          </p:cNvSpPr>
          <p:nvPr/>
        </p:nvSpPr>
        <p:spPr bwMode="auto">
          <a:xfrm>
            <a:off x="253364" y="1082291"/>
            <a:ext cx="8637270" cy="3542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algn="l" fontAlgn="auto">
              <a:lnSpc>
                <a:spcPct val="120000"/>
              </a:lnSpc>
            </a:pP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)4. A. act</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or</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B. sh</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or</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t		C. visit</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or</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D. hon</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or</a:t>
            </a:r>
            <a:endPar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)5. A. cake</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s</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B. zoo</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s</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C. friend</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s</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D. driver</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s</a:t>
            </a:r>
            <a:endPar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p:txBody>
      </p:sp>
      <p:sp>
        <p:nvSpPr>
          <p:cNvPr id="4" name="文本框 3"/>
          <p:cNvSpPr txBox="1"/>
          <p:nvPr/>
        </p:nvSpPr>
        <p:spPr>
          <a:xfrm>
            <a:off x="370967" y="1557704"/>
            <a:ext cx="5270995" cy="430887"/>
          </a:xfrm>
          <a:prstGeom prst="rect">
            <a:avLst/>
          </a:prstGeom>
          <a:solidFill>
            <a:schemeClr val="bg1">
              <a:lumMod val="85000"/>
            </a:schemeClr>
          </a:solidFill>
        </p:spPr>
        <p:txBody>
          <a:bodyPr wrap="none" rtlCol="0">
            <a:spAutoFit/>
          </a:bodyPr>
          <a:lstStyle/>
          <a:p>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sym typeface="+mn-ea"/>
              </a:rPr>
              <a:t>解析</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 </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B</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项中</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or</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/ɔː/</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，其余项中发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/ə/</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5" name="文本框 4"/>
          <p:cNvSpPr txBox="1"/>
          <p:nvPr/>
        </p:nvSpPr>
        <p:spPr>
          <a:xfrm>
            <a:off x="543747" y="1107763"/>
            <a:ext cx="389850" cy="461665"/>
          </a:xfrm>
          <a:prstGeom prst="rect">
            <a:avLst/>
          </a:prstGeom>
          <a:noFill/>
        </p:spPr>
        <p:txBody>
          <a:bodyPr wrap="none" rtlCol="0">
            <a:spAutoFit/>
          </a:bodyPr>
          <a:lstStyle/>
          <a:p>
            <a:r>
              <a:rPr lang="en-US" altLang="zh-CN" sz="2400" dirty="0">
                <a:solidFill>
                  <a:srgbClr val="FF0000"/>
                </a:solidFill>
                <a:latin typeface="Times New Roman" panose="02020603050405020304" charset="0"/>
                <a:cs typeface="Times New Roman" panose="02020603050405020304" charset="0"/>
              </a:rPr>
              <a:t>B</a:t>
            </a:r>
            <a:endParaRPr lang="zh-CN" altLang="en-US" sz="2400" dirty="0">
              <a:solidFill>
                <a:srgbClr val="FF0000"/>
              </a:solidFill>
              <a:latin typeface="Times New Roman" panose="02020603050405020304" charset="0"/>
              <a:cs typeface="Times New Roman" panose="02020603050405020304" charset="0"/>
            </a:endParaRPr>
          </a:p>
        </p:txBody>
      </p:sp>
      <p:sp>
        <p:nvSpPr>
          <p:cNvPr id="6" name="文本框 5"/>
          <p:cNvSpPr txBox="1"/>
          <p:nvPr/>
        </p:nvSpPr>
        <p:spPr>
          <a:xfrm>
            <a:off x="370966" y="2403044"/>
            <a:ext cx="5050229" cy="430887"/>
          </a:xfrm>
          <a:prstGeom prst="rect">
            <a:avLst/>
          </a:prstGeom>
          <a:solidFill>
            <a:schemeClr val="bg1">
              <a:lumMod val="85000"/>
            </a:schemeClr>
          </a:solidFill>
        </p:spPr>
        <p:txBody>
          <a:bodyPr wrap="none" rtlCol="0">
            <a:spAutoFit/>
          </a:bodyPr>
          <a:lstStyle/>
          <a:p>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sym typeface="+mn-ea"/>
              </a:rPr>
              <a:t>解析</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 </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项中</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s</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/s/</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，其余项中发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/z/</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7" name="文本框 6"/>
          <p:cNvSpPr txBox="1"/>
          <p:nvPr/>
        </p:nvSpPr>
        <p:spPr>
          <a:xfrm>
            <a:off x="543747" y="1941085"/>
            <a:ext cx="407484" cy="461665"/>
          </a:xfrm>
          <a:prstGeom prst="rect">
            <a:avLst/>
          </a:prstGeom>
          <a:noFill/>
        </p:spPr>
        <p:txBody>
          <a:bodyPr wrap="none" rtlCol="0">
            <a:spAutoFit/>
          </a:bodyPr>
          <a:lstStyle/>
          <a:p>
            <a:r>
              <a:rPr lang="en-US" altLang="zh-CN" sz="2400" dirty="0">
                <a:solidFill>
                  <a:srgbClr val="FF0000"/>
                </a:solidFill>
                <a:latin typeface="Times New Roman" panose="02020603050405020304" charset="0"/>
                <a:cs typeface="Times New Roman" panose="02020603050405020304" charset="0"/>
              </a:rPr>
              <a:t>A</a:t>
            </a:r>
            <a:endParaRPr lang="zh-CN" altLang="en-US" sz="2400" dirty="0">
              <a:solidFill>
                <a:srgbClr val="FF0000"/>
              </a:solidFill>
              <a:latin typeface="Times New Roman" panose="02020603050405020304" charset="0"/>
              <a:cs typeface="Times New Roman" panose="02020603050405020304"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linds(horizont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linds(horizontal)">
                                      <p:cBhvr>
                                        <p:cTn id="2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P spid="5" grpId="0"/>
      <p:bldP spid="6" grpId="0" animBg="1"/>
      <p:bldP spid="7"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dirty="0"/>
              <a:t>第</a:t>
            </a:r>
            <a:fld id="{24130960-09FD-428B-996F-A983EEEB0784}" type="slidenum">
              <a:rPr lang="zh-CN" altLang="en-US" smtClean="0"/>
            </a:fld>
            <a:r>
              <a:rPr lang="zh-CN" altLang="en-US" dirty="0"/>
              <a:t>页，共</a:t>
            </a:r>
            <a:r>
              <a:rPr lang="en-US" altLang="zh-CN" dirty="0"/>
              <a:t>46</a:t>
            </a:r>
            <a:r>
              <a:rPr lang="zh-CN" altLang="en-US" dirty="0"/>
              <a:t>页</a:t>
            </a:r>
            <a:endParaRPr lang="zh-CN" altLang="en-US" dirty="0"/>
          </a:p>
        </p:txBody>
      </p:sp>
      <p:sp>
        <p:nvSpPr>
          <p:cNvPr id="3" name="文本框 1"/>
          <p:cNvSpPr txBox="1">
            <a:spLocks noChangeArrowheads="1"/>
          </p:cNvSpPr>
          <p:nvPr/>
        </p:nvSpPr>
        <p:spPr bwMode="auto">
          <a:xfrm>
            <a:off x="253364" y="1082291"/>
            <a:ext cx="8637270" cy="3542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indent="457200" algn="l" fontAlgn="auto">
              <a:lnSpc>
                <a:spcPct val="120000"/>
              </a:lnSpc>
            </a:pP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)1. A. pass</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ed</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B. stopp</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ed</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C. tast</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ed</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D. ask</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ed</a:t>
            </a:r>
            <a:endPar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)2. A. </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wh</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y	B. </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wh</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ere	C. </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wh</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ite	D. </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wh</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o</a:t>
            </a: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)3. A. b</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ou</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ght	B. </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ou</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t		C. f</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ou</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nd	D. cl</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ou</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dy</a:t>
            </a: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p:txBody>
      </p:sp>
      <p:pic>
        <p:nvPicPr>
          <p:cNvPr id="20482" name="Picture 2"/>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3809646" y="947287"/>
            <a:ext cx="1524706" cy="54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文本框 4"/>
          <p:cNvSpPr txBox="1"/>
          <p:nvPr/>
        </p:nvSpPr>
        <p:spPr>
          <a:xfrm>
            <a:off x="397665" y="1975006"/>
            <a:ext cx="5474576" cy="430887"/>
          </a:xfrm>
          <a:prstGeom prst="rect">
            <a:avLst/>
          </a:prstGeom>
          <a:solidFill>
            <a:schemeClr val="bg1">
              <a:lumMod val="85000"/>
            </a:schemeClr>
          </a:solidFill>
        </p:spPr>
        <p:txBody>
          <a:bodyPr wrap="none" rtlCol="0">
            <a:spAutoFit/>
          </a:bodyPr>
          <a:lstStyle/>
          <a:p>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sym typeface="+mn-ea"/>
              </a:rPr>
              <a:t>解析</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 </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C</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项中</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ed</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rPr>
              <a:t>ɪd</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，其余项中发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/t/</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6" name="文本框 5"/>
          <p:cNvSpPr txBox="1"/>
          <p:nvPr/>
        </p:nvSpPr>
        <p:spPr>
          <a:xfrm>
            <a:off x="503700" y="1487287"/>
            <a:ext cx="389850" cy="461665"/>
          </a:xfrm>
          <a:prstGeom prst="rect">
            <a:avLst/>
          </a:prstGeom>
          <a:noFill/>
        </p:spPr>
        <p:txBody>
          <a:bodyPr wrap="none" rtlCol="0">
            <a:spAutoFit/>
          </a:bodyPr>
          <a:lstStyle/>
          <a:p>
            <a:r>
              <a:rPr lang="en-US" altLang="zh-CN" sz="2400" dirty="0">
                <a:solidFill>
                  <a:srgbClr val="FF0000"/>
                </a:solidFill>
                <a:latin typeface="Times New Roman" panose="02020603050405020304" charset="0"/>
                <a:cs typeface="Times New Roman" panose="02020603050405020304" charset="0"/>
              </a:rPr>
              <a:t>C</a:t>
            </a:r>
            <a:endParaRPr lang="zh-CN" altLang="en-US" sz="2400" dirty="0">
              <a:solidFill>
                <a:srgbClr val="FF0000"/>
              </a:solidFill>
              <a:latin typeface="Times New Roman" panose="02020603050405020304" charset="0"/>
              <a:cs typeface="Times New Roman" panose="02020603050405020304" charset="0"/>
            </a:endParaRPr>
          </a:p>
        </p:txBody>
      </p:sp>
      <p:sp>
        <p:nvSpPr>
          <p:cNvPr id="7" name="文本框 6"/>
          <p:cNvSpPr txBox="1"/>
          <p:nvPr/>
        </p:nvSpPr>
        <p:spPr>
          <a:xfrm>
            <a:off x="397665" y="2772167"/>
            <a:ext cx="5412059" cy="430887"/>
          </a:xfrm>
          <a:prstGeom prst="rect">
            <a:avLst/>
          </a:prstGeom>
          <a:solidFill>
            <a:schemeClr val="bg1">
              <a:lumMod val="85000"/>
            </a:schemeClr>
          </a:solidFill>
        </p:spPr>
        <p:txBody>
          <a:bodyPr wrap="none" rtlCol="0">
            <a:spAutoFit/>
          </a:bodyPr>
          <a:lstStyle/>
          <a:p>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sym typeface="+mn-ea"/>
              </a:rPr>
              <a:t>解析</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 </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D</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项中</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rPr>
              <a:t>wh</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/h/</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，其余项中发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/w/</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8" name="文本框 7"/>
          <p:cNvSpPr txBox="1"/>
          <p:nvPr/>
        </p:nvSpPr>
        <p:spPr>
          <a:xfrm>
            <a:off x="503700" y="2316583"/>
            <a:ext cx="407484" cy="461665"/>
          </a:xfrm>
          <a:prstGeom prst="rect">
            <a:avLst/>
          </a:prstGeom>
          <a:noFill/>
        </p:spPr>
        <p:txBody>
          <a:bodyPr wrap="none" rtlCol="0">
            <a:spAutoFit/>
          </a:bodyPr>
          <a:lstStyle/>
          <a:p>
            <a:r>
              <a:rPr lang="en-US" altLang="zh-CN" sz="2400" dirty="0">
                <a:solidFill>
                  <a:srgbClr val="FF0000"/>
                </a:solidFill>
                <a:latin typeface="Times New Roman" panose="02020603050405020304" charset="0"/>
                <a:cs typeface="Times New Roman" panose="02020603050405020304" charset="0"/>
              </a:rPr>
              <a:t>D</a:t>
            </a:r>
            <a:endParaRPr lang="zh-CN" altLang="en-US" sz="2400" dirty="0">
              <a:solidFill>
                <a:srgbClr val="FF0000"/>
              </a:solidFill>
              <a:latin typeface="Times New Roman" panose="02020603050405020304" charset="0"/>
              <a:cs typeface="Times New Roman" panose="02020603050405020304" charset="0"/>
            </a:endParaRPr>
          </a:p>
        </p:txBody>
      </p:sp>
      <p:sp>
        <p:nvSpPr>
          <p:cNvPr id="9" name="文本框 8"/>
          <p:cNvSpPr txBox="1"/>
          <p:nvPr/>
        </p:nvSpPr>
        <p:spPr>
          <a:xfrm>
            <a:off x="397665" y="3614690"/>
            <a:ext cx="5670591" cy="430887"/>
          </a:xfrm>
          <a:prstGeom prst="rect">
            <a:avLst/>
          </a:prstGeom>
          <a:solidFill>
            <a:schemeClr val="bg1">
              <a:lumMod val="85000"/>
            </a:schemeClr>
          </a:solidFill>
        </p:spPr>
        <p:txBody>
          <a:bodyPr wrap="none" rtlCol="0">
            <a:spAutoFit/>
          </a:bodyPr>
          <a:lstStyle/>
          <a:p>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sym typeface="+mn-ea"/>
              </a:rPr>
              <a:t>解析</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 </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项中</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rPr>
              <a:t>ou</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/ɔː/ </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，其余项中发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rPr>
              <a:t>aʊ</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10" name="文本框 9"/>
          <p:cNvSpPr txBox="1"/>
          <p:nvPr/>
        </p:nvSpPr>
        <p:spPr>
          <a:xfrm>
            <a:off x="503700" y="3157720"/>
            <a:ext cx="407484" cy="461665"/>
          </a:xfrm>
          <a:prstGeom prst="rect">
            <a:avLst/>
          </a:prstGeom>
          <a:noFill/>
        </p:spPr>
        <p:txBody>
          <a:bodyPr wrap="none" rtlCol="0">
            <a:spAutoFit/>
          </a:bodyPr>
          <a:lstStyle/>
          <a:p>
            <a:r>
              <a:rPr lang="en-US" altLang="zh-CN" sz="2400" dirty="0">
                <a:solidFill>
                  <a:srgbClr val="FF0000"/>
                </a:solidFill>
                <a:latin typeface="Times New Roman" panose="02020603050405020304" charset="0"/>
                <a:cs typeface="Times New Roman" panose="02020603050405020304" charset="0"/>
              </a:rPr>
              <a:t>A</a:t>
            </a:r>
            <a:endParaRPr lang="zh-CN" altLang="en-US" sz="2400" dirty="0">
              <a:solidFill>
                <a:srgbClr val="FF0000"/>
              </a:solidFill>
              <a:latin typeface="Times New Roman" panose="02020603050405020304" charset="0"/>
              <a:cs typeface="Times New Roman" panose="02020603050405020304" charset="0"/>
            </a:endParaRPr>
          </a:p>
        </p:txBody>
      </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linds(horizont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linds(horizontal)">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blinds(horizontal)">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blinds(horizontal)">
                                      <p:cBhvr>
                                        <p:cTn id="3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P spid="6" grpId="0"/>
      <p:bldP spid="7" grpId="0" bldLvl="0" animBg="1"/>
      <p:bldP spid="8" grpId="0"/>
      <p:bldP spid="9" grpId="0" animBg="1"/>
      <p:bldP spid="10"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dirty="0"/>
              <a:t>第</a:t>
            </a:r>
            <a:fld id="{24130960-09FD-428B-996F-A983EEEB0784}" type="slidenum">
              <a:rPr lang="zh-CN" altLang="en-US" smtClean="0"/>
            </a:fld>
            <a:r>
              <a:rPr lang="zh-CN" altLang="en-US" dirty="0"/>
              <a:t>页，共</a:t>
            </a:r>
            <a:r>
              <a:rPr lang="en-US" altLang="zh-CN" dirty="0"/>
              <a:t>46</a:t>
            </a:r>
            <a:r>
              <a:rPr lang="zh-CN" altLang="en-US" dirty="0"/>
              <a:t>页</a:t>
            </a:r>
            <a:endParaRPr lang="zh-CN" altLang="en-US" dirty="0"/>
          </a:p>
        </p:txBody>
      </p:sp>
      <p:sp>
        <p:nvSpPr>
          <p:cNvPr id="3" name="文本框 1"/>
          <p:cNvSpPr txBox="1">
            <a:spLocks noChangeArrowheads="1"/>
          </p:cNvSpPr>
          <p:nvPr/>
        </p:nvSpPr>
        <p:spPr bwMode="auto">
          <a:xfrm>
            <a:off x="253364" y="1082291"/>
            <a:ext cx="8637270" cy="3542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algn="l" fontAlgn="auto">
              <a:lnSpc>
                <a:spcPct val="120000"/>
              </a:lnSpc>
            </a:pP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)4. A. dr</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ea</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m	B. m</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ea</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t		C. b</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ea</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n		D. r</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ea</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dy</a:t>
            </a: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)5. A. p</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ay</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B. m</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ay</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C. s</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ay</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s		D. d</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ay</a:t>
            </a:r>
            <a:endPar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p:txBody>
      </p:sp>
      <p:sp>
        <p:nvSpPr>
          <p:cNvPr id="4" name="文本框 3"/>
          <p:cNvSpPr txBox="1"/>
          <p:nvPr/>
        </p:nvSpPr>
        <p:spPr>
          <a:xfrm>
            <a:off x="363028" y="1552904"/>
            <a:ext cx="5254965" cy="430887"/>
          </a:xfrm>
          <a:prstGeom prst="rect">
            <a:avLst/>
          </a:prstGeom>
          <a:solidFill>
            <a:schemeClr val="bg1">
              <a:lumMod val="85000"/>
            </a:schemeClr>
          </a:solidFill>
        </p:spPr>
        <p:txBody>
          <a:bodyPr wrap="none" rtlCol="0">
            <a:spAutoFit/>
          </a:bodyPr>
          <a:lstStyle/>
          <a:p>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sym typeface="+mn-ea"/>
              </a:rPr>
              <a:t>解析</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 </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D</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项中</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rPr>
              <a:t>ea</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/e/</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，其余项中发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rPr>
              <a:t>i</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ː/</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5" name="文本框 4"/>
          <p:cNvSpPr txBox="1"/>
          <p:nvPr/>
        </p:nvSpPr>
        <p:spPr>
          <a:xfrm>
            <a:off x="517554" y="1166747"/>
            <a:ext cx="407484" cy="461665"/>
          </a:xfrm>
          <a:prstGeom prst="rect">
            <a:avLst/>
          </a:prstGeom>
          <a:noFill/>
        </p:spPr>
        <p:txBody>
          <a:bodyPr wrap="none" rtlCol="0">
            <a:spAutoFit/>
          </a:bodyPr>
          <a:lstStyle/>
          <a:p>
            <a:r>
              <a:rPr lang="en-US" altLang="zh-CN" sz="2400" dirty="0">
                <a:solidFill>
                  <a:srgbClr val="FF0000"/>
                </a:solidFill>
                <a:latin typeface="Times New Roman" panose="02020603050405020304" charset="0"/>
                <a:cs typeface="Times New Roman" panose="02020603050405020304" charset="0"/>
              </a:rPr>
              <a:t>D</a:t>
            </a:r>
            <a:endParaRPr lang="zh-CN" altLang="en-US" sz="2400" dirty="0">
              <a:solidFill>
                <a:srgbClr val="FF0000"/>
              </a:solidFill>
              <a:latin typeface="Times New Roman" panose="02020603050405020304" charset="0"/>
              <a:cs typeface="Times New Roman" panose="02020603050405020304" charset="0"/>
            </a:endParaRPr>
          </a:p>
        </p:txBody>
      </p:sp>
      <p:sp>
        <p:nvSpPr>
          <p:cNvPr id="6" name="文本框 5"/>
          <p:cNvSpPr txBox="1"/>
          <p:nvPr/>
        </p:nvSpPr>
        <p:spPr>
          <a:xfrm>
            <a:off x="363028" y="2356306"/>
            <a:ext cx="5474576" cy="430887"/>
          </a:xfrm>
          <a:prstGeom prst="rect">
            <a:avLst/>
          </a:prstGeom>
          <a:solidFill>
            <a:schemeClr val="bg1">
              <a:lumMod val="85000"/>
            </a:schemeClr>
          </a:solidFill>
        </p:spPr>
        <p:txBody>
          <a:bodyPr wrap="none" rtlCol="0">
            <a:spAutoFit/>
          </a:bodyPr>
          <a:lstStyle/>
          <a:p>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sym typeface="+mn-ea"/>
              </a:rPr>
              <a:t>解析</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 </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C</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项中</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ay</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/e/</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，其余项中发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rPr>
              <a:t>e</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sym typeface="+mn-ea"/>
              </a:rPr>
              <a:t>ɪ</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7" name="文本框 6"/>
          <p:cNvSpPr txBox="1"/>
          <p:nvPr/>
        </p:nvSpPr>
        <p:spPr>
          <a:xfrm>
            <a:off x="530167" y="1952099"/>
            <a:ext cx="389850" cy="461665"/>
          </a:xfrm>
          <a:prstGeom prst="rect">
            <a:avLst/>
          </a:prstGeom>
          <a:noFill/>
        </p:spPr>
        <p:txBody>
          <a:bodyPr wrap="none" rtlCol="0">
            <a:spAutoFit/>
          </a:bodyPr>
          <a:lstStyle/>
          <a:p>
            <a:r>
              <a:rPr lang="en-US" altLang="zh-CN" sz="2400" dirty="0">
                <a:solidFill>
                  <a:srgbClr val="FF0000"/>
                </a:solidFill>
                <a:latin typeface="Times New Roman" panose="02020603050405020304" charset="0"/>
                <a:cs typeface="Times New Roman" panose="02020603050405020304" charset="0"/>
              </a:rPr>
              <a:t>C</a:t>
            </a:r>
            <a:endParaRPr lang="zh-CN" altLang="en-US" sz="2400" dirty="0">
              <a:solidFill>
                <a:srgbClr val="FF0000"/>
              </a:solidFill>
              <a:latin typeface="Times New Roman" panose="02020603050405020304" charset="0"/>
              <a:cs typeface="Times New Roman" panose="02020603050405020304"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linds(horizont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linds(horizontal)">
                                      <p:cBhvr>
                                        <p:cTn id="2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P spid="5" grpId="0"/>
      <p:bldP spid="6" grpId="0" animBg="1"/>
      <p:bldP spid="7"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839596" y="2026403"/>
            <a:ext cx="6254271" cy="771640"/>
          </a:xfrm>
          <a:prstGeom prst="rect">
            <a:avLst/>
          </a:prstGeom>
        </p:spPr>
        <p:txBody>
          <a:bodyPr/>
          <a:lstStyle>
            <a:lvl1pPr algn="ctr" defTabSz="914400" rtl="0" eaLnBrk="1" latinLnBrk="0" hangingPunct="1">
              <a:lnSpc>
                <a:spcPct val="110000"/>
              </a:lnSpc>
              <a:spcBef>
                <a:spcPct val="0"/>
              </a:spcBef>
              <a:buNone/>
              <a:defRPr sz="3600" b="0" kern="1200">
                <a:solidFill>
                  <a:schemeClr val="accent1"/>
                </a:solidFill>
                <a:latin typeface="+mj-lt"/>
                <a:ea typeface="+mj-ea"/>
                <a:cs typeface="+mj-cs"/>
              </a:defRPr>
            </a:lvl1pPr>
          </a:lstStyle>
          <a:p>
            <a:r>
              <a:rPr lang="en-US" altLang="zh-CN" sz="4800" b="1" dirty="0">
                <a:solidFill>
                  <a:schemeClr val="accent1">
                    <a:lumMod val="75000"/>
                  </a:schemeClr>
                </a:solidFill>
                <a:effectLst>
                  <a:outerShdw blurRad="50800" dist="38100" dir="5400000" algn="t" rotWithShape="0">
                    <a:prstClr val="black">
                      <a:alpha val="40000"/>
                    </a:prstClr>
                  </a:outerShdw>
                </a:effectLst>
                <a:latin typeface="华文新魏" panose="02010800040101010101" pitchFamily="2" charset="-122"/>
                <a:ea typeface="华文新魏" panose="02010800040101010101" pitchFamily="2" charset="-122"/>
              </a:rPr>
              <a:t>Thank you</a:t>
            </a:r>
            <a:r>
              <a:rPr lang="zh-CN" altLang="en-US" sz="4800" b="1" dirty="0">
                <a:solidFill>
                  <a:schemeClr val="accent1">
                    <a:lumMod val="75000"/>
                  </a:schemeClr>
                </a:solidFill>
                <a:effectLst>
                  <a:outerShdw blurRad="50800" dist="38100" dir="5400000" algn="t" rotWithShape="0">
                    <a:prstClr val="black">
                      <a:alpha val="40000"/>
                    </a:prstClr>
                  </a:outerShdw>
                </a:effectLst>
                <a:latin typeface="华文新魏" panose="02010800040101010101" pitchFamily="2" charset="-122"/>
                <a:ea typeface="华文新魏" panose="02010800040101010101" pitchFamily="2" charset="-122"/>
              </a:rPr>
              <a:t>！</a:t>
            </a:r>
            <a:endParaRPr lang="zh-CN" altLang="en-US" sz="4800" b="1" dirty="0">
              <a:solidFill>
                <a:schemeClr val="accent1">
                  <a:lumMod val="75000"/>
                </a:schemeClr>
              </a:solidFill>
              <a:effectLst>
                <a:outerShdw blurRad="50800" dist="38100" dir="5400000" algn="t" rotWithShape="0">
                  <a:prstClr val="black">
                    <a:alpha val="40000"/>
                  </a:prstClr>
                </a:outerShdw>
              </a:effectLst>
              <a:latin typeface="华文新魏" panose="02010800040101010101" pitchFamily="2" charset="-122"/>
              <a:ea typeface="华文新魏" panose="02010800040101010101" pitchFamily="2" charset="-122"/>
            </a:endParaRPr>
          </a:p>
        </p:txBody>
      </p:sp>
      <p:pic>
        <p:nvPicPr>
          <p:cNvPr id="51" name="图片 50" descr="图形用户界面, 应用程序, Teams&#10;&#10;描述已自动生成"/>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5478145" y="2026285"/>
            <a:ext cx="3494405" cy="262128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a:xfrm>
            <a:off x="7237730" y="4759960"/>
            <a:ext cx="1778000" cy="273685"/>
          </a:xfrm>
        </p:spPr>
        <p:txBody>
          <a:bodyPr/>
          <a:lstStyle/>
          <a:p>
            <a:r>
              <a:rPr lang="zh-CN" altLang="en-US" dirty="0"/>
              <a:t>第</a:t>
            </a:r>
            <a:fld id="{24130960-09FD-428B-996F-A983EEEB0784}" type="slidenum">
              <a:rPr lang="zh-CN" altLang="en-US" smtClean="0"/>
            </a:fld>
            <a:r>
              <a:rPr lang="zh-CN" altLang="en-US" dirty="0"/>
              <a:t>页，共</a:t>
            </a:r>
            <a:r>
              <a:rPr lang="en-US" altLang="zh-CN" dirty="0"/>
              <a:t>46</a:t>
            </a:r>
            <a:r>
              <a:rPr lang="zh-CN" altLang="en-US" dirty="0"/>
              <a:t>页</a:t>
            </a:r>
            <a:endParaRPr lang="zh-CN" altLang="en-US" dirty="0"/>
          </a:p>
        </p:txBody>
      </p:sp>
      <p:sp>
        <p:nvSpPr>
          <p:cNvPr id="6" name="文本框 1"/>
          <p:cNvSpPr txBox="1">
            <a:spLocks noChangeArrowheads="1"/>
          </p:cNvSpPr>
          <p:nvPr/>
        </p:nvSpPr>
        <p:spPr bwMode="auto">
          <a:xfrm>
            <a:off x="328617" y="1082292"/>
            <a:ext cx="8486766" cy="2266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indent="457200" algn="l" fontAlgn="auto">
              <a:lnSpc>
                <a:spcPct val="120000"/>
              </a:lnSpc>
            </a:pP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3. </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灵活运用答题技巧</a:t>
            </a:r>
            <a:endPar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endParaRPr>
          </a:p>
          <a:p>
            <a:pPr indent="457200" algn="l" fontAlgn="auto">
              <a:lnSpc>
                <a:spcPct val="120000"/>
              </a:lnSpc>
            </a:pPr>
            <a:r>
              <a:rPr lang="zh-CN" altLang="en-US" sz="2200" dirty="0">
                <a:latin typeface="Times New Roman" panose="02020603050405020304" charset="0"/>
                <a:ea typeface="黑体" panose="02010609060101010101" pitchFamily="49" charset="-122"/>
                <a:cs typeface="Times New Roman" panose="02020603050405020304" charset="0"/>
                <a:sym typeface="+mn-ea"/>
              </a:rPr>
              <a:t>拼读遇到困难时，可以采用比较法、排除法等。将选项中熟悉的单词和生词进行比较，排除发音相同的单词，从而选出答案。</a:t>
            </a:r>
            <a:endParaRPr lang="zh-CN" altLang="en-US" sz="2200" dirty="0">
              <a:latin typeface="Times New Roman" panose="02020603050405020304" charset="0"/>
              <a:ea typeface="黑体" panose="02010609060101010101" pitchFamily="49" charset="-122"/>
              <a:cs typeface="Times New Roman" panose="02020603050405020304" charset="0"/>
              <a:sym typeface="+mn-ea"/>
            </a:endParaRPr>
          </a:p>
        </p:txBody>
      </p:sp>
    </p:spTree>
    <p:custDataLst>
      <p:tags r:id="rId1"/>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dirty="0"/>
              <a:t>第</a:t>
            </a:r>
            <a:fld id="{24130960-09FD-428B-996F-A983EEEB0784}" type="slidenum">
              <a:rPr lang="zh-CN" altLang="en-US" smtClean="0"/>
            </a:fld>
            <a:r>
              <a:rPr lang="zh-CN" altLang="en-US" dirty="0"/>
              <a:t>页，共</a:t>
            </a:r>
            <a:r>
              <a:rPr lang="en-US" altLang="zh-CN" dirty="0"/>
              <a:t>46</a:t>
            </a:r>
            <a:r>
              <a:rPr lang="zh-CN" altLang="en-US" dirty="0"/>
              <a:t>页</a:t>
            </a:r>
            <a:endParaRPr lang="zh-CN" altLang="en-US" dirty="0"/>
          </a:p>
        </p:txBody>
      </p:sp>
      <p:sp>
        <p:nvSpPr>
          <p:cNvPr id="3" name="文本框 1"/>
          <p:cNvSpPr txBox="1">
            <a:spLocks noChangeArrowheads="1"/>
          </p:cNvSpPr>
          <p:nvPr/>
        </p:nvSpPr>
        <p:spPr bwMode="auto">
          <a:xfrm>
            <a:off x="253365" y="1082291"/>
            <a:ext cx="8637270" cy="3542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indent="457200" algn="l" fontAlgn="auto">
              <a:lnSpc>
                <a:spcPct val="120000"/>
              </a:lnSpc>
            </a:pPr>
            <a:r>
              <a:rPr lang="zh-CN" alt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从下面</a:t>
            </a:r>
            <a:r>
              <a:rPr lang="en-US" altLang="zh-CN"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ABCD</a:t>
            </a:r>
            <a:r>
              <a:rPr lang="zh-CN" alt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四个选项中选出画线部分的读音与其他三个单词画线部分读音不同的词。</a:t>
            </a:r>
            <a:endParaRPr lang="en-US" altLang="zh-CN"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indent="457200" algn="l" fontAlgn="auto">
              <a:lnSpc>
                <a:spcPct val="120000"/>
              </a:lnSpc>
            </a:pP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)1. A. bl</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a</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ck	B. b</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a</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g		C. w</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a</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ter	D. pl</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a</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n</a:t>
            </a: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)2. A. s</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ll		B. p</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n		C. s</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t		D. m</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a:t>
            </a:r>
            <a:endPar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p:txBody>
      </p:sp>
      <p:pic>
        <p:nvPicPr>
          <p:cNvPr id="1026" name="Picture 2"/>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3910235" y="1794924"/>
            <a:ext cx="1323530" cy="54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 name="文本框 24"/>
          <p:cNvSpPr txBox="1"/>
          <p:nvPr/>
        </p:nvSpPr>
        <p:spPr>
          <a:xfrm>
            <a:off x="539750" y="2334924"/>
            <a:ext cx="389850" cy="461665"/>
          </a:xfrm>
          <a:prstGeom prst="rect">
            <a:avLst/>
          </a:prstGeom>
          <a:noFill/>
        </p:spPr>
        <p:txBody>
          <a:bodyPr wrap="none" rtlCol="0">
            <a:spAutoFit/>
          </a:bodyPr>
          <a:lstStyle/>
          <a:p>
            <a:r>
              <a:rPr lang="en-US" altLang="zh-CN" sz="2400" dirty="0">
                <a:solidFill>
                  <a:srgbClr val="FF0000"/>
                </a:solidFill>
                <a:latin typeface="Times New Roman" panose="02020603050405020304" charset="0"/>
                <a:cs typeface="Times New Roman" panose="02020603050405020304" charset="0"/>
              </a:rPr>
              <a:t>C</a:t>
            </a:r>
            <a:endParaRPr lang="zh-CN" altLang="en-US" sz="2400" dirty="0">
              <a:solidFill>
                <a:srgbClr val="FF0000"/>
              </a:solidFill>
              <a:latin typeface="Times New Roman" panose="02020603050405020304" charset="0"/>
              <a:cs typeface="Times New Roman" panose="02020603050405020304" charset="0"/>
            </a:endParaRPr>
          </a:p>
        </p:txBody>
      </p:sp>
      <p:sp>
        <p:nvSpPr>
          <p:cNvPr id="26" name="文本框 25"/>
          <p:cNvSpPr txBox="1"/>
          <p:nvPr/>
        </p:nvSpPr>
        <p:spPr>
          <a:xfrm>
            <a:off x="530933" y="3129262"/>
            <a:ext cx="407484" cy="461665"/>
          </a:xfrm>
          <a:prstGeom prst="rect">
            <a:avLst/>
          </a:prstGeom>
          <a:noFill/>
        </p:spPr>
        <p:txBody>
          <a:bodyPr wrap="none" rtlCol="0">
            <a:spAutoFit/>
          </a:bodyPr>
          <a:lstStyle/>
          <a:p>
            <a:r>
              <a:rPr lang="en-US" altLang="zh-CN" sz="2400" dirty="0">
                <a:solidFill>
                  <a:srgbClr val="FF0000"/>
                </a:solidFill>
                <a:latin typeface="Times New Roman" panose="02020603050405020304" charset="0"/>
                <a:cs typeface="Times New Roman" panose="02020603050405020304" charset="0"/>
              </a:rPr>
              <a:t>D</a:t>
            </a:r>
            <a:endParaRPr lang="zh-CN" altLang="en-US" sz="2400" dirty="0">
              <a:solidFill>
                <a:srgbClr val="FF0000"/>
              </a:solidFill>
              <a:latin typeface="Times New Roman" panose="02020603050405020304" charset="0"/>
              <a:cs typeface="Times New Roman" panose="02020603050405020304" charset="0"/>
            </a:endParaRPr>
          </a:p>
        </p:txBody>
      </p:sp>
      <p:sp>
        <p:nvSpPr>
          <p:cNvPr id="31" name="文本框 30"/>
          <p:cNvSpPr txBox="1"/>
          <p:nvPr/>
        </p:nvSpPr>
        <p:spPr>
          <a:xfrm>
            <a:off x="394314" y="2747482"/>
            <a:ext cx="5317481" cy="430887"/>
          </a:xfrm>
          <a:prstGeom prst="rect">
            <a:avLst/>
          </a:prstGeom>
          <a:solidFill>
            <a:schemeClr val="bg1">
              <a:lumMod val="85000"/>
            </a:schemeClr>
          </a:solidFill>
        </p:spPr>
        <p:txBody>
          <a:bodyPr wrap="none" rtlCol="0">
            <a:spAutoFit/>
          </a:bodyPr>
          <a:lstStyle/>
          <a:p>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sym typeface="+mn-ea"/>
              </a:rPr>
              <a:t>解析</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 </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C</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项中</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/ɔː/</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，其余项中发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/æ/</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1024" name="文本框 1023"/>
          <p:cNvSpPr txBox="1"/>
          <p:nvPr/>
        </p:nvSpPr>
        <p:spPr>
          <a:xfrm>
            <a:off x="394314" y="3555280"/>
            <a:ext cx="5333511" cy="430887"/>
          </a:xfrm>
          <a:prstGeom prst="rect">
            <a:avLst/>
          </a:prstGeom>
          <a:solidFill>
            <a:schemeClr val="bg1">
              <a:lumMod val="85000"/>
            </a:schemeClr>
          </a:solidFill>
        </p:spPr>
        <p:txBody>
          <a:bodyPr wrap="none" rtlCol="0">
            <a:spAutoFit/>
          </a:bodyPr>
          <a:lstStyle/>
          <a:p>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sym typeface="+mn-ea"/>
              </a:rPr>
              <a:t>解析</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 </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D</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项中</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e</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rPr>
              <a:t>i</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ː/</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，其余项中发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/e/</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blinds(horizontal)">
                                      <p:cBhvr>
                                        <p:cTn id="7" dur="500"/>
                                        <p:tgtEl>
                                          <p:spTgt spid="31"/>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5"/>
                                        </p:tgtEl>
                                        <p:attrNameLst>
                                          <p:attrName>style.visibility</p:attrName>
                                        </p:attrNameLst>
                                      </p:cBhvr>
                                      <p:to>
                                        <p:strVal val="visible"/>
                                      </p:to>
                                    </p:set>
                                    <p:animEffect transition="in" filter="blinds(horizontal)">
                                      <p:cBhvr>
                                        <p:cTn id="12" dur="500"/>
                                        <p:tgtEl>
                                          <p:spTgt spid="2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024"/>
                                        </p:tgtEl>
                                        <p:attrNameLst>
                                          <p:attrName>style.visibility</p:attrName>
                                        </p:attrNameLst>
                                      </p:cBhvr>
                                      <p:to>
                                        <p:strVal val="visible"/>
                                      </p:to>
                                    </p:set>
                                    <p:animEffect transition="in" filter="blinds(horizontal)">
                                      <p:cBhvr>
                                        <p:cTn id="17" dur="500"/>
                                        <p:tgtEl>
                                          <p:spTgt spid="1024"/>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26"/>
                                        </p:tgtEl>
                                        <p:attrNameLst>
                                          <p:attrName>style.visibility</p:attrName>
                                        </p:attrNameLst>
                                      </p:cBhvr>
                                      <p:to>
                                        <p:strVal val="visible"/>
                                      </p:to>
                                    </p:set>
                                    <p:animEffect transition="in" filter="blinds(horizontal)">
                                      <p:cBhvr>
                                        <p:cTn id="22"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26" grpId="0"/>
      <p:bldP spid="31" grpId="0" animBg="1"/>
      <p:bldP spid="102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dirty="0"/>
              <a:t>第</a:t>
            </a:r>
            <a:fld id="{24130960-09FD-428B-996F-A983EEEB0784}" type="slidenum">
              <a:rPr lang="zh-CN" altLang="en-US" smtClean="0"/>
            </a:fld>
            <a:r>
              <a:rPr lang="zh-CN" altLang="en-US" dirty="0"/>
              <a:t>页，共</a:t>
            </a:r>
            <a:r>
              <a:rPr lang="en-US" altLang="zh-CN" dirty="0"/>
              <a:t>46</a:t>
            </a:r>
            <a:r>
              <a:rPr lang="zh-CN" altLang="en-US" dirty="0"/>
              <a:t>页</a:t>
            </a:r>
            <a:endParaRPr lang="zh-CN" altLang="en-US" dirty="0"/>
          </a:p>
        </p:txBody>
      </p:sp>
      <p:sp>
        <p:nvSpPr>
          <p:cNvPr id="3" name="文本框 1"/>
          <p:cNvSpPr txBox="1">
            <a:spLocks noChangeArrowheads="1"/>
          </p:cNvSpPr>
          <p:nvPr/>
        </p:nvSpPr>
        <p:spPr bwMode="auto">
          <a:xfrm>
            <a:off x="253365" y="1144997"/>
            <a:ext cx="8637270" cy="3542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algn="l" fontAlgn="auto">
              <a:lnSpc>
                <a:spcPct val="120000"/>
              </a:lnSpc>
            </a:pP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)3. A. c</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o</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me	B. w</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o</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rry	C. c</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o</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ke		D. </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o</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ther</a:t>
            </a: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)4. A. r</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ea</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l		B. pl</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ea</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se	C. l</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ea</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st		D. cl</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ea</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n</a:t>
            </a: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)5. A. w</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or</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m	B. f</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or</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k		C. n</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or</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D. b</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or</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n</a:t>
            </a: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p:txBody>
      </p:sp>
      <p:sp>
        <p:nvSpPr>
          <p:cNvPr id="27" name="文本框 26"/>
          <p:cNvSpPr txBox="1"/>
          <p:nvPr/>
        </p:nvSpPr>
        <p:spPr>
          <a:xfrm>
            <a:off x="488950" y="1207230"/>
            <a:ext cx="389850" cy="461665"/>
          </a:xfrm>
          <a:prstGeom prst="rect">
            <a:avLst/>
          </a:prstGeom>
          <a:noFill/>
        </p:spPr>
        <p:txBody>
          <a:bodyPr wrap="none" rtlCol="0">
            <a:spAutoFit/>
          </a:bodyPr>
          <a:lstStyle/>
          <a:p>
            <a:r>
              <a:rPr lang="en-US" altLang="zh-CN" sz="2400" dirty="0">
                <a:solidFill>
                  <a:srgbClr val="FF0000"/>
                </a:solidFill>
                <a:latin typeface="Times New Roman" panose="02020603050405020304" charset="0"/>
                <a:cs typeface="Times New Roman" panose="02020603050405020304" charset="0"/>
              </a:rPr>
              <a:t>C</a:t>
            </a:r>
            <a:endParaRPr lang="zh-CN" altLang="en-US" sz="2400" dirty="0">
              <a:solidFill>
                <a:srgbClr val="FF0000"/>
              </a:solidFill>
              <a:latin typeface="Times New Roman" panose="02020603050405020304" charset="0"/>
              <a:cs typeface="Times New Roman" panose="02020603050405020304" charset="0"/>
            </a:endParaRPr>
          </a:p>
        </p:txBody>
      </p:sp>
      <p:sp>
        <p:nvSpPr>
          <p:cNvPr id="28" name="文本框 27"/>
          <p:cNvSpPr txBox="1"/>
          <p:nvPr/>
        </p:nvSpPr>
        <p:spPr>
          <a:xfrm>
            <a:off x="510500" y="1981088"/>
            <a:ext cx="407484" cy="461665"/>
          </a:xfrm>
          <a:prstGeom prst="rect">
            <a:avLst/>
          </a:prstGeom>
          <a:noFill/>
        </p:spPr>
        <p:txBody>
          <a:bodyPr wrap="none" rtlCol="0">
            <a:spAutoFit/>
          </a:bodyPr>
          <a:lstStyle/>
          <a:p>
            <a:r>
              <a:rPr lang="en-US" altLang="zh-CN" sz="2400" dirty="0">
                <a:solidFill>
                  <a:srgbClr val="FF0000"/>
                </a:solidFill>
                <a:latin typeface="Times New Roman" panose="02020603050405020304" charset="0"/>
                <a:cs typeface="Times New Roman" panose="02020603050405020304" charset="0"/>
              </a:rPr>
              <a:t>A</a:t>
            </a:r>
            <a:endParaRPr lang="zh-CN" altLang="en-US" sz="2400" dirty="0">
              <a:solidFill>
                <a:srgbClr val="FF0000"/>
              </a:solidFill>
              <a:latin typeface="Times New Roman" panose="02020603050405020304" charset="0"/>
              <a:cs typeface="Times New Roman" panose="02020603050405020304" charset="0"/>
            </a:endParaRPr>
          </a:p>
        </p:txBody>
      </p:sp>
      <p:sp>
        <p:nvSpPr>
          <p:cNvPr id="29" name="文本框 28"/>
          <p:cNvSpPr txBox="1"/>
          <p:nvPr/>
        </p:nvSpPr>
        <p:spPr>
          <a:xfrm>
            <a:off x="510500" y="2763484"/>
            <a:ext cx="407484" cy="461665"/>
          </a:xfrm>
          <a:prstGeom prst="rect">
            <a:avLst/>
          </a:prstGeom>
          <a:noFill/>
        </p:spPr>
        <p:txBody>
          <a:bodyPr wrap="none" rtlCol="0">
            <a:spAutoFit/>
          </a:bodyPr>
          <a:lstStyle/>
          <a:p>
            <a:r>
              <a:rPr lang="en-US" altLang="zh-CN" sz="2400" dirty="0">
                <a:solidFill>
                  <a:srgbClr val="FF0000"/>
                </a:solidFill>
                <a:latin typeface="Times New Roman" panose="02020603050405020304" charset="0"/>
                <a:cs typeface="Times New Roman" panose="02020603050405020304" charset="0"/>
              </a:rPr>
              <a:t>A</a:t>
            </a:r>
            <a:endParaRPr lang="zh-CN" altLang="en-US" sz="2400" dirty="0">
              <a:solidFill>
                <a:srgbClr val="FF0000"/>
              </a:solidFill>
              <a:latin typeface="Times New Roman" panose="02020603050405020304" charset="0"/>
              <a:cs typeface="Times New Roman" panose="02020603050405020304" charset="0"/>
            </a:endParaRPr>
          </a:p>
        </p:txBody>
      </p:sp>
      <p:sp>
        <p:nvSpPr>
          <p:cNvPr id="4" name="文本框 3"/>
          <p:cNvSpPr txBox="1"/>
          <p:nvPr/>
        </p:nvSpPr>
        <p:spPr>
          <a:xfrm>
            <a:off x="400461" y="1616421"/>
            <a:ext cx="5269391" cy="430887"/>
          </a:xfrm>
          <a:prstGeom prst="rect">
            <a:avLst/>
          </a:prstGeom>
          <a:solidFill>
            <a:schemeClr val="bg1">
              <a:lumMod val="85000"/>
            </a:schemeClr>
          </a:solidFill>
        </p:spPr>
        <p:txBody>
          <a:bodyPr wrap="none" rtlCol="0">
            <a:spAutoFit/>
          </a:bodyPr>
          <a:lstStyle/>
          <a:p>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sym typeface="+mn-ea"/>
              </a:rPr>
              <a:t>解析</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 </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C</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项中</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o</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rPr>
              <a:t>əʊ</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，其余项中发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/ʌ/</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5" name="文本框 4"/>
          <p:cNvSpPr txBox="1"/>
          <p:nvPr/>
        </p:nvSpPr>
        <p:spPr>
          <a:xfrm>
            <a:off x="400461" y="2422135"/>
            <a:ext cx="5521512" cy="430887"/>
          </a:xfrm>
          <a:prstGeom prst="rect">
            <a:avLst/>
          </a:prstGeom>
          <a:solidFill>
            <a:schemeClr val="bg1">
              <a:lumMod val="85000"/>
            </a:schemeClr>
          </a:solidFill>
        </p:spPr>
        <p:txBody>
          <a:bodyPr wrap="none" rtlCol="0">
            <a:spAutoFit/>
          </a:bodyPr>
          <a:lstStyle/>
          <a:p>
            <a:r>
              <a:rPr lang="en-US" altLang="zh-CN" sz="2200">
                <a:solidFill>
                  <a:srgbClr val="FF0000"/>
                </a:solidFill>
                <a:latin typeface="Times New Roman" panose="02020603050405020304" charset="0"/>
                <a:ea typeface="黑体" panose="02010609060101010101" pitchFamily="49" charset="-122"/>
                <a:cs typeface="Times New Roman" panose="02020603050405020304" charset="0"/>
                <a:sym typeface="+mn-ea"/>
              </a:rPr>
              <a:t>【解析】 </a:t>
            </a:r>
            <a:r>
              <a:rPr lang="en-US" altLang="zh-CN" sz="2200">
                <a:solidFill>
                  <a:srgbClr val="FF0000"/>
                </a:solidFill>
                <a:latin typeface="Times New Roman" panose="02020603050405020304" charset="0"/>
                <a:ea typeface="黑体" panose="02010609060101010101" pitchFamily="49" charset="-122"/>
                <a:cs typeface="Times New Roman" panose="02020603050405020304" charset="0"/>
              </a:rPr>
              <a:t>A</a:t>
            </a:r>
            <a:r>
              <a:rPr lang="zh-CN" altLang="en-US" sz="2200">
                <a:solidFill>
                  <a:srgbClr val="FF0000"/>
                </a:solidFill>
                <a:latin typeface="Times New Roman" panose="02020603050405020304" charset="0"/>
                <a:ea typeface="黑体" panose="02010609060101010101" pitchFamily="49" charset="-122"/>
                <a:cs typeface="Times New Roman" panose="02020603050405020304" charset="0"/>
              </a:rPr>
              <a:t>项中</a:t>
            </a:r>
            <a:r>
              <a:rPr lang="en-US" altLang="zh-CN" sz="2200">
                <a:solidFill>
                  <a:srgbClr val="FF0000"/>
                </a:solidFill>
                <a:latin typeface="Times New Roman" panose="02020603050405020304" charset="0"/>
                <a:ea typeface="黑体" panose="02010609060101010101" pitchFamily="49" charset="-122"/>
                <a:cs typeface="Times New Roman" panose="02020603050405020304" charset="0"/>
              </a:rPr>
              <a:t>ea</a:t>
            </a:r>
            <a:r>
              <a:rPr lang="zh-CN" altLang="en-US" sz="2200">
                <a:solidFill>
                  <a:srgbClr val="FF0000"/>
                </a:solidFill>
                <a:latin typeface="Times New Roman" panose="02020603050405020304" charset="0"/>
                <a:ea typeface="黑体" panose="02010609060101010101" pitchFamily="49" charset="-122"/>
                <a:cs typeface="Times New Roman" panose="02020603050405020304" charset="0"/>
              </a:rPr>
              <a:t>发</a:t>
            </a:r>
            <a:r>
              <a:rPr lang="en-US" altLang="zh-CN" sz="2200">
                <a:solidFill>
                  <a:srgbClr val="FF0000"/>
                </a:solidFill>
                <a:latin typeface="Times New Roman" panose="02020603050405020304" charset="0"/>
                <a:ea typeface="黑体" panose="02010609060101010101" pitchFamily="49" charset="-122"/>
                <a:cs typeface="Times New Roman" panose="02020603050405020304" charset="0"/>
              </a:rPr>
              <a:t>/ɪə/</a:t>
            </a:r>
            <a:r>
              <a:rPr lang="zh-CN" altLang="en-US" sz="2200">
                <a:solidFill>
                  <a:srgbClr val="FF0000"/>
                </a:solidFill>
                <a:latin typeface="Times New Roman" panose="02020603050405020304" charset="0"/>
                <a:ea typeface="黑体" panose="02010609060101010101" pitchFamily="49" charset="-122"/>
                <a:cs typeface="Times New Roman" panose="02020603050405020304" charset="0"/>
              </a:rPr>
              <a:t>，其余项中发</a:t>
            </a:r>
            <a:r>
              <a:rPr lang="en-US" altLang="zh-CN" sz="2200">
                <a:solidFill>
                  <a:srgbClr val="FF0000"/>
                </a:solidFill>
                <a:latin typeface="Times New Roman" panose="02020603050405020304" charset="0"/>
                <a:ea typeface="黑体" panose="02010609060101010101" pitchFamily="49" charset="-122"/>
                <a:cs typeface="Times New Roman" panose="02020603050405020304" charset="0"/>
              </a:rPr>
              <a:t>/iː/</a:t>
            </a:r>
            <a:r>
              <a:rPr lang="zh-CN" altLang="en-US" sz="2200">
                <a:solidFill>
                  <a:srgbClr val="FF0000"/>
                </a:solidFill>
                <a:latin typeface="Times New Roman" panose="02020603050405020304" charset="0"/>
                <a:ea typeface="黑体" panose="02010609060101010101" pitchFamily="49" charset="-122"/>
                <a:cs typeface="Times New Roman" panose="02020603050405020304" charset="0"/>
              </a:rPr>
              <a:t>。</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6" name="文本框 5"/>
          <p:cNvSpPr txBox="1"/>
          <p:nvPr/>
        </p:nvSpPr>
        <p:spPr>
          <a:xfrm>
            <a:off x="400461" y="3225149"/>
            <a:ext cx="5343579" cy="430887"/>
          </a:xfrm>
          <a:prstGeom prst="rect">
            <a:avLst/>
          </a:prstGeom>
          <a:solidFill>
            <a:schemeClr val="bg1">
              <a:lumMod val="85000"/>
            </a:schemeClr>
          </a:solidFill>
        </p:spPr>
        <p:txBody>
          <a:bodyPr wrap="none" rtlCol="0">
            <a:spAutoFit/>
          </a:bodyPr>
          <a:lstStyle/>
          <a:p>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sym typeface="+mn-ea"/>
              </a:rPr>
              <a:t>解析</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 </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项中</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or</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/ɜː/</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，其余项中发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/ɔː/</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7"/>
                                        </p:tgtEl>
                                        <p:attrNameLst>
                                          <p:attrName>style.visibility</p:attrName>
                                        </p:attrNameLst>
                                      </p:cBhvr>
                                      <p:to>
                                        <p:strVal val="visible"/>
                                      </p:to>
                                    </p:set>
                                    <p:animEffect transition="in" filter="blinds(horizontal)">
                                      <p:cBhvr>
                                        <p:cTn id="12" dur="500"/>
                                        <p:tgtEl>
                                          <p:spTgt spid="27"/>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linds(horizontal)">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28"/>
                                        </p:tgtEl>
                                        <p:attrNameLst>
                                          <p:attrName>style.visibility</p:attrName>
                                        </p:attrNameLst>
                                      </p:cBhvr>
                                      <p:to>
                                        <p:strVal val="visible"/>
                                      </p:to>
                                    </p:set>
                                    <p:animEffect transition="in" filter="blinds(horizontal)">
                                      <p:cBhvr>
                                        <p:cTn id="22" dur="500"/>
                                        <p:tgtEl>
                                          <p:spTgt spid="28"/>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blinds(horizontal)">
                                      <p:cBhvr>
                                        <p:cTn id="27" dur="50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29"/>
                                        </p:tgtEl>
                                        <p:attrNameLst>
                                          <p:attrName>style.visibility</p:attrName>
                                        </p:attrNameLst>
                                      </p:cBhvr>
                                      <p:to>
                                        <p:strVal val="visible"/>
                                      </p:to>
                                    </p:set>
                                    <p:animEffect transition="in" filter="blinds(horizontal)">
                                      <p:cBhvr>
                                        <p:cTn id="32"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28" grpId="0"/>
      <p:bldP spid="29" grpId="0"/>
      <p:bldP spid="4" grpId="0" bldLvl="0" animBg="1"/>
      <p:bldP spid="5" grpId="0" bldLvl="0" animBg="1"/>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dirty="0"/>
              <a:t>第</a:t>
            </a:r>
            <a:fld id="{24130960-09FD-428B-996F-A983EEEB0784}" type="slidenum">
              <a:rPr lang="zh-CN" altLang="en-US" smtClean="0"/>
            </a:fld>
            <a:r>
              <a:rPr lang="zh-CN" altLang="en-US" dirty="0"/>
              <a:t>页，共</a:t>
            </a:r>
            <a:r>
              <a:rPr lang="en-US" altLang="zh-CN" dirty="0"/>
              <a:t>46</a:t>
            </a:r>
            <a:r>
              <a:rPr lang="zh-CN" altLang="en-US" dirty="0"/>
              <a:t>页</a:t>
            </a:r>
            <a:endParaRPr lang="zh-CN" altLang="en-US" dirty="0"/>
          </a:p>
        </p:txBody>
      </p:sp>
      <p:sp>
        <p:nvSpPr>
          <p:cNvPr id="3" name="文本框 1"/>
          <p:cNvSpPr txBox="1">
            <a:spLocks noChangeArrowheads="1"/>
          </p:cNvSpPr>
          <p:nvPr/>
        </p:nvSpPr>
        <p:spPr bwMode="auto">
          <a:xfrm>
            <a:off x="253365" y="1082291"/>
            <a:ext cx="8637270" cy="3542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indent="457200" algn="l" fontAlgn="auto">
              <a:lnSpc>
                <a:spcPct val="120000"/>
              </a:lnSpc>
            </a:pP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)1. A. d</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u</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ty	B. c</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u</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t		C. </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u</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se		D. h</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u</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ge</a:t>
            </a: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)2. A. b</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i</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tter	B. f</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i</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nd		C. l</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i</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ght		D. ch</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i</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ld</a:t>
            </a: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)3. A. </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th</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is		B. </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th</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em		C. </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th</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ese		D. </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th</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ief</a:t>
            </a: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endPar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p:txBody>
      </p:sp>
      <p:pic>
        <p:nvPicPr>
          <p:cNvPr id="2050" name="Picture 2"/>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3910235" y="1022203"/>
            <a:ext cx="1323529" cy="54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文本框 4"/>
          <p:cNvSpPr txBox="1"/>
          <p:nvPr/>
        </p:nvSpPr>
        <p:spPr>
          <a:xfrm>
            <a:off x="407836" y="1956801"/>
            <a:ext cx="5287025" cy="430887"/>
          </a:xfrm>
          <a:prstGeom prst="rect">
            <a:avLst/>
          </a:prstGeom>
          <a:solidFill>
            <a:schemeClr val="bg1">
              <a:lumMod val="85000"/>
            </a:schemeClr>
          </a:solidFill>
        </p:spPr>
        <p:txBody>
          <a:bodyPr wrap="none" rtlCol="0">
            <a:spAutoFit/>
          </a:bodyPr>
          <a:lstStyle/>
          <a:p>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sym typeface="+mn-ea"/>
              </a:rPr>
              <a:t>解析</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 </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B</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项中</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u</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/ʌ/</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，其余项中发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rPr>
              <a:t>ju</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ː/</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6" name="文本框 5"/>
          <p:cNvSpPr txBox="1"/>
          <p:nvPr/>
        </p:nvSpPr>
        <p:spPr>
          <a:xfrm>
            <a:off x="519536" y="1485611"/>
            <a:ext cx="389850" cy="461665"/>
          </a:xfrm>
          <a:prstGeom prst="rect">
            <a:avLst/>
          </a:prstGeom>
          <a:noFill/>
        </p:spPr>
        <p:txBody>
          <a:bodyPr wrap="none" rtlCol="0">
            <a:spAutoFit/>
          </a:bodyPr>
          <a:lstStyle/>
          <a:p>
            <a:r>
              <a:rPr lang="en-US" altLang="zh-CN" sz="2400" dirty="0">
                <a:solidFill>
                  <a:srgbClr val="FF0000"/>
                </a:solidFill>
                <a:latin typeface="Times New Roman" panose="02020603050405020304" charset="0"/>
                <a:cs typeface="Times New Roman" panose="02020603050405020304" charset="0"/>
              </a:rPr>
              <a:t>B</a:t>
            </a:r>
            <a:endParaRPr lang="zh-CN" altLang="en-US" sz="2400" dirty="0">
              <a:solidFill>
                <a:srgbClr val="FF0000"/>
              </a:solidFill>
              <a:latin typeface="Times New Roman" panose="02020603050405020304" charset="0"/>
              <a:cs typeface="Times New Roman" panose="02020603050405020304" charset="0"/>
            </a:endParaRPr>
          </a:p>
        </p:txBody>
      </p:sp>
      <p:sp>
        <p:nvSpPr>
          <p:cNvPr id="7" name="文本框 6"/>
          <p:cNvSpPr txBox="1"/>
          <p:nvPr/>
        </p:nvSpPr>
        <p:spPr>
          <a:xfrm>
            <a:off x="407836" y="2763236"/>
            <a:ext cx="5067862" cy="430887"/>
          </a:xfrm>
          <a:prstGeom prst="rect">
            <a:avLst/>
          </a:prstGeom>
          <a:solidFill>
            <a:schemeClr val="bg1">
              <a:lumMod val="85000"/>
            </a:schemeClr>
          </a:solidFill>
        </p:spPr>
        <p:txBody>
          <a:bodyPr wrap="none" rtlCol="0">
            <a:spAutoFit/>
          </a:bodyPr>
          <a:lstStyle/>
          <a:p>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sym typeface="+mn-ea"/>
              </a:rPr>
              <a:t>解析</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 </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项中</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rPr>
              <a:t>i</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ɪ</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，其余项中发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rPr>
              <a:t>a</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sym typeface="+mn-ea"/>
              </a:rPr>
              <a:t>ɪ</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8" name="文本框 7"/>
          <p:cNvSpPr txBox="1"/>
          <p:nvPr/>
        </p:nvSpPr>
        <p:spPr>
          <a:xfrm>
            <a:off x="501902" y="2321417"/>
            <a:ext cx="407484" cy="461665"/>
          </a:xfrm>
          <a:prstGeom prst="rect">
            <a:avLst/>
          </a:prstGeom>
          <a:noFill/>
        </p:spPr>
        <p:txBody>
          <a:bodyPr wrap="none" rtlCol="0">
            <a:spAutoFit/>
          </a:bodyPr>
          <a:lstStyle/>
          <a:p>
            <a:r>
              <a:rPr lang="en-US" altLang="zh-CN" sz="2400" dirty="0">
                <a:solidFill>
                  <a:srgbClr val="FF0000"/>
                </a:solidFill>
                <a:latin typeface="Times New Roman" panose="02020603050405020304" charset="0"/>
                <a:cs typeface="Times New Roman" panose="02020603050405020304" charset="0"/>
              </a:rPr>
              <a:t>A</a:t>
            </a:r>
            <a:endParaRPr lang="zh-CN" altLang="en-US" sz="2400" dirty="0">
              <a:solidFill>
                <a:srgbClr val="FF0000"/>
              </a:solidFill>
              <a:latin typeface="Times New Roman" panose="02020603050405020304" charset="0"/>
              <a:cs typeface="Times New Roman" panose="02020603050405020304" charset="0"/>
            </a:endParaRPr>
          </a:p>
        </p:txBody>
      </p:sp>
      <p:sp>
        <p:nvSpPr>
          <p:cNvPr id="9" name="文本框 8"/>
          <p:cNvSpPr txBox="1"/>
          <p:nvPr/>
        </p:nvSpPr>
        <p:spPr>
          <a:xfrm>
            <a:off x="407836" y="3579196"/>
            <a:ext cx="5218095" cy="430887"/>
          </a:xfrm>
          <a:prstGeom prst="rect">
            <a:avLst/>
          </a:prstGeom>
          <a:solidFill>
            <a:schemeClr val="bg1">
              <a:lumMod val="85000"/>
            </a:schemeClr>
          </a:solidFill>
        </p:spPr>
        <p:txBody>
          <a:bodyPr wrap="none" rtlCol="0">
            <a:spAutoFit/>
          </a:bodyPr>
          <a:lstStyle/>
          <a:p>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sym typeface="+mn-ea"/>
              </a:rPr>
              <a:t>解析</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 </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D</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项中</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rPr>
              <a:t>th</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/θ/</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，其余项中发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/ð/</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10" name="文本框 9"/>
          <p:cNvSpPr txBox="1"/>
          <p:nvPr/>
        </p:nvSpPr>
        <p:spPr>
          <a:xfrm>
            <a:off x="496501" y="3148309"/>
            <a:ext cx="407484" cy="461665"/>
          </a:xfrm>
          <a:prstGeom prst="rect">
            <a:avLst/>
          </a:prstGeom>
          <a:noFill/>
        </p:spPr>
        <p:txBody>
          <a:bodyPr wrap="none" rtlCol="0">
            <a:spAutoFit/>
          </a:bodyPr>
          <a:lstStyle/>
          <a:p>
            <a:r>
              <a:rPr lang="en-US" altLang="zh-CN" sz="2400" dirty="0">
                <a:solidFill>
                  <a:srgbClr val="FF0000"/>
                </a:solidFill>
                <a:latin typeface="Times New Roman" panose="02020603050405020304" charset="0"/>
                <a:cs typeface="Times New Roman" panose="02020603050405020304" charset="0"/>
              </a:rPr>
              <a:t>D</a:t>
            </a:r>
            <a:endParaRPr lang="zh-CN" altLang="en-US" sz="2400" dirty="0">
              <a:solidFill>
                <a:srgbClr val="FF0000"/>
              </a:solidFill>
              <a:latin typeface="Times New Roman" panose="02020603050405020304" charset="0"/>
              <a:cs typeface="Times New Roman" panose="02020603050405020304" charset="0"/>
            </a:endParaRPr>
          </a:p>
        </p:txBody>
      </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linds(horizont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linds(horizontal)">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blinds(horizontal)">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blinds(horizontal)">
                                      <p:cBhvr>
                                        <p:cTn id="3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P spid="6" grpId="0"/>
      <p:bldP spid="7" grpId="0" animBg="1"/>
      <p:bldP spid="8" grpId="0"/>
      <p:bldP spid="9" grpId="0" animBg="1"/>
      <p:bldP spid="1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dirty="0"/>
              <a:t>第</a:t>
            </a:r>
            <a:fld id="{24130960-09FD-428B-996F-A983EEEB0784}" type="slidenum">
              <a:rPr lang="zh-CN" altLang="en-US" smtClean="0"/>
            </a:fld>
            <a:r>
              <a:rPr lang="zh-CN" altLang="en-US" dirty="0"/>
              <a:t>页，共</a:t>
            </a:r>
            <a:r>
              <a:rPr lang="en-US" altLang="zh-CN" dirty="0"/>
              <a:t>46</a:t>
            </a:r>
            <a:r>
              <a:rPr lang="zh-CN" altLang="en-US" dirty="0"/>
              <a:t>页</a:t>
            </a:r>
            <a:endParaRPr lang="zh-CN" altLang="en-US" dirty="0"/>
          </a:p>
        </p:txBody>
      </p:sp>
      <p:sp>
        <p:nvSpPr>
          <p:cNvPr id="3" name="文本框 1"/>
          <p:cNvSpPr txBox="1">
            <a:spLocks noChangeArrowheads="1"/>
          </p:cNvSpPr>
          <p:nvPr/>
        </p:nvSpPr>
        <p:spPr bwMode="auto">
          <a:xfrm>
            <a:off x="253365" y="1082291"/>
            <a:ext cx="8637270" cy="3542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algn="l" fontAlgn="auto">
              <a:lnSpc>
                <a:spcPct val="120000"/>
              </a:lnSpc>
            </a:pP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)4. A. </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ar</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m		B. p</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ar</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t		C. st</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ar</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t		D. w</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ar</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n</a:t>
            </a: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endPar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pP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)5. A. bus</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es</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B. tomato</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es</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C. hous</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es</a:t>
            </a:r>
            <a:r>
              <a:rPr lang="en-US" sz="2200"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	D. peach</a:t>
            </a:r>
            <a:r>
              <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rPr>
              <a:t>es</a:t>
            </a:r>
            <a:endParaRPr lang="en-US" sz="2200" u="sng" dirty="0">
              <a:solidFill>
                <a:schemeClr val="bg2">
                  <a:lumMod val="10000"/>
                </a:schemeClr>
              </a:solidFill>
              <a:latin typeface="Times New Roman" panose="02020603050405020304" charset="0"/>
              <a:ea typeface="黑体" panose="02010609060101010101" pitchFamily="49" charset="-122"/>
              <a:cs typeface="Times New Roman" panose="02020603050405020304" charset="0"/>
              <a:sym typeface="+mn-ea"/>
            </a:endParaRPr>
          </a:p>
        </p:txBody>
      </p:sp>
      <p:sp>
        <p:nvSpPr>
          <p:cNvPr id="4" name="文本框 3"/>
          <p:cNvSpPr txBox="1"/>
          <p:nvPr/>
        </p:nvSpPr>
        <p:spPr>
          <a:xfrm>
            <a:off x="415210" y="1526947"/>
            <a:ext cx="5371983" cy="430887"/>
          </a:xfrm>
          <a:prstGeom prst="rect">
            <a:avLst/>
          </a:prstGeom>
          <a:solidFill>
            <a:schemeClr val="bg1">
              <a:lumMod val="85000"/>
            </a:schemeClr>
          </a:solidFill>
        </p:spPr>
        <p:txBody>
          <a:bodyPr wrap="none" rtlCol="0">
            <a:spAutoFit/>
          </a:bodyPr>
          <a:lstStyle/>
          <a:p>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sym typeface="+mn-ea"/>
              </a:rPr>
              <a:t>解析</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 </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D</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项中</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rPr>
              <a:t>ar</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/ɔː/</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，其余项中发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/ɑ:/</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5" name="文本框 4"/>
          <p:cNvSpPr txBox="1"/>
          <p:nvPr/>
        </p:nvSpPr>
        <p:spPr>
          <a:xfrm>
            <a:off x="534284" y="1082291"/>
            <a:ext cx="407484" cy="461665"/>
          </a:xfrm>
          <a:prstGeom prst="rect">
            <a:avLst/>
          </a:prstGeom>
          <a:noFill/>
        </p:spPr>
        <p:txBody>
          <a:bodyPr wrap="none" rtlCol="0">
            <a:spAutoFit/>
          </a:bodyPr>
          <a:lstStyle/>
          <a:p>
            <a:r>
              <a:rPr lang="en-US" altLang="zh-CN" sz="2400" dirty="0">
                <a:solidFill>
                  <a:srgbClr val="FF0000"/>
                </a:solidFill>
                <a:latin typeface="Times New Roman" panose="02020603050405020304" charset="0"/>
                <a:cs typeface="Times New Roman" panose="02020603050405020304" charset="0"/>
              </a:rPr>
              <a:t>D</a:t>
            </a:r>
            <a:endParaRPr lang="zh-CN" altLang="en-US" sz="2400" dirty="0">
              <a:solidFill>
                <a:srgbClr val="FF0000"/>
              </a:solidFill>
              <a:latin typeface="Times New Roman" panose="02020603050405020304" charset="0"/>
              <a:cs typeface="Times New Roman" panose="02020603050405020304" charset="0"/>
            </a:endParaRPr>
          </a:p>
        </p:txBody>
      </p:sp>
      <p:sp>
        <p:nvSpPr>
          <p:cNvPr id="6" name="文本框 5"/>
          <p:cNvSpPr txBox="1"/>
          <p:nvPr/>
        </p:nvSpPr>
        <p:spPr>
          <a:xfrm>
            <a:off x="415209" y="2356306"/>
            <a:ext cx="5472973" cy="430887"/>
          </a:xfrm>
          <a:prstGeom prst="rect">
            <a:avLst/>
          </a:prstGeom>
          <a:solidFill>
            <a:schemeClr val="bg1">
              <a:lumMod val="85000"/>
            </a:schemeClr>
          </a:solidFill>
        </p:spPr>
        <p:txBody>
          <a:bodyPr wrap="none" rtlCol="0">
            <a:spAutoFit/>
          </a:bodyPr>
          <a:lstStyle/>
          <a:p>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sym typeface="+mn-ea"/>
              </a:rPr>
              <a:t>解析</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 </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B</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项中</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es</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/z/</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，其余项中发</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sym typeface="+mn-ea"/>
              </a:rPr>
              <a:t>ɪ</a:t>
            </a:r>
            <a:r>
              <a:rPr lang="en-US" altLang="zh-CN" sz="2200" dirty="0" err="1">
                <a:solidFill>
                  <a:srgbClr val="FF0000"/>
                </a:solidFill>
                <a:latin typeface="Times New Roman" panose="02020603050405020304" charset="0"/>
                <a:ea typeface="黑体" panose="02010609060101010101" pitchFamily="49" charset="-122"/>
                <a:cs typeface="Times New Roman" panose="02020603050405020304" charset="0"/>
              </a:rPr>
              <a:t>z</a:t>
            </a:r>
            <a:r>
              <a:rPr lang="en-US" altLang="zh-CN" sz="2200" dirty="0">
                <a:solidFill>
                  <a:srgbClr val="FF0000"/>
                </a:solidFill>
                <a:latin typeface="Times New Roman" panose="02020603050405020304" charset="0"/>
                <a:ea typeface="黑体" panose="02010609060101010101" pitchFamily="49" charset="-122"/>
                <a:cs typeface="Times New Roman" panose="02020603050405020304" charset="0"/>
              </a:rPr>
              <a:t>/</a:t>
            </a: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7" name="文本框 6"/>
          <p:cNvSpPr txBox="1"/>
          <p:nvPr/>
        </p:nvSpPr>
        <p:spPr>
          <a:xfrm>
            <a:off x="534284" y="1957834"/>
            <a:ext cx="389850" cy="461665"/>
          </a:xfrm>
          <a:prstGeom prst="rect">
            <a:avLst/>
          </a:prstGeom>
          <a:noFill/>
        </p:spPr>
        <p:txBody>
          <a:bodyPr wrap="none" rtlCol="0">
            <a:spAutoFit/>
          </a:bodyPr>
          <a:lstStyle/>
          <a:p>
            <a:r>
              <a:rPr lang="en-US" altLang="zh-CN" sz="2400" dirty="0">
                <a:solidFill>
                  <a:srgbClr val="FF0000"/>
                </a:solidFill>
                <a:latin typeface="Times New Roman" panose="02020603050405020304" charset="0"/>
                <a:cs typeface="Times New Roman" panose="02020603050405020304" charset="0"/>
              </a:rPr>
              <a:t>B</a:t>
            </a:r>
            <a:endParaRPr lang="zh-CN" altLang="en-US" sz="2400" dirty="0">
              <a:solidFill>
                <a:srgbClr val="FF0000"/>
              </a:solidFill>
              <a:latin typeface="Times New Roman" panose="02020603050405020304" charset="0"/>
              <a:cs typeface="Times New Roman" panose="02020603050405020304"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linds(horizont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linds(horizontal)">
                                      <p:cBhvr>
                                        <p:cTn id="2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6" grpId="0" animBg="1"/>
      <p:bldP spid="7" grpId="0"/>
    </p:bldLst>
  </p:timing>
</p:sld>
</file>

<file path=ppt/tags/tag1.xml><?xml version="1.0" encoding="utf-8"?>
<p:tagLst xmlns:p="http://schemas.openxmlformats.org/presentationml/2006/main">
  <p:tag name="KSO_WM_BEAUTIFY_FLAG" val="#wm#"/>
  <p:tag name="KSO_WM_TEMPLATE_CATEGORY" val="custom"/>
  <p:tag name="KSO_WM_TEMPLATE_INDEX" val="20205081"/>
</p:tagLst>
</file>

<file path=ppt/tags/tag10.xml><?xml version="1.0" encoding="utf-8"?>
<p:tagLst xmlns:p="http://schemas.openxmlformats.org/presentationml/2006/main">
  <p:tag name="KSO_WM_BEAUTIFY_FLAG" val="#wm#"/>
  <p:tag name="KSO_WM_TEMPLATE_CATEGORY" val="custom"/>
  <p:tag name="KSO_WM_TEMPLATE_INDEX" val="20205081"/>
</p:tagLst>
</file>

<file path=ppt/tags/tag11.xml><?xml version="1.0" encoding="utf-8"?>
<p:tagLst xmlns:p="http://schemas.openxmlformats.org/presentationml/2006/main">
  <p:tag name="KSO_WM_BEAUTIFY_FLAG" val="#wm#"/>
  <p:tag name="KSO_WM_TEMPLATE_CATEGORY" val="custom"/>
  <p:tag name="KSO_WM_TEMPLATE_INDEX" val="20205081"/>
</p:tagLst>
</file>

<file path=ppt/tags/tag12.xml><?xml version="1.0" encoding="utf-8"?>
<p:tagLst xmlns:p="http://schemas.openxmlformats.org/presentationml/2006/main">
  <p:tag name="KSO_WM_BEAUTIFY_FLAG" val="#wm#"/>
  <p:tag name="KSO_WM_TEMPLATE_CATEGORY" val="custom"/>
  <p:tag name="KSO_WM_TEMPLATE_INDEX" val="20205081"/>
</p:tagLst>
</file>

<file path=ppt/tags/tag13.xml><?xml version="1.0" encoding="utf-8"?>
<p:tagLst xmlns:p="http://schemas.openxmlformats.org/presentationml/2006/main">
  <p:tag name="KSO_WM_BEAUTIFY_FLAG" val="#wm#"/>
  <p:tag name="KSO_WM_TEMPLATE_CATEGORY" val="custom"/>
  <p:tag name="KSO_WM_TEMPLATE_INDEX" val="20205081"/>
</p:tagLst>
</file>

<file path=ppt/tags/tag14.xml><?xml version="1.0" encoding="utf-8"?>
<p:tagLst xmlns:p="http://schemas.openxmlformats.org/presentationml/2006/main">
  <p:tag name="KSO_WM_BEAUTIFY_FLAG" val="#wm#"/>
  <p:tag name="KSO_WM_TEMPLATE_CATEGORY" val="custom"/>
  <p:tag name="KSO_WM_TEMPLATE_INDEX" val="20205081"/>
</p:tagLst>
</file>

<file path=ppt/tags/tag15.xml><?xml version="1.0" encoding="utf-8"?>
<p:tagLst xmlns:p="http://schemas.openxmlformats.org/presentationml/2006/main">
  <p:tag name="KSO_WM_BEAUTIFY_FLAG" val="#wm#"/>
  <p:tag name="KSO_WM_TEMPLATE_CATEGORY" val="custom"/>
  <p:tag name="KSO_WM_TEMPLATE_INDEX" val="20205081"/>
</p:tagLst>
</file>

<file path=ppt/tags/tag16.xml><?xml version="1.0" encoding="utf-8"?>
<p:tagLst xmlns:p="http://schemas.openxmlformats.org/presentationml/2006/main">
  <p:tag name="KSO_WM_BEAUTIFY_FLAG" val="#wm#"/>
  <p:tag name="KSO_WM_TEMPLATE_CATEGORY" val="custom"/>
  <p:tag name="KSO_WM_TEMPLATE_INDEX" val="20205081"/>
</p:tagLst>
</file>

<file path=ppt/tags/tag17.xml><?xml version="1.0" encoding="utf-8"?>
<p:tagLst xmlns:p="http://schemas.openxmlformats.org/presentationml/2006/main">
  <p:tag name="KSO_WM_BEAUTIFY_FLAG" val="#wm#"/>
  <p:tag name="KSO_WM_TEMPLATE_CATEGORY" val="custom"/>
  <p:tag name="KSO_WM_TEMPLATE_INDEX" val="20205081"/>
</p:tagLst>
</file>

<file path=ppt/tags/tag18.xml><?xml version="1.0" encoding="utf-8"?>
<p:tagLst xmlns:p="http://schemas.openxmlformats.org/presentationml/2006/main">
  <p:tag name="KSO_WM_BEAUTIFY_FLAG" val="#wm#"/>
  <p:tag name="KSO_WM_TEMPLATE_CATEGORY" val="custom"/>
  <p:tag name="KSO_WM_TEMPLATE_INDEX" val="20205081"/>
</p:tagLst>
</file>

<file path=ppt/tags/tag19.xml><?xml version="1.0" encoding="utf-8"?>
<p:tagLst xmlns:p="http://schemas.openxmlformats.org/presentationml/2006/main">
  <p:tag name="KSO_WM_BEAUTIFY_FLAG" val="#wm#"/>
  <p:tag name="KSO_WM_TEMPLATE_CATEGORY" val="custom"/>
  <p:tag name="KSO_WM_TEMPLATE_INDEX" val="20205081"/>
</p:tagLst>
</file>

<file path=ppt/tags/tag2.xml><?xml version="1.0" encoding="utf-8"?>
<p:tagLst xmlns:p="http://schemas.openxmlformats.org/presentationml/2006/main">
  <p:tag name="KSO_WM_BEAUTIFY_FLAG" val="#wm#"/>
  <p:tag name="KSO_WM_TEMPLATE_CATEGORY" val="custom"/>
  <p:tag name="KSO_WM_TEMPLATE_INDEX" val="20205081"/>
</p:tagLst>
</file>

<file path=ppt/tags/tag20.xml><?xml version="1.0" encoding="utf-8"?>
<p:tagLst xmlns:p="http://schemas.openxmlformats.org/presentationml/2006/main">
  <p:tag name="KSO_WM_BEAUTIFY_FLAG" val="#wm#"/>
  <p:tag name="KSO_WM_TEMPLATE_CATEGORY" val="custom"/>
  <p:tag name="KSO_WM_TEMPLATE_INDEX" val="20205081"/>
</p:tagLst>
</file>

<file path=ppt/tags/tag21.xml><?xml version="1.0" encoding="utf-8"?>
<p:tagLst xmlns:p="http://schemas.openxmlformats.org/presentationml/2006/main">
  <p:tag name="KSO_WM_BEAUTIFY_FLAG" val="#wm#"/>
  <p:tag name="KSO_WM_TEMPLATE_CATEGORY" val="custom"/>
  <p:tag name="KSO_WM_TEMPLATE_INDEX" val="20205081"/>
</p:tagLst>
</file>

<file path=ppt/tags/tag22.xml><?xml version="1.0" encoding="utf-8"?>
<p:tagLst xmlns:p="http://schemas.openxmlformats.org/presentationml/2006/main">
  <p:tag name="KSO_WM_BEAUTIFY_FLAG" val="#wm#"/>
  <p:tag name="KSO_WM_TEMPLATE_CATEGORY" val="custom"/>
  <p:tag name="KSO_WM_TEMPLATE_INDEX" val="20205081"/>
</p:tagLst>
</file>

<file path=ppt/tags/tag23.xml><?xml version="1.0" encoding="utf-8"?>
<p:tagLst xmlns:p="http://schemas.openxmlformats.org/presentationml/2006/main">
  <p:tag name="KSO_WM_BEAUTIFY_FLAG" val="#wm#"/>
  <p:tag name="KSO_WM_TEMPLATE_CATEGORY" val="custom"/>
  <p:tag name="KSO_WM_TEMPLATE_INDEX" val="20205081"/>
</p:tagLst>
</file>

<file path=ppt/tags/tag24.xml><?xml version="1.0" encoding="utf-8"?>
<p:tagLst xmlns:p="http://schemas.openxmlformats.org/presentationml/2006/main">
  <p:tag name="KSO_WM_BEAUTIFY_FLAG" val="#wm#"/>
  <p:tag name="KSO_WM_TEMPLATE_CATEGORY" val="custom"/>
  <p:tag name="KSO_WM_TEMPLATE_INDEX" val="20205081"/>
</p:tagLst>
</file>

<file path=ppt/tags/tag25.xml><?xml version="1.0" encoding="utf-8"?>
<p:tagLst xmlns:p="http://schemas.openxmlformats.org/presentationml/2006/main">
  <p:tag name="KSO_WM_BEAUTIFY_FLAG" val="#wm#"/>
  <p:tag name="KSO_WM_TEMPLATE_CATEGORY" val="custom"/>
  <p:tag name="KSO_WM_TEMPLATE_INDEX" val="20205081"/>
</p:tagLst>
</file>

<file path=ppt/tags/tag26.xml><?xml version="1.0" encoding="utf-8"?>
<p:tagLst xmlns:p="http://schemas.openxmlformats.org/presentationml/2006/main">
  <p:tag name="KSO_WM_BEAUTIFY_FLAG" val="#wm#"/>
  <p:tag name="KSO_WM_TEMPLATE_CATEGORY" val="custom"/>
  <p:tag name="KSO_WM_TEMPLATE_INDEX" val="20205081"/>
</p:tagLst>
</file>

<file path=ppt/tags/tag27.xml><?xml version="1.0" encoding="utf-8"?>
<p:tagLst xmlns:p="http://schemas.openxmlformats.org/presentationml/2006/main">
  <p:tag name="KSO_WM_BEAUTIFY_FLAG" val="#wm#"/>
  <p:tag name="KSO_WM_TEMPLATE_CATEGORY" val="custom"/>
  <p:tag name="KSO_WM_TEMPLATE_INDEX" val="20205081"/>
</p:tagLst>
</file>

<file path=ppt/tags/tag28.xml><?xml version="1.0" encoding="utf-8"?>
<p:tagLst xmlns:p="http://schemas.openxmlformats.org/presentationml/2006/main">
  <p:tag name="KSO_WM_BEAUTIFY_FLAG" val="#wm#"/>
  <p:tag name="KSO_WM_TEMPLATE_CATEGORY" val="custom"/>
  <p:tag name="KSO_WM_TEMPLATE_INDEX" val="20205081"/>
</p:tagLst>
</file>

<file path=ppt/tags/tag29.xml><?xml version="1.0" encoding="utf-8"?>
<p:tagLst xmlns:p="http://schemas.openxmlformats.org/presentationml/2006/main">
  <p:tag name="KSO_WM_BEAUTIFY_FLAG" val="#wm#"/>
  <p:tag name="KSO_WM_TEMPLATE_CATEGORY" val="custom"/>
  <p:tag name="KSO_WM_TEMPLATE_INDEX" val="20205081"/>
</p:tagLst>
</file>

<file path=ppt/tags/tag3.xml><?xml version="1.0" encoding="utf-8"?>
<p:tagLst xmlns:p="http://schemas.openxmlformats.org/presentationml/2006/main">
  <p:tag name="KSO_WM_BEAUTIFY_FLAG" val="#wm#"/>
  <p:tag name="KSO_WM_TEMPLATE_CATEGORY" val="custom"/>
  <p:tag name="KSO_WM_TEMPLATE_INDEX" val="20205081"/>
</p:tagLst>
</file>

<file path=ppt/tags/tag30.xml><?xml version="1.0" encoding="utf-8"?>
<p:tagLst xmlns:p="http://schemas.openxmlformats.org/presentationml/2006/main">
  <p:tag name="KSO_WM_BEAUTIFY_FLAG" val="#wm#"/>
  <p:tag name="KSO_WM_TEMPLATE_CATEGORY" val="custom"/>
  <p:tag name="KSO_WM_TEMPLATE_INDEX" val="20205081"/>
</p:tagLst>
</file>

<file path=ppt/tags/tag31.xml><?xml version="1.0" encoding="utf-8"?>
<p:tagLst xmlns:p="http://schemas.openxmlformats.org/presentationml/2006/main">
  <p:tag name="KSO_WM_BEAUTIFY_FLAG" val="#wm#"/>
  <p:tag name="KSO_WM_TEMPLATE_CATEGORY" val="custom"/>
  <p:tag name="KSO_WM_TEMPLATE_INDEX" val="20205081"/>
</p:tagLst>
</file>

<file path=ppt/tags/tag32.xml><?xml version="1.0" encoding="utf-8"?>
<p:tagLst xmlns:p="http://schemas.openxmlformats.org/presentationml/2006/main">
  <p:tag name="KSO_WM_BEAUTIFY_FLAG" val="#wm#"/>
  <p:tag name="KSO_WM_TEMPLATE_CATEGORY" val="custom"/>
  <p:tag name="KSO_WM_TEMPLATE_INDEX" val="20205081"/>
</p:tagLst>
</file>

<file path=ppt/tags/tag33.xml><?xml version="1.0" encoding="utf-8"?>
<p:tagLst xmlns:p="http://schemas.openxmlformats.org/presentationml/2006/main">
  <p:tag name="KSO_WM_BEAUTIFY_FLAG" val="#wm#"/>
  <p:tag name="KSO_WM_TEMPLATE_CATEGORY" val="custom"/>
  <p:tag name="KSO_WM_TEMPLATE_INDEX" val="20205081"/>
</p:tagLst>
</file>

<file path=ppt/tags/tag34.xml><?xml version="1.0" encoding="utf-8"?>
<p:tagLst xmlns:p="http://schemas.openxmlformats.org/presentationml/2006/main">
  <p:tag name="KSO_WM_BEAUTIFY_FLAG" val="#wm#"/>
  <p:tag name="KSO_WM_TEMPLATE_CATEGORY" val="custom"/>
  <p:tag name="KSO_WM_TEMPLATE_INDEX" val="20205081"/>
</p:tagLst>
</file>

<file path=ppt/tags/tag35.xml><?xml version="1.0" encoding="utf-8"?>
<p:tagLst xmlns:p="http://schemas.openxmlformats.org/presentationml/2006/main">
  <p:tag name="KSO_WM_BEAUTIFY_FLAG" val="#wm#"/>
  <p:tag name="KSO_WM_TEMPLATE_CATEGORY" val="custom"/>
  <p:tag name="KSO_WM_TEMPLATE_INDEX" val="20205081"/>
</p:tagLst>
</file>

<file path=ppt/tags/tag36.xml><?xml version="1.0" encoding="utf-8"?>
<p:tagLst xmlns:p="http://schemas.openxmlformats.org/presentationml/2006/main">
  <p:tag name="KSO_WM_BEAUTIFY_FLAG" val="#wm#"/>
  <p:tag name="KSO_WM_TEMPLATE_CATEGORY" val="custom"/>
  <p:tag name="KSO_WM_TEMPLATE_INDEX" val="20205081"/>
</p:tagLst>
</file>

<file path=ppt/tags/tag37.xml><?xml version="1.0" encoding="utf-8"?>
<p:tagLst xmlns:p="http://schemas.openxmlformats.org/presentationml/2006/main">
  <p:tag name="KSO_WM_BEAUTIFY_FLAG" val="#wm#"/>
  <p:tag name="KSO_WM_TEMPLATE_CATEGORY" val="custom"/>
  <p:tag name="KSO_WM_TEMPLATE_INDEX" val="20205081"/>
</p:tagLst>
</file>

<file path=ppt/tags/tag38.xml><?xml version="1.0" encoding="utf-8"?>
<p:tagLst xmlns:p="http://schemas.openxmlformats.org/presentationml/2006/main">
  <p:tag name="KSO_WM_BEAUTIFY_FLAG" val="#wm#"/>
  <p:tag name="KSO_WM_TEMPLATE_CATEGORY" val="custom"/>
  <p:tag name="KSO_WM_TEMPLATE_INDEX" val="20205081"/>
</p:tagLst>
</file>

<file path=ppt/tags/tag39.xml><?xml version="1.0" encoding="utf-8"?>
<p:tagLst xmlns:p="http://schemas.openxmlformats.org/presentationml/2006/main">
  <p:tag name="KSO_WM_BEAUTIFY_FLAG" val="#wm#"/>
  <p:tag name="KSO_WM_TEMPLATE_CATEGORY" val="custom"/>
  <p:tag name="KSO_WM_TEMPLATE_INDEX" val="20205081"/>
</p:tagLst>
</file>

<file path=ppt/tags/tag4.xml><?xml version="1.0" encoding="utf-8"?>
<p:tagLst xmlns:p="http://schemas.openxmlformats.org/presentationml/2006/main">
  <p:tag name="KSO_WM_BEAUTIFY_FLAG" val="#wm#"/>
  <p:tag name="KSO_WM_TEMPLATE_CATEGORY" val="custom"/>
  <p:tag name="KSO_WM_TEMPLATE_INDEX" val="20205081"/>
</p:tagLst>
</file>

<file path=ppt/tags/tag40.xml><?xml version="1.0" encoding="utf-8"?>
<p:tagLst xmlns:p="http://schemas.openxmlformats.org/presentationml/2006/main">
  <p:tag name="KSO_WM_BEAUTIFY_FLAG" val="#wm#"/>
  <p:tag name="KSO_WM_TEMPLATE_CATEGORY" val="custom"/>
  <p:tag name="KSO_WM_TEMPLATE_INDEX" val="20205081"/>
</p:tagLst>
</file>

<file path=ppt/tags/tag41.xml><?xml version="1.0" encoding="utf-8"?>
<p:tagLst xmlns:p="http://schemas.openxmlformats.org/presentationml/2006/main">
  <p:tag name="KSO_WM_BEAUTIFY_FLAG" val="#wm#"/>
  <p:tag name="KSO_WM_TEMPLATE_CATEGORY" val="custom"/>
  <p:tag name="KSO_WM_TEMPLATE_INDEX" val="20205081"/>
</p:tagLst>
</file>

<file path=ppt/tags/tag42.xml><?xml version="1.0" encoding="utf-8"?>
<p:tagLst xmlns:p="http://schemas.openxmlformats.org/presentationml/2006/main">
  <p:tag name="KSO_WM_BEAUTIFY_FLAG" val="#wm#"/>
  <p:tag name="KSO_WM_TEMPLATE_CATEGORY" val="custom"/>
  <p:tag name="KSO_WM_TEMPLATE_INDEX" val="20205081"/>
</p:tagLst>
</file>

<file path=ppt/tags/tag43.xml><?xml version="1.0" encoding="utf-8"?>
<p:tagLst xmlns:p="http://schemas.openxmlformats.org/presentationml/2006/main">
  <p:tag name="KSO_WM_BEAUTIFY_FLAG" val="#wm#"/>
  <p:tag name="KSO_WM_TEMPLATE_CATEGORY" val="custom"/>
  <p:tag name="KSO_WM_TEMPLATE_INDEX" val="20205081"/>
</p:tagLst>
</file>

<file path=ppt/tags/tag44.xml><?xml version="1.0" encoding="utf-8"?>
<p:tagLst xmlns:p="http://schemas.openxmlformats.org/presentationml/2006/main">
  <p:tag name="COMMONDATA" val="eyJoZGlkIjoiM2MyODBjZmQwYjhlNGYzYTBiNzAwOGE1ZDM2MjIyZWYifQ=="/>
  <p:tag name="KSO_WPP_MARK_KEY" val="ca2012a2-a85c-48f2-a2c3-8a8729c2b8c9"/>
</p:tagLst>
</file>

<file path=ppt/tags/tag5.xml><?xml version="1.0" encoding="utf-8"?>
<p:tagLst xmlns:p="http://schemas.openxmlformats.org/presentationml/2006/main">
  <p:tag name="KSO_WM_BEAUTIFY_FLAG" val="#wm#"/>
  <p:tag name="KSO_WM_TEMPLATE_CATEGORY" val="custom"/>
  <p:tag name="KSO_WM_TEMPLATE_INDEX" val="20205081"/>
</p:tagLst>
</file>

<file path=ppt/tags/tag6.xml><?xml version="1.0" encoding="utf-8"?>
<p:tagLst xmlns:p="http://schemas.openxmlformats.org/presentationml/2006/main">
  <p:tag name="KSO_WM_BEAUTIFY_FLAG" val="#wm#"/>
  <p:tag name="KSO_WM_TEMPLATE_CATEGORY" val="custom"/>
  <p:tag name="KSO_WM_TEMPLATE_INDEX" val="20205081"/>
</p:tagLst>
</file>

<file path=ppt/tags/tag7.xml><?xml version="1.0" encoding="utf-8"?>
<p:tagLst xmlns:p="http://schemas.openxmlformats.org/presentationml/2006/main">
  <p:tag name="KSO_WM_BEAUTIFY_FLAG" val="#wm#"/>
  <p:tag name="KSO_WM_TEMPLATE_CATEGORY" val="custom"/>
  <p:tag name="KSO_WM_TEMPLATE_INDEX" val="20205081"/>
</p:tagLst>
</file>

<file path=ppt/tags/tag8.xml><?xml version="1.0" encoding="utf-8"?>
<p:tagLst xmlns:p="http://schemas.openxmlformats.org/presentationml/2006/main">
  <p:tag name="KSO_WM_BEAUTIFY_FLAG" val="#wm#"/>
  <p:tag name="KSO_WM_TEMPLATE_CATEGORY" val="custom"/>
  <p:tag name="KSO_WM_TEMPLATE_INDEX" val="20205081"/>
</p:tagLst>
</file>

<file path=ppt/tags/tag9.xml><?xml version="1.0" encoding="utf-8"?>
<p:tagLst xmlns:p="http://schemas.openxmlformats.org/presentationml/2006/main">
  <p:tag name="KSO_WM_BEAUTIFY_FLAG" val="#wm#"/>
  <p:tag name="KSO_WM_TEMPLATE_CATEGORY" val="custom"/>
  <p:tag name="KSO_WM_TEMPLATE_INDEX" val="20205081"/>
</p:tagLst>
</file>

<file path=ppt/theme/theme1.xml><?xml version="1.0" encoding="utf-8"?>
<a:theme xmlns:a="http://schemas.openxmlformats.org/drawingml/2006/main" name="Office 主题​​">
  <a:themeElements>
    <a:clrScheme na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808080"/>
      </a:hlink>
      <a:folHlink>
        <a:srgbClr val="FF0000"/>
      </a:folHlink>
    </a:clrScheme>
    <a:fontScheme name="Office 主题​​">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extLst>
      <a:ext uri="{D81B5157-A7B6-4480-A006-42BB1BC3E7BB}">
        <wpsdc:hlinkScheme xmlns:wpsdc="http://www.wps.cn/officeDocument/2017/drawingmlCustomData" underline="false"/>
      </a:ext>
    </a:extLst>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7615</Words>
  <Application>WPS 演示</Application>
  <PresentationFormat>全屏显示(16:9)</PresentationFormat>
  <Paragraphs>745</Paragraphs>
  <Slides>46</Slides>
  <Notes>44</Notes>
  <HiddenSlides>0</HiddenSlides>
  <MMClips>0</MMClips>
  <ScaleCrop>false</ScaleCrop>
  <HeadingPairs>
    <vt:vector size="6" baseType="variant">
      <vt:variant>
        <vt:lpstr>已用的字体</vt:lpstr>
      </vt:variant>
      <vt:variant>
        <vt:i4>15</vt:i4>
      </vt:variant>
      <vt:variant>
        <vt:lpstr>主题</vt:lpstr>
      </vt:variant>
      <vt:variant>
        <vt:i4>1</vt:i4>
      </vt:variant>
      <vt:variant>
        <vt:lpstr>幻灯片标题</vt:lpstr>
      </vt:variant>
      <vt:variant>
        <vt:i4>46</vt:i4>
      </vt:variant>
    </vt:vector>
  </HeadingPairs>
  <TitlesOfParts>
    <vt:vector size="62" baseType="lpstr">
      <vt:lpstr>Arial</vt:lpstr>
      <vt:lpstr>宋体</vt:lpstr>
      <vt:lpstr>Wingdings</vt:lpstr>
      <vt:lpstr>华文行楷</vt:lpstr>
      <vt:lpstr>Times New Roman</vt:lpstr>
      <vt:lpstr>黑体</vt:lpstr>
      <vt:lpstr>楷体</vt:lpstr>
      <vt:lpstr>仿宋</vt:lpstr>
      <vt:lpstr>华文新魏</vt:lpstr>
      <vt:lpstr>Calibri</vt:lpstr>
      <vt:lpstr>微软雅黑</vt:lpstr>
      <vt:lpstr>Arial Unicode MS</vt:lpstr>
      <vt:lpstr>等线 Light</vt:lpstr>
      <vt:lpstr>Calibri Light</vt:lpstr>
      <vt:lpstr>等线</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空白演示</dc:title>
  <dc:creator>小新</dc:creator>
  <cp:lastModifiedBy>PC</cp:lastModifiedBy>
  <cp:revision>1582</cp:revision>
  <dcterms:created xsi:type="dcterms:W3CDTF">2019-06-19T02:08:00Z</dcterms:created>
  <dcterms:modified xsi:type="dcterms:W3CDTF">2023-02-13T06:12:16Z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2052-11.1.0.13703</vt:lpwstr>
  </property>
  <property fmtid="{D5CDD505-2E9C-101B-9397-08002B2CF9AE}" pid="3" name="ICV">
    <vt:lpwstr>002623AD43B24F1E89A8762E596A48FB</vt:lpwstr>
  </property>
</Properties>
</file>