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50"/>
  </p:handoutMasterIdLst>
  <p:sldIdLst>
    <p:sldId id="527" r:id="rId3"/>
    <p:sldId id="522" r:id="rId5"/>
    <p:sldId id="586" r:id="rId6"/>
    <p:sldId id="1953" r:id="rId7"/>
    <p:sldId id="1954" r:id="rId8"/>
    <p:sldId id="1285" r:id="rId9"/>
    <p:sldId id="1975" r:id="rId10"/>
    <p:sldId id="1955" r:id="rId11"/>
    <p:sldId id="1976" r:id="rId12"/>
    <p:sldId id="1956" r:id="rId13"/>
    <p:sldId id="1977" r:id="rId14"/>
    <p:sldId id="1957" r:id="rId15"/>
    <p:sldId id="1978" r:id="rId16"/>
    <p:sldId id="1958" r:id="rId17"/>
    <p:sldId id="1979" r:id="rId18"/>
    <p:sldId id="1959" r:id="rId19"/>
    <p:sldId id="1980" r:id="rId20"/>
    <p:sldId id="1960" r:id="rId21"/>
    <p:sldId id="1981" r:id="rId22"/>
    <p:sldId id="1961" r:id="rId23"/>
    <p:sldId id="1982" r:id="rId24"/>
    <p:sldId id="1962" r:id="rId25"/>
    <p:sldId id="1983" r:id="rId26"/>
    <p:sldId id="1963" r:id="rId27"/>
    <p:sldId id="1984" r:id="rId28"/>
    <p:sldId id="1964" r:id="rId29"/>
    <p:sldId id="1985" r:id="rId30"/>
    <p:sldId id="1965" r:id="rId31"/>
    <p:sldId id="1986" r:id="rId32"/>
    <p:sldId id="1966" r:id="rId33"/>
    <p:sldId id="1987" r:id="rId34"/>
    <p:sldId id="1967" r:id="rId35"/>
    <p:sldId id="1988" r:id="rId36"/>
    <p:sldId id="1968" r:id="rId37"/>
    <p:sldId id="1989" r:id="rId38"/>
    <p:sldId id="1969" r:id="rId39"/>
    <p:sldId id="1990" r:id="rId40"/>
    <p:sldId id="1970" r:id="rId41"/>
    <p:sldId id="1991" r:id="rId42"/>
    <p:sldId id="1971" r:id="rId43"/>
    <p:sldId id="1992" r:id="rId44"/>
    <p:sldId id="1972" r:id="rId45"/>
    <p:sldId id="1993" r:id="rId46"/>
    <p:sldId id="1973" r:id="rId47"/>
    <p:sldId id="1994" r:id="rId48"/>
    <p:sldId id="528" r:id="rId49"/>
  </p:sldIdLst>
  <p:sldSz cx="9144000" cy="5143500" type="screen16x9"/>
  <p:notesSz cx="9144000" cy="6858000"/>
  <p:custDataLst>
    <p:tags r:id="rId5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70" userDrawn="1">
          <p15:clr>
            <a:srgbClr val="A4A3A4"/>
          </p15:clr>
        </p15:guide>
        <p15:guide id="2" pos="311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幸全" initials="幸全" lastIdx="1" clrIdx="0"/>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595959"/>
    <a:srgbClr val="ECF3FB"/>
    <a:srgbClr val="6E87FF"/>
    <a:srgbClr val="1E8AF8"/>
    <a:srgbClr val="FCEFD7"/>
    <a:srgbClr val="FFFFFF"/>
    <a:srgbClr val="DCDCDC"/>
    <a:srgbClr val="F0F0F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01" autoAdjust="0"/>
    <p:restoredTop sz="94607" autoAdjust="0"/>
  </p:normalViewPr>
  <p:slideViewPr>
    <p:cSldViewPr snapToGrid="0" showGuides="1">
      <p:cViewPr varScale="1">
        <p:scale>
          <a:sx n="143" d="100"/>
          <a:sy n="143" d="100"/>
        </p:scale>
        <p:origin x="444" y="114"/>
      </p:cViewPr>
      <p:guideLst>
        <p:guide orient="horz" pos="1470"/>
        <p:guide pos="3112"/>
      </p:guideLst>
    </p:cSldViewPr>
  </p:slideViewPr>
  <p:notesTextViewPr>
    <p:cViewPr>
      <p:scale>
        <a:sx n="3" d="2"/>
        <a:sy n="3" d="2"/>
      </p:scale>
      <p:origin x="0" y="0"/>
    </p:cViewPr>
  </p:notesTextViewPr>
  <p:notesViewPr>
    <p:cSldViewPr snapToGrid="0">
      <p:cViewPr varScale="1">
        <p:scale>
          <a:sx n="66" d="100"/>
          <a:sy n="66" d="100"/>
        </p:scale>
        <p:origin x="1820" y="3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5" Type="http://schemas.openxmlformats.org/officeDocument/2006/relationships/tags" Target="tags/tag44.xml"/><Relationship Id="rId54" Type="http://schemas.openxmlformats.org/officeDocument/2006/relationships/commentAuthors" Target="commentAuthors.xml"/><Relationship Id="rId53" Type="http://schemas.openxmlformats.org/officeDocument/2006/relationships/tableStyles" Target="tableStyles.xml"/><Relationship Id="rId52" Type="http://schemas.openxmlformats.org/officeDocument/2006/relationships/viewProps" Target="viewProps.xml"/><Relationship Id="rId51" Type="http://schemas.openxmlformats.org/officeDocument/2006/relationships/presProps" Target="presProps.xml"/><Relationship Id="rId50" Type="http://schemas.openxmlformats.org/officeDocument/2006/relationships/handoutMaster" Target="handoutMasters/handoutMaster1.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zh-CN" altLang="en-US" dirty="0"/>
          </a:p>
        </p:txBody>
      </p:sp>
      <p:sp>
        <p:nvSpPr>
          <p:cNvPr id="4" name="页脚占位符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2F606E6F-F5E7-4FED-83AE-28EEC9F0F06D}"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514960" y="857250"/>
            <a:ext cx="4114080" cy="23145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1.xml"/></Relationships>
</file>

<file path=ppt/notesSlides/_rels/notesSlide4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4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_rels/notesSlide4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4.xml"/></Relationships>
</file>

<file path=ppt/notesSlides/_rels/notesSlide4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5" Type="http://schemas.openxmlformats.org/officeDocument/2006/relationships/slide" Target="../slides/slide6.xml"/><Relationship Id="rId4" Type="http://schemas.openxmlformats.org/officeDocument/2006/relationships/image" Target="../media/image2.png"/><Relationship Id="rId3" Type="http://schemas.openxmlformats.org/officeDocument/2006/relationships/image" Target="../media/image1.png"/><Relationship Id="rId2" Type="http://schemas.openxmlformats.org/officeDocument/2006/relationships/slide" Target="../slides/slide3.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5" Type="http://schemas.openxmlformats.org/officeDocument/2006/relationships/slide" Target="../slides/slide6.xml"/><Relationship Id="rId4" Type="http://schemas.openxmlformats.org/officeDocument/2006/relationships/slide" Target="../slides/slide3.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slide" Target="../slides/slide42.xml"/><Relationship Id="rId6" Type="http://schemas.openxmlformats.org/officeDocument/2006/relationships/slide" Target="../slides/slide38.xml"/><Relationship Id="rId5" Type="http://schemas.openxmlformats.org/officeDocument/2006/relationships/slide" Target="../slides/slide6.xml"/><Relationship Id="rId4" Type="http://schemas.openxmlformats.org/officeDocument/2006/relationships/slide" Target="../slides/slide3.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7" Type="http://schemas.openxmlformats.org/officeDocument/2006/relationships/slide" Target="../slides/slide42.xml"/><Relationship Id="rId6" Type="http://schemas.openxmlformats.org/officeDocument/2006/relationships/slide" Target="../slides/slide38.xml"/><Relationship Id="rId5" Type="http://schemas.openxmlformats.org/officeDocument/2006/relationships/slide" Target="../slides/slide6.xml"/><Relationship Id="rId4" Type="http://schemas.openxmlformats.org/officeDocument/2006/relationships/slide" Target="../slides/slide3.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6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endParaRPr lang="en-US" dirty="0"/>
          </a:p>
        </p:txBody>
      </p:sp>
      <p:sp>
        <p:nvSpPr>
          <p:cNvPr id="4" name="页脚占位符 3"/>
          <p:cNvSpPr>
            <a:spLocks noGrp="1"/>
          </p:cNvSpPr>
          <p:nvPr>
            <p:ph type="ftr" sz="quarter" idx="11"/>
          </p:nvPr>
        </p:nvSpPr>
        <p:spPr/>
        <p:txBody>
          <a:bodyPr/>
          <a:lstStyle/>
          <a:p>
            <a:endParaRPr lang="en-US" dirty="0"/>
          </a:p>
        </p:txBody>
      </p:sp>
      <p:sp>
        <p:nvSpPr>
          <p:cNvPr id="5" name="灯片编号占位符 4"/>
          <p:cNvSpPr>
            <a:spLocks noGrp="1"/>
          </p:cNvSpPr>
          <p:nvPr>
            <p:ph type="sldNum" sz="quarter" idx="12"/>
          </p:nvPr>
        </p:nvSpPr>
        <p:spPr/>
        <p:txBody>
          <a:bodyPr/>
          <a:lstStyle/>
          <a:p>
            <a:fld id="{48F63A3B-78C7-47BE-AE5E-E10140E04643}" type="slidenum">
              <a:rPr lang="en-US" smtClean="0"/>
            </a:fld>
            <a:endParaRPr lang="en-US" dirty="0"/>
          </a:p>
        </p:txBody>
      </p:sp>
      <p:grpSp>
        <p:nvGrpSpPr>
          <p:cNvPr id="64" name="组合 63"/>
          <p:cNvGrpSpPr/>
          <p:nvPr userDrawn="1"/>
        </p:nvGrpSpPr>
        <p:grpSpPr>
          <a:xfrm>
            <a:off x="0" y="0"/>
            <a:ext cx="194945" cy="5143500"/>
            <a:chOff x="0" y="0"/>
            <a:chExt cx="195150" cy="9144000"/>
          </a:xfrm>
        </p:grpSpPr>
        <p:sp>
          <p:nvSpPr>
            <p:cNvPr id="65" name="矩形 64"/>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矩形 65"/>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矩形 66"/>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矩形 67"/>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9" name="组合 68"/>
          <p:cNvGrpSpPr/>
          <p:nvPr userDrawn="1"/>
        </p:nvGrpSpPr>
        <p:grpSpPr>
          <a:xfrm rot="16200000" flipH="1">
            <a:off x="4471035" y="482600"/>
            <a:ext cx="194945" cy="9152255"/>
            <a:chOff x="0" y="0"/>
            <a:chExt cx="195150" cy="9144000"/>
          </a:xfrm>
        </p:grpSpPr>
        <p:sp>
          <p:nvSpPr>
            <p:cNvPr id="70" name="矩形 69"/>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71"/>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矩形 72"/>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8" name="图片 7" descr="东博文化黑"/>
          <p:cNvPicPr>
            <a:picLocks noChangeAspect="1"/>
          </p:cNvPicPr>
          <p:nvPr userDrawn="1"/>
        </p:nvPicPr>
        <p:blipFill>
          <a:blip r:embed="rId2"/>
          <a:stretch>
            <a:fillRect/>
          </a:stretch>
        </p:blipFill>
        <p:spPr>
          <a:xfrm>
            <a:off x="194945" y="635"/>
            <a:ext cx="1619885" cy="62357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useBgFill="1">
        <p:nvSpPr>
          <p:cNvPr id="23" name="燕尾形 8">
            <a:hlinkClick r:id="rId2" action="ppaction://hlinksldjump"/>
          </p:cNvPr>
          <p:cNvSpPr/>
          <p:nvPr userDrawn="1"/>
        </p:nvSpPr>
        <p:spPr>
          <a:xfrm>
            <a:off x="525145" y="4737691"/>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0000"/>
                </a:solidFill>
                <a:latin typeface="华文行楷" panose="02010800040101010101" pitchFamily="2" charset="-122"/>
                <a:ea typeface="华文行楷" panose="02010800040101010101" pitchFamily="2" charset="-122"/>
              </a:rPr>
              <a:t>技法指导</a:t>
            </a:r>
            <a:endParaRPr lang="zh-CN" altLang="zh-CN" dirty="0">
              <a:solidFill>
                <a:srgbClr val="FF0000"/>
              </a:solidFill>
              <a:latin typeface="华文行楷" panose="02010800040101010101" pitchFamily="2" charset="-122"/>
              <a:ea typeface="华文行楷" panose="02010800040101010101" pitchFamily="2" charset="-122"/>
            </a:endParaRPr>
          </a:p>
        </p:txBody>
      </p:sp>
      <p:pic>
        <p:nvPicPr>
          <p:cNvPr id="32" name="图片 31" descr="东博文化黑"/>
          <p:cNvPicPr>
            <a:picLocks noChangeAspect="1"/>
          </p:cNvPicPr>
          <p:nvPr userDrawn="1"/>
        </p:nvPicPr>
        <p:blipFill>
          <a:blip r:embed="rId3"/>
          <a:stretch>
            <a:fillRect/>
          </a:stretch>
        </p:blipFill>
        <p:spPr>
          <a:xfrm>
            <a:off x="107315" y="0"/>
            <a:ext cx="1619885" cy="623570"/>
          </a:xfrm>
          <a:prstGeom prst="rect">
            <a:avLst/>
          </a:prstGeom>
        </p:spPr>
      </p:pic>
      <p:pic>
        <p:nvPicPr>
          <p:cNvPr id="34" name="图片 33" descr="图形用户界面, 应用程序, Teams&#10;&#10;描述已自动生成"/>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sp>
        <p:nvSpPr>
          <p:cNvPr id="7" name="文本框 6"/>
          <p:cNvSpPr txBox="1"/>
          <p:nvPr userDrawn="1"/>
        </p:nvSpPr>
        <p:spPr>
          <a:xfrm>
            <a:off x="1609725" y="42545"/>
            <a:ext cx="6020435" cy="521970"/>
          </a:xfrm>
          <a:prstGeom prst="rect">
            <a:avLst/>
          </a:prstGeom>
          <a:noFill/>
        </p:spPr>
        <p:txBody>
          <a:bodyPr wrap="square" rtlCol="0">
            <a:spAutoFit/>
          </a:bodyPr>
          <a:lstStyle/>
          <a:p>
            <a:pPr algn="ctr"/>
            <a:r>
              <a:rPr lang="zh-CN" altLang="en-US" sz="28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rPr>
              <a:t>专题一</a:t>
            </a:r>
            <a:r>
              <a:rPr lang="en-US" altLang="zh-CN" sz="28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rPr>
              <a:t>  </a:t>
            </a:r>
            <a:r>
              <a:rPr lang="zh-CN" altLang="en-US" sz="28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rPr>
              <a:t>单词辨音</a:t>
            </a:r>
            <a:endParaRPr lang="zh-CN" altLang="en-US" sz="28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endParaRPr>
          </a:p>
        </p:txBody>
      </p:sp>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useBgFill="1">
        <p:nvSpPr>
          <p:cNvPr id="11" name="燕尾形 9">
            <a:hlinkClick r:id="rId5" action="ppaction://hlinksldjump"/>
          </p:cNvPr>
          <p:cNvSpPr/>
          <p:nvPr userDrawn="1"/>
        </p:nvSpPr>
        <p:spPr>
          <a:xfrm>
            <a:off x="4619942" y="474073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rPr>
              <a:t>同步精练</a:t>
            </a:r>
            <a:endParaRPr lang="zh-CN" altLang="zh-CN" dirty="0">
              <a:solidFill>
                <a:schemeClr val="tx1">
                  <a:lumMod val="65000"/>
                  <a:lumOff val="35000"/>
                </a:schemeClr>
              </a:solidFill>
              <a:latin typeface="华文行楷" panose="02010800040101010101" pitchFamily="2" charset="-122"/>
              <a:ea typeface="华文行楷" panose="02010800040101010101" pitchFamily="2" charset="-122"/>
            </a:endParaRPr>
          </a:p>
        </p:txBody>
      </p:sp>
      <p:sp>
        <p:nvSpPr>
          <p:cNvPr id="45" name="文本框 44"/>
          <p:cNvSpPr txBox="1"/>
          <p:nvPr userDrawn="1"/>
        </p:nvSpPr>
        <p:spPr>
          <a:xfrm>
            <a:off x="525145" y="761365"/>
            <a:ext cx="2522220" cy="368300"/>
          </a:xfrm>
          <a:prstGeom prst="rect">
            <a:avLst/>
          </a:prstGeom>
          <a:noFill/>
        </p:spPr>
        <p:txBody>
          <a:bodyPr wrap="square" rtlCol="0">
            <a:spAutoFit/>
          </a:bodyPr>
          <a:lstStyle/>
          <a:p>
            <a:r>
              <a:rPr lang="zh-CN" altLang="en-US" b="1" dirty="0">
                <a:solidFill>
                  <a:schemeClr val="accent1"/>
                </a:solidFill>
                <a:latin typeface="黑体" panose="02010609060101010101" pitchFamily="49" charset="-122"/>
                <a:ea typeface="黑体" panose="02010609060101010101" pitchFamily="49" charset="-122"/>
              </a:rPr>
              <a:t>技法指导</a:t>
            </a:r>
            <a:endParaRPr lang="zh-CN" altLang="en-US" b="1" dirty="0">
              <a:solidFill>
                <a:schemeClr val="accent1"/>
              </a:solidFill>
              <a:latin typeface="黑体" panose="02010609060101010101" pitchFamily="49" charset="-122"/>
              <a:ea typeface="黑体" panose="02010609060101010101" pitchFamily="49"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pic>
        <p:nvPicPr>
          <p:cNvPr id="32" name="图片 31" descr="东博文化黑"/>
          <p:cNvPicPr>
            <a:picLocks noChangeAspect="1"/>
          </p:cNvPicPr>
          <p:nvPr userDrawn="1"/>
        </p:nvPicPr>
        <p:blipFill>
          <a:blip r:embed="rId2"/>
          <a:stretch>
            <a:fillRect/>
          </a:stretch>
        </p:blipFill>
        <p:spPr>
          <a:xfrm>
            <a:off x="85090" y="0"/>
            <a:ext cx="1619885" cy="623570"/>
          </a:xfrm>
          <a:prstGeom prst="rect">
            <a:avLst/>
          </a:prstGeom>
        </p:spPr>
      </p:pic>
      <p:pic>
        <p:nvPicPr>
          <p:cNvPr id="34" name="图片 33" descr="图形用户界面, 应用程序, Teams&#10;&#10;描述已自动生成"/>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sp>
        <p:nvSpPr>
          <p:cNvPr id="7" name="文本框 6"/>
          <p:cNvSpPr txBox="1"/>
          <p:nvPr userDrawn="1"/>
        </p:nvSpPr>
        <p:spPr>
          <a:xfrm>
            <a:off x="1609725" y="42545"/>
            <a:ext cx="6020435" cy="583565"/>
          </a:xfrm>
          <a:prstGeom prst="rect">
            <a:avLst/>
          </a:prstGeom>
          <a:noFill/>
        </p:spPr>
        <p:txBody>
          <a:bodyPr wrap="square" rtlCol="0">
            <a:spAutoFit/>
          </a:bodyPr>
          <a:lstStyle/>
          <a:p>
            <a:pPr algn="ctr"/>
            <a:r>
              <a:rPr lang="zh-CN" altLang="en-US"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专题一</a:t>
            </a:r>
            <a:r>
              <a:rPr lang="en-US" alt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altLang="en-US"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单词辨音</a:t>
            </a:r>
            <a:endParaRPr lang="zh-CN" altLang="en-US"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p:txBody>
      </p:sp>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useBgFill="1">
        <p:nvSpPr>
          <p:cNvPr id="3" name="燕尾形 8">
            <a:hlinkClick r:id="rId4" action="ppaction://hlinksldjump"/>
          </p:cNvPr>
          <p:cNvSpPr/>
          <p:nvPr userDrawn="1"/>
        </p:nvSpPr>
        <p:spPr>
          <a:xfrm>
            <a:off x="525145" y="472757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rPr>
              <a:t>考点解读</a:t>
            </a:r>
            <a:endPar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endParaRPr>
          </a:p>
        </p:txBody>
      </p:sp>
      <p:sp useBgFill="1">
        <p:nvSpPr>
          <p:cNvPr id="4" name="燕尾形 8">
            <a:hlinkClick r:id="rId5" action="ppaction://hlinksldjump"/>
          </p:cNvPr>
          <p:cNvSpPr/>
          <p:nvPr userDrawn="1"/>
        </p:nvSpPr>
        <p:spPr>
          <a:xfrm>
            <a:off x="453563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0000"/>
                </a:solidFill>
                <a:latin typeface="华文行楷" panose="02010800040101010101" pitchFamily="2" charset="-122"/>
                <a:ea typeface="华文行楷" panose="02010800040101010101" pitchFamily="2" charset="-122"/>
                <a:sym typeface="+mn-ea"/>
              </a:rPr>
              <a:t>同步精练</a:t>
            </a:r>
            <a:endParaRPr lang="zh-CN" altLang="zh-CN" dirty="0">
              <a:solidFill>
                <a:srgbClr val="FF0000"/>
              </a:solidFill>
              <a:latin typeface="华文行楷" panose="02010800040101010101" pitchFamily="2" charset="-122"/>
              <a:ea typeface="华文行楷" panose="02010800040101010101" pitchFamily="2" charset="-122"/>
              <a:sym typeface="+mn-ea"/>
            </a:endParaRPr>
          </a:p>
        </p:txBody>
      </p:sp>
      <p:sp>
        <p:nvSpPr>
          <p:cNvPr id="45" name="文本框 44"/>
          <p:cNvSpPr txBox="1"/>
          <p:nvPr userDrawn="1"/>
        </p:nvSpPr>
        <p:spPr>
          <a:xfrm>
            <a:off x="525145" y="761365"/>
            <a:ext cx="2522220" cy="368300"/>
          </a:xfrm>
          <a:prstGeom prst="rect">
            <a:avLst/>
          </a:prstGeom>
          <a:noFill/>
        </p:spPr>
        <p:txBody>
          <a:bodyPr wrap="square" rtlCol="0">
            <a:spAutoFit/>
          </a:bodyPr>
          <a:lstStyle/>
          <a:p>
            <a:r>
              <a:rPr lang="zh-CN" altLang="en-US" b="1" dirty="0">
                <a:solidFill>
                  <a:schemeClr val="accent1"/>
                </a:solidFill>
                <a:latin typeface="黑体" panose="02010609060101010101" pitchFamily="49" charset="-122"/>
                <a:ea typeface="黑体" panose="02010609060101010101" pitchFamily="49" charset="-122"/>
              </a:rPr>
              <a:t>同步精练</a:t>
            </a:r>
            <a:endParaRPr lang="zh-CN" altLang="en-US" b="1" dirty="0">
              <a:solidFill>
                <a:schemeClr val="accent1"/>
              </a:solidFill>
              <a:latin typeface="黑体" panose="02010609060101010101" pitchFamily="49" charset="-122"/>
              <a:ea typeface="黑体" panose="02010609060101010101" pitchFamily="49"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pic>
        <p:nvPicPr>
          <p:cNvPr id="32" name="图片 31" descr="东博文化黑"/>
          <p:cNvPicPr>
            <a:picLocks noChangeAspect="1"/>
          </p:cNvPicPr>
          <p:nvPr userDrawn="1"/>
        </p:nvPicPr>
        <p:blipFill>
          <a:blip r:embed="rId2"/>
          <a:stretch>
            <a:fillRect/>
          </a:stretch>
        </p:blipFill>
        <p:spPr>
          <a:xfrm>
            <a:off x="85090" y="-9525"/>
            <a:ext cx="1619885" cy="623570"/>
          </a:xfrm>
          <a:prstGeom prst="rect">
            <a:avLst/>
          </a:prstGeom>
        </p:spPr>
      </p:pic>
      <p:pic>
        <p:nvPicPr>
          <p:cNvPr id="34" name="图片 33" descr="图形用户界面, 应用程序, Teams&#10;&#10;描述已自动生成"/>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sp>
        <p:nvSpPr>
          <p:cNvPr id="7" name="文本框 6"/>
          <p:cNvSpPr txBox="1"/>
          <p:nvPr userDrawn="1"/>
        </p:nvSpPr>
        <p:spPr>
          <a:xfrm>
            <a:off x="1609725" y="42545"/>
            <a:ext cx="6020435" cy="583565"/>
          </a:xfrm>
          <a:prstGeom prst="rect">
            <a:avLst/>
          </a:prstGeom>
          <a:noFill/>
        </p:spPr>
        <p:txBody>
          <a:bodyPr wrap="square" rtlCol="0">
            <a:spAutoFit/>
          </a:bodyPr>
          <a:lstStyle/>
          <a:p>
            <a:pPr algn="ct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第一章</a:t>
            </a:r>
            <a:r>
              <a:rPr lang="en-US" alt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altLang="en-US"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名词</a:t>
            </a:r>
            <a:endParaRPr lang="zh-CN" altLang="en-US"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p:txBody>
      </p:sp>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useBgFill="1">
        <p:nvSpPr>
          <p:cNvPr id="3" name="燕尾形 8">
            <a:hlinkClick r:id="rId4" action="ppaction://hlinksldjump"/>
          </p:cNvPr>
          <p:cNvSpPr/>
          <p:nvPr userDrawn="1"/>
        </p:nvSpPr>
        <p:spPr>
          <a:xfrm>
            <a:off x="10731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rPr>
              <a:t>考点解读</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4" name="燕尾形 8">
            <a:hlinkClick r:id="rId5" action="ppaction://hlinksldjump"/>
          </p:cNvPr>
          <p:cNvSpPr/>
          <p:nvPr userDrawn="1"/>
        </p:nvSpPr>
        <p:spPr>
          <a:xfrm>
            <a:off x="205359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rPr>
              <a:t>知识要点</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6" name="燕尾形 8">
            <a:hlinkClick r:id="rId6" action="ppaction://hlinksldjump"/>
          </p:cNvPr>
          <p:cNvSpPr/>
          <p:nvPr userDrawn="1"/>
        </p:nvSpPr>
        <p:spPr>
          <a:xfrm>
            <a:off x="399986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dirty="0">
                <a:solidFill>
                  <a:srgbClr val="FF0000"/>
                </a:solidFill>
                <a:latin typeface="华文行楷" panose="02010800040101010101" pitchFamily="2" charset="-122"/>
                <a:ea typeface="华文行楷" panose="02010800040101010101" pitchFamily="2" charset="-122"/>
                <a:sym typeface="+mn-ea"/>
              </a:rPr>
              <a:t>例题解析</a:t>
            </a:r>
            <a:endParaRPr lang="zh-CN" altLang="zh-CN" dirty="0">
              <a:solidFill>
                <a:srgbClr val="FF0000"/>
              </a:solidFill>
              <a:latin typeface="华文行楷" panose="02010800040101010101" pitchFamily="2" charset="-122"/>
              <a:ea typeface="华文行楷" panose="02010800040101010101" pitchFamily="2" charset="-122"/>
              <a:sym typeface="+mn-ea"/>
            </a:endParaRPr>
          </a:p>
        </p:txBody>
      </p:sp>
      <p:sp useBgFill="1">
        <p:nvSpPr>
          <p:cNvPr id="11" name="燕尾形 9">
            <a:hlinkClick r:id="rId7" action="ppaction://hlinksldjump"/>
          </p:cNvPr>
          <p:cNvSpPr/>
          <p:nvPr userDrawn="1"/>
        </p:nvSpPr>
        <p:spPr>
          <a:xfrm>
            <a:off x="594614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rPr>
              <a:t>同步精练</a:t>
            </a:r>
            <a:endParaRPr lang="zh-CN" altLang="zh-CN" dirty="0">
              <a:solidFill>
                <a:schemeClr val="tx1">
                  <a:lumMod val="65000"/>
                  <a:lumOff val="35000"/>
                </a:schemeClr>
              </a:solidFill>
              <a:latin typeface="华文行楷" panose="02010800040101010101" pitchFamily="2" charset="-122"/>
              <a:ea typeface="华文行楷" panose="02010800040101010101" pitchFamily="2" charset="-122"/>
            </a:endParaRPr>
          </a:p>
        </p:txBody>
      </p:sp>
      <p:sp>
        <p:nvSpPr>
          <p:cNvPr id="45" name="文本框 44"/>
          <p:cNvSpPr txBox="1"/>
          <p:nvPr userDrawn="1"/>
        </p:nvSpPr>
        <p:spPr>
          <a:xfrm>
            <a:off x="525145" y="761365"/>
            <a:ext cx="2522220" cy="368300"/>
          </a:xfrm>
          <a:prstGeom prst="rect">
            <a:avLst/>
          </a:prstGeom>
          <a:noFill/>
        </p:spPr>
        <p:txBody>
          <a:bodyPr wrap="square" rtlCol="0">
            <a:spAutoFit/>
          </a:bodyPr>
          <a:lstStyle/>
          <a:p>
            <a:r>
              <a:rPr lang="zh-CN" altLang="en-US" b="1" dirty="0">
                <a:solidFill>
                  <a:schemeClr val="accent1"/>
                </a:solidFill>
                <a:latin typeface="黑体" panose="02010609060101010101" pitchFamily="49" charset="-122"/>
                <a:ea typeface="黑体" panose="02010609060101010101" pitchFamily="49" charset="-122"/>
              </a:rPr>
              <a:t>例题解析</a:t>
            </a:r>
            <a:endParaRPr lang="zh-CN" altLang="en-US" b="1" dirty="0">
              <a:solidFill>
                <a:schemeClr val="accent1"/>
              </a:solidFill>
              <a:latin typeface="黑体" panose="02010609060101010101" pitchFamily="49" charset="-122"/>
              <a:ea typeface="黑体" panose="02010609060101010101" pitchFamily="49"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pic>
        <p:nvPicPr>
          <p:cNvPr id="32" name="图片 31" descr="东博文化黑"/>
          <p:cNvPicPr>
            <a:picLocks noChangeAspect="1"/>
          </p:cNvPicPr>
          <p:nvPr userDrawn="1"/>
        </p:nvPicPr>
        <p:blipFill>
          <a:blip r:embed="rId2"/>
          <a:stretch>
            <a:fillRect/>
          </a:stretch>
        </p:blipFill>
        <p:spPr>
          <a:xfrm>
            <a:off x="85090" y="0"/>
            <a:ext cx="1619885" cy="623570"/>
          </a:xfrm>
          <a:prstGeom prst="rect">
            <a:avLst/>
          </a:prstGeom>
        </p:spPr>
      </p:pic>
      <p:sp>
        <p:nvSpPr>
          <p:cNvPr id="33"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4" name="图片 33" descr="图形用户界面, 应用程序, Teams&#10;&#10;描述已自动生成"/>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sp>
        <p:nvSpPr>
          <p:cNvPr id="5" name="文本框 4"/>
          <p:cNvSpPr txBox="1"/>
          <p:nvPr userDrawn="1"/>
        </p:nvSpPr>
        <p:spPr>
          <a:xfrm>
            <a:off x="1609725" y="42545"/>
            <a:ext cx="6020435" cy="583565"/>
          </a:xfrm>
          <a:prstGeom prst="rect">
            <a:avLst/>
          </a:prstGeom>
          <a:noFill/>
        </p:spPr>
        <p:txBody>
          <a:bodyPr wrap="square" rtlCol="0">
            <a:spAutoFit/>
          </a:bodyPr>
          <a:lstStyle/>
          <a:p>
            <a:pPr algn="ct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第一章</a:t>
            </a:r>
            <a:r>
              <a:rPr lang="en-US" alt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altLang="en-US"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名词</a:t>
            </a:r>
            <a:endParaRPr lang="zh-CN" altLang="en-US"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p:txBody>
      </p:sp>
      <p:grpSp>
        <p:nvGrpSpPr>
          <p:cNvPr id="14" name="组合 13"/>
          <p:cNvGrpSpPr/>
          <p:nvPr userDrawn="1"/>
        </p:nvGrpSpPr>
        <p:grpSpPr>
          <a:xfrm flipV="1">
            <a:off x="8890" y="-9525"/>
            <a:ext cx="76200" cy="4723130"/>
            <a:chOff x="0" y="0"/>
            <a:chExt cx="195150" cy="9144000"/>
          </a:xfrm>
        </p:grpSpPr>
        <p:sp>
          <p:nvSpPr>
            <p:cNvPr id="16" name="矩形 15"/>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useBgFill="1">
        <p:nvSpPr>
          <p:cNvPr id="2" name="燕尾形 8">
            <a:hlinkClick r:id="rId4" action="ppaction://hlinksldjump"/>
          </p:cNvPr>
          <p:cNvSpPr/>
          <p:nvPr userDrawn="1"/>
        </p:nvSpPr>
        <p:spPr>
          <a:xfrm>
            <a:off x="10731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rPr>
              <a:t>考点解读</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4" name="燕尾形 8">
            <a:hlinkClick r:id="rId5" action="ppaction://hlinksldjump"/>
          </p:cNvPr>
          <p:cNvSpPr/>
          <p:nvPr userDrawn="1"/>
        </p:nvSpPr>
        <p:spPr>
          <a:xfrm>
            <a:off x="205359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rPr>
              <a:t>知识要点</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6" name="燕尾形 8">
            <a:hlinkClick r:id="rId6" action="ppaction://hlinksldjump"/>
          </p:cNvPr>
          <p:cNvSpPr/>
          <p:nvPr userDrawn="1"/>
        </p:nvSpPr>
        <p:spPr>
          <a:xfrm>
            <a:off x="399986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rPr>
              <a:t>例题解析</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7" name="燕尾形 9">
            <a:hlinkClick r:id="rId7" action="ppaction://hlinksldjump"/>
          </p:cNvPr>
          <p:cNvSpPr/>
          <p:nvPr userDrawn="1"/>
        </p:nvSpPr>
        <p:spPr>
          <a:xfrm>
            <a:off x="594614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dirty="0">
                <a:solidFill>
                  <a:srgbClr val="FF0000"/>
                </a:solidFill>
                <a:latin typeface="华文行楷" panose="02010800040101010101" pitchFamily="2" charset="-122"/>
                <a:ea typeface="华文行楷" panose="02010800040101010101" pitchFamily="2" charset="-122"/>
                <a:sym typeface="+mn-ea"/>
              </a:rPr>
              <a:t>同步精练</a:t>
            </a:r>
            <a:endParaRPr lang="zh-CN" altLang="zh-CN" dirty="0">
              <a:solidFill>
                <a:srgbClr val="FF0000"/>
              </a:solidFill>
              <a:latin typeface="华文行楷" panose="02010800040101010101" pitchFamily="2" charset="-122"/>
              <a:ea typeface="华文行楷" panose="02010800040101010101" pitchFamily="2" charset="-122"/>
              <a:sym typeface="+mn-ea"/>
            </a:endParaRPr>
          </a:p>
        </p:txBody>
      </p:sp>
      <p:sp>
        <p:nvSpPr>
          <p:cNvPr id="45" name="文本框 44"/>
          <p:cNvSpPr txBox="1"/>
          <p:nvPr userDrawn="1"/>
        </p:nvSpPr>
        <p:spPr>
          <a:xfrm>
            <a:off x="525145" y="761365"/>
            <a:ext cx="2522220" cy="368300"/>
          </a:xfrm>
          <a:prstGeom prst="rect">
            <a:avLst/>
          </a:prstGeom>
          <a:noFill/>
        </p:spPr>
        <p:txBody>
          <a:bodyPr wrap="square" rtlCol="0">
            <a:spAutoFit/>
          </a:bodyPr>
          <a:lstStyle/>
          <a:p>
            <a:r>
              <a:rPr lang="zh-CN" altLang="en-US" b="1" dirty="0">
                <a:solidFill>
                  <a:schemeClr val="accent1"/>
                </a:solidFill>
                <a:latin typeface="黑体" panose="02010609060101010101" pitchFamily="49" charset="-122"/>
                <a:ea typeface="黑体" panose="02010609060101010101" pitchFamily="49" charset="-122"/>
              </a:rPr>
              <a:t>同步精练</a:t>
            </a:r>
            <a:endParaRPr lang="zh-CN" altLang="en-US" b="1" dirty="0">
              <a:solidFill>
                <a:schemeClr val="accent1"/>
              </a:solidFill>
              <a:latin typeface="黑体" panose="02010609060101010101" pitchFamily="49" charset="-122"/>
              <a:ea typeface="黑体" panose="02010609060101010101" pitchFamily="49" charset="-122"/>
            </a:endParaRPr>
          </a:p>
        </p:txBody>
      </p:sp>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92"/>
            <a:ext cx="7886700" cy="994346"/>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458"/>
            <a:ext cx="7886700" cy="3264074"/>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628650" y="4768097"/>
            <a:ext cx="2057400" cy="273892"/>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4768097"/>
            <a:ext cx="3086100" cy="273892"/>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8097"/>
            <a:ext cx="2057400" cy="273892"/>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5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4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3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2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3.xml"/><Relationship Id="rId2" Type="http://schemas.openxmlformats.org/officeDocument/2006/relationships/tags" Target="../tags/tag8.xml"/><Relationship Id="rId1"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4" Type="http://schemas.openxmlformats.org/officeDocument/2006/relationships/notesSlide" Target="../notesSlides/notesSlide11.xml"/><Relationship Id="rId3" Type="http://schemas.openxmlformats.org/officeDocument/2006/relationships/slideLayout" Target="../slideLayouts/slideLayout3.xml"/><Relationship Id="rId2" Type="http://schemas.openxmlformats.org/officeDocument/2006/relationships/tags" Target="../tags/tag10.xml"/><Relationship Id="rId1"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4" Type="http://schemas.openxmlformats.org/officeDocument/2006/relationships/notesSlide" Target="../notesSlides/notesSlide13.xml"/><Relationship Id="rId3" Type="http://schemas.openxmlformats.org/officeDocument/2006/relationships/slideLayout" Target="../slideLayouts/slideLayout3.xml"/><Relationship Id="rId2" Type="http://schemas.openxmlformats.org/officeDocument/2006/relationships/tags" Target="../tags/tag12.xml"/><Relationship Id="rId1"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4" Type="http://schemas.openxmlformats.org/officeDocument/2006/relationships/notesSlide" Target="../notesSlides/notesSlide15.xml"/><Relationship Id="rId3" Type="http://schemas.openxmlformats.org/officeDocument/2006/relationships/slideLayout" Target="../slideLayouts/slideLayout3.xml"/><Relationship Id="rId2" Type="http://schemas.openxmlformats.org/officeDocument/2006/relationships/tags" Target="../tags/tag14.xml"/><Relationship Id="rId1"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17.xml"/><Relationship Id="rId3" Type="http://schemas.openxmlformats.org/officeDocument/2006/relationships/slideLayout" Target="../slideLayouts/slideLayout3.xml"/><Relationship Id="rId2" Type="http://schemas.openxmlformats.org/officeDocument/2006/relationships/tags" Target="../tags/tag16.xml"/><Relationship Id="rId1"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4" Type="http://schemas.openxmlformats.org/officeDocument/2006/relationships/notesSlide" Target="../notesSlides/notesSlide19.xml"/><Relationship Id="rId3" Type="http://schemas.openxmlformats.org/officeDocument/2006/relationships/slideLayout" Target="../slideLayouts/slideLayout3.xml"/><Relationship Id="rId2" Type="http://schemas.openxmlformats.org/officeDocument/2006/relationships/tags" Target="../tags/tag18.xml"/><Relationship Id="rId1" Type="http://schemas.openxmlformats.org/officeDocument/2006/relationships/image" Target="../media/image11.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3.xml"/><Relationship Id="rId1" Type="http://schemas.openxmlformats.org/officeDocument/2006/relationships/tags" Target="../tags/tag19.xml"/></Relationships>
</file>

<file path=ppt/slides/_rels/slide22.xml.rels><?xml version="1.0" encoding="UTF-8" standalone="yes"?>
<Relationships xmlns="http://schemas.openxmlformats.org/package/2006/relationships"><Relationship Id="rId4" Type="http://schemas.openxmlformats.org/officeDocument/2006/relationships/notesSlide" Target="../notesSlides/notesSlide21.xml"/><Relationship Id="rId3" Type="http://schemas.openxmlformats.org/officeDocument/2006/relationships/slideLayout" Target="../slideLayouts/slideLayout3.xml"/><Relationship Id="rId2" Type="http://schemas.openxmlformats.org/officeDocument/2006/relationships/tags" Target="../tags/tag20.xml"/><Relationship Id="rId1" Type="http://schemas.openxmlformats.org/officeDocument/2006/relationships/image" Target="../media/image12.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3.xml"/><Relationship Id="rId1" Type="http://schemas.openxmlformats.org/officeDocument/2006/relationships/tags" Target="../tags/tag21.xml"/></Relationships>
</file>

<file path=ppt/slides/_rels/slide24.xml.rels><?xml version="1.0" encoding="UTF-8" standalone="yes"?>
<Relationships xmlns="http://schemas.openxmlformats.org/package/2006/relationships"><Relationship Id="rId4" Type="http://schemas.openxmlformats.org/officeDocument/2006/relationships/notesSlide" Target="../notesSlides/notesSlide23.xml"/><Relationship Id="rId3" Type="http://schemas.openxmlformats.org/officeDocument/2006/relationships/slideLayout" Target="../slideLayouts/slideLayout3.xml"/><Relationship Id="rId2" Type="http://schemas.openxmlformats.org/officeDocument/2006/relationships/tags" Target="../tags/tag22.xml"/><Relationship Id="rId1" Type="http://schemas.openxmlformats.org/officeDocument/2006/relationships/image" Target="../media/image13.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3.xml"/><Relationship Id="rId1" Type="http://schemas.openxmlformats.org/officeDocument/2006/relationships/tags" Target="../tags/tag23.xml"/></Relationships>
</file>

<file path=ppt/slides/_rels/slide26.xml.rels><?xml version="1.0" encoding="UTF-8" standalone="yes"?>
<Relationships xmlns="http://schemas.openxmlformats.org/package/2006/relationships"><Relationship Id="rId4" Type="http://schemas.openxmlformats.org/officeDocument/2006/relationships/notesSlide" Target="../notesSlides/notesSlide25.xml"/><Relationship Id="rId3" Type="http://schemas.openxmlformats.org/officeDocument/2006/relationships/slideLayout" Target="../slideLayouts/slideLayout3.xml"/><Relationship Id="rId2" Type="http://schemas.openxmlformats.org/officeDocument/2006/relationships/tags" Target="../tags/tag24.xml"/><Relationship Id="rId1" Type="http://schemas.openxmlformats.org/officeDocument/2006/relationships/image" Target="../media/image14.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3.xml"/><Relationship Id="rId1" Type="http://schemas.openxmlformats.org/officeDocument/2006/relationships/tags" Target="../tags/tag25.xml"/></Relationships>
</file>

<file path=ppt/slides/_rels/slide28.xml.rels><?xml version="1.0" encoding="UTF-8" standalone="yes"?>
<Relationships xmlns="http://schemas.openxmlformats.org/package/2006/relationships"><Relationship Id="rId4" Type="http://schemas.openxmlformats.org/officeDocument/2006/relationships/notesSlide" Target="../notesSlides/notesSlide27.xml"/><Relationship Id="rId3" Type="http://schemas.openxmlformats.org/officeDocument/2006/relationships/slideLayout" Target="../slideLayouts/slideLayout3.xml"/><Relationship Id="rId2" Type="http://schemas.openxmlformats.org/officeDocument/2006/relationships/tags" Target="../tags/tag26.xml"/><Relationship Id="rId1" Type="http://schemas.openxmlformats.org/officeDocument/2006/relationships/image" Target="../media/image15.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3.xml"/><Relationship Id="rId1" Type="http://schemas.openxmlformats.org/officeDocument/2006/relationships/tags" Target="../tags/tag2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4" Type="http://schemas.openxmlformats.org/officeDocument/2006/relationships/notesSlide" Target="../notesSlides/notesSlide29.xml"/><Relationship Id="rId3" Type="http://schemas.openxmlformats.org/officeDocument/2006/relationships/slideLayout" Target="../slideLayouts/slideLayout3.xml"/><Relationship Id="rId2" Type="http://schemas.openxmlformats.org/officeDocument/2006/relationships/tags" Target="../tags/tag28.xml"/><Relationship Id="rId1" Type="http://schemas.openxmlformats.org/officeDocument/2006/relationships/image" Target="../media/image16.pn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3.xml"/><Relationship Id="rId1" Type="http://schemas.openxmlformats.org/officeDocument/2006/relationships/tags" Target="../tags/tag29.xml"/></Relationships>
</file>

<file path=ppt/slides/_rels/slide32.xml.rels><?xml version="1.0" encoding="UTF-8" standalone="yes"?>
<Relationships xmlns="http://schemas.openxmlformats.org/package/2006/relationships"><Relationship Id="rId4" Type="http://schemas.openxmlformats.org/officeDocument/2006/relationships/notesSlide" Target="../notesSlides/notesSlide31.xml"/><Relationship Id="rId3" Type="http://schemas.openxmlformats.org/officeDocument/2006/relationships/slideLayout" Target="../slideLayouts/slideLayout3.xml"/><Relationship Id="rId2" Type="http://schemas.openxmlformats.org/officeDocument/2006/relationships/tags" Target="../tags/tag30.xml"/><Relationship Id="rId1" Type="http://schemas.openxmlformats.org/officeDocument/2006/relationships/image" Target="../media/image17.pn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3.xml"/><Relationship Id="rId1" Type="http://schemas.openxmlformats.org/officeDocument/2006/relationships/tags" Target="../tags/tag31.xml"/></Relationships>
</file>

<file path=ppt/slides/_rels/slide34.xml.rels><?xml version="1.0" encoding="UTF-8" standalone="yes"?>
<Relationships xmlns="http://schemas.openxmlformats.org/package/2006/relationships"><Relationship Id="rId4" Type="http://schemas.openxmlformats.org/officeDocument/2006/relationships/notesSlide" Target="../notesSlides/notesSlide33.xml"/><Relationship Id="rId3" Type="http://schemas.openxmlformats.org/officeDocument/2006/relationships/slideLayout" Target="../slideLayouts/slideLayout3.xml"/><Relationship Id="rId2" Type="http://schemas.openxmlformats.org/officeDocument/2006/relationships/tags" Target="../tags/tag32.xml"/><Relationship Id="rId1" Type="http://schemas.openxmlformats.org/officeDocument/2006/relationships/image" Target="../media/image18.pn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3.xml"/><Relationship Id="rId1" Type="http://schemas.openxmlformats.org/officeDocument/2006/relationships/tags" Target="../tags/tag33.xml"/></Relationships>
</file>

<file path=ppt/slides/_rels/slide36.xml.rels><?xml version="1.0" encoding="UTF-8" standalone="yes"?>
<Relationships xmlns="http://schemas.openxmlformats.org/package/2006/relationships"><Relationship Id="rId4" Type="http://schemas.openxmlformats.org/officeDocument/2006/relationships/notesSlide" Target="../notesSlides/notesSlide35.xml"/><Relationship Id="rId3" Type="http://schemas.openxmlformats.org/officeDocument/2006/relationships/slideLayout" Target="../slideLayouts/slideLayout3.xml"/><Relationship Id="rId2" Type="http://schemas.openxmlformats.org/officeDocument/2006/relationships/tags" Target="../tags/tag34.xml"/><Relationship Id="rId1" Type="http://schemas.openxmlformats.org/officeDocument/2006/relationships/image" Target="../media/image19.png"/></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3.xml"/><Relationship Id="rId1" Type="http://schemas.openxmlformats.org/officeDocument/2006/relationships/tags" Target="../tags/tag35.xml"/></Relationships>
</file>

<file path=ppt/slides/_rels/slide38.xml.rels><?xml version="1.0" encoding="UTF-8" standalone="yes"?>
<Relationships xmlns="http://schemas.openxmlformats.org/package/2006/relationships"><Relationship Id="rId4" Type="http://schemas.openxmlformats.org/officeDocument/2006/relationships/notesSlide" Target="../notesSlides/notesSlide37.xml"/><Relationship Id="rId3" Type="http://schemas.openxmlformats.org/officeDocument/2006/relationships/slideLayout" Target="../slideLayouts/slideLayout3.xml"/><Relationship Id="rId2" Type="http://schemas.openxmlformats.org/officeDocument/2006/relationships/tags" Target="../tags/tag36.xml"/><Relationship Id="rId1" Type="http://schemas.openxmlformats.org/officeDocument/2006/relationships/image" Target="../media/image20.png"/></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3.xml"/><Relationship Id="rId1" Type="http://schemas.openxmlformats.org/officeDocument/2006/relationships/tags" Target="../tags/tag3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0.xml.rels><?xml version="1.0" encoding="UTF-8" standalone="yes"?>
<Relationships xmlns="http://schemas.openxmlformats.org/package/2006/relationships"><Relationship Id="rId4" Type="http://schemas.openxmlformats.org/officeDocument/2006/relationships/notesSlide" Target="../notesSlides/notesSlide39.xml"/><Relationship Id="rId3" Type="http://schemas.openxmlformats.org/officeDocument/2006/relationships/slideLayout" Target="../slideLayouts/slideLayout3.xml"/><Relationship Id="rId2" Type="http://schemas.openxmlformats.org/officeDocument/2006/relationships/tags" Target="../tags/tag38.xml"/><Relationship Id="rId1" Type="http://schemas.openxmlformats.org/officeDocument/2006/relationships/image" Target="../media/image21.png"/></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3.xml"/><Relationship Id="rId1" Type="http://schemas.openxmlformats.org/officeDocument/2006/relationships/tags" Target="../tags/tag39.xml"/></Relationships>
</file>

<file path=ppt/slides/_rels/slide42.xml.rels><?xml version="1.0" encoding="UTF-8" standalone="yes"?>
<Relationships xmlns="http://schemas.openxmlformats.org/package/2006/relationships"><Relationship Id="rId4" Type="http://schemas.openxmlformats.org/officeDocument/2006/relationships/notesSlide" Target="../notesSlides/notesSlide41.xml"/><Relationship Id="rId3" Type="http://schemas.openxmlformats.org/officeDocument/2006/relationships/slideLayout" Target="../slideLayouts/slideLayout3.xml"/><Relationship Id="rId2" Type="http://schemas.openxmlformats.org/officeDocument/2006/relationships/tags" Target="../tags/tag40.xml"/><Relationship Id="rId1" Type="http://schemas.openxmlformats.org/officeDocument/2006/relationships/image" Target="../media/image22.png"/></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3.xml"/><Relationship Id="rId1" Type="http://schemas.openxmlformats.org/officeDocument/2006/relationships/tags" Target="../tags/tag41.xml"/></Relationships>
</file>

<file path=ppt/slides/_rels/slide44.xml.rels><?xml version="1.0" encoding="UTF-8" standalone="yes"?>
<Relationships xmlns="http://schemas.openxmlformats.org/package/2006/relationships"><Relationship Id="rId4" Type="http://schemas.openxmlformats.org/officeDocument/2006/relationships/notesSlide" Target="../notesSlides/notesSlide43.xml"/><Relationship Id="rId3" Type="http://schemas.openxmlformats.org/officeDocument/2006/relationships/slideLayout" Target="../slideLayouts/slideLayout3.xml"/><Relationship Id="rId2" Type="http://schemas.openxmlformats.org/officeDocument/2006/relationships/tags" Target="../tags/tag42.xml"/><Relationship Id="rId1" Type="http://schemas.openxmlformats.org/officeDocument/2006/relationships/image" Target="../media/image23.png"/></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3.xml"/><Relationship Id="rId1" Type="http://schemas.openxmlformats.org/officeDocument/2006/relationships/tags" Target="../tags/tag43.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3.xml"/><Relationship Id="rId2" Type="http://schemas.openxmlformats.org/officeDocument/2006/relationships/tags" Target="../tags/tag4.xml"/><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3.xml"/><Relationship Id="rId2" Type="http://schemas.openxmlformats.org/officeDocument/2006/relationships/tags" Target="../tags/tag6.xml"/><Relationship Id="rId1"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48F63A3B-78C7-47BE-AE5E-E10140E04643}" type="slidenum">
              <a:rPr lang="en-US" smtClean="0"/>
            </a:fld>
            <a:endParaRPr lang="en-US" dirty="0"/>
          </a:p>
        </p:txBody>
      </p:sp>
      <p:sp>
        <p:nvSpPr>
          <p:cNvPr id="6" name="Rectangle 2"/>
          <p:cNvSpPr txBox="1">
            <a:spLocks noChangeArrowheads="1"/>
          </p:cNvSpPr>
          <p:nvPr/>
        </p:nvSpPr>
        <p:spPr>
          <a:xfrm>
            <a:off x="847725" y="836930"/>
            <a:ext cx="7287260" cy="771525"/>
          </a:xfrm>
          <a:prstGeom prst="rect">
            <a:avLst/>
          </a:prstGeom>
        </p:spPr>
        <p:txBody>
          <a:bodyPr/>
          <a:lstStyle>
            <a:lvl1pPr algn="ctr" defTabSz="914400" rtl="0" eaLnBrk="1" latinLnBrk="0" hangingPunct="1">
              <a:lnSpc>
                <a:spcPct val="110000"/>
              </a:lnSpc>
              <a:spcBef>
                <a:spcPct val="0"/>
              </a:spcBef>
              <a:buNone/>
              <a:defRPr sz="3600" b="0" kern="1200">
                <a:solidFill>
                  <a:schemeClr val="accent1"/>
                </a:solidFill>
                <a:latin typeface="+mj-lt"/>
                <a:ea typeface="+mj-ea"/>
                <a:cs typeface="+mj-cs"/>
              </a:defRPr>
            </a:lvl1pPr>
          </a:lstStyle>
          <a:p>
            <a:r>
              <a:rPr lang="zh-CN" altLang="en-US"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rPr>
              <a:t>《对口高职</a:t>
            </a:r>
            <a:r>
              <a:rPr lang="en-US" altLang="zh-CN"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rPr>
              <a:t> </a:t>
            </a:r>
            <a:r>
              <a:rPr lang="zh-CN" altLang="en-US"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rPr>
              <a:t>英语总复习》</a:t>
            </a:r>
            <a:endParaRPr lang="zh-CN" altLang="en-US"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endParaRPr>
          </a:p>
          <a:p>
            <a:endParaRPr lang="zh-CN" altLang="en-US"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endParaRPr>
          </a:p>
        </p:txBody>
      </p:sp>
      <p:sp>
        <p:nvSpPr>
          <p:cNvPr id="8" name="文本框 7"/>
          <p:cNvSpPr txBox="1"/>
          <p:nvPr/>
        </p:nvSpPr>
        <p:spPr>
          <a:xfrm>
            <a:off x="3973195" y="2803975"/>
            <a:ext cx="2972435" cy="768350"/>
          </a:xfrm>
          <a:prstGeom prst="rect">
            <a:avLst/>
          </a:prstGeom>
          <a:noFill/>
        </p:spPr>
        <p:txBody>
          <a:bodyPr wrap="square" rtlCol="0">
            <a:spAutoFit/>
          </a:bodyPr>
          <a:lstStyle/>
          <a:p>
            <a:pPr algn="ctr"/>
            <a:r>
              <a:rPr lang="zh-CN" altLang="en-US" sz="4400" kern="1400">
                <a:ln>
                  <a:noFill/>
                </a:ln>
                <a:gradFill>
                  <a:gsLst>
                    <a:gs pos="0">
                      <a:srgbClr val="007BD3"/>
                    </a:gs>
                    <a:gs pos="100000">
                      <a:srgbClr val="034373"/>
                    </a:gs>
                  </a:gsLst>
                  <a:lin scaled="0"/>
                </a:gradFill>
                <a:uFillTx/>
                <a:latin typeface="仿宋" panose="02010609060101010101" charset="-122"/>
                <a:ea typeface="仿宋" panose="02010609060101010101" charset="-122"/>
              </a:rPr>
              <a:t>电子教案</a:t>
            </a:r>
            <a:endParaRPr lang="zh-CN" altLang="en-US" sz="4400" kern="1400">
              <a:ln>
                <a:noFill/>
              </a:ln>
              <a:gradFill>
                <a:gsLst>
                  <a:gs pos="0">
                    <a:srgbClr val="007BD3"/>
                  </a:gs>
                  <a:gs pos="100000">
                    <a:srgbClr val="034373"/>
                  </a:gs>
                </a:gsLst>
                <a:lin scaled="0"/>
              </a:gradFill>
              <a:uFillTx/>
              <a:latin typeface="仿宋" panose="02010609060101010101" charset="-122"/>
              <a:ea typeface="仿宋" panose="02010609060101010101" charset="-122"/>
            </a:endParaRPr>
          </a:p>
        </p:txBody>
      </p:sp>
      <p:pic>
        <p:nvPicPr>
          <p:cNvPr id="51" name="图片 50" descr="图形用户界面, 应用程序, Teams&#10;&#10;描述已自动生成"/>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0" y="2605405"/>
            <a:ext cx="3494405" cy="262128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5"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)1. A. r</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ce		B. s</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fe		C. d</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nce	D. p</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ge</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)2. A. w</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b		B. g</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		C. b</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st		D. b</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hind</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)3. A. c</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ck	B. n</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		C.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bject	D. d</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endPar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pic>
        <p:nvPicPr>
          <p:cNvPr id="3074"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910235" y="998802"/>
            <a:ext cx="1323529" cy="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文本框 4"/>
          <p:cNvSpPr txBox="1"/>
          <p:nvPr/>
        </p:nvSpPr>
        <p:spPr>
          <a:xfrm>
            <a:off x="378339" y="1939902"/>
            <a:ext cx="5464958"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C</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/ɑ:/</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e</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ɪ</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nvSpPr>
        <p:spPr>
          <a:xfrm>
            <a:off x="556406" y="1498741"/>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C</a:t>
            </a:r>
            <a:endParaRPr lang="zh-CN" altLang="en-US" sz="2400" dirty="0">
              <a:solidFill>
                <a:srgbClr val="FF0000"/>
              </a:solidFill>
              <a:latin typeface="Times New Roman" panose="02020603050405020304" charset="0"/>
              <a:cs typeface="Times New Roman" panose="02020603050405020304" charset="0"/>
            </a:endParaRPr>
          </a:p>
        </p:txBody>
      </p:sp>
      <p:sp>
        <p:nvSpPr>
          <p:cNvPr id="7" name="文本框 6"/>
          <p:cNvSpPr txBox="1"/>
          <p:nvPr/>
        </p:nvSpPr>
        <p:spPr>
          <a:xfrm>
            <a:off x="378339" y="2720270"/>
            <a:ext cx="5051383"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ɪ</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8" name="文本框 7"/>
          <p:cNvSpPr txBox="1"/>
          <p:nvPr/>
        </p:nvSpPr>
        <p:spPr>
          <a:xfrm>
            <a:off x="556406" y="2340917"/>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D</a:t>
            </a:r>
            <a:endParaRPr lang="zh-CN" altLang="en-US" sz="2400" dirty="0">
              <a:solidFill>
                <a:srgbClr val="FF0000"/>
              </a:solidFill>
              <a:latin typeface="Times New Roman" panose="02020603050405020304" charset="0"/>
              <a:cs typeface="Times New Roman" panose="02020603050405020304" charset="0"/>
            </a:endParaRPr>
          </a:p>
        </p:txBody>
      </p:sp>
      <p:sp>
        <p:nvSpPr>
          <p:cNvPr id="9" name="文本框 8"/>
          <p:cNvSpPr txBox="1"/>
          <p:nvPr/>
        </p:nvSpPr>
        <p:spPr>
          <a:xfrm>
            <a:off x="378339" y="3558470"/>
            <a:ext cx="5301451"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o</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/u</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ɒ</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0" name="文本框 9"/>
          <p:cNvSpPr txBox="1"/>
          <p:nvPr/>
        </p:nvSpPr>
        <p:spPr>
          <a:xfrm>
            <a:off x="556406" y="3116995"/>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D</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bldP spid="9" grpId="0" animBg="1"/>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5"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)4. A. p</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		B. p</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sh		C. f</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ll		D. f</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)5. A. orang</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es</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B. brush</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es</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C. teach</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es</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D. hero</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es</a:t>
            </a:r>
            <a:endPar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4" name="文本框 3"/>
          <p:cNvSpPr txBox="1"/>
          <p:nvPr/>
        </p:nvSpPr>
        <p:spPr>
          <a:xfrm>
            <a:off x="378339" y="1526947"/>
            <a:ext cx="5160387"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u</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/ʌ/</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/ʊ/</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nvSpPr>
        <p:spPr>
          <a:xfrm>
            <a:off x="534284" y="1082291"/>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D</a:t>
            </a:r>
            <a:endParaRPr lang="zh-CN" altLang="en-US" sz="2400" dirty="0">
              <a:solidFill>
                <a:srgbClr val="FF0000"/>
              </a:solidFill>
              <a:latin typeface="Times New Roman" panose="02020603050405020304" charset="0"/>
              <a:cs typeface="Times New Roman" panose="02020603050405020304" charset="0"/>
            </a:endParaRPr>
          </a:p>
        </p:txBody>
      </p:sp>
      <p:sp>
        <p:nvSpPr>
          <p:cNvPr id="6" name="文本框 5"/>
          <p:cNvSpPr txBox="1"/>
          <p:nvPr/>
        </p:nvSpPr>
        <p:spPr>
          <a:xfrm>
            <a:off x="378339" y="2356306"/>
            <a:ext cx="5489003"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es</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/z/</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ɪ</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z</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nvSpPr>
        <p:spPr>
          <a:xfrm>
            <a:off x="534284" y="1905953"/>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D</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5"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)1. A. gr</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nd	B. d</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ble	C. l</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d		D. ab</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)2. A.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wh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eel	B.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wh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ole	C.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wh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ether	D.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wh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y</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)3. A. start</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ed</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B. lik</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ed</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C. wip</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ed</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D. laugh</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ed</a:t>
            </a:r>
            <a:endPar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pic>
        <p:nvPicPr>
          <p:cNvPr id="4098"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910235" y="998802"/>
            <a:ext cx="1323529" cy="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文本框 4"/>
          <p:cNvSpPr txBox="1"/>
          <p:nvPr/>
        </p:nvSpPr>
        <p:spPr>
          <a:xfrm>
            <a:off x="378339" y="1973168"/>
            <a:ext cx="5410455"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B</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ou</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/ʌ/</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a</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ʊ</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nvSpPr>
        <p:spPr>
          <a:xfrm>
            <a:off x="541658" y="1504833"/>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B</a:t>
            </a:r>
            <a:endParaRPr lang="zh-CN" altLang="en-US" sz="2400" dirty="0">
              <a:solidFill>
                <a:srgbClr val="FF0000"/>
              </a:solidFill>
              <a:latin typeface="Times New Roman" panose="02020603050405020304" charset="0"/>
              <a:cs typeface="Times New Roman" panose="02020603050405020304" charset="0"/>
            </a:endParaRPr>
          </a:p>
        </p:txBody>
      </p:sp>
      <p:sp>
        <p:nvSpPr>
          <p:cNvPr id="7" name="文本框 6"/>
          <p:cNvSpPr txBox="1"/>
          <p:nvPr/>
        </p:nvSpPr>
        <p:spPr>
          <a:xfrm>
            <a:off x="378339" y="2743176"/>
            <a:ext cx="5396029"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B</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wh</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/h/</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/w/</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9" name="文本框 8"/>
          <p:cNvSpPr txBox="1"/>
          <p:nvPr/>
        </p:nvSpPr>
        <p:spPr>
          <a:xfrm>
            <a:off x="543630" y="2329445"/>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B</a:t>
            </a:r>
            <a:endParaRPr lang="zh-CN" altLang="en-US" sz="2400" dirty="0">
              <a:solidFill>
                <a:srgbClr val="FF0000"/>
              </a:solidFill>
              <a:latin typeface="Times New Roman" panose="02020603050405020304" charset="0"/>
              <a:cs typeface="Times New Roman" panose="02020603050405020304" charset="0"/>
            </a:endParaRPr>
          </a:p>
        </p:txBody>
      </p:sp>
      <p:sp>
        <p:nvSpPr>
          <p:cNvPr id="10" name="文本框 9"/>
          <p:cNvSpPr txBox="1"/>
          <p:nvPr/>
        </p:nvSpPr>
        <p:spPr>
          <a:xfrm>
            <a:off x="378339" y="3553824"/>
            <a:ext cx="5271443"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ɪd</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1" name="文本框 10"/>
          <p:cNvSpPr txBox="1"/>
          <p:nvPr/>
        </p:nvSpPr>
        <p:spPr>
          <a:xfrm>
            <a:off x="541658" y="3128225"/>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A</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p:bldP spid="7" grpId="0" animBg="1"/>
      <p:bldP spid="9" grpId="0"/>
      <p:bldP spid="10" grpId="0" animBg="1"/>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5"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)4. A. bl</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d	B. r</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m	C. f</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d		D. s</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)5. A. n</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		B. p</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		C. c</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		D. b</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4" name="文本框 3"/>
          <p:cNvSpPr txBox="1"/>
          <p:nvPr/>
        </p:nvSpPr>
        <p:spPr>
          <a:xfrm>
            <a:off x="378339" y="1562999"/>
            <a:ext cx="5349991"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oo</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/ʌ/</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/uː/</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nvSpPr>
        <p:spPr>
          <a:xfrm>
            <a:off x="541658" y="1146362"/>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A</a:t>
            </a:r>
            <a:endParaRPr lang="zh-CN" altLang="en-US" sz="2400" dirty="0">
              <a:solidFill>
                <a:srgbClr val="FF0000"/>
              </a:solidFill>
              <a:latin typeface="Times New Roman" panose="02020603050405020304" charset="0"/>
              <a:cs typeface="Times New Roman" panose="02020603050405020304" charset="0"/>
            </a:endParaRPr>
          </a:p>
        </p:txBody>
      </p:sp>
      <p:sp>
        <p:nvSpPr>
          <p:cNvPr id="6" name="文本框 5"/>
          <p:cNvSpPr txBox="1"/>
          <p:nvPr/>
        </p:nvSpPr>
        <p:spPr>
          <a:xfrm>
            <a:off x="378338" y="2356306"/>
            <a:ext cx="5144357"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B</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u</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/ʊ/</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/ʌ/</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nvSpPr>
        <p:spPr>
          <a:xfrm>
            <a:off x="541658" y="1943086"/>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B</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p:bldP spid="6" grpId="0" animBg="1"/>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5"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)1. A. b</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th	B.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ct		C. th</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nk	D. l</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nd</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)2. A. ch</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ck	B.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leven	C. n</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st		D. r</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st</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)3. A. s</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de		B. w</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th		C. g</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ve		D. b</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pic>
        <p:nvPicPr>
          <p:cNvPr id="5122"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910235" y="947287"/>
            <a:ext cx="1323529" cy="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文本框 4"/>
          <p:cNvSpPr txBox="1"/>
          <p:nvPr/>
        </p:nvSpPr>
        <p:spPr>
          <a:xfrm>
            <a:off x="378339" y="1942688"/>
            <a:ext cx="5340373"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/ɑ:/</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/æ/</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nvSpPr>
        <p:spPr>
          <a:xfrm>
            <a:off x="541658" y="1504833"/>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A</a:t>
            </a:r>
            <a:endParaRPr lang="zh-CN" altLang="en-US" sz="2400" dirty="0">
              <a:solidFill>
                <a:srgbClr val="FF0000"/>
              </a:solidFill>
              <a:latin typeface="Times New Roman" panose="02020603050405020304" charset="0"/>
              <a:cs typeface="Times New Roman" panose="02020603050405020304" charset="0"/>
            </a:endParaRPr>
          </a:p>
        </p:txBody>
      </p:sp>
      <p:sp>
        <p:nvSpPr>
          <p:cNvPr id="7" name="文本框 6"/>
          <p:cNvSpPr txBox="1"/>
          <p:nvPr/>
        </p:nvSpPr>
        <p:spPr>
          <a:xfrm>
            <a:off x="378339" y="2739429"/>
            <a:ext cx="5035353"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B</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/ɪ/</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8" name="文本框 7"/>
          <p:cNvSpPr txBox="1"/>
          <p:nvPr/>
        </p:nvSpPr>
        <p:spPr>
          <a:xfrm>
            <a:off x="539142" y="2322192"/>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B</a:t>
            </a:r>
            <a:endParaRPr lang="zh-CN" altLang="en-US" sz="2400" dirty="0">
              <a:solidFill>
                <a:srgbClr val="FF0000"/>
              </a:solidFill>
              <a:latin typeface="Times New Roman" panose="02020603050405020304" charset="0"/>
              <a:cs typeface="Times New Roman" panose="02020603050405020304" charset="0"/>
            </a:endParaRPr>
          </a:p>
        </p:txBody>
      </p:sp>
      <p:sp>
        <p:nvSpPr>
          <p:cNvPr id="9" name="文本框 8"/>
          <p:cNvSpPr txBox="1"/>
          <p:nvPr/>
        </p:nvSpPr>
        <p:spPr>
          <a:xfrm>
            <a:off x="378339" y="3545204"/>
            <a:ext cx="5067862"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i</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aɪ</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/ɪ/</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0" name="文本框 9"/>
          <p:cNvSpPr txBox="1"/>
          <p:nvPr/>
        </p:nvSpPr>
        <p:spPr>
          <a:xfrm>
            <a:off x="539142" y="3136002"/>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A</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p:bldP spid="7" grpId="0" bldLvl="0" animBg="1"/>
      <p:bldP spid="8" grpId="0"/>
      <p:bldP spid="9" grpId="0" bldLvl="0" animBg="1"/>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5"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)4. A. s</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B. l</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se		C. p</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st		D. s</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ld</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)5. A.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appen	B.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our		C.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onor	D.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onest</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4" name="文本框 3"/>
          <p:cNvSpPr txBox="1"/>
          <p:nvPr/>
        </p:nvSpPr>
        <p:spPr>
          <a:xfrm>
            <a:off x="378339" y="1542679"/>
            <a:ext cx="5347939"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B</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o</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/uː/</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əʊ</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nvSpPr>
        <p:spPr>
          <a:xfrm>
            <a:off x="549032" y="1119651"/>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B</a:t>
            </a:r>
            <a:endParaRPr lang="zh-CN" altLang="en-US" sz="2400" dirty="0">
              <a:solidFill>
                <a:srgbClr val="FF0000"/>
              </a:solidFill>
              <a:latin typeface="Times New Roman" panose="02020603050405020304" charset="0"/>
              <a:cs typeface="Times New Roman" panose="02020603050405020304" charset="0"/>
            </a:endParaRPr>
          </a:p>
        </p:txBody>
      </p:sp>
      <p:sp>
        <p:nvSpPr>
          <p:cNvPr id="6" name="文本框 5"/>
          <p:cNvSpPr txBox="1"/>
          <p:nvPr/>
        </p:nvSpPr>
        <p:spPr>
          <a:xfrm>
            <a:off x="378339" y="2345422"/>
            <a:ext cx="5347939"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h</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/h/</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，其余项中不发音。</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nvSpPr>
        <p:spPr>
          <a:xfrm>
            <a:off x="552478" y="1903262"/>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A</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p:bldP spid="6" grpId="0" bldLvl="0" animBg="1"/>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5"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)1. A. talk</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ed</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B. plant</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ed</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C. pass</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ed</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D. hop</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ed</a:t>
            </a:r>
            <a:endPar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)2. A.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ch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eap	B. s</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ch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ool	C.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ch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eer	D. mu</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ch</a:t>
            </a:r>
            <a:endPar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)3. A. c</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ow</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B. h</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ow</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C. n</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ow</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D. sn</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ow</a:t>
            </a:r>
            <a:endPar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pic>
        <p:nvPicPr>
          <p:cNvPr id="6146"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910235" y="1009315"/>
            <a:ext cx="1323529" cy="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文本框 3"/>
          <p:cNvSpPr txBox="1"/>
          <p:nvPr/>
        </p:nvSpPr>
        <p:spPr>
          <a:xfrm>
            <a:off x="370964" y="1961206"/>
            <a:ext cx="5474576"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B</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ɪd</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nvSpPr>
        <p:spPr>
          <a:xfrm>
            <a:off x="541658" y="1549315"/>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B</a:t>
            </a:r>
            <a:endParaRPr lang="zh-CN" altLang="en-US" sz="2400" dirty="0">
              <a:solidFill>
                <a:srgbClr val="FF0000"/>
              </a:solidFill>
              <a:latin typeface="Times New Roman" panose="02020603050405020304" charset="0"/>
              <a:cs typeface="Times New Roman" panose="02020603050405020304" charset="0"/>
            </a:endParaRPr>
          </a:p>
        </p:txBody>
      </p:sp>
      <p:sp>
        <p:nvSpPr>
          <p:cNvPr id="6" name="文本框 5"/>
          <p:cNvSpPr txBox="1"/>
          <p:nvPr/>
        </p:nvSpPr>
        <p:spPr>
          <a:xfrm>
            <a:off x="370964" y="2762564"/>
            <a:ext cx="5474576"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B</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ch</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/k/</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tʃ</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nvSpPr>
        <p:spPr>
          <a:xfrm>
            <a:off x="541658" y="2343263"/>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B</a:t>
            </a:r>
            <a:endParaRPr lang="zh-CN" altLang="en-US" sz="2400" dirty="0">
              <a:solidFill>
                <a:srgbClr val="FF0000"/>
              </a:solidFill>
              <a:latin typeface="Times New Roman" panose="02020603050405020304" charset="0"/>
              <a:cs typeface="Times New Roman" panose="02020603050405020304" charset="0"/>
            </a:endParaRPr>
          </a:p>
        </p:txBody>
      </p:sp>
      <p:sp>
        <p:nvSpPr>
          <p:cNvPr id="8" name="文本框 7"/>
          <p:cNvSpPr txBox="1"/>
          <p:nvPr/>
        </p:nvSpPr>
        <p:spPr>
          <a:xfrm>
            <a:off x="370964" y="3541632"/>
            <a:ext cx="5755102"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ow</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əʊ</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aʊ</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9" name="文本框 8"/>
          <p:cNvSpPr txBox="1"/>
          <p:nvPr/>
        </p:nvSpPr>
        <p:spPr>
          <a:xfrm>
            <a:off x="541658" y="3111309"/>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D</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p:bldP spid="6" grpId="0" bldLvl="0" animBg="1"/>
      <p:bldP spid="7" grpId="0"/>
      <p:bldP spid="8" grpId="0" bldLvl="0" animBg="1"/>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5"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)4. A. l</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st	B.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sy		C. h</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lth	D. w</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k</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)5. A. gr</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p	B. s</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th	C. al</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d	D. with</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4" name="文本框 3"/>
          <p:cNvSpPr txBox="1"/>
          <p:nvPr/>
        </p:nvSpPr>
        <p:spPr>
          <a:xfrm>
            <a:off x="370964" y="1536637"/>
            <a:ext cx="5238935"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C</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ea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i</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nvSpPr>
        <p:spPr>
          <a:xfrm>
            <a:off x="541658" y="1117239"/>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C</a:t>
            </a:r>
            <a:endParaRPr lang="zh-CN" altLang="en-US" sz="2400" dirty="0">
              <a:solidFill>
                <a:srgbClr val="FF0000"/>
              </a:solidFill>
              <a:latin typeface="Times New Roman" panose="02020603050405020304" charset="0"/>
              <a:cs typeface="Times New Roman" panose="02020603050405020304" charset="0"/>
            </a:endParaRPr>
          </a:p>
        </p:txBody>
      </p:sp>
      <p:sp>
        <p:nvSpPr>
          <p:cNvPr id="6" name="文本框 5"/>
          <p:cNvSpPr txBox="1"/>
          <p:nvPr/>
        </p:nvSpPr>
        <p:spPr>
          <a:xfrm>
            <a:off x="370963" y="2356306"/>
            <a:ext cx="5489451"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ou</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/u</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aʊ</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nvSpPr>
        <p:spPr>
          <a:xfrm>
            <a:off x="541658" y="1935665"/>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A</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4"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)1. A.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ngry	B.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dd		C. n</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me	D. c</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)2. A. r</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sh	B. p</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sh		C. s</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ch		D. m</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ch</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)3. A. beg</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	B. k</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nd		C. h</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gh		D. r</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ght</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pic>
        <p:nvPicPr>
          <p:cNvPr id="7170"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910234" y="1004304"/>
            <a:ext cx="1323529" cy="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文本框 3"/>
          <p:cNvSpPr txBox="1"/>
          <p:nvPr/>
        </p:nvSpPr>
        <p:spPr>
          <a:xfrm>
            <a:off x="390988" y="1950749"/>
            <a:ext cx="5317481"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C</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eɪ</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/æ/</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nvSpPr>
        <p:spPr>
          <a:xfrm>
            <a:off x="533144" y="1544304"/>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C</a:t>
            </a:r>
            <a:endParaRPr lang="zh-CN" altLang="en-US" sz="2400" dirty="0">
              <a:solidFill>
                <a:srgbClr val="FF0000"/>
              </a:solidFill>
              <a:latin typeface="Times New Roman" panose="02020603050405020304" charset="0"/>
              <a:cs typeface="Times New Roman" panose="02020603050405020304" charset="0"/>
            </a:endParaRPr>
          </a:p>
        </p:txBody>
      </p:sp>
      <p:sp>
        <p:nvSpPr>
          <p:cNvPr id="6" name="文本框 5"/>
          <p:cNvSpPr txBox="1"/>
          <p:nvPr/>
        </p:nvSpPr>
        <p:spPr>
          <a:xfrm>
            <a:off x="390988" y="2778021"/>
            <a:ext cx="5144357"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B</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u</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/ʊ/</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/ʌ/</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nvSpPr>
        <p:spPr>
          <a:xfrm>
            <a:off x="533144" y="2340917"/>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B</a:t>
            </a:r>
            <a:endParaRPr lang="zh-CN" altLang="en-US" sz="2400" dirty="0">
              <a:solidFill>
                <a:srgbClr val="FF0000"/>
              </a:solidFill>
              <a:latin typeface="Times New Roman" panose="02020603050405020304" charset="0"/>
              <a:cs typeface="Times New Roman" panose="02020603050405020304" charset="0"/>
            </a:endParaRPr>
          </a:p>
        </p:txBody>
      </p:sp>
      <p:sp>
        <p:nvSpPr>
          <p:cNvPr id="8" name="文本框 7"/>
          <p:cNvSpPr txBox="1"/>
          <p:nvPr/>
        </p:nvSpPr>
        <p:spPr>
          <a:xfrm>
            <a:off x="390988" y="3564557"/>
            <a:ext cx="5067862"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i</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ɪ</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a</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ɪ</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9" name="文本框 8"/>
          <p:cNvSpPr txBox="1"/>
          <p:nvPr/>
        </p:nvSpPr>
        <p:spPr>
          <a:xfrm>
            <a:off x="545873" y="3137530"/>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A</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p:bldP spid="6" grpId="0" bldLvl="0" animBg="1"/>
      <p:bldP spid="7" grpId="0"/>
      <p:bldP spid="8" grpId="0" animBg="1"/>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4"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)4. A. m</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st	B. c</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st		C. p</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st		D. h</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st</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)5. A.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wh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ere	B.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wh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ose	C.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wh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ile	D.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wh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4" name="文本框 3"/>
          <p:cNvSpPr txBox="1"/>
          <p:nvPr/>
        </p:nvSpPr>
        <p:spPr>
          <a:xfrm>
            <a:off x="390988" y="1556957"/>
            <a:ext cx="5275803"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B</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o</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/ɒ/</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əʊ</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nvSpPr>
        <p:spPr>
          <a:xfrm>
            <a:off x="539818" y="1093494"/>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B</a:t>
            </a:r>
            <a:endParaRPr lang="zh-CN" altLang="en-US" sz="2400" dirty="0">
              <a:solidFill>
                <a:srgbClr val="FF0000"/>
              </a:solidFill>
              <a:latin typeface="Times New Roman" panose="02020603050405020304" charset="0"/>
              <a:cs typeface="Times New Roman" panose="02020603050405020304" charset="0"/>
            </a:endParaRPr>
          </a:p>
        </p:txBody>
      </p:sp>
      <p:sp>
        <p:nvSpPr>
          <p:cNvPr id="6" name="文本框 5"/>
          <p:cNvSpPr txBox="1"/>
          <p:nvPr/>
        </p:nvSpPr>
        <p:spPr>
          <a:xfrm>
            <a:off x="390988" y="2376626"/>
            <a:ext cx="5396029"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B</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wh</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/h/</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/w/</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nvSpPr>
        <p:spPr>
          <a:xfrm>
            <a:off x="539818" y="1952041"/>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B</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p:bldP spid="6" grpId="0" bldLvl="0" animBg="1"/>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1693545" y="1448885"/>
            <a:ext cx="6211570" cy="645160"/>
          </a:xfrm>
          <a:prstGeom prst="rect">
            <a:avLst/>
          </a:prstGeom>
          <a:noFill/>
        </p:spPr>
        <p:txBody>
          <a:bodyPr wrap="square" rtlCol="0">
            <a:spAutoFit/>
          </a:bodyPr>
          <a:lstStyle/>
          <a:p>
            <a:pPr algn="ctr" fontAlgn="auto">
              <a:defRPr/>
            </a:pPr>
            <a:r>
              <a:rPr lang="zh-CN" altLang="en-US" sz="3600" b="1" noProof="1">
                <a:solidFill>
                  <a:schemeClr val="accent1">
                    <a:lumMod val="75000"/>
                  </a:schemeClr>
                </a:solidFill>
                <a:effectLst>
                  <a:outerShdw blurRad="38100" dist="38100" dir="2700000" algn="tl" rotWithShape="0">
                    <a:srgbClr val="000000">
                      <a:alpha val="43137"/>
                    </a:srgbClr>
                  </a:outerShdw>
                </a:effectLst>
                <a:latin typeface="华文新魏" panose="02010800040101010101" pitchFamily="2" charset="-122"/>
                <a:ea typeface="华文新魏" panose="02010800040101010101" pitchFamily="2" charset="-122"/>
                <a:sym typeface="+mn-ea"/>
              </a:rPr>
              <a:t>第三部分</a:t>
            </a:r>
            <a:r>
              <a:rPr lang="en-US" altLang="zh-CN" sz="3600" b="1" noProof="1">
                <a:solidFill>
                  <a:schemeClr val="accent1">
                    <a:lumMod val="75000"/>
                  </a:schemeClr>
                </a:solidFill>
                <a:effectLst>
                  <a:outerShdw blurRad="38100" dist="38100" dir="2700000" algn="tl" rotWithShape="0">
                    <a:srgbClr val="000000">
                      <a:alpha val="43137"/>
                    </a:srgbClr>
                  </a:outerShdw>
                </a:effectLst>
                <a:latin typeface="华文新魏" panose="02010800040101010101" pitchFamily="2" charset="-122"/>
                <a:ea typeface="华文新魏" panose="02010800040101010101" pitchFamily="2" charset="-122"/>
                <a:sym typeface="+mn-ea"/>
              </a:rPr>
              <a:t>  </a:t>
            </a:r>
            <a:r>
              <a:rPr lang="zh-CN" altLang="en-US" sz="3600" b="1" noProof="1">
                <a:solidFill>
                  <a:schemeClr val="accent1">
                    <a:lumMod val="75000"/>
                  </a:schemeClr>
                </a:solidFill>
                <a:effectLst>
                  <a:outerShdw blurRad="38100" dist="38100" dir="2700000" algn="tl" rotWithShape="0">
                    <a:srgbClr val="000000">
                      <a:alpha val="43137"/>
                    </a:srgbClr>
                  </a:outerShdw>
                </a:effectLst>
                <a:latin typeface="华文新魏" panose="02010800040101010101" pitchFamily="2" charset="-122"/>
                <a:ea typeface="华文新魏" panose="02010800040101010101" pitchFamily="2" charset="-122"/>
                <a:sym typeface="+mn-ea"/>
              </a:rPr>
              <a:t>专题</a:t>
            </a:r>
            <a:endParaRPr lang="zh-CN" altLang="en-US" sz="3600" b="1" noProof="1">
              <a:solidFill>
                <a:schemeClr val="accent1">
                  <a:lumMod val="75000"/>
                </a:schemeClr>
              </a:solidFill>
              <a:effectLst>
                <a:outerShdw blurRad="38100" dist="38100" dir="2700000" algn="tl" rotWithShape="0">
                  <a:srgbClr val="000000">
                    <a:alpha val="43137"/>
                  </a:srgbClr>
                </a:outerShdw>
              </a:effectLst>
              <a:latin typeface="华文新魏" panose="02010800040101010101" pitchFamily="2" charset="-122"/>
              <a:ea typeface="华文新魏" panose="02010800040101010101" pitchFamily="2" charset="-122"/>
              <a:sym typeface="+mn-ea"/>
            </a:endParaRPr>
          </a:p>
        </p:txBody>
      </p:sp>
      <p:sp>
        <p:nvSpPr>
          <p:cNvPr id="4" name="文本框 3"/>
          <p:cNvSpPr txBox="1"/>
          <p:nvPr/>
        </p:nvSpPr>
        <p:spPr>
          <a:xfrm>
            <a:off x="2067560" y="2566035"/>
            <a:ext cx="5464175" cy="583565"/>
          </a:xfrm>
          <a:prstGeom prst="rect">
            <a:avLst/>
          </a:prstGeom>
          <a:noFill/>
        </p:spPr>
        <p:txBody>
          <a:bodyPr wrap="square" rtlCol="0">
            <a:spAutoFit/>
          </a:bodyPr>
          <a:lstStyle/>
          <a:p>
            <a:pPr algn="ctr"/>
            <a:r>
              <a:rPr lang="zh-CN" altLang="en-US" sz="3200" dirty="0">
                <a:solidFill>
                  <a:schemeClr val="accent1">
                    <a:lumMod val="75000"/>
                  </a:schemeClr>
                </a:solidFill>
                <a:effectLst>
                  <a:outerShdw blurRad="38100" dist="38100" dir="2700000" algn="tl">
                    <a:srgbClr val="000000">
                      <a:alpha val="43137"/>
                    </a:srgbClr>
                  </a:outerShdw>
                </a:effectLst>
                <a:latin typeface="华文行楷" panose="02010800040101010101" pitchFamily="2" charset="-122"/>
                <a:ea typeface="华文行楷" panose="02010800040101010101" pitchFamily="2" charset="-122"/>
              </a:rPr>
              <a:t>专题一</a:t>
            </a:r>
            <a:r>
              <a:rPr lang="en-US" altLang="zh-CN" sz="3200" dirty="0">
                <a:solidFill>
                  <a:schemeClr val="accent1">
                    <a:lumMod val="75000"/>
                  </a:schemeClr>
                </a:solidFill>
                <a:effectLst>
                  <a:outerShdw blurRad="38100" dist="38100" dir="2700000" algn="tl">
                    <a:srgbClr val="000000">
                      <a:alpha val="43137"/>
                    </a:srgbClr>
                  </a:outerShdw>
                </a:effectLst>
                <a:latin typeface="华文行楷" panose="02010800040101010101" pitchFamily="2" charset="-122"/>
                <a:ea typeface="华文行楷" panose="02010800040101010101" pitchFamily="2" charset="-122"/>
              </a:rPr>
              <a:t>  </a:t>
            </a:r>
            <a:r>
              <a:rPr lang="zh-CN" altLang="en-US" sz="3200" dirty="0">
                <a:solidFill>
                  <a:schemeClr val="accent1">
                    <a:lumMod val="75000"/>
                  </a:schemeClr>
                </a:solidFill>
                <a:effectLst>
                  <a:outerShdw blurRad="38100" dist="38100" dir="2700000" algn="tl">
                    <a:srgbClr val="000000">
                      <a:alpha val="43137"/>
                    </a:srgbClr>
                  </a:outerShdw>
                </a:effectLst>
                <a:latin typeface="华文行楷" panose="02010800040101010101" pitchFamily="2" charset="-122"/>
                <a:ea typeface="华文行楷" panose="02010800040101010101" pitchFamily="2" charset="-122"/>
              </a:rPr>
              <a:t>单词辨音</a:t>
            </a:r>
            <a:endParaRPr lang="zh-CN" altLang="en-US" sz="3200" dirty="0">
              <a:solidFill>
                <a:schemeClr val="accent1">
                  <a:lumMod val="75000"/>
                </a:schemeClr>
              </a:solidFill>
              <a:effectLst>
                <a:outerShdw blurRad="38100" dist="38100" dir="2700000" algn="tl">
                  <a:srgbClr val="000000">
                    <a:alpha val="43137"/>
                  </a:srgbClr>
                </a:outerShdw>
              </a:effectLst>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4"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)1. A. w</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ter	B. w</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sh		C. wh</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		D. w</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nt</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)2. A. n</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xt	B. n</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		C. l</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g		D. h</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endPar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)3. A. s</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ng	B. th</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se	C. kil</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D. sm</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ke</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pic>
        <p:nvPicPr>
          <p:cNvPr id="8194"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910234" y="947287"/>
            <a:ext cx="1323529" cy="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文本框 4"/>
          <p:cNvSpPr txBox="1"/>
          <p:nvPr/>
        </p:nvSpPr>
        <p:spPr>
          <a:xfrm>
            <a:off x="404337" y="1961206"/>
            <a:ext cx="5317931"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/ɔː/</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/ɒ/</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nvSpPr>
        <p:spPr>
          <a:xfrm>
            <a:off x="493097" y="1487287"/>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A</a:t>
            </a:r>
            <a:endParaRPr lang="zh-CN" altLang="en-US" sz="2400" dirty="0">
              <a:solidFill>
                <a:srgbClr val="FF0000"/>
              </a:solidFill>
              <a:latin typeface="Times New Roman" panose="02020603050405020304" charset="0"/>
              <a:cs typeface="Times New Roman" panose="02020603050405020304" charset="0"/>
            </a:endParaRPr>
          </a:p>
        </p:txBody>
      </p:sp>
      <p:sp>
        <p:nvSpPr>
          <p:cNvPr id="7" name="文本框 6"/>
          <p:cNvSpPr txBox="1"/>
          <p:nvPr/>
        </p:nvSpPr>
        <p:spPr>
          <a:xfrm>
            <a:off x="404337" y="2758841"/>
            <a:ext cx="5317931"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i</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ː/</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8" name="文本框 7"/>
          <p:cNvSpPr txBox="1"/>
          <p:nvPr/>
        </p:nvSpPr>
        <p:spPr>
          <a:xfrm>
            <a:off x="510111" y="2302747"/>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D</a:t>
            </a:r>
            <a:endParaRPr lang="zh-CN" altLang="en-US" sz="2400" dirty="0">
              <a:solidFill>
                <a:srgbClr val="FF0000"/>
              </a:solidFill>
              <a:latin typeface="Times New Roman" panose="02020603050405020304" charset="0"/>
              <a:cs typeface="Times New Roman" panose="02020603050405020304" charset="0"/>
            </a:endParaRPr>
          </a:p>
        </p:txBody>
      </p:sp>
      <p:sp>
        <p:nvSpPr>
          <p:cNvPr id="9" name="文本框 8"/>
          <p:cNvSpPr txBox="1"/>
          <p:nvPr/>
        </p:nvSpPr>
        <p:spPr>
          <a:xfrm>
            <a:off x="404337" y="3566636"/>
            <a:ext cx="5276253"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o</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/ɒ/</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əʊ</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0" name="文本框 9"/>
          <p:cNvSpPr txBox="1"/>
          <p:nvPr/>
        </p:nvSpPr>
        <p:spPr>
          <a:xfrm>
            <a:off x="510111" y="3151728"/>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A</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p:bldP spid="7" grpId="0" bldLvl="0" animBg="1"/>
      <p:bldP spid="8" grpId="0"/>
      <p:bldP spid="9" grpId="0" animBg="1"/>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4"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)4. A. l</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ke		B. g</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ve		C. f</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ne		D. w</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se</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)5. A. la</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		B. ha</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C. pa</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		D. bu</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a:t>
            </a:r>
            <a:endPar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4" name="文本框 3"/>
          <p:cNvSpPr txBox="1"/>
          <p:nvPr/>
        </p:nvSpPr>
        <p:spPr>
          <a:xfrm>
            <a:off x="364291" y="1537603"/>
            <a:ext cx="5067413"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B</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i</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ɪ</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a</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ɪ</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nvSpPr>
        <p:spPr>
          <a:xfrm>
            <a:off x="543483" y="1118464"/>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B</a:t>
            </a:r>
            <a:endParaRPr lang="zh-CN" altLang="en-US" sz="2400" dirty="0">
              <a:solidFill>
                <a:srgbClr val="FF0000"/>
              </a:solidFill>
              <a:latin typeface="Times New Roman" panose="02020603050405020304" charset="0"/>
              <a:cs typeface="Times New Roman" panose="02020603050405020304" charset="0"/>
            </a:endParaRPr>
          </a:p>
        </p:txBody>
      </p:sp>
      <p:sp>
        <p:nvSpPr>
          <p:cNvPr id="6" name="文本框 5"/>
          <p:cNvSpPr txBox="1"/>
          <p:nvPr/>
        </p:nvSpPr>
        <p:spPr>
          <a:xfrm>
            <a:off x="364291" y="2356306"/>
            <a:ext cx="5067413"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B</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s</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/z/</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/s/</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nvSpPr>
        <p:spPr>
          <a:xfrm>
            <a:off x="546528" y="1943199"/>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B</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4"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)1. A.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nd		B. s</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		C. m</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tch	D. sof</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endPar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)2. A. l</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ve	B. d</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g		C.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		D. j</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b</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)3. A.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nder	B. s</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pper	C. st</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dent	D. h</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rry</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pic>
        <p:nvPicPr>
          <p:cNvPr id="9218"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828201" y="1002875"/>
            <a:ext cx="1323529" cy="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文本框 4"/>
          <p:cNvSpPr txBox="1"/>
          <p:nvPr/>
        </p:nvSpPr>
        <p:spPr>
          <a:xfrm>
            <a:off x="364291" y="1968846"/>
            <a:ext cx="5254965"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/ə/</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/æ/</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nvSpPr>
        <p:spPr>
          <a:xfrm>
            <a:off x="556823" y="1537277"/>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D</a:t>
            </a:r>
            <a:endParaRPr lang="zh-CN" altLang="en-US" sz="2400" dirty="0">
              <a:solidFill>
                <a:srgbClr val="FF0000"/>
              </a:solidFill>
              <a:latin typeface="Times New Roman" panose="02020603050405020304" charset="0"/>
              <a:cs typeface="Times New Roman" panose="02020603050405020304" charset="0"/>
            </a:endParaRPr>
          </a:p>
        </p:txBody>
      </p:sp>
      <p:sp>
        <p:nvSpPr>
          <p:cNvPr id="7" name="文本框 6"/>
          <p:cNvSpPr txBox="1"/>
          <p:nvPr/>
        </p:nvSpPr>
        <p:spPr>
          <a:xfrm>
            <a:off x="364291" y="2749697"/>
            <a:ext cx="5136791"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o</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/ʌ/</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/ɒ/</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8" name="文本框 7"/>
          <p:cNvSpPr txBox="1"/>
          <p:nvPr/>
        </p:nvSpPr>
        <p:spPr>
          <a:xfrm>
            <a:off x="556823" y="2318483"/>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A</a:t>
            </a:r>
            <a:endParaRPr lang="zh-CN" altLang="en-US" sz="2400" dirty="0">
              <a:solidFill>
                <a:srgbClr val="FF0000"/>
              </a:solidFill>
              <a:latin typeface="Times New Roman" panose="02020603050405020304" charset="0"/>
              <a:cs typeface="Times New Roman" panose="02020603050405020304" charset="0"/>
            </a:endParaRPr>
          </a:p>
        </p:txBody>
      </p:sp>
      <p:sp>
        <p:nvSpPr>
          <p:cNvPr id="9" name="文本框 8"/>
          <p:cNvSpPr txBox="1"/>
          <p:nvPr/>
        </p:nvSpPr>
        <p:spPr>
          <a:xfrm>
            <a:off x="364290" y="3581348"/>
            <a:ext cx="5287025"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C</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u</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ju</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/ʌ/</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0" name="文本框 9"/>
          <p:cNvSpPr txBox="1"/>
          <p:nvPr/>
        </p:nvSpPr>
        <p:spPr>
          <a:xfrm>
            <a:off x="556823" y="3148106"/>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C</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p:bldP spid="7" grpId="0" animBg="1"/>
      <p:bldP spid="8" grpId="0"/>
      <p:bldP spid="9" grpId="0" animBg="1"/>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4"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)4. A.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c</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enter	B. fa</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c</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		C.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c</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ity		D.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c</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all</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)5. A. doct</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or</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B. c</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or</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		C. f</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or</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m		D.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or</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der</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4" name="文本框 3"/>
          <p:cNvSpPr txBox="1"/>
          <p:nvPr/>
        </p:nvSpPr>
        <p:spPr>
          <a:xfrm>
            <a:off x="370966" y="1568379"/>
            <a:ext cx="5254965"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c</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/k/</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/s/</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nvSpPr>
        <p:spPr>
          <a:xfrm>
            <a:off x="543474" y="1151742"/>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D</a:t>
            </a:r>
            <a:endParaRPr lang="zh-CN" altLang="en-US" sz="2400" dirty="0">
              <a:solidFill>
                <a:srgbClr val="FF0000"/>
              </a:solidFill>
              <a:latin typeface="Times New Roman" panose="02020603050405020304" charset="0"/>
              <a:cs typeface="Times New Roman" panose="02020603050405020304" charset="0"/>
            </a:endParaRPr>
          </a:p>
        </p:txBody>
      </p:sp>
      <p:sp>
        <p:nvSpPr>
          <p:cNvPr id="6" name="文本框 5"/>
          <p:cNvSpPr txBox="1"/>
          <p:nvPr/>
        </p:nvSpPr>
        <p:spPr>
          <a:xfrm>
            <a:off x="370966" y="2356306"/>
            <a:ext cx="5271443"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or</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/ə/</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/ɔː/</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nvSpPr>
        <p:spPr>
          <a:xfrm>
            <a:off x="550796" y="1948466"/>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A</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p:bldP spid="6" grpId="0" animBg="1"/>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4"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)1. A. gam</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es</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B. wish</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es</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C. kniv</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es</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D. citi</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es</a:t>
            </a:r>
            <a:endPar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)2. A. t</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B. s</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		C.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st		D. inst</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d</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)3. A.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ree	B.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at		C.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ing		D.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ink</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pic>
        <p:nvPicPr>
          <p:cNvPr id="10242"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957881" y="1009266"/>
            <a:ext cx="1228235" cy="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文本框 4"/>
          <p:cNvSpPr txBox="1"/>
          <p:nvPr/>
        </p:nvSpPr>
        <p:spPr>
          <a:xfrm>
            <a:off x="384315" y="1982492"/>
            <a:ext cx="5472973"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B</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es</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ɪz</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/z/</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nvSpPr>
        <p:spPr>
          <a:xfrm>
            <a:off x="517051" y="1549266"/>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B</a:t>
            </a:r>
            <a:endParaRPr lang="zh-CN" altLang="en-US" sz="2400" dirty="0">
              <a:solidFill>
                <a:srgbClr val="FF0000"/>
              </a:solidFill>
              <a:latin typeface="Times New Roman" panose="02020603050405020304" charset="0"/>
              <a:cs typeface="Times New Roman" panose="02020603050405020304" charset="0"/>
            </a:endParaRPr>
          </a:p>
        </p:txBody>
      </p:sp>
      <p:sp>
        <p:nvSpPr>
          <p:cNvPr id="7" name="文本框 6"/>
          <p:cNvSpPr txBox="1"/>
          <p:nvPr/>
        </p:nvSpPr>
        <p:spPr>
          <a:xfrm>
            <a:off x="384315" y="2762003"/>
            <a:ext cx="5254965"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ea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i</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ː/</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8" name="文本框 7"/>
          <p:cNvSpPr txBox="1"/>
          <p:nvPr/>
        </p:nvSpPr>
        <p:spPr>
          <a:xfrm>
            <a:off x="517051" y="2355635"/>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D</a:t>
            </a:r>
            <a:endParaRPr lang="zh-CN" altLang="en-US" sz="2400" dirty="0">
              <a:solidFill>
                <a:srgbClr val="FF0000"/>
              </a:solidFill>
              <a:latin typeface="Times New Roman" panose="02020603050405020304" charset="0"/>
              <a:cs typeface="Times New Roman" panose="02020603050405020304" charset="0"/>
            </a:endParaRPr>
          </a:p>
        </p:txBody>
      </p:sp>
      <p:sp>
        <p:nvSpPr>
          <p:cNvPr id="9" name="文本框 8"/>
          <p:cNvSpPr txBox="1"/>
          <p:nvPr/>
        </p:nvSpPr>
        <p:spPr>
          <a:xfrm>
            <a:off x="384315" y="3541802"/>
            <a:ext cx="5254965"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B</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th</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/ð/</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/θ/</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0" name="文本框 9"/>
          <p:cNvSpPr txBox="1"/>
          <p:nvPr/>
        </p:nvSpPr>
        <p:spPr>
          <a:xfrm>
            <a:off x="540386" y="3138274"/>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B</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p:bldP spid="7" grpId="0" animBg="1"/>
      <p:bldP spid="8" grpId="0"/>
      <p:bldP spid="9" grpId="0" animBg="1"/>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4"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)4. A. f</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ew</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B. gr</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ew</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C. n</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ew</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D. kn</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ew</a:t>
            </a:r>
            <a:endPar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)5. A. c</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k	B. n</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		C. l</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k		D. g</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d</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4" name="文本框 3"/>
          <p:cNvSpPr txBox="1"/>
          <p:nvPr/>
        </p:nvSpPr>
        <p:spPr>
          <a:xfrm>
            <a:off x="384315" y="1557709"/>
            <a:ext cx="5553123"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B</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ew</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/uː/</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ju</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ː/</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nvSpPr>
        <p:spPr>
          <a:xfrm>
            <a:off x="543749" y="1082291"/>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B</a:t>
            </a:r>
            <a:endParaRPr lang="zh-CN" altLang="en-US" sz="2400" dirty="0">
              <a:solidFill>
                <a:srgbClr val="FF0000"/>
              </a:solidFill>
              <a:latin typeface="Times New Roman" panose="02020603050405020304" charset="0"/>
              <a:cs typeface="Times New Roman" panose="02020603050405020304" charset="0"/>
            </a:endParaRPr>
          </a:p>
        </p:txBody>
      </p:sp>
      <p:sp>
        <p:nvSpPr>
          <p:cNvPr id="6" name="文本框 5"/>
          <p:cNvSpPr txBox="1"/>
          <p:nvPr/>
        </p:nvSpPr>
        <p:spPr>
          <a:xfrm>
            <a:off x="384315" y="2356306"/>
            <a:ext cx="5363969"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B</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oo</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/uː/</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/ʊ/</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nvSpPr>
        <p:spPr>
          <a:xfrm>
            <a:off x="553735" y="1942146"/>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B</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p:bldP spid="6" grpId="0" animBg="1"/>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4"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)1. A. s</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ve	B. h</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ve		C. br</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ve	D. w</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ve</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)2. A. s</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		B. d</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sk		C.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ven		D. r</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st</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)3. A. m</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ther	B. c</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py		C. br</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ther	D. m</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ney</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pic>
        <p:nvPicPr>
          <p:cNvPr id="11266"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840163" y="947287"/>
            <a:ext cx="1524706" cy="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文本框 4"/>
          <p:cNvSpPr txBox="1"/>
          <p:nvPr/>
        </p:nvSpPr>
        <p:spPr>
          <a:xfrm>
            <a:off x="390990" y="1978793"/>
            <a:ext cx="5222905"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B</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/æ/</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e</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ɪ</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nvSpPr>
        <p:spPr>
          <a:xfrm>
            <a:off x="543749" y="1487287"/>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B</a:t>
            </a:r>
            <a:endParaRPr lang="zh-CN" altLang="en-US" sz="2400" dirty="0">
              <a:solidFill>
                <a:srgbClr val="FF0000"/>
              </a:solidFill>
              <a:latin typeface="Times New Roman" panose="02020603050405020304" charset="0"/>
              <a:cs typeface="Times New Roman" panose="02020603050405020304" charset="0"/>
            </a:endParaRPr>
          </a:p>
        </p:txBody>
      </p:sp>
      <p:sp>
        <p:nvSpPr>
          <p:cNvPr id="7" name="文本框 6"/>
          <p:cNvSpPr txBox="1"/>
          <p:nvPr/>
        </p:nvSpPr>
        <p:spPr>
          <a:xfrm>
            <a:off x="390990" y="2753375"/>
            <a:ext cx="5317481"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C</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i</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8" name="文本框 7"/>
          <p:cNvSpPr txBox="1"/>
          <p:nvPr/>
        </p:nvSpPr>
        <p:spPr>
          <a:xfrm>
            <a:off x="543749" y="2356450"/>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C</a:t>
            </a:r>
            <a:endParaRPr lang="zh-CN" altLang="en-US" sz="2400" dirty="0">
              <a:solidFill>
                <a:srgbClr val="FF0000"/>
              </a:solidFill>
              <a:latin typeface="Times New Roman" panose="02020603050405020304" charset="0"/>
              <a:cs typeface="Times New Roman" panose="02020603050405020304" charset="0"/>
            </a:endParaRPr>
          </a:p>
        </p:txBody>
      </p:sp>
      <p:sp>
        <p:nvSpPr>
          <p:cNvPr id="9" name="文本框 8"/>
          <p:cNvSpPr txBox="1"/>
          <p:nvPr/>
        </p:nvSpPr>
        <p:spPr>
          <a:xfrm>
            <a:off x="390990" y="3558321"/>
            <a:ext cx="5136342"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B</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o</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/ɒ/</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/ʌ/</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0" name="文本框 9"/>
          <p:cNvSpPr txBox="1"/>
          <p:nvPr/>
        </p:nvSpPr>
        <p:spPr>
          <a:xfrm>
            <a:off x="543749" y="3130299"/>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B</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p:bldP spid="7" grpId="0" bldLvl="0" animBg="1"/>
      <p:bldP spid="8" grpId="0"/>
      <p:bldP spid="9" grpId="0" animBg="1"/>
      <p:bldP spid="1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4"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)4. A. s</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bway	B. l</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nch	C. s</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nny	D. m</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sic</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)5. A. go</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es</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B. dish</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es</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C. choos</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es</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D. fix</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es</a:t>
            </a:r>
            <a:endPar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4" name="文本框 3"/>
          <p:cNvSpPr txBox="1"/>
          <p:nvPr/>
        </p:nvSpPr>
        <p:spPr>
          <a:xfrm>
            <a:off x="390990" y="1564384"/>
            <a:ext cx="5303055"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u</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ju</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ː/</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/ʌ/</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nvSpPr>
        <p:spPr>
          <a:xfrm>
            <a:off x="517051" y="1168067"/>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D</a:t>
            </a:r>
            <a:endParaRPr lang="zh-CN" altLang="en-US" sz="2400" dirty="0">
              <a:solidFill>
                <a:srgbClr val="FF0000"/>
              </a:solidFill>
              <a:latin typeface="Times New Roman" panose="02020603050405020304" charset="0"/>
              <a:cs typeface="Times New Roman" panose="02020603050405020304" charset="0"/>
            </a:endParaRPr>
          </a:p>
        </p:txBody>
      </p:sp>
      <p:sp>
        <p:nvSpPr>
          <p:cNvPr id="6" name="文本框 5"/>
          <p:cNvSpPr txBox="1"/>
          <p:nvPr/>
        </p:nvSpPr>
        <p:spPr>
          <a:xfrm>
            <a:off x="390990" y="2374444"/>
            <a:ext cx="5473421"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es</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/z/</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ɪ</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z</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nvSpPr>
        <p:spPr>
          <a:xfrm>
            <a:off x="519758" y="1908479"/>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A</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p:bldP spid="6" grpId="0" bldLvl="0" animBg="1"/>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4"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)1. A. o</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er	B. too</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C. wea</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er	D. fa</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er</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)2. A.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ch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emical	B.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ch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ance	C.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ch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ip		D.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ch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ess</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)3. A. catch</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es</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B. bus</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es</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C. wash</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es</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D. do</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es</a:t>
            </a:r>
            <a:endPar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pic>
        <p:nvPicPr>
          <p:cNvPr id="12290"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809646" y="947287"/>
            <a:ext cx="1524706" cy="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文本框 4"/>
          <p:cNvSpPr txBox="1"/>
          <p:nvPr/>
        </p:nvSpPr>
        <p:spPr>
          <a:xfrm>
            <a:off x="390990" y="1968633"/>
            <a:ext cx="5303055"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B</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th</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/θ/</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/ð/</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nvSpPr>
        <p:spPr>
          <a:xfrm>
            <a:off x="517051" y="1490610"/>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B</a:t>
            </a:r>
            <a:endParaRPr lang="zh-CN" altLang="en-US" sz="2400" dirty="0">
              <a:solidFill>
                <a:srgbClr val="FF0000"/>
              </a:solidFill>
              <a:latin typeface="Times New Roman" panose="02020603050405020304" charset="0"/>
              <a:cs typeface="Times New Roman" panose="02020603050405020304" charset="0"/>
            </a:endParaRPr>
          </a:p>
        </p:txBody>
      </p:sp>
      <p:sp>
        <p:nvSpPr>
          <p:cNvPr id="7" name="文本框 6"/>
          <p:cNvSpPr txBox="1"/>
          <p:nvPr/>
        </p:nvSpPr>
        <p:spPr>
          <a:xfrm>
            <a:off x="390990" y="2773695"/>
            <a:ext cx="5475025"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ch</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/k/</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tʃ</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8" name="文本框 7"/>
          <p:cNvSpPr txBox="1"/>
          <p:nvPr/>
        </p:nvSpPr>
        <p:spPr>
          <a:xfrm>
            <a:off x="517051" y="2343276"/>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A</a:t>
            </a:r>
            <a:endParaRPr lang="zh-CN" altLang="en-US" sz="2400" dirty="0">
              <a:solidFill>
                <a:srgbClr val="FF0000"/>
              </a:solidFill>
              <a:latin typeface="Times New Roman" panose="02020603050405020304" charset="0"/>
              <a:cs typeface="Times New Roman" panose="02020603050405020304" charset="0"/>
            </a:endParaRPr>
          </a:p>
        </p:txBody>
      </p:sp>
      <p:sp>
        <p:nvSpPr>
          <p:cNvPr id="9" name="文本框 8"/>
          <p:cNvSpPr txBox="1"/>
          <p:nvPr/>
        </p:nvSpPr>
        <p:spPr>
          <a:xfrm>
            <a:off x="390990" y="3555691"/>
            <a:ext cx="5475025"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es</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/z/</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ɪz</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0" name="文本框 9"/>
          <p:cNvSpPr txBox="1"/>
          <p:nvPr/>
        </p:nvSpPr>
        <p:spPr>
          <a:xfrm>
            <a:off x="517051" y="3118824"/>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D</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p:bldP spid="7" grpId="0" bldLvl="0" animBg="1"/>
      <p:bldP spid="8" grpId="0"/>
      <p:bldP spid="9" grpId="0" bldLvl="0" animBg="1"/>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4"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)4. A.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ar</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		B. b</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ar</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C. p</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ar</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k		D. doll</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ar</a:t>
            </a:r>
            <a:endPar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)5. A. prepar</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ed</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B. clean</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ed</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C. invit</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ed</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D. play</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ed</a:t>
            </a:r>
            <a:endPar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p:nvPr/>
        </p:nvSpPr>
        <p:spPr>
          <a:xfrm>
            <a:off x="411013" y="1552706"/>
            <a:ext cx="5293437"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ar</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/ə/</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/ɑ:/</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nvSpPr>
        <p:spPr>
          <a:xfrm>
            <a:off x="550423" y="1098936"/>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D</a:t>
            </a:r>
            <a:endParaRPr lang="zh-CN" altLang="en-US" sz="2400" dirty="0">
              <a:solidFill>
                <a:srgbClr val="FF0000"/>
              </a:solidFill>
              <a:latin typeface="Times New Roman" panose="02020603050405020304" charset="0"/>
              <a:cs typeface="Times New Roman" panose="02020603050405020304" charset="0"/>
            </a:endParaRPr>
          </a:p>
        </p:txBody>
      </p:sp>
      <p:sp>
        <p:nvSpPr>
          <p:cNvPr id="7" name="文本框 6"/>
          <p:cNvSpPr txBox="1"/>
          <p:nvPr/>
        </p:nvSpPr>
        <p:spPr>
          <a:xfrm>
            <a:off x="411013" y="2356306"/>
            <a:ext cx="5537093"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C</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ɪd</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8" name="文本框 7"/>
          <p:cNvSpPr txBox="1"/>
          <p:nvPr/>
        </p:nvSpPr>
        <p:spPr>
          <a:xfrm>
            <a:off x="550423" y="1939455"/>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C</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37730" y="4759960"/>
            <a:ext cx="1778000" cy="273685"/>
          </a:xfrm>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6" name="文本框 1"/>
          <p:cNvSpPr txBox="1">
            <a:spLocks noChangeArrowheads="1"/>
          </p:cNvSpPr>
          <p:nvPr/>
        </p:nvSpPr>
        <p:spPr bwMode="auto">
          <a:xfrm>
            <a:off x="328617" y="1082292"/>
            <a:ext cx="8486766" cy="2266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algn="l" fontAlgn="auto">
              <a:lnSpc>
                <a:spcPct val="120000"/>
              </a:lnSpc>
            </a:pPr>
            <a:r>
              <a:rPr lang="zh-CN" altLang="en-US" sz="2200" dirty="0">
                <a:latin typeface="Times New Roman" panose="02020603050405020304" charset="0"/>
                <a:ea typeface="黑体" panose="02010609060101010101" pitchFamily="49" charset="-122"/>
                <a:cs typeface="Times New Roman" panose="02020603050405020304" charset="0"/>
                <a:sym typeface="+mn-ea"/>
              </a:rPr>
              <a:t>本专题在历年考试中的分值比例为百分之十，是学生很容易得分的部分，但如果没有掌握技巧也容易丢分。现根据考试说明和历年考试情况分析，给考生一些复习建议，以提高答题的正确率。</a:t>
            </a:r>
            <a:endParaRPr lang="en-US" altLang="zh-CN" sz="2200" dirty="0">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20000"/>
              </a:lnSpc>
            </a:pP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1. </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掌握基础知识</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20000"/>
              </a:lnSpc>
            </a:pPr>
            <a:r>
              <a:rPr lang="zh-CN" altLang="en-US" sz="2200" dirty="0">
                <a:latin typeface="Times New Roman" panose="02020603050405020304" charset="0"/>
                <a:ea typeface="黑体" panose="02010609060101010101" pitchFamily="49" charset="-122"/>
                <a:cs typeface="Times New Roman" panose="02020603050405020304" charset="0"/>
                <a:sym typeface="+mn-ea"/>
              </a:rPr>
              <a:t>能熟练拼读</a:t>
            </a:r>
            <a:r>
              <a:rPr lang="en-US" altLang="zh-CN" sz="2200" dirty="0">
                <a:latin typeface="Times New Roman" panose="02020603050405020304" charset="0"/>
                <a:ea typeface="黑体" panose="02010609060101010101" pitchFamily="49" charset="-122"/>
                <a:cs typeface="Times New Roman" panose="02020603050405020304" charset="0"/>
                <a:sym typeface="+mn-ea"/>
              </a:rPr>
              <a:t>48</a:t>
            </a:r>
            <a:r>
              <a:rPr lang="zh-CN" altLang="en-US" sz="2200" dirty="0">
                <a:latin typeface="Times New Roman" panose="02020603050405020304" charset="0"/>
                <a:ea typeface="黑体" panose="02010609060101010101" pitchFamily="49" charset="-122"/>
                <a:cs typeface="Times New Roman" panose="02020603050405020304" charset="0"/>
                <a:sym typeface="+mn-ea"/>
              </a:rPr>
              <a:t>个语音音素，重点掌握</a:t>
            </a:r>
            <a:r>
              <a:rPr lang="en-US" altLang="zh-CN" sz="2200" dirty="0">
                <a:latin typeface="Times New Roman" panose="02020603050405020304" charset="0"/>
                <a:ea typeface="黑体" panose="02010609060101010101" pitchFamily="49" charset="-122"/>
                <a:cs typeface="Times New Roman" panose="02020603050405020304" charset="0"/>
                <a:sym typeface="+mn-ea"/>
              </a:rPr>
              <a:t>5</a:t>
            </a:r>
            <a:r>
              <a:rPr lang="zh-CN" altLang="en-US" sz="2200" dirty="0">
                <a:latin typeface="Times New Roman" panose="02020603050405020304" charset="0"/>
                <a:ea typeface="黑体" panose="02010609060101010101" pitchFamily="49" charset="-122"/>
                <a:cs typeface="Times New Roman" panose="02020603050405020304" charset="0"/>
                <a:sym typeface="+mn-ea"/>
              </a:rPr>
              <a:t>个元音字母在开音节、闭音节及非重读单词中的不同发音；牢记常见字母组合的发音规律，如</a:t>
            </a:r>
            <a:r>
              <a:rPr lang="en-US" altLang="zh-CN" sz="2200" dirty="0">
                <a:latin typeface="Times New Roman" panose="02020603050405020304" charset="0"/>
                <a:ea typeface="黑体" panose="02010609060101010101" pitchFamily="49" charset="-122"/>
                <a:cs typeface="Times New Roman" panose="02020603050405020304" charset="0"/>
                <a:sym typeface="+mn-ea"/>
              </a:rPr>
              <a:t>ai</a:t>
            </a:r>
            <a:r>
              <a:rPr lang="zh-CN" altLang="en-US" sz="2200" dirty="0">
                <a:latin typeface="Times New Roman" panose="02020603050405020304" charset="0"/>
                <a:ea typeface="黑体" panose="02010609060101010101" pitchFamily="49" charset="-122"/>
                <a:cs typeface="Times New Roman" panose="02020603050405020304" charset="0"/>
                <a:sym typeface="+mn-ea"/>
              </a:rPr>
              <a:t>、 </a:t>
            </a:r>
            <a:r>
              <a:rPr lang="en-US" altLang="zh-CN" sz="2200" dirty="0">
                <a:latin typeface="Times New Roman" panose="02020603050405020304" charset="0"/>
                <a:ea typeface="黑体" panose="02010609060101010101" pitchFamily="49" charset="-122"/>
                <a:cs typeface="Times New Roman" panose="02020603050405020304" charset="0"/>
                <a:sym typeface="+mn-ea"/>
              </a:rPr>
              <a:t>ay</a:t>
            </a:r>
            <a:r>
              <a:rPr lang="zh-CN" altLang="en-US" sz="2200" dirty="0">
                <a:latin typeface="Times New Roman" panose="02020603050405020304" charset="0"/>
                <a:ea typeface="黑体" panose="02010609060101010101" pitchFamily="49" charset="-122"/>
                <a:cs typeface="Times New Roman" panose="02020603050405020304" charset="0"/>
                <a:sym typeface="+mn-ea"/>
              </a:rPr>
              <a:t>、 </a:t>
            </a:r>
            <a:r>
              <a:rPr lang="en-US" altLang="zh-CN" sz="2200" dirty="0" err="1">
                <a:latin typeface="Times New Roman" panose="02020603050405020304" charset="0"/>
                <a:ea typeface="黑体" panose="02010609060101010101" pitchFamily="49" charset="-122"/>
                <a:cs typeface="Times New Roman" panose="02020603050405020304" charset="0"/>
                <a:sym typeface="+mn-ea"/>
              </a:rPr>
              <a:t>ar</a:t>
            </a:r>
            <a:r>
              <a:rPr lang="zh-CN" altLang="en-US" sz="2200" dirty="0">
                <a:latin typeface="Times New Roman" panose="02020603050405020304" charset="0"/>
                <a:ea typeface="黑体" panose="02010609060101010101" pitchFamily="49" charset="-122"/>
                <a:cs typeface="Times New Roman" panose="02020603050405020304" charset="0"/>
                <a:sym typeface="+mn-ea"/>
              </a:rPr>
              <a:t>、 </a:t>
            </a:r>
            <a:r>
              <a:rPr lang="en-US" altLang="zh-CN" sz="2200" dirty="0" err="1">
                <a:latin typeface="Times New Roman" panose="02020603050405020304" charset="0"/>
                <a:ea typeface="黑体" panose="02010609060101010101" pitchFamily="49" charset="-122"/>
                <a:cs typeface="Times New Roman" panose="02020603050405020304" charset="0"/>
                <a:sym typeface="+mn-ea"/>
              </a:rPr>
              <a:t>ea</a:t>
            </a:r>
            <a:r>
              <a:rPr lang="zh-CN" altLang="en-US" sz="2200" dirty="0">
                <a:latin typeface="Times New Roman" panose="02020603050405020304" charset="0"/>
                <a:ea typeface="黑体" panose="02010609060101010101" pitchFamily="49" charset="-122"/>
                <a:cs typeface="Times New Roman" panose="02020603050405020304" charset="0"/>
                <a:sym typeface="+mn-ea"/>
              </a:rPr>
              <a:t>、 </a:t>
            </a:r>
            <a:r>
              <a:rPr lang="en-US" altLang="zh-CN" sz="2200" dirty="0">
                <a:latin typeface="Times New Roman" panose="02020603050405020304" charset="0"/>
                <a:ea typeface="黑体" panose="02010609060101010101" pitchFamily="49" charset="-122"/>
                <a:cs typeface="Times New Roman" panose="02020603050405020304" charset="0"/>
                <a:sym typeface="+mn-ea"/>
              </a:rPr>
              <a:t>er</a:t>
            </a:r>
            <a:r>
              <a:rPr lang="zh-CN" altLang="en-US" sz="2200" dirty="0">
                <a:latin typeface="Times New Roman" panose="02020603050405020304" charset="0"/>
                <a:ea typeface="黑体" panose="02010609060101010101" pitchFamily="49" charset="-122"/>
                <a:cs typeface="Times New Roman" panose="02020603050405020304" charset="0"/>
                <a:sym typeface="+mn-ea"/>
              </a:rPr>
              <a:t>、 </a:t>
            </a:r>
            <a:r>
              <a:rPr lang="en-US" altLang="zh-CN" sz="2200" dirty="0" err="1">
                <a:latin typeface="Times New Roman" panose="02020603050405020304" charset="0"/>
                <a:ea typeface="黑体" panose="02010609060101010101" pitchFamily="49" charset="-122"/>
                <a:cs typeface="Times New Roman" panose="02020603050405020304" charset="0"/>
                <a:sym typeface="+mn-ea"/>
              </a:rPr>
              <a:t>ir</a:t>
            </a:r>
            <a:r>
              <a:rPr lang="zh-CN" altLang="en-US" sz="2200" dirty="0">
                <a:latin typeface="Times New Roman" panose="02020603050405020304" charset="0"/>
                <a:ea typeface="黑体" panose="02010609060101010101" pitchFamily="49" charset="-122"/>
                <a:cs typeface="Times New Roman" panose="02020603050405020304" charset="0"/>
                <a:sym typeface="+mn-ea"/>
              </a:rPr>
              <a:t>、 </a:t>
            </a:r>
            <a:r>
              <a:rPr lang="en-US" altLang="zh-CN" sz="2200" dirty="0">
                <a:latin typeface="Times New Roman" panose="02020603050405020304" charset="0"/>
                <a:ea typeface="黑体" panose="02010609060101010101" pitchFamily="49" charset="-122"/>
                <a:cs typeface="Times New Roman" panose="02020603050405020304" charset="0"/>
                <a:sym typeface="+mn-ea"/>
              </a:rPr>
              <a:t>or</a:t>
            </a:r>
            <a:r>
              <a:rPr lang="zh-CN" altLang="en-US" sz="2200" dirty="0">
                <a:latin typeface="Times New Roman" panose="02020603050405020304" charset="0"/>
                <a:ea typeface="黑体" panose="02010609060101010101" pitchFamily="49" charset="-122"/>
                <a:cs typeface="Times New Roman" panose="02020603050405020304" charset="0"/>
                <a:sym typeface="+mn-ea"/>
              </a:rPr>
              <a:t>、 </a:t>
            </a:r>
            <a:r>
              <a:rPr lang="en-US" altLang="zh-CN" sz="2200" dirty="0" err="1">
                <a:latin typeface="Times New Roman" panose="02020603050405020304" charset="0"/>
                <a:ea typeface="黑体" panose="02010609060101010101" pitchFamily="49" charset="-122"/>
                <a:cs typeface="Times New Roman" panose="02020603050405020304" charset="0"/>
                <a:sym typeface="+mn-ea"/>
              </a:rPr>
              <a:t>ur</a:t>
            </a:r>
            <a:r>
              <a:rPr lang="zh-CN" altLang="en-US" sz="2200" dirty="0">
                <a:latin typeface="Times New Roman" panose="02020603050405020304" charset="0"/>
                <a:ea typeface="黑体" panose="02010609060101010101" pitchFamily="49" charset="-122"/>
                <a:cs typeface="Times New Roman" panose="02020603050405020304" charset="0"/>
                <a:sym typeface="+mn-ea"/>
              </a:rPr>
              <a:t>、 </a:t>
            </a:r>
            <a:r>
              <a:rPr lang="en-US" altLang="zh-CN" sz="2200" dirty="0" err="1">
                <a:latin typeface="Times New Roman" panose="02020603050405020304" charset="0"/>
                <a:ea typeface="黑体" panose="02010609060101010101" pitchFamily="49" charset="-122"/>
                <a:cs typeface="Times New Roman" panose="02020603050405020304" charset="0"/>
                <a:sym typeface="+mn-ea"/>
              </a:rPr>
              <a:t>oa</a:t>
            </a:r>
            <a:r>
              <a:rPr lang="zh-CN" altLang="en-US" sz="2200" dirty="0">
                <a:latin typeface="Times New Roman" panose="02020603050405020304" charset="0"/>
                <a:ea typeface="黑体" panose="02010609060101010101" pitchFamily="49" charset="-122"/>
                <a:cs typeface="Times New Roman" panose="02020603050405020304" charset="0"/>
                <a:sym typeface="+mn-ea"/>
              </a:rPr>
              <a:t>、 </a:t>
            </a:r>
            <a:r>
              <a:rPr lang="en-US" altLang="zh-CN" sz="2200" dirty="0">
                <a:latin typeface="Times New Roman" panose="02020603050405020304" charset="0"/>
                <a:ea typeface="黑体" panose="02010609060101010101" pitchFamily="49" charset="-122"/>
                <a:cs typeface="Times New Roman" panose="02020603050405020304" charset="0"/>
                <a:sym typeface="+mn-ea"/>
              </a:rPr>
              <a:t>oi</a:t>
            </a:r>
            <a:r>
              <a:rPr lang="zh-CN" altLang="en-US" sz="2200" dirty="0">
                <a:latin typeface="Times New Roman" panose="02020603050405020304" charset="0"/>
                <a:ea typeface="黑体" panose="02010609060101010101" pitchFamily="49" charset="-122"/>
                <a:cs typeface="Times New Roman" panose="02020603050405020304" charset="0"/>
                <a:sym typeface="+mn-ea"/>
              </a:rPr>
              <a:t>、 </a:t>
            </a:r>
            <a:r>
              <a:rPr lang="en-US" altLang="zh-CN" sz="2200" dirty="0" err="1">
                <a:latin typeface="Times New Roman" panose="02020603050405020304" charset="0"/>
                <a:ea typeface="黑体" panose="02010609060101010101" pitchFamily="49" charset="-122"/>
                <a:cs typeface="Times New Roman" panose="02020603050405020304" charset="0"/>
                <a:sym typeface="+mn-ea"/>
              </a:rPr>
              <a:t>oo</a:t>
            </a:r>
            <a:r>
              <a:rPr lang="zh-CN" altLang="en-US" sz="2200" dirty="0">
                <a:latin typeface="Times New Roman" panose="02020603050405020304" charset="0"/>
                <a:ea typeface="黑体" panose="02010609060101010101" pitchFamily="49" charset="-122"/>
                <a:cs typeface="Times New Roman" panose="02020603050405020304" charset="0"/>
                <a:sym typeface="+mn-ea"/>
              </a:rPr>
              <a:t>、 </a:t>
            </a:r>
            <a:r>
              <a:rPr lang="en-US" altLang="zh-CN" sz="2200" dirty="0" err="1">
                <a:latin typeface="Times New Roman" panose="02020603050405020304" charset="0"/>
                <a:ea typeface="黑体" panose="02010609060101010101" pitchFamily="49" charset="-122"/>
                <a:cs typeface="Times New Roman" panose="02020603050405020304" charset="0"/>
                <a:sym typeface="+mn-ea"/>
              </a:rPr>
              <a:t>ou</a:t>
            </a:r>
            <a:r>
              <a:rPr lang="zh-CN" altLang="en-US" sz="2200" dirty="0">
                <a:latin typeface="Times New Roman" panose="02020603050405020304" charset="0"/>
                <a:ea typeface="黑体" panose="02010609060101010101" pitchFamily="49" charset="-122"/>
                <a:cs typeface="Times New Roman" panose="02020603050405020304" charset="0"/>
                <a:sym typeface="+mn-ea"/>
              </a:rPr>
              <a:t>、 </a:t>
            </a:r>
            <a:r>
              <a:rPr lang="en-US" altLang="zh-CN" sz="2200" dirty="0">
                <a:latin typeface="Times New Roman" panose="02020603050405020304" charset="0"/>
                <a:ea typeface="黑体" panose="02010609060101010101" pitchFamily="49" charset="-122"/>
                <a:cs typeface="Times New Roman" panose="02020603050405020304" charset="0"/>
                <a:sym typeface="+mn-ea"/>
              </a:rPr>
              <a:t>ow</a:t>
            </a:r>
            <a:r>
              <a:rPr lang="zh-CN" altLang="en-US" sz="2200" dirty="0">
                <a:latin typeface="Times New Roman" panose="02020603050405020304" charset="0"/>
                <a:ea typeface="黑体" panose="02010609060101010101" pitchFamily="49" charset="-122"/>
                <a:cs typeface="Times New Roman" panose="02020603050405020304" charset="0"/>
                <a:sym typeface="+mn-ea"/>
              </a:rPr>
              <a:t>、 </a:t>
            </a:r>
            <a:r>
              <a:rPr lang="en-US" altLang="zh-CN" sz="2200" dirty="0" err="1">
                <a:latin typeface="Times New Roman" panose="02020603050405020304" charset="0"/>
                <a:ea typeface="黑体" panose="02010609060101010101" pitchFamily="49" charset="-122"/>
                <a:cs typeface="Times New Roman" panose="02020603050405020304" charset="0"/>
                <a:sym typeface="+mn-ea"/>
              </a:rPr>
              <a:t>ch</a:t>
            </a:r>
            <a:r>
              <a:rPr lang="zh-CN" altLang="en-US" sz="2200" dirty="0">
                <a:latin typeface="Times New Roman" panose="02020603050405020304" charset="0"/>
                <a:ea typeface="黑体" panose="02010609060101010101" pitchFamily="49" charset="-122"/>
                <a:cs typeface="Times New Roman" panose="02020603050405020304" charset="0"/>
                <a:sym typeface="+mn-ea"/>
              </a:rPr>
              <a:t>、 </a:t>
            </a:r>
            <a:r>
              <a:rPr lang="en-US" altLang="zh-CN" sz="2200" dirty="0" err="1">
                <a:latin typeface="Times New Roman" panose="02020603050405020304" charset="0"/>
                <a:ea typeface="黑体" panose="02010609060101010101" pitchFamily="49" charset="-122"/>
                <a:cs typeface="Times New Roman" panose="02020603050405020304" charset="0"/>
                <a:sym typeface="+mn-ea"/>
              </a:rPr>
              <a:t>sh</a:t>
            </a:r>
            <a:r>
              <a:rPr lang="zh-CN" altLang="en-US" sz="2200" dirty="0">
                <a:latin typeface="Times New Roman" panose="02020603050405020304" charset="0"/>
                <a:ea typeface="黑体" panose="02010609060101010101" pitchFamily="49" charset="-122"/>
                <a:cs typeface="Times New Roman" panose="02020603050405020304" charset="0"/>
                <a:sym typeface="+mn-ea"/>
              </a:rPr>
              <a:t>、 </a:t>
            </a:r>
            <a:r>
              <a:rPr lang="en-US" altLang="zh-CN" sz="2200" dirty="0" err="1">
                <a:latin typeface="Times New Roman" panose="02020603050405020304" charset="0"/>
                <a:ea typeface="黑体" panose="02010609060101010101" pitchFamily="49" charset="-122"/>
                <a:cs typeface="Times New Roman" panose="02020603050405020304" charset="0"/>
                <a:sym typeface="+mn-ea"/>
              </a:rPr>
              <a:t>th</a:t>
            </a:r>
            <a:r>
              <a:rPr lang="en-US" altLang="zh-CN" sz="2200" dirty="0">
                <a:latin typeface="Times New Roman" panose="02020603050405020304" charset="0"/>
                <a:ea typeface="黑体" panose="02010609060101010101" pitchFamily="49" charset="-122"/>
                <a:cs typeface="Times New Roman" panose="02020603050405020304" charset="0"/>
                <a:sym typeface="+mn-ea"/>
              </a:rPr>
              <a:t> </a:t>
            </a:r>
            <a:r>
              <a:rPr lang="zh-CN" altLang="en-US" sz="2200" dirty="0">
                <a:latin typeface="Times New Roman" panose="02020603050405020304" charset="0"/>
                <a:ea typeface="黑体" panose="02010609060101010101" pitchFamily="49" charset="-122"/>
                <a:cs typeface="Times New Roman" panose="02020603050405020304" charset="0"/>
                <a:sym typeface="+mn-ea"/>
              </a:rPr>
              <a:t>等。</a:t>
            </a:r>
            <a:endParaRPr lang="zh-CN" altLang="en-US"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1"/>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4"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)1. A.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sk		B.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ct		C.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dd		D.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nimal</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)2. A. h</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		B. s</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ven	C. m</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ter	D. th</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)3. A. l</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ttle	B. p</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g		C. s</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lent	D. m</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ss</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pic>
        <p:nvPicPr>
          <p:cNvPr id="13314"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809646" y="947287"/>
            <a:ext cx="1524706" cy="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文本框 4"/>
          <p:cNvSpPr txBox="1"/>
          <p:nvPr/>
        </p:nvSpPr>
        <p:spPr>
          <a:xfrm>
            <a:off x="411013" y="1960144"/>
            <a:ext cx="5340373"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/ɑ:/</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/æ/</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nvSpPr>
        <p:spPr>
          <a:xfrm>
            <a:off x="563772" y="1573987"/>
            <a:ext cx="403225" cy="46037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A</a:t>
            </a:r>
            <a:endParaRPr lang="zh-CN" altLang="en-US" sz="2400" dirty="0">
              <a:solidFill>
                <a:srgbClr val="FF0000"/>
              </a:solidFill>
              <a:latin typeface="Times New Roman" panose="02020603050405020304" charset="0"/>
              <a:cs typeface="Times New Roman" panose="02020603050405020304" charset="0"/>
            </a:endParaRPr>
          </a:p>
        </p:txBody>
      </p:sp>
      <p:sp>
        <p:nvSpPr>
          <p:cNvPr id="7" name="文本框 6"/>
          <p:cNvSpPr txBox="1"/>
          <p:nvPr/>
        </p:nvSpPr>
        <p:spPr>
          <a:xfrm>
            <a:off x="411013" y="2767028"/>
            <a:ext cx="5113900"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C</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i</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ː/</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8" name="文本框 7"/>
          <p:cNvSpPr txBox="1"/>
          <p:nvPr/>
        </p:nvSpPr>
        <p:spPr>
          <a:xfrm>
            <a:off x="563772" y="2311125"/>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C</a:t>
            </a:r>
            <a:endParaRPr lang="zh-CN" altLang="en-US" sz="2400" dirty="0">
              <a:solidFill>
                <a:srgbClr val="FF0000"/>
              </a:solidFill>
              <a:latin typeface="Times New Roman" panose="02020603050405020304" charset="0"/>
              <a:cs typeface="Times New Roman" panose="02020603050405020304" charset="0"/>
            </a:endParaRPr>
          </a:p>
        </p:txBody>
      </p:sp>
      <p:sp>
        <p:nvSpPr>
          <p:cNvPr id="9" name="文本框 8"/>
          <p:cNvSpPr txBox="1"/>
          <p:nvPr/>
        </p:nvSpPr>
        <p:spPr>
          <a:xfrm>
            <a:off x="411013" y="3584072"/>
            <a:ext cx="5067413"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C</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i</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aɪ</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/ɪ/</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0" name="文本框 9"/>
          <p:cNvSpPr txBox="1"/>
          <p:nvPr/>
        </p:nvSpPr>
        <p:spPr>
          <a:xfrm>
            <a:off x="581406" y="3131975"/>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C</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p:bldP spid="7" grpId="0" bldLvl="0" animBg="1"/>
      <p:bldP spid="8" grpId="0"/>
      <p:bldP spid="9" grpId="0" bldLvl="0" animBg="1"/>
      <p:bldP spid="1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4"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)4. A. hell</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B. st</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p		C. n</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D. her</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endPar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)5. A. gr</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	B.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		C. st</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k		D. br</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k</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4" name="文本框 3"/>
          <p:cNvSpPr txBox="1"/>
          <p:nvPr/>
        </p:nvSpPr>
        <p:spPr>
          <a:xfrm>
            <a:off x="377641" y="1566648"/>
            <a:ext cx="5275803"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B</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o</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/ɒ/</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əʊ</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nvSpPr>
        <p:spPr>
          <a:xfrm>
            <a:off x="523725" y="1082291"/>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B</a:t>
            </a:r>
            <a:endParaRPr lang="zh-CN" altLang="en-US" sz="2400" dirty="0">
              <a:solidFill>
                <a:srgbClr val="FF0000"/>
              </a:solidFill>
              <a:latin typeface="Times New Roman" panose="02020603050405020304" charset="0"/>
              <a:cs typeface="Times New Roman" panose="02020603050405020304" charset="0"/>
            </a:endParaRPr>
          </a:p>
        </p:txBody>
      </p:sp>
      <p:sp>
        <p:nvSpPr>
          <p:cNvPr id="6" name="文本框 5"/>
          <p:cNvSpPr txBox="1"/>
          <p:nvPr/>
        </p:nvSpPr>
        <p:spPr>
          <a:xfrm>
            <a:off x="377641" y="2356306"/>
            <a:ext cx="5317481"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B</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ea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i</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ː/</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eɪ</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nvSpPr>
        <p:spPr>
          <a:xfrm>
            <a:off x="540386" y="1943367"/>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B</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p:bldP spid="6" grpId="0" animBg="1"/>
      <p:bldP spid="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4"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)1. A. r</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ver	B. f</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ght		C. l</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mit		D. s</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x</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)2. A. dog</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B. cup</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C. sock</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D. cat</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a:t>
            </a:r>
            <a:endPar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)3. A. mov</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ed</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B. work</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ed</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C. climb</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ed</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D. clean</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ed</a:t>
            </a:r>
            <a:endPar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pic>
        <p:nvPicPr>
          <p:cNvPr id="14338"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809646" y="947287"/>
            <a:ext cx="1524706" cy="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文本框 4"/>
          <p:cNvSpPr txBox="1"/>
          <p:nvPr/>
        </p:nvSpPr>
        <p:spPr>
          <a:xfrm>
            <a:off x="411013" y="1953469"/>
            <a:ext cx="5067413"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B</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i</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aɪ</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/ɪ/</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nvSpPr>
        <p:spPr>
          <a:xfrm>
            <a:off x="523725" y="1494991"/>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B</a:t>
            </a:r>
            <a:endParaRPr lang="zh-CN" altLang="en-US" sz="2400" dirty="0">
              <a:solidFill>
                <a:srgbClr val="FF0000"/>
              </a:solidFill>
              <a:latin typeface="Times New Roman" panose="02020603050405020304" charset="0"/>
              <a:cs typeface="Times New Roman" panose="02020603050405020304" charset="0"/>
            </a:endParaRPr>
          </a:p>
        </p:txBody>
      </p:sp>
      <p:sp>
        <p:nvSpPr>
          <p:cNvPr id="7" name="文本框 6"/>
          <p:cNvSpPr txBox="1"/>
          <p:nvPr/>
        </p:nvSpPr>
        <p:spPr>
          <a:xfrm>
            <a:off x="411013" y="2761998"/>
            <a:ext cx="5067413"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s</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/z/</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/s/</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8" name="文本框 7"/>
          <p:cNvSpPr txBox="1"/>
          <p:nvPr/>
        </p:nvSpPr>
        <p:spPr>
          <a:xfrm>
            <a:off x="548844" y="2316388"/>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A</a:t>
            </a:r>
            <a:endParaRPr lang="zh-CN" altLang="en-US" sz="2400" dirty="0">
              <a:solidFill>
                <a:srgbClr val="FF0000"/>
              </a:solidFill>
              <a:latin typeface="Times New Roman" panose="02020603050405020304" charset="0"/>
              <a:cs typeface="Times New Roman" panose="02020603050405020304" charset="0"/>
            </a:endParaRPr>
          </a:p>
        </p:txBody>
      </p:sp>
      <p:sp>
        <p:nvSpPr>
          <p:cNvPr id="9" name="文本框 8"/>
          <p:cNvSpPr txBox="1"/>
          <p:nvPr/>
        </p:nvSpPr>
        <p:spPr>
          <a:xfrm>
            <a:off x="411013" y="3555442"/>
            <a:ext cx="5192447"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B</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0" name="文本框 9"/>
          <p:cNvSpPr txBox="1"/>
          <p:nvPr/>
        </p:nvSpPr>
        <p:spPr>
          <a:xfrm>
            <a:off x="548844" y="3129182"/>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B</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p:bldP spid="7" grpId="0" animBg="1"/>
      <p:bldP spid="8" grpId="0"/>
      <p:bldP spid="9" grpId="0" bldLvl="0" animBg="1"/>
      <p:bldP spid="1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4"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)4. A. c</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l	B. c</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k		C. ch</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se	D. sp</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)5. A. th</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tre	B. ar</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C. t</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ch	D. id</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a:t>
            </a:r>
            <a:endPar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4" name="文本框 3"/>
          <p:cNvSpPr txBox="1"/>
          <p:nvPr/>
        </p:nvSpPr>
        <p:spPr>
          <a:xfrm>
            <a:off x="424362" y="1554219"/>
            <a:ext cx="5434501"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B</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oo</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/ʊ/</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/uː/</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nvSpPr>
        <p:spPr>
          <a:xfrm>
            <a:off x="537074" y="1168062"/>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B</a:t>
            </a:r>
            <a:endParaRPr lang="zh-CN" altLang="en-US" sz="2400" dirty="0">
              <a:solidFill>
                <a:srgbClr val="FF0000"/>
              </a:solidFill>
              <a:latin typeface="Times New Roman" panose="02020603050405020304" charset="0"/>
              <a:cs typeface="Times New Roman" panose="02020603050405020304" charset="0"/>
            </a:endParaRPr>
          </a:p>
        </p:txBody>
      </p:sp>
      <p:sp>
        <p:nvSpPr>
          <p:cNvPr id="6" name="文本框 5"/>
          <p:cNvSpPr txBox="1"/>
          <p:nvPr/>
        </p:nvSpPr>
        <p:spPr>
          <a:xfrm>
            <a:off x="424362" y="2356306"/>
            <a:ext cx="5317481"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C</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ea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i</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ː/</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ɪə</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nvSpPr>
        <p:spPr>
          <a:xfrm>
            <a:off x="537074" y="1964786"/>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C</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p:bldP spid="6" grpId="0" animBg="1"/>
      <p:bldP spid="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4"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)1. A. m</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tter	B.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go		C. s</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d		D. b</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ck</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)2. A. b</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ss	B. sh</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p		C. f</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x		D. c</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ld</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)3. A. t</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ll		B. b</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gin	C. r</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d		D. l</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ft</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pic>
        <p:nvPicPr>
          <p:cNvPr id="15362"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809646" y="947287"/>
            <a:ext cx="1524706" cy="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文本框 4"/>
          <p:cNvSpPr txBox="1"/>
          <p:nvPr/>
        </p:nvSpPr>
        <p:spPr>
          <a:xfrm>
            <a:off x="424362" y="1961657"/>
            <a:ext cx="5144357"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B</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/ə/</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/æ/</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nvSpPr>
        <p:spPr>
          <a:xfrm>
            <a:off x="517051" y="1487287"/>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B</a:t>
            </a:r>
            <a:endParaRPr lang="zh-CN" altLang="en-US" sz="2400" dirty="0">
              <a:solidFill>
                <a:srgbClr val="FF0000"/>
              </a:solidFill>
              <a:latin typeface="Times New Roman" panose="02020603050405020304" charset="0"/>
              <a:cs typeface="Times New Roman" panose="02020603050405020304" charset="0"/>
            </a:endParaRPr>
          </a:p>
        </p:txBody>
      </p:sp>
      <p:sp>
        <p:nvSpPr>
          <p:cNvPr id="7" name="文本框 6"/>
          <p:cNvSpPr txBox="1"/>
          <p:nvPr/>
        </p:nvSpPr>
        <p:spPr>
          <a:xfrm>
            <a:off x="424362" y="2759743"/>
            <a:ext cx="5291833"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o</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əʊ</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/ɒ/</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8" name="文本框 7"/>
          <p:cNvSpPr txBox="1"/>
          <p:nvPr/>
        </p:nvSpPr>
        <p:spPr>
          <a:xfrm>
            <a:off x="522148" y="2324991"/>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D</a:t>
            </a:r>
            <a:endParaRPr lang="zh-CN" altLang="en-US" sz="2400" dirty="0">
              <a:solidFill>
                <a:srgbClr val="FF0000"/>
              </a:solidFill>
              <a:latin typeface="Times New Roman" panose="02020603050405020304" charset="0"/>
              <a:cs typeface="Times New Roman" panose="02020603050405020304" charset="0"/>
            </a:endParaRPr>
          </a:p>
        </p:txBody>
      </p:sp>
      <p:sp>
        <p:nvSpPr>
          <p:cNvPr id="9" name="文本框 8"/>
          <p:cNvSpPr txBox="1"/>
          <p:nvPr/>
        </p:nvSpPr>
        <p:spPr>
          <a:xfrm>
            <a:off x="424362" y="3563347"/>
            <a:ext cx="5035353"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B</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ɪ</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0" name="文本框 9"/>
          <p:cNvSpPr txBox="1"/>
          <p:nvPr/>
        </p:nvSpPr>
        <p:spPr>
          <a:xfrm>
            <a:off x="522148" y="3133761"/>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B</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p:bldP spid="7" grpId="0" animBg="1"/>
      <p:bldP spid="8" grpId="0"/>
      <p:bldP spid="9" grpId="0" bldLvl="0" animBg="1"/>
      <p:bldP spid="10"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4"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)4. A. m</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nd	B. l</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ft		C. cl</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mb	D. w</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ld</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)5. A. bea</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ch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B.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ch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ick	C. ben</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ch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D.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ch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emistry</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4" name="文本框 3"/>
          <p:cNvSpPr txBox="1"/>
          <p:nvPr/>
        </p:nvSpPr>
        <p:spPr>
          <a:xfrm>
            <a:off x="424362" y="1540573"/>
            <a:ext cx="5067413"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B</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i</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ɪ</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a</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ɪ</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nvSpPr>
        <p:spPr>
          <a:xfrm>
            <a:off x="530400" y="1080600"/>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B</a:t>
            </a:r>
            <a:endParaRPr lang="zh-CN" altLang="en-US" sz="2400" dirty="0">
              <a:solidFill>
                <a:srgbClr val="FF0000"/>
              </a:solidFill>
              <a:latin typeface="Times New Roman" panose="02020603050405020304" charset="0"/>
              <a:cs typeface="Times New Roman" panose="02020603050405020304" charset="0"/>
            </a:endParaRPr>
          </a:p>
        </p:txBody>
      </p:sp>
      <p:sp>
        <p:nvSpPr>
          <p:cNvPr id="6" name="文本框 5"/>
          <p:cNvSpPr txBox="1"/>
          <p:nvPr/>
        </p:nvSpPr>
        <p:spPr>
          <a:xfrm>
            <a:off x="424362" y="2356306"/>
            <a:ext cx="5303055"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ch</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/k/</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tʃ</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nvSpPr>
        <p:spPr>
          <a:xfrm>
            <a:off x="530400" y="1960177"/>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D</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4"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)1. A. g</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me	B. m</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ny	C. p</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per	D. m</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le</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)2. A. b</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k	B. z</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C. f</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d		D. t</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oo</a:t>
            </a:r>
            <a:endPar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)3. A. th</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se	B.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ver		C.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nd		D. sp</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ll</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pic>
        <p:nvPicPr>
          <p:cNvPr id="16386"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809646" y="947287"/>
            <a:ext cx="1524706" cy="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文本框 4"/>
          <p:cNvSpPr txBox="1"/>
          <p:nvPr/>
        </p:nvSpPr>
        <p:spPr>
          <a:xfrm>
            <a:off x="424362" y="1971520"/>
            <a:ext cx="5363969"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B</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e</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ɪ</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nvSpPr>
        <p:spPr>
          <a:xfrm>
            <a:off x="530400" y="1483331"/>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B</a:t>
            </a:r>
            <a:endParaRPr lang="zh-CN" altLang="en-US" sz="2400" dirty="0">
              <a:solidFill>
                <a:srgbClr val="FF0000"/>
              </a:solidFill>
              <a:latin typeface="Times New Roman" panose="02020603050405020304" charset="0"/>
              <a:cs typeface="Times New Roman" panose="02020603050405020304" charset="0"/>
            </a:endParaRPr>
          </a:p>
        </p:txBody>
      </p:sp>
      <p:sp>
        <p:nvSpPr>
          <p:cNvPr id="7" name="文本框 6"/>
          <p:cNvSpPr txBox="1"/>
          <p:nvPr/>
        </p:nvSpPr>
        <p:spPr>
          <a:xfrm>
            <a:off x="424362" y="2776116"/>
            <a:ext cx="5364417"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oo</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/ʊ/</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/uː/</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8" name="文本框 7"/>
          <p:cNvSpPr txBox="1"/>
          <p:nvPr/>
        </p:nvSpPr>
        <p:spPr>
          <a:xfrm>
            <a:off x="530400" y="2346036"/>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A</a:t>
            </a:r>
            <a:endParaRPr lang="zh-CN" altLang="en-US" sz="2400" dirty="0">
              <a:solidFill>
                <a:srgbClr val="FF0000"/>
              </a:solidFill>
              <a:latin typeface="Times New Roman" panose="02020603050405020304" charset="0"/>
              <a:cs typeface="Times New Roman" panose="02020603050405020304" charset="0"/>
            </a:endParaRPr>
          </a:p>
        </p:txBody>
      </p:sp>
      <p:sp>
        <p:nvSpPr>
          <p:cNvPr id="9" name="文本框 8"/>
          <p:cNvSpPr txBox="1"/>
          <p:nvPr/>
        </p:nvSpPr>
        <p:spPr>
          <a:xfrm>
            <a:off x="424362" y="3552726"/>
            <a:ext cx="5114349"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i</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ː/</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0" name="文本框 9"/>
          <p:cNvSpPr txBox="1"/>
          <p:nvPr/>
        </p:nvSpPr>
        <p:spPr>
          <a:xfrm>
            <a:off x="530400" y="3156409"/>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A</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p:bldP spid="7" grpId="0" bldLvl="0" animBg="1"/>
      <p:bldP spid="8" grpId="0"/>
      <p:bldP spid="9" grpId="0" bldLvl="0" animBg="1"/>
      <p:bldP spid="1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4"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)4. A. boy</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B. hand</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C. girl</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D. hat</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a:t>
            </a:r>
            <a:endPar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)5. A. cook</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ed</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B. miss</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ed</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C. dropp</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ed</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D. design</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ed</a:t>
            </a:r>
            <a:endPar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4" name="文本框 3"/>
          <p:cNvSpPr txBox="1"/>
          <p:nvPr/>
        </p:nvSpPr>
        <p:spPr>
          <a:xfrm>
            <a:off x="431037" y="1564081"/>
            <a:ext cx="5065810"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s</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/s/</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/z/</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nvSpPr>
        <p:spPr>
          <a:xfrm>
            <a:off x="523725" y="1092256"/>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D</a:t>
            </a:r>
            <a:endParaRPr lang="zh-CN" altLang="en-US" sz="2400" dirty="0">
              <a:solidFill>
                <a:srgbClr val="FF0000"/>
              </a:solidFill>
              <a:latin typeface="Times New Roman" panose="02020603050405020304" charset="0"/>
              <a:cs typeface="Times New Roman" panose="02020603050405020304" charset="0"/>
            </a:endParaRPr>
          </a:p>
        </p:txBody>
      </p:sp>
      <p:sp>
        <p:nvSpPr>
          <p:cNvPr id="6" name="文本框 5"/>
          <p:cNvSpPr txBox="1"/>
          <p:nvPr/>
        </p:nvSpPr>
        <p:spPr>
          <a:xfrm>
            <a:off x="431037" y="2366466"/>
            <a:ext cx="5208477"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nvSpPr>
        <p:spPr>
          <a:xfrm>
            <a:off x="559803" y="1979875"/>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D</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p:bldP spid="6" grpId="0" bldLvl="0" animBg="1"/>
      <p:bldP spid="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4"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)1. A. f</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ct		B. c</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p		C. s</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nd		D. gl</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ss</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)2. A. f</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nish	B. m</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ght	C. f</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ght		D. wr</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te</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)3. A. gl</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ve	B. n</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te		C. h</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me	D. cl</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se</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pic>
        <p:nvPicPr>
          <p:cNvPr id="17410"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809646" y="947287"/>
            <a:ext cx="1524706" cy="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文本框 4"/>
          <p:cNvSpPr txBox="1"/>
          <p:nvPr/>
        </p:nvSpPr>
        <p:spPr>
          <a:xfrm>
            <a:off x="431037" y="1971520"/>
            <a:ext cx="5355953"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/ɑ:/</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/æ/</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nvSpPr>
        <p:spPr>
          <a:xfrm>
            <a:off x="523725" y="1483331"/>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D</a:t>
            </a:r>
            <a:endParaRPr lang="zh-CN" altLang="en-US" sz="2400" dirty="0">
              <a:solidFill>
                <a:srgbClr val="FF0000"/>
              </a:solidFill>
              <a:latin typeface="Times New Roman" panose="02020603050405020304" charset="0"/>
              <a:cs typeface="Times New Roman" panose="02020603050405020304" charset="0"/>
            </a:endParaRPr>
          </a:p>
        </p:txBody>
      </p:sp>
      <p:sp>
        <p:nvSpPr>
          <p:cNvPr id="7" name="文本框 6"/>
          <p:cNvSpPr txBox="1"/>
          <p:nvPr/>
        </p:nvSpPr>
        <p:spPr>
          <a:xfrm>
            <a:off x="431036" y="2771574"/>
            <a:ext cx="5208926"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i</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/ɪ/</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aɪ</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8" name="文本框 7"/>
          <p:cNvSpPr txBox="1"/>
          <p:nvPr/>
        </p:nvSpPr>
        <p:spPr>
          <a:xfrm>
            <a:off x="523725" y="2342080"/>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A</a:t>
            </a:r>
            <a:endParaRPr lang="zh-CN" altLang="en-US" sz="2400" dirty="0">
              <a:solidFill>
                <a:srgbClr val="FF0000"/>
              </a:solidFill>
              <a:latin typeface="Times New Roman" panose="02020603050405020304" charset="0"/>
              <a:cs typeface="Times New Roman" panose="02020603050405020304" charset="0"/>
            </a:endParaRPr>
          </a:p>
        </p:txBody>
      </p:sp>
      <p:sp>
        <p:nvSpPr>
          <p:cNvPr id="9" name="文本框 8"/>
          <p:cNvSpPr txBox="1"/>
          <p:nvPr/>
        </p:nvSpPr>
        <p:spPr>
          <a:xfrm>
            <a:off x="431036" y="3566697"/>
            <a:ext cx="5269841"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o</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/ʌ/</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əʊ</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0" name="文本框 9"/>
          <p:cNvSpPr txBox="1"/>
          <p:nvPr/>
        </p:nvSpPr>
        <p:spPr>
          <a:xfrm>
            <a:off x="558019" y="3142830"/>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A</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p:bldP spid="7" grpId="0" animBg="1"/>
      <p:bldP spid="8" grpId="0"/>
      <p:bldP spid="9" grpId="0" bldLvl="0" animBg="1"/>
      <p:bldP spid="1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4"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)4. A. f</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or</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k		B. p</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or</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		C. s</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or</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		D. w</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or</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ker</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)5. A. ma</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ch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ine	B. ea</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ch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C. cat</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ch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D. ri</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ch</a:t>
            </a:r>
            <a:endPar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4" name="文本框 3"/>
          <p:cNvSpPr txBox="1"/>
          <p:nvPr/>
        </p:nvSpPr>
        <p:spPr>
          <a:xfrm>
            <a:off x="397665" y="1544058"/>
            <a:ext cx="5359159"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or</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/ɜː/</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/ɔː/</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nvSpPr>
        <p:spPr>
          <a:xfrm>
            <a:off x="523725" y="1077262"/>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D</a:t>
            </a:r>
            <a:endParaRPr lang="zh-CN" altLang="en-US" sz="2400" dirty="0">
              <a:solidFill>
                <a:srgbClr val="FF0000"/>
              </a:solidFill>
              <a:latin typeface="Times New Roman" panose="02020603050405020304" charset="0"/>
              <a:cs typeface="Times New Roman" panose="02020603050405020304" charset="0"/>
            </a:endParaRPr>
          </a:p>
        </p:txBody>
      </p:sp>
      <p:sp>
        <p:nvSpPr>
          <p:cNvPr id="6" name="文本框 5"/>
          <p:cNvSpPr txBox="1"/>
          <p:nvPr/>
        </p:nvSpPr>
        <p:spPr>
          <a:xfrm>
            <a:off x="397665" y="2356306"/>
            <a:ext cx="5240987"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ch</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/ʃ/</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tʃ</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nvSpPr>
        <p:spPr>
          <a:xfrm>
            <a:off x="539779" y="1929713"/>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A</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p:bldP spid="6" grpId="0"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37730" y="4759960"/>
            <a:ext cx="1778000" cy="273685"/>
          </a:xfrm>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6" name="文本框 1"/>
          <p:cNvSpPr txBox="1">
            <a:spLocks noChangeArrowheads="1"/>
          </p:cNvSpPr>
          <p:nvPr/>
        </p:nvSpPr>
        <p:spPr bwMode="auto">
          <a:xfrm>
            <a:off x="328617" y="1082292"/>
            <a:ext cx="8486766" cy="2266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algn="l" fontAlgn="auto">
              <a:lnSpc>
                <a:spcPct val="120000"/>
              </a:lnSpc>
            </a:pP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2. </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加强练习， 熟能生巧</a:t>
            </a:r>
            <a:endPar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20000"/>
              </a:lnSpc>
            </a:pPr>
            <a:r>
              <a:rPr lang="zh-CN" altLang="en-US" sz="2200" dirty="0">
                <a:latin typeface="Times New Roman" panose="02020603050405020304" charset="0"/>
                <a:ea typeface="黑体" panose="02010609060101010101" pitchFamily="49" charset="-122"/>
                <a:cs typeface="Times New Roman" panose="02020603050405020304" charset="0"/>
                <a:sym typeface="+mn-ea"/>
              </a:rPr>
              <a:t>首先熟记</a:t>
            </a:r>
            <a:r>
              <a:rPr lang="en-US" altLang="zh-CN" sz="2200" dirty="0">
                <a:latin typeface="Times New Roman" panose="02020603050405020304" charset="0"/>
                <a:ea typeface="黑体" panose="02010609060101010101" pitchFamily="49" charset="-122"/>
                <a:cs typeface="Times New Roman" panose="02020603050405020304" charset="0"/>
                <a:sym typeface="+mn-ea"/>
              </a:rPr>
              <a:t>《</a:t>
            </a:r>
            <a:r>
              <a:rPr lang="zh-CN" altLang="en-US" sz="2200" dirty="0">
                <a:latin typeface="Times New Roman" panose="02020603050405020304" charset="0"/>
                <a:ea typeface="黑体" panose="02010609060101010101" pitchFamily="49" charset="-122"/>
                <a:cs typeface="Times New Roman" panose="02020603050405020304" charset="0"/>
                <a:sym typeface="+mn-ea"/>
              </a:rPr>
              <a:t>重庆市高等职业教育分类考试文化素质测试考试说明</a:t>
            </a:r>
            <a:r>
              <a:rPr lang="en-US" altLang="zh-CN" sz="2200" dirty="0">
                <a:latin typeface="Times New Roman" panose="02020603050405020304" charset="0"/>
                <a:ea typeface="黑体" panose="02010609060101010101" pitchFamily="49" charset="-122"/>
                <a:cs typeface="Times New Roman" panose="02020603050405020304" charset="0"/>
                <a:sym typeface="+mn-ea"/>
              </a:rPr>
              <a:t>(</a:t>
            </a:r>
            <a:r>
              <a:rPr lang="zh-CN" altLang="en-US" sz="2200" dirty="0">
                <a:latin typeface="Times New Roman" panose="02020603050405020304" charset="0"/>
                <a:ea typeface="黑体" panose="02010609060101010101" pitchFamily="49" charset="-122"/>
                <a:cs typeface="Times New Roman" panose="02020603050405020304" charset="0"/>
                <a:sym typeface="+mn-ea"/>
              </a:rPr>
              <a:t>英语</a:t>
            </a:r>
            <a:r>
              <a:rPr lang="en-US" altLang="zh-CN" sz="2200" dirty="0">
                <a:latin typeface="Times New Roman" panose="02020603050405020304" charset="0"/>
                <a:ea typeface="黑体" panose="02010609060101010101" pitchFamily="49" charset="-122"/>
                <a:cs typeface="Times New Roman" panose="02020603050405020304" charset="0"/>
                <a:sym typeface="+mn-ea"/>
              </a:rPr>
              <a:t>)》</a:t>
            </a:r>
            <a:r>
              <a:rPr lang="zh-CN" altLang="en-US" sz="2200" dirty="0">
                <a:latin typeface="Times New Roman" panose="02020603050405020304" charset="0"/>
                <a:ea typeface="黑体" panose="02010609060101010101" pitchFamily="49" charset="-122"/>
                <a:cs typeface="Times New Roman" panose="02020603050405020304" charset="0"/>
                <a:sym typeface="+mn-ea"/>
              </a:rPr>
              <a:t>要求，知道语音题要考哪些字母或字母组合的发音。其次，熟记这些常考字母或字母组合的发音规律。最后，多做高考真题及模拟题，明确语音题怎么考。同时平时要多总结，多整理错题，对经常错的题进行强化练习。</a:t>
            </a:r>
            <a:endParaRPr lang="zh-CN" altLang="en-US"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1"/>
    </p:custData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4"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)1. A. th</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		B.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p		C.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		D. men</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u</a:t>
            </a:r>
            <a:endPar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)2. A. play</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ed</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B. repeat</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ed</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C. sav</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ed</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D. begg</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ed</a:t>
            </a:r>
            <a:endPar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)3. A. sugges</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tion</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B. rela</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tion</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C. ac</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tion</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D. pollu</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tion</a:t>
            </a:r>
            <a:endPar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pic>
        <p:nvPicPr>
          <p:cNvPr id="18434"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809646" y="1018791"/>
            <a:ext cx="1524706" cy="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文本框 4"/>
          <p:cNvSpPr txBox="1"/>
          <p:nvPr/>
        </p:nvSpPr>
        <p:spPr>
          <a:xfrm>
            <a:off x="390990" y="1978490"/>
            <a:ext cx="5303055"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u</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ju</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/ʌ/</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nvSpPr>
        <p:spPr>
          <a:xfrm>
            <a:off x="523725" y="1539797"/>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D</a:t>
            </a:r>
            <a:endParaRPr lang="zh-CN" altLang="en-US" sz="2400" dirty="0">
              <a:solidFill>
                <a:srgbClr val="FF0000"/>
              </a:solidFill>
              <a:latin typeface="Times New Roman" panose="02020603050405020304" charset="0"/>
              <a:cs typeface="Times New Roman" panose="02020603050405020304" charset="0"/>
            </a:endParaRPr>
          </a:p>
        </p:txBody>
      </p:sp>
      <p:sp>
        <p:nvSpPr>
          <p:cNvPr id="7" name="文本框 6"/>
          <p:cNvSpPr txBox="1"/>
          <p:nvPr/>
        </p:nvSpPr>
        <p:spPr>
          <a:xfrm>
            <a:off x="390990" y="2768116"/>
            <a:ext cx="5537093" cy="430887"/>
          </a:xfrm>
          <a:prstGeom prst="rect">
            <a:avLst/>
          </a:prstGeom>
          <a:solidFill>
            <a:schemeClr val="bg1">
              <a:lumMod val="85000"/>
            </a:schemeClr>
          </a:solidFill>
        </p:spPr>
        <p:txBody>
          <a:bodyPr wrap="none" rtlCol="0">
            <a:spAutoFit/>
          </a:bodyPr>
          <a:lstStyle/>
          <a:p>
            <a:r>
              <a:rPr lang="en-US" altLang="zh-CN" sz="2200">
                <a:solidFill>
                  <a:srgbClr val="FF0000"/>
                </a:solidFill>
                <a:latin typeface="Times New Roman" panose="02020603050405020304" charset="0"/>
                <a:ea typeface="黑体" panose="02010609060101010101" pitchFamily="49" charset="-122"/>
                <a:cs typeface="Times New Roman" panose="02020603050405020304" charset="0"/>
                <a:sym typeface="+mn-ea"/>
              </a:rPr>
              <a:t>【解析】 </a:t>
            </a:r>
            <a:r>
              <a:rPr lang="en-US" altLang="zh-CN" sz="2200">
                <a:solidFill>
                  <a:srgbClr val="FF0000"/>
                </a:solidFill>
                <a:latin typeface="Times New Roman" panose="02020603050405020304" charset="0"/>
                <a:ea typeface="黑体" panose="02010609060101010101" pitchFamily="49" charset="-122"/>
                <a:cs typeface="Times New Roman" panose="02020603050405020304" charset="0"/>
              </a:rPr>
              <a:t>B</a:t>
            </a:r>
            <a:r>
              <a:rPr lang="zh-CN" altLang="en-US" sz="220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a:solidFill>
                  <a:srgbClr val="FF0000"/>
                </a:solidFill>
                <a:latin typeface="Times New Roman" panose="02020603050405020304" charset="0"/>
                <a:ea typeface="黑体" panose="02010609060101010101" pitchFamily="49" charset="-122"/>
                <a:cs typeface="Times New Roman" panose="02020603050405020304" charset="0"/>
              </a:rPr>
              <a:t>ed</a:t>
            </a:r>
            <a:r>
              <a:rPr lang="zh-CN" altLang="en-US" sz="220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a:solidFill>
                  <a:srgbClr val="FF0000"/>
                </a:solidFill>
                <a:latin typeface="Times New Roman" panose="02020603050405020304" charset="0"/>
                <a:ea typeface="黑体" panose="02010609060101010101" pitchFamily="49" charset="-122"/>
                <a:cs typeface="Times New Roman" panose="02020603050405020304" charset="0"/>
                <a:sym typeface="+mn-ea"/>
              </a:rPr>
              <a:t>ɪ</a:t>
            </a:r>
            <a:r>
              <a:rPr lang="en-US" altLang="zh-CN" sz="2200">
                <a:solidFill>
                  <a:srgbClr val="FF0000"/>
                </a:solidFill>
                <a:latin typeface="Times New Roman" panose="02020603050405020304" charset="0"/>
                <a:ea typeface="黑体" panose="02010609060101010101" pitchFamily="49" charset="-122"/>
                <a:cs typeface="Times New Roman" panose="02020603050405020304" charset="0"/>
              </a:rPr>
              <a:t>d/</a:t>
            </a:r>
            <a:r>
              <a:rPr lang="zh-CN" altLang="en-US" sz="220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a:solidFill>
                  <a:srgbClr val="FF0000"/>
                </a:solidFill>
                <a:latin typeface="Times New Roman" panose="02020603050405020304" charset="0"/>
                <a:ea typeface="黑体" panose="02010609060101010101" pitchFamily="49" charset="-122"/>
                <a:cs typeface="Times New Roman" panose="02020603050405020304" charset="0"/>
              </a:rPr>
              <a:t>/d/</a:t>
            </a:r>
            <a:r>
              <a:rPr lang="zh-CN" altLang="en-US" sz="220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8" name="文本框 7"/>
          <p:cNvSpPr txBox="1"/>
          <p:nvPr/>
        </p:nvSpPr>
        <p:spPr>
          <a:xfrm>
            <a:off x="523725" y="2312194"/>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B</a:t>
            </a:r>
            <a:endParaRPr lang="zh-CN" altLang="en-US" sz="2400" dirty="0">
              <a:solidFill>
                <a:srgbClr val="FF0000"/>
              </a:solidFill>
              <a:latin typeface="Times New Roman" panose="02020603050405020304" charset="0"/>
              <a:cs typeface="Times New Roman" panose="02020603050405020304" charset="0"/>
            </a:endParaRPr>
          </a:p>
        </p:txBody>
      </p:sp>
      <p:sp>
        <p:nvSpPr>
          <p:cNvPr id="9" name="文本框 8"/>
          <p:cNvSpPr txBox="1"/>
          <p:nvPr/>
        </p:nvSpPr>
        <p:spPr>
          <a:xfrm>
            <a:off x="390990" y="3572875"/>
            <a:ext cx="5696239"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tion</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ʃ</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n</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ʃ</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n</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0" name="文本框 9"/>
          <p:cNvSpPr txBox="1"/>
          <p:nvPr/>
        </p:nvSpPr>
        <p:spPr>
          <a:xfrm>
            <a:off x="546454" y="3146302"/>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A</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p:bldP spid="7" grpId="0" bldLvl="0" animBg="1"/>
      <p:bldP spid="8" grpId="0"/>
      <p:bldP spid="9" grpId="0" animBg="1"/>
      <p:bldP spid="10"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4"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)4. A. b</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tter	B. b</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lieve	C. b</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side	D. b</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long</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)5. A. studi</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es</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B. famili</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es</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C. cri</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es</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D. clos</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es</a:t>
            </a:r>
            <a:endPar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4" name="文本框 3"/>
          <p:cNvSpPr txBox="1"/>
          <p:nvPr/>
        </p:nvSpPr>
        <p:spPr>
          <a:xfrm>
            <a:off x="390990" y="1540572"/>
            <a:ext cx="5035802"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ɪ</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nvSpPr>
        <p:spPr>
          <a:xfrm>
            <a:off x="523725" y="1092721"/>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A</a:t>
            </a:r>
            <a:endParaRPr lang="zh-CN" altLang="en-US" sz="2400" dirty="0">
              <a:solidFill>
                <a:srgbClr val="FF0000"/>
              </a:solidFill>
              <a:latin typeface="Times New Roman" panose="02020603050405020304" charset="0"/>
              <a:cs typeface="Times New Roman" panose="02020603050405020304" charset="0"/>
            </a:endParaRPr>
          </a:p>
        </p:txBody>
      </p:sp>
      <p:sp>
        <p:nvSpPr>
          <p:cNvPr id="6" name="文本框 5"/>
          <p:cNvSpPr txBox="1"/>
          <p:nvPr/>
        </p:nvSpPr>
        <p:spPr>
          <a:xfrm>
            <a:off x="390990" y="2388301"/>
            <a:ext cx="5489003"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es</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ɪ</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z</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/z/</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nvSpPr>
        <p:spPr>
          <a:xfrm>
            <a:off x="576008" y="1908408"/>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D</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bldLvl="0" animBg="1"/>
      <p:bldP spid="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4"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)1. A. m</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ke	B. sn</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ke	C.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pple	D. g</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te</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)2. A. w</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fe	B. kn</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fe		C. r</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ce		D. not</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ce</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)3. A. d</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ll		B. b</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th		C. s</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ft		D. sp</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pic>
        <p:nvPicPr>
          <p:cNvPr id="19458"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809646" y="947287"/>
            <a:ext cx="1524706" cy="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文本框 4"/>
          <p:cNvSpPr txBox="1"/>
          <p:nvPr/>
        </p:nvSpPr>
        <p:spPr>
          <a:xfrm>
            <a:off x="390990" y="1961063"/>
            <a:ext cx="5293437"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C</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/æ/</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eɪ</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nvSpPr>
        <p:spPr>
          <a:xfrm>
            <a:off x="503701" y="1499398"/>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C</a:t>
            </a:r>
            <a:endParaRPr lang="zh-CN" altLang="en-US" sz="2400" dirty="0">
              <a:solidFill>
                <a:srgbClr val="FF0000"/>
              </a:solidFill>
              <a:latin typeface="Times New Roman" panose="02020603050405020304" charset="0"/>
              <a:cs typeface="Times New Roman" panose="02020603050405020304" charset="0"/>
            </a:endParaRPr>
          </a:p>
        </p:txBody>
      </p:sp>
      <p:sp>
        <p:nvSpPr>
          <p:cNvPr id="7" name="文本框 6"/>
          <p:cNvSpPr txBox="1"/>
          <p:nvPr/>
        </p:nvSpPr>
        <p:spPr>
          <a:xfrm>
            <a:off x="449947" y="2751551"/>
            <a:ext cx="5083443"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i</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ɪ</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a</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ɪ</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8" name="文本框 7"/>
          <p:cNvSpPr txBox="1"/>
          <p:nvPr/>
        </p:nvSpPr>
        <p:spPr>
          <a:xfrm>
            <a:off x="503701" y="2355057"/>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D</a:t>
            </a:r>
            <a:endParaRPr lang="zh-CN" altLang="en-US" sz="2400" dirty="0">
              <a:solidFill>
                <a:srgbClr val="FF0000"/>
              </a:solidFill>
              <a:latin typeface="Times New Roman" panose="02020603050405020304" charset="0"/>
              <a:cs typeface="Times New Roman" panose="02020603050405020304" charset="0"/>
            </a:endParaRPr>
          </a:p>
        </p:txBody>
      </p:sp>
      <p:sp>
        <p:nvSpPr>
          <p:cNvPr id="9" name="文本框 8"/>
          <p:cNvSpPr txBox="1"/>
          <p:nvPr/>
        </p:nvSpPr>
        <p:spPr>
          <a:xfrm>
            <a:off x="449947" y="3542039"/>
            <a:ext cx="5275803"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B</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o</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əʊ</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/ɒ/</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0" name="文本框 9"/>
          <p:cNvSpPr txBox="1"/>
          <p:nvPr/>
        </p:nvSpPr>
        <p:spPr>
          <a:xfrm>
            <a:off x="503701" y="3131406"/>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B</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bldP spid="9" grpId="0" animBg="1"/>
      <p:bldP spid="10"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4"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)4. A. act</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or</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B. sh</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or</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		C. visit</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or</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D. hon</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or</a:t>
            </a:r>
            <a:endPar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)5. A. cake</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B. zoo</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C. friend</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D. driver</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a:t>
            </a:r>
            <a:endPar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4" name="文本框 3"/>
          <p:cNvSpPr txBox="1"/>
          <p:nvPr/>
        </p:nvSpPr>
        <p:spPr>
          <a:xfrm>
            <a:off x="370967" y="1557704"/>
            <a:ext cx="5270995"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B</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or</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/ɔː/</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/ə/</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nvSpPr>
        <p:spPr>
          <a:xfrm>
            <a:off x="543747" y="1107763"/>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B</a:t>
            </a:r>
            <a:endParaRPr lang="zh-CN" altLang="en-US" sz="2400" dirty="0">
              <a:solidFill>
                <a:srgbClr val="FF0000"/>
              </a:solidFill>
              <a:latin typeface="Times New Roman" panose="02020603050405020304" charset="0"/>
              <a:cs typeface="Times New Roman" panose="02020603050405020304" charset="0"/>
            </a:endParaRPr>
          </a:p>
        </p:txBody>
      </p:sp>
      <p:sp>
        <p:nvSpPr>
          <p:cNvPr id="6" name="文本框 5"/>
          <p:cNvSpPr txBox="1"/>
          <p:nvPr/>
        </p:nvSpPr>
        <p:spPr>
          <a:xfrm>
            <a:off x="370966" y="2403044"/>
            <a:ext cx="5050229"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s</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/s/</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/z/</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nvSpPr>
        <p:spPr>
          <a:xfrm>
            <a:off x="543747" y="1941085"/>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A</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p:bldP spid="6" grpId="0" animBg="1"/>
      <p:bldP spid="7"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4"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)1. A. pass</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ed</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B. stopp</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ed</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C. tast</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ed</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D. ask</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ed</a:t>
            </a:r>
            <a:endPar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)2. A.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wh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y	B.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wh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ere	C.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wh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ite	D.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wh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)3. A. b</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ght	B.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		C. f</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nd	D. cl</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dy</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pic>
        <p:nvPicPr>
          <p:cNvPr id="20482"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809646" y="947287"/>
            <a:ext cx="1524706" cy="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文本框 4"/>
          <p:cNvSpPr txBox="1"/>
          <p:nvPr/>
        </p:nvSpPr>
        <p:spPr>
          <a:xfrm>
            <a:off x="397665" y="1975006"/>
            <a:ext cx="5474576"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C</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ɪd</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nvSpPr>
        <p:spPr>
          <a:xfrm>
            <a:off x="503700" y="1487287"/>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C</a:t>
            </a:r>
            <a:endParaRPr lang="zh-CN" altLang="en-US" sz="2400" dirty="0">
              <a:solidFill>
                <a:srgbClr val="FF0000"/>
              </a:solidFill>
              <a:latin typeface="Times New Roman" panose="02020603050405020304" charset="0"/>
              <a:cs typeface="Times New Roman" panose="02020603050405020304" charset="0"/>
            </a:endParaRPr>
          </a:p>
        </p:txBody>
      </p:sp>
      <p:sp>
        <p:nvSpPr>
          <p:cNvPr id="7" name="文本框 6"/>
          <p:cNvSpPr txBox="1"/>
          <p:nvPr/>
        </p:nvSpPr>
        <p:spPr>
          <a:xfrm>
            <a:off x="397665" y="2772167"/>
            <a:ext cx="5412059"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wh</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/h/</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/w/</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8" name="文本框 7"/>
          <p:cNvSpPr txBox="1"/>
          <p:nvPr/>
        </p:nvSpPr>
        <p:spPr>
          <a:xfrm>
            <a:off x="503700" y="2316583"/>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D</a:t>
            </a:r>
            <a:endParaRPr lang="zh-CN" altLang="en-US" sz="2400" dirty="0">
              <a:solidFill>
                <a:srgbClr val="FF0000"/>
              </a:solidFill>
              <a:latin typeface="Times New Roman" panose="02020603050405020304" charset="0"/>
              <a:cs typeface="Times New Roman" panose="02020603050405020304" charset="0"/>
            </a:endParaRPr>
          </a:p>
        </p:txBody>
      </p:sp>
      <p:sp>
        <p:nvSpPr>
          <p:cNvPr id="9" name="文本框 8"/>
          <p:cNvSpPr txBox="1"/>
          <p:nvPr/>
        </p:nvSpPr>
        <p:spPr>
          <a:xfrm>
            <a:off x="397665" y="3614690"/>
            <a:ext cx="5670591"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ou</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/ɔː/ </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aʊ</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0" name="文本框 9"/>
          <p:cNvSpPr txBox="1"/>
          <p:nvPr/>
        </p:nvSpPr>
        <p:spPr>
          <a:xfrm>
            <a:off x="503700" y="3157720"/>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A</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p:bldP spid="7" grpId="0" bldLvl="0" animBg="1"/>
      <p:bldP spid="8" grpId="0"/>
      <p:bldP spid="9" grpId="0" animBg="1"/>
      <p:bldP spid="10"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4"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)4. A. dr</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m	B. m</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		C. b</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		D. r</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dy</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)5. A. p</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ay</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B. m</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ay</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C. s</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ay</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		D. d</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ay</a:t>
            </a:r>
            <a:endPar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4" name="文本框 3"/>
          <p:cNvSpPr txBox="1"/>
          <p:nvPr/>
        </p:nvSpPr>
        <p:spPr>
          <a:xfrm>
            <a:off x="363028" y="1552904"/>
            <a:ext cx="5254965"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ea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i</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ː/</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nvSpPr>
        <p:spPr>
          <a:xfrm>
            <a:off x="517554" y="1166747"/>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D</a:t>
            </a:r>
            <a:endParaRPr lang="zh-CN" altLang="en-US" sz="2400" dirty="0">
              <a:solidFill>
                <a:srgbClr val="FF0000"/>
              </a:solidFill>
              <a:latin typeface="Times New Roman" panose="02020603050405020304" charset="0"/>
              <a:cs typeface="Times New Roman" panose="02020603050405020304" charset="0"/>
            </a:endParaRPr>
          </a:p>
        </p:txBody>
      </p:sp>
      <p:sp>
        <p:nvSpPr>
          <p:cNvPr id="6" name="文本框 5"/>
          <p:cNvSpPr txBox="1"/>
          <p:nvPr/>
        </p:nvSpPr>
        <p:spPr>
          <a:xfrm>
            <a:off x="363028" y="2356306"/>
            <a:ext cx="5474576"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C</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ay</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e</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ɪ</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nvSpPr>
        <p:spPr>
          <a:xfrm>
            <a:off x="530167" y="1952099"/>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C</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p:bldP spid="6" grpId="0" animBg="1"/>
      <p:bldP spid="7"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39596" y="2026403"/>
            <a:ext cx="6254271" cy="771640"/>
          </a:xfrm>
          <a:prstGeom prst="rect">
            <a:avLst/>
          </a:prstGeom>
        </p:spPr>
        <p:txBody>
          <a:bodyPr/>
          <a:lstStyle>
            <a:lvl1pPr algn="ctr" defTabSz="914400" rtl="0" eaLnBrk="1" latinLnBrk="0" hangingPunct="1">
              <a:lnSpc>
                <a:spcPct val="110000"/>
              </a:lnSpc>
              <a:spcBef>
                <a:spcPct val="0"/>
              </a:spcBef>
              <a:buNone/>
              <a:defRPr sz="3600" b="0" kern="1200">
                <a:solidFill>
                  <a:schemeClr val="accent1"/>
                </a:solidFill>
                <a:latin typeface="+mj-lt"/>
                <a:ea typeface="+mj-ea"/>
                <a:cs typeface="+mj-cs"/>
              </a:defRPr>
            </a:lvl1pPr>
          </a:lstStyle>
          <a:p>
            <a:r>
              <a:rPr lang="en-US" altLang="zh-CN" sz="4800" b="1" dirty="0">
                <a:solidFill>
                  <a:schemeClr val="accent1">
                    <a:lumMod val="75000"/>
                  </a:schemeClr>
                </a:solidFill>
                <a:effectLst>
                  <a:outerShdw blurRad="50800" dist="38100" dir="5400000" algn="t" rotWithShape="0">
                    <a:prstClr val="black">
                      <a:alpha val="40000"/>
                    </a:prstClr>
                  </a:outerShdw>
                </a:effectLst>
                <a:latin typeface="华文新魏" panose="02010800040101010101" pitchFamily="2" charset="-122"/>
                <a:ea typeface="华文新魏" panose="02010800040101010101" pitchFamily="2" charset="-122"/>
              </a:rPr>
              <a:t>Thank you</a:t>
            </a:r>
            <a:r>
              <a:rPr lang="zh-CN" altLang="en-US" sz="4800" b="1" dirty="0">
                <a:solidFill>
                  <a:schemeClr val="accent1">
                    <a:lumMod val="75000"/>
                  </a:schemeClr>
                </a:solidFill>
                <a:effectLst>
                  <a:outerShdw blurRad="50800" dist="38100" dir="5400000" algn="t" rotWithShape="0">
                    <a:prstClr val="black">
                      <a:alpha val="40000"/>
                    </a:prstClr>
                  </a:outerShdw>
                </a:effectLst>
                <a:latin typeface="华文新魏" panose="02010800040101010101" pitchFamily="2" charset="-122"/>
                <a:ea typeface="华文新魏" panose="02010800040101010101" pitchFamily="2" charset="-122"/>
              </a:rPr>
              <a:t>！</a:t>
            </a:r>
            <a:endParaRPr lang="zh-CN" altLang="en-US" sz="4800" b="1" dirty="0">
              <a:solidFill>
                <a:schemeClr val="accent1">
                  <a:lumMod val="75000"/>
                </a:schemeClr>
              </a:solidFill>
              <a:effectLst>
                <a:outerShdw blurRad="50800" dist="38100" dir="5400000" algn="t" rotWithShape="0">
                  <a:prstClr val="black">
                    <a:alpha val="40000"/>
                  </a:prstClr>
                </a:outerShdw>
              </a:effectLst>
              <a:latin typeface="华文新魏" panose="02010800040101010101" pitchFamily="2" charset="-122"/>
              <a:ea typeface="华文新魏" panose="02010800040101010101" pitchFamily="2" charset="-122"/>
            </a:endParaRPr>
          </a:p>
        </p:txBody>
      </p:sp>
      <p:pic>
        <p:nvPicPr>
          <p:cNvPr id="51" name="图片 50" descr="图形用户界面, 应用程序, Teams&#10;&#10;描述已自动生成"/>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5478145" y="2026285"/>
            <a:ext cx="3494405" cy="262128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37730" y="4759960"/>
            <a:ext cx="1778000" cy="273685"/>
          </a:xfrm>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6" name="文本框 1"/>
          <p:cNvSpPr txBox="1">
            <a:spLocks noChangeArrowheads="1"/>
          </p:cNvSpPr>
          <p:nvPr/>
        </p:nvSpPr>
        <p:spPr bwMode="auto">
          <a:xfrm>
            <a:off x="328617" y="1082292"/>
            <a:ext cx="8486766" cy="2266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algn="l" fontAlgn="auto">
              <a:lnSpc>
                <a:spcPct val="120000"/>
              </a:lnSpc>
            </a:pP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3. </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灵活运用答题技巧</a:t>
            </a:r>
            <a:endPar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20000"/>
              </a:lnSpc>
            </a:pPr>
            <a:r>
              <a:rPr lang="zh-CN" altLang="en-US" sz="2200" dirty="0">
                <a:latin typeface="Times New Roman" panose="02020603050405020304" charset="0"/>
                <a:ea typeface="黑体" panose="02010609060101010101" pitchFamily="49" charset="-122"/>
                <a:cs typeface="Times New Roman" panose="02020603050405020304" charset="0"/>
                <a:sym typeface="+mn-ea"/>
              </a:rPr>
              <a:t>拼读遇到困难时，可以采用比较法、排除法等。将选项中熟悉的单词和生词进行比较，排除发音相同的单词，从而选出答案。</a:t>
            </a:r>
            <a:endParaRPr lang="zh-CN" altLang="en-US"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5"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algn="l" fontAlgn="auto">
              <a:lnSpc>
                <a:spcPct val="120000"/>
              </a:lnSpc>
            </a:pPr>
            <a:r>
              <a:rPr lang="zh-CN" alt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从下面</a:t>
            </a:r>
            <a:r>
              <a:rPr lang="en-US" altLang="zh-CN"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ABCD</a:t>
            </a:r>
            <a:r>
              <a:rPr lang="zh-CN" alt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四个选项中选出画线部分的读音与其他三个单词画线部分读音不同的词。</a:t>
            </a:r>
            <a:endParaRPr lang="en-US" altLang="zh-CN"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)1. A. bl</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ck	B. b</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g		C. w</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ter	D. pl</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)2. A. s</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ll		B. p</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		C. s</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		D. m</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t>
            </a:r>
            <a:endPar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pic>
        <p:nvPicPr>
          <p:cNvPr id="1026"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910235" y="1794924"/>
            <a:ext cx="1323530" cy="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文本框 24"/>
          <p:cNvSpPr txBox="1"/>
          <p:nvPr/>
        </p:nvSpPr>
        <p:spPr>
          <a:xfrm>
            <a:off x="539750" y="2334924"/>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C</a:t>
            </a:r>
            <a:endParaRPr lang="zh-CN" altLang="en-US" sz="2400" dirty="0">
              <a:solidFill>
                <a:srgbClr val="FF0000"/>
              </a:solidFill>
              <a:latin typeface="Times New Roman" panose="02020603050405020304" charset="0"/>
              <a:cs typeface="Times New Roman" panose="02020603050405020304" charset="0"/>
            </a:endParaRPr>
          </a:p>
        </p:txBody>
      </p:sp>
      <p:sp>
        <p:nvSpPr>
          <p:cNvPr id="26" name="文本框 25"/>
          <p:cNvSpPr txBox="1"/>
          <p:nvPr/>
        </p:nvSpPr>
        <p:spPr>
          <a:xfrm>
            <a:off x="530933" y="3129262"/>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D</a:t>
            </a:r>
            <a:endParaRPr lang="zh-CN" altLang="en-US" sz="2400" dirty="0">
              <a:solidFill>
                <a:srgbClr val="FF0000"/>
              </a:solidFill>
              <a:latin typeface="Times New Roman" panose="02020603050405020304" charset="0"/>
              <a:cs typeface="Times New Roman" panose="02020603050405020304" charset="0"/>
            </a:endParaRPr>
          </a:p>
        </p:txBody>
      </p:sp>
      <p:sp>
        <p:nvSpPr>
          <p:cNvPr id="31" name="文本框 30"/>
          <p:cNvSpPr txBox="1"/>
          <p:nvPr/>
        </p:nvSpPr>
        <p:spPr>
          <a:xfrm>
            <a:off x="394314" y="2747482"/>
            <a:ext cx="5317481"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C</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/ɔː/</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/æ/</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024" name="文本框 1023"/>
          <p:cNvSpPr txBox="1"/>
          <p:nvPr/>
        </p:nvSpPr>
        <p:spPr>
          <a:xfrm>
            <a:off x="394314" y="3555280"/>
            <a:ext cx="5333511"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i</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ː/</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blinds(horizontal)">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blinds(horizontal)">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24"/>
                                        </p:tgtEl>
                                        <p:attrNameLst>
                                          <p:attrName>style.visibility</p:attrName>
                                        </p:attrNameLst>
                                      </p:cBhvr>
                                      <p:to>
                                        <p:strVal val="visible"/>
                                      </p:to>
                                    </p:set>
                                    <p:animEffect transition="in" filter="blinds(horizontal)">
                                      <p:cBhvr>
                                        <p:cTn id="17" dur="500"/>
                                        <p:tgtEl>
                                          <p:spTgt spid="102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blinds(horizontal)">
                                      <p:cBhvr>
                                        <p:cTn id="2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31" grpId="0" animBg="1"/>
      <p:bldP spid="10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5" y="1144997"/>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)3. A. c</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me	B. w</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rry	C. c</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ke		D.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ther</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)4. A. r</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l		B. pl</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se	C. l</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st		D. cl</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ea</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)5. A. w</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or</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m	B. f</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or</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k		C. n</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or</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D. b</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or</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27" name="文本框 26"/>
          <p:cNvSpPr txBox="1"/>
          <p:nvPr/>
        </p:nvSpPr>
        <p:spPr>
          <a:xfrm>
            <a:off x="488950" y="1207230"/>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C</a:t>
            </a:r>
            <a:endParaRPr lang="zh-CN" altLang="en-US" sz="2400" dirty="0">
              <a:solidFill>
                <a:srgbClr val="FF0000"/>
              </a:solidFill>
              <a:latin typeface="Times New Roman" panose="02020603050405020304" charset="0"/>
              <a:cs typeface="Times New Roman" panose="02020603050405020304" charset="0"/>
            </a:endParaRPr>
          </a:p>
        </p:txBody>
      </p:sp>
      <p:sp>
        <p:nvSpPr>
          <p:cNvPr id="28" name="文本框 27"/>
          <p:cNvSpPr txBox="1"/>
          <p:nvPr/>
        </p:nvSpPr>
        <p:spPr>
          <a:xfrm>
            <a:off x="510500" y="1981088"/>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A</a:t>
            </a:r>
            <a:endParaRPr lang="zh-CN" altLang="en-US" sz="2400" dirty="0">
              <a:solidFill>
                <a:srgbClr val="FF0000"/>
              </a:solidFill>
              <a:latin typeface="Times New Roman" panose="02020603050405020304" charset="0"/>
              <a:cs typeface="Times New Roman" panose="02020603050405020304" charset="0"/>
            </a:endParaRPr>
          </a:p>
        </p:txBody>
      </p:sp>
      <p:sp>
        <p:nvSpPr>
          <p:cNvPr id="29" name="文本框 28"/>
          <p:cNvSpPr txBox="1"/>
          <p:nvPr/>
        </p:nvSpPr>
        <p:spPr>
          <a:xfrm>
            <a:off x="510500" y="2763484"/>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A</a:t>
            </a:r>
            <a:endParaRPr lang="zh-CN" altLang="en-US" sz="2400" dirty="0">
              <a:solidFill>
                <a:srgbClr val="FF0000"/>
              </a:solidFill>
              <a:latin typeface="Times New Roman" panose="02020603050405020304" charset="0"/>
              <a:cs typeface="Times New Roman" panose="02020603050405020304" charset="0"/>
            </a:endParaRPr>
          </a:p>
        </p:txBody>
      </p:sp>
      <p:sp>
        <p:nvSpPr>
          <p:cNvPr id="4" name="文本框 3"/>
          <p:cNvSpPr txBox="1"/>
          <p:nvPr/>
        </p:nvSpPr>
        <p:spPr>
          <a:xfrm>
            <a:off x="400461" y="1616421"/>
            <a:ext cx="5269391"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C</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o</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əʊ</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/ʌ/</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nvSpPr>
        <p:spPr>
          <a:xfrm>
            <a:off x="400461" y="2422135"/>
            <a:ext cx="5521512" cy="430887"/>
          </a:xfrm>
          <a:prstGeom prst="rect">
            <a:avLst/>
          </a:prstGeom>
          <a:solidFill>
            <a:schemeClr val="bg1">
              <a:lumMod val="85000"/>
            </a:schemeClr>
          </a:solidFill>
        </p:spPr>
        <p:txBody>
          <a:bodyPr wrap="none" rtlCol="0">
            <a:spAutoFit/>
          </a:bodyPr>
          <a:lstStyle/>
          <a:p>
            <a:r>
              <a:rPr lang="en-US" altLang="zh-CN" sz="2200">
                <a:solidFill>
                  <a:srgbClr val="FF0000"/>
                </a:solidFill>
                <a:latin typeface="Times New Roman" panose="02020603050405020304" charset="0"/>
                <a:ea typeface="黑体" panose="02010609060101010101" pitchFamily="49" charset="-122"/>
                <a:cs typeface="Times New Roman" panose="02020603050405020304" charset="0"/>
                <a:sym typeface="+mn-ea"/>
              </a:rPr>
              <a:t>【解析】 </a:t>
            </a:r>
            <a:r>
              <a:rPr lang="en-US" altLang="zh-CN" sz="220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a:solidFill>
                  <a:srgbClr val="FF0000"/>
                </a:solidFill>
                <a:latin typeface="Times New Roman" panose="02020603050405020304" charset="0"/>
                <a:ea typeface="黑体" panose="02010609060101010101" pitchFamily="49" charset="-122"/>
                <a:cs typeface="Times New Roman" panose="02020603050405020304" charset="0"/>
              </a:rPr>
              <a:t>ea</a:t>
            </a:r>
            <a:r>
              <a:rPr lang="zh-CN" altLang="en-US" sz="220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a:solidFill>
                  <a:srgbClr val="FF0000"/>
                </a:solidFill>
                <a:latin typeface="Times New Roman" panose="02020603050405020304" charset="0"/>
                <a:ea typeface="黑体" panose="02010609060101010101" pitchFamily="49" charset="-122"/>
                <a:cs typeface="Times New Roman" panose="02020603050405020304" charset="0"/>
              </a:rPr>
              <a:t>/ɪə/</a:t>
            </a:r>
            <a:r>
              <a:rPr lang="zh-CN" altLang="en-US" sz="220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a:solidFill>
                  <a:srgbClr val="FF0000"/>
                </a:solidFill>
                <a:latin typeface="Times New Roman" panose="02020603050405020304" charset="0"/>
                <a:ea typeface="黑体" panose="02010609060101010101" pitchFamily="49" charset="-122"/>
                <a:cs typeface="Times New Roman" panose="02020603050405020304" charset="0"/>
              </a:rPr>
              <a:t>/iː/</a:t>
            </a:r>
            <a:r>
              <a:rPr lang="zh-CN" altLang="en-US" sz="220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nvSpPr>
        <p:spPr>
          <a:xfrm>
            <a:off x="400461" y="3225149"/>
            <a:ext cx="5343579"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or</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/ɜː/</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/ɔː/</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blinds(horizontal)">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blinds(horizontal)">
                                      <p:cBhvr>
                                        <p:cTn id="22" dur="500"/>
                                        <p:tgtEl>
                                          <p:spTgt spid="2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blinds(horizontal)">
                                      <p:cBhvr>
                                        <p:cTn id="3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4" grpId="0" bldLvl="0" animBg="1"/>
      <p:bldP spid="5" grpId="0" bldLvl="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5"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)1. A. d</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ty	B. c</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		C.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se		D. h</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u</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ge</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)2. A. b</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tter	B. f</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nd		C. l</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ght		D. ch</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ld</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)3. A.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is		B.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em		C.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ese		D.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th</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ief</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pic>
        <p:nvPicPr>
          <p:cNvPr id="2050"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910235" y="1022203"/>
            <a:ext cx="1323529" cy="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文本框 4"/>
          <p:cNvSpPr txBox="1"/>
          <p:nvPr/>
        </p:nvSpPr>
        <p:spPr>
          <a:xfrm>
            <a:off x="407836" y="1956801"/>
            <a:ext cx="5287025"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B</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u</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/ʌ/</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ju</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ː/</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nvSpPr>
        <p:spPr>
          <a:xfrm>
            <a:off x="519536" y="1485611"/>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B</a:t>
            </a:r>
            <a:endParaRPr lang="zh-CN" altLang="en-US" sz="2400" dirty="0">
              <a:solidFill>
                <a:srgbClr val="FF0000"/>
              </a:solidFill>
              <a:latin typeface="Times New Roman" panose="02020603050405020304" charset="0"/>
              <a:cs typeface="Times New Roman" panose="02020603050405020304" charset="0"/>
            </a:endParaRPr>
          </a:p>
        </p:txBody>
      </p:sp>
      <p:sp>
        <p:nvSpPr>
          <p:cNvPr id="7" name="文本框 6"/>
          <p:cNvSpPr txBox="1"/>
          <p:nvPr/>
        </p:nvSpPr>
        <p:spPr>
          <a:xfrm>
            <a:off x="407836" y="2763236"/>
            <a:ext cx="5067862"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i</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ɪ</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a</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ɪ</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8" name="文本框 7"/>
          <p:cNvSpPr txBox="1"/>
          <p:nvPr/>
        </p:nvSpPr>
        <p:spPr>
          <a:xfrm>
            <a:off x="501902" y="2321417"/>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A</a:t>
            </a:r>
            <a:endParaRPr lang="zh-CN" altLang="en-US" sz="2400" dirty="0">
              <a:solidFill>
                <a:srgbClr val="FF0000"/>
              </a:solidFill>
              <a:latin typeface="Times New Roman" panose="02020603050405020304" charset="0"/>
              <a:cs typeface="Times New Roman" panose="02020603050405020304" charset="0"/>
            </a:endParaRPr>
          </a:p>
        </p:txBody>
      </p:sp>
      <p:sp>
        <p:nvSpPr>
          <p:cNvPr id="9" name="文本框 8"/>
          <p:cNvSpPr txBox="1"/>
          <p:nvPr/>
        </p:nvSpPr>
        <p:spPr>
          <a:xfrm>
            <a:off x="407836" y="3579196"/>
            <a:ext cx="5218095"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th</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/θ/</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/ð/</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0" name="文本框 9"/>
          <p:cNvSpPr txBox="1"/>
          <p:nvPr/>
        </p:nvSpPr>
        <p:spPr>
          <a:xfrm>
            <a:off x="496501" y="3148309"/>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D</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p:bldP spid="7" grpId="0" animBg="1"/>
      <p:bldP spid="8" grpId="0"/>
      <p:bldP spid="9" grpId="0" animBg="1"/>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dirty="0"/>
              <a:t>第</a:t>
            </a:r>
            <a:fld id="{24130960-09FD-428B-996F-A983EEEB0784}" type="slidenum">
              <a:rPr lang="zh-CN" altLang="en-US" smtClean="0"/>
            </a:fld>
            <a:r>
              <a:rPr lang="zh-CN" altLang="en-US" dirty="0"/>
              <a:t>页，共</a:t>
            </a:r>
            <a:r>
              <a:rPr lang="en-US" altLang="zh-CN" dirty="0"/>
              <a:t>46</a:t>
            </a:r>
            <a:r>
              <a:rPr lang="zh-CN" altLang="en-US" dirty="0"/>
              <a:t>页</a:t>
            </a:r>
            <a:endParaRPr lang="zh-CN" altLang="en-US" dirty="0"/>
          </a:p>
        </p:txBody>
      </p:sp>
      <p:sp>
        <p:nvSpPr>
          <p:cNvPr id="3" name="文本框 1"/>
          <p:cNvSpPr txBox="1">
            <a:spLocks noChangeArrowheads="1"/>
          </p:cNvSpPr>
          <p:nvPr/>
        </p:nvSpPr>
        <p:spPr bwMode="auto">
          <a:xfrm>
            <a:off x="253365" y="1082291"/>
            <a:ext cx="863727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)4. A. </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ar</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m		B. p</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ar</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		C. st</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ar</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t		D. w</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ar</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n</a:t>
            </a: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endPar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pP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)5. A. bus</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es</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B. tomato</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es</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C. hous</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es</a:t>
            </a:r>
            <a:r>
              <a:rPr lang="en-US" sz="2200"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	D. peach</a:t>
            </a:r>
            <a:r>
              <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rPr>
              <a:t>es</a:t>
            </a:r>
            <a:endParaRPr lang="en-US" sz="2200" u="sng" dirty="0">
              <a:solidFill>
                <a:schemeClr val="bg2">
                  <a:lumMod val="10000"/>
                </a:schemeClr>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4" name="文本框 3"/>
          <p:cNvSpPr txBox="1"/>
          <p:nvPr/>
        </p:nvSpPr>
        <p:spPr>
          <a:xfrm>
            <a:off x="415210" y="1526947"/>
            <a:ext cx="5371983"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ar</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/ɔː/</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/ɑ:/</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nvSpPr>
        <p:spPr>
          <a:xfrm>
            <a:off x="534284" y="1082291"/>
            <a:ext cx="407484"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D</a:t>
            </a:r>
            <a:endParaRPr lang="zh-CN" altLang="en-US" sz="2400" dirty="0">
              <a:solidFill>
                <a:srgbClr val="FF0000"/>
              </a:solidFill>
              <a:latin typeface="Times New Roman" panose="02020603050405020304" charset="0"/>
              <a:cs typeface="Times New Roman" panose="02020603050405020304" charset="0"/>
            </a:endParaRPr>
          </a:p>
        </p:txBody>
      </p:sp>
      <p:sp>
        <p:nvSpPr>
          <p:cNvPr id="6" name="文本框 5"/>
          <p:cNvSpPr txBox="1"/>
          <p:nvPr/>
        </p:nvSpPr>
        <p:spPr>
          <a:xfrm>
            <a:off x="415209" y="2356306"/>
            <a:ext cx="5472973" cy="430887"/>
          </a:xfrm>
          <a:prstGeom prst="rect">
            <a:avLst/>
          </a:prstGeom>
          <a:solidFill>
            <a:schemeClr val="bg1">
              <a:lumMod val="85000"/>
            </a:schemeClr>
          </a:solidFill>
        </p:spPr>
        <p:txBody>
          <a:bodyPr wrap="none" rtlCol="0">
            <a:sp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B</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项中</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es</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/z/</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，其余项中发</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sym typeface="+mn-ea"/>
              </a:rPr>
              <a:t>ɪ</a:t>
            </a:r>
            <a:r>
              <a:rPr lang="en-US" altLang="zh-CN" sz="2200" dirty="0" err="1">
                <a:solidFill>
                  <a:srgbClr val="FF0000"/>
                </a:solidFill>
                <a:latin typeface="Times New Roman" panose="02020603050405020304" charset="0"/>
                <a:ea typeface="黑体" panose="02010609060101010101" pitchFamily="49" charset="-122"/>
                <a:cs typeface="Times New Roman" panose="02020603050405020304" charset="0"/>
              </a:rPr>
              <a:t>z</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nvSpPr>
        <p:spPr>
          <a:xfrm>
            <a:off x="534284" y="1957834"/>
            <a:ext cx="389850" cy="461665"/>
          </a:xfrm>
          <a:prstGeom prst="rect">
            <a:avLst/>
          </a:prstGeom>
          <a:noFill/>
        </p:spPr>
        <p:txBody>
          <a:bodyPr wrap="none" rtlCol="0">
            <a:spAutoFit/>
          </a:bodyPr>
          <a:lstStyle/>
          <a:p>
            <a:r>
              <a:rPr lang="en-US" altLang="zh-CN" sz="2400" dirty="0">
                <a:solidFill>
                  <a:srgbClr val="FF0000"/>
                </a:solidFill>
                <a:latin typeface="Times New Roman" panose="02020603050405020304" charset="0"/>
                <a:cs typeface="Times New Roman" panose="02020603050405020304" charset="0"/>
              </a:rPr>
              <a:t>B</a:t>
            </a:r>
            <a:endParaRPr lang="zh-CN" altLang="en-US" sz="2400" dirty="0">
              <a:solidFill>
                <a:srgbClr val="FF0000"/>
              </a:solidFill>
              <a:latin typeface="Times New Roman" panose="02020603050405020304" charset="0"/>
              <a:cs typeface="Times New Roman" panose="0202060305040502030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Lst>
  </p:timing>
</p:sld>
</file>

<file path=ppt/tags/tag1.xml><?xml version="1.0" encoding="utf-8"?>
<p:tagLst xmlns:p="http://schemas.openxmlformats.org/presentationml/2006/main">
  <p:tag name="KSO_WM_BEAUTIFY_FLAG" val="#wm#"/>
  <p:tag name="KSO_WM_TEMPLATE_CATEGORY" val="custom"/>
  <p:tag name="KSO_WM_TEMPLATE_INDEX" val="20205081"/>
</p:tagLst>
</file>

<file path=ppt/tags/tag10.xml><?xml version="1.0" encoding="utf-8"?>
<p:tagLst xmlns:p="http://schemas.openxmlformats.org/presentationml/2006/main">
  <p:tag name="KSO_WM_BEAUTIFY_FLAG" val="#wm#"/>
  <p:tag name="KSO_WM_TEMPLATE_CATEGORY" val="custom"/>
  <p:tag name="KSO_WM_TEMPLATE_INDEX" val="20205081"/>
</p:tagLst>
</file>

<file path=ppt/tags/tag11.xml><?xml version="1.0" encoding="utf-8"?>
<p:tagLst xmlns:p="http://schemas.openxmlformats.org/presentationml/2006/main">
  <p:tag name="KSO_WM_BEAUTIFY_FLAG" val="#wm#"/>
  <p:tag name="KSO_WM_TEMPLATE_CATEGORY" val="custom"/>
  <p:tag name="KSO_WM_TEMPLATE_INDEX" val="20205081"/>
</p:tagLst>
</file>

<file path=ppt/tags/tag12.xml><?xml version="1.0" encoding="utf-8"?>
<p:tagLst xmlns:p="http://schemas.openxmlformats.org/presentationml/2006/main">
  <p:tag name="KSO_WM_BEAUTIFY_FLAG" val="#wm#"/>
  <p:tag name="KSO_WM_TEMPLATE_CATEGORY" val="custom"/>
  <p:tag name="KSO_WM_TEMPLATE_INDEX" val="20205081"/>
</p:tagLst>
</file>

<file path=ppt/tags/tag13.xml><?xml version="1.0" encoding="utf-8"?>
<p:tagLst xmlns:p="http://schemas.openxmlformats.org/presentationml/2006/main">
  <p:tag name="KSO_WM_BEAUTIFY_FLAG" val="#wm#"/>
  <p:tag name="KSO_WM_TEMPLATE_CATEGORY" val="custom"/>
  <p:tag name="KSO_WM_TEMPLATE_INDEX" val="20205081"/>
</p:tagLst>
</file>

<file path=ppt/tags/tag14.xml><?xml version="1.0" encoding="utf-8"?>
<p:tagLst xmlns:p="http://schemas.openxmlformats.org/presentationml/2006/main">
  <p:tag name="KSO_WM_BEAUTIFY_FLAG" val="#wm#"/>
  <p:tag name="KSO_WM_TEMPLATE_CATEGORY" val="custom"/>
  <p:tag name="KSO_WM_TEMPLATE_INDEX" val="20205081"/>
</p:tagLst>
</file>

<file path=ppt/tags/tag15.xml><?xml version="1.0" encoding="utf-8"?>
<p:tagLst xmlns:p="http://schemas.openxmlformats.org/presentationml/2006/main">
  <p:tag name="KSO_WM_BEAUTIFY_FLAG" val="#wm#"/>
  <p:tag name="KSO_WM_TEMPLATE_CATEGORY" val="custom"/>
  <p:tag name="KSO_WM_TEMPLATE_INDEX" val="20205081"/>
</p:tagLst>
</file>

<file path=ppt/tags/tag16.xml><?xml version="1.0" encoding="utf-8"?>
<p:tagLst xmlns:p="http://schemas.openxmlformats.org/presentationml/2006/main">
  <p:tag name="KSO_WM_BEAUTIFY_FLAG" val="#wm#"/>
  <p:tag name="KSO_WM_TEMPLATE_CATEGORY" val="custom"/>
  <p:tag name="KSO_WM_TEMPLATE_INDEX" val="20205081"/>
</p:tagLst>
</file>

<file path=ppt/tags/tag17.xml><?xml version="1.0" encoding="utf-8"?>
<p:tagLst xmlns:p="http://schemas.openxmlformats.org/presentationml/2006/main">
  <p:tag name="KSO_WM_BEAUTIFY_FLAG" val="#wm#"/>
  <p:tag name="KSO_WM_TEMPLATE_CATEGORY" val="custom"/>
  <p:tag name="KSO_WM_TEMPLATE_INDEX" val="20205081"/>
</p:tagLst>
</file>

<file path=ppt/tags/tag18.xml><?xml version="1.0" encoding="utf-8"?>
<p:tagLst xmlns:p="http://schemas.openxmlformats.org/presentationml/2006/main">
  <p:tag name="KSO_WM_BEAUTIFY_FLAG" val="#wm#"/>
  <p:tag name="KSO_WM_TEMPLATE_CATEGORY" val="custom"/>
  <p:tag name="KSO_WM_TEMPLATE_INDEX" val="20205081"/>
</p:tagLst>
</file>

<file path=ppt/tags/tag19.xml><?xml version="1.0" encoding="utf-8"?>
<p:tagLst xmlns:p="http://schemas.openxmlformats.org/presentationml/2006/main">
  <p:tag name="KSO_WM_BEAUTIFY_FLAG" val="#wm#"/>
  <p:tag name="KSO_WM_TEMPLATE_CATEGORY" val="custom"/>
  <p:tag name="KSO_WM_TEMPLATE_INDEX" val="20205081"/>
</p:tagLst>
</file>

<file path=ppt/tags/tag2.xml><?xml version="1.0" encoding="utf-8"?>
<p:tagLst xmlns:p="http://schemas.openxmlformats.org/presentationml/2006/main">
  <p:tag name="KSO_WM_BEAUTIFY_FLAG" val="#wm#"/>
  <p:tag name="KSO_WM_TEMPLATE_CATEGORY" val="custom"/>
  <p:tag name="KSO_WM_TEMPLATE_INDEX" val="20205081"/>
</p:tagLst>
</file>

<file path=ppt/tags/tag20.xml><?xml version="1.0" encoding="utf-8"?>
<p:tagLst xmlns:p="http://schemas.openxmlformats.org/presentationml/2006/main">
  <p:tag name="KSO_WM_BEAUTIFY_FLAG" val="#wm#"/>
  <p:tag name="KSO_WM_TEMPLATE_CATEGORY" val="custom"/>
  <p:tag name="KSO_WM_TEMPLATE_INDEX" val="20205081"/>
</p:tagLst>
</file>

<file path=ppt/tags/tag21.xml><?xml version="1.0" encoding="utf-8"?>
<p:tagLst xmlns:p="http://schemas.openxmlformats.org/presentationml/2006/main">
  <p:tag name="KSO_WM_BEAUTIFY_FLAG" val="#wm#"/>
  <p:tag name="KSO_WM_TEMPLATE_CATEGORY" val="custom"/>
  <p:tag name="KSO_WM_TEMPLATE_INDEX" val="20205081"/>
</p:tagLst>
</file>

<file path=ppt/tags/tag22.xml><?xml version="1.0" encoding="utf-8"?>
<p:tagLst xmlns:p="http://schemas.openxmlformats.org/presentationml/2006/main">
  <p:tag name="KSO_WM_BEAUTIFY_FLAG" val="#wm#"/>
  <p:tag name="KSO_WM_TEMPLATE_CATEGORY" val="custom"/>
  <p:tag name="KSO_WM_TEMPLATE_INDEX" val="20205081"/>
</p:tagLst>
</file>

<file path=ppt/tags/tag23.xml><?xml version="1.0" encoding="utf-8"?>
<p:tagLst xmlns:p="http://schemas.openxmlformats.org/presentationml/2006/main">
  <p:tag name="KSO_WM_BEAUTIFY_FLAG" val="#wm#"/>
  <p:tag name="KSO_WM_TEMPLATE_CATEGORY" val="custom"/>
  <p:tag name="KSO_WM_TEMPLATE_INDEX" val="20205081"/>
</p:tagLst>
</file>

<file path=ppt/tags/tag24.xml><?xml version="1.0" encoding="utf-8"?>
<p:tagLst xmlns:p="http://schemas.openxmlformats.org/presentationml/2006/main">
  <p:tag name="KSO_WM_BEAUTIFY_FLAG" val="#wm#"/>
  <p:tag name="KSO_WM_TEMPLATE_CATEGORY" val="custom"/>
  <p:tag name="KSO_WM_TEMPLATE_INDEX" val="20205081"/>
</p:tagLst>
</file>

<file path=ppt/tags/tag25.xml><?xml version="1.0" encoding="utf-8"?>
<p:tagLst xmlns:p="http://schemas.openxmlformats.org/presentationml/2006/main">
  <p:tag name="KSO_WM_BEAUTIFY_FLAG" val="#wm#"/>
  <p:tag name="KSO_WM_TEMPLATE_CATEGORY" val="custom"/>
  <p:tag name="KSO_WM_TEMPLATE_INDEX" val="20205081"/>
</p:tagLst>
</file>

<file path=ppt/tags/tag26.xml><?xml version="1.0" encoding="utf-8"?>
<p:tagLst xmlns:p="http://schemas.openxmlformats.org/presentationml/2006/main">
  <p:tag name="KSO_WM_BEAUTIFY_FLAG" val="#wm#"/>
  <p:tag name="KSO_WM_TEMPLATE_CATEGORY" val="custom"/>
  <p:tag name="KSO_WM_TEMPLATE_INDEX" val="20205081"/>
</p:tagLst>
</file>

<file path=ppt/tags/tag27.xml><?xml version="1.0" encoding="utf-8"?>
<p:tagLst xmlns:p="http://schemas.openxmlformats.org/presentationml/2006/main">
  <p:tag name="KSO_WM_BEAUTIFY_FLAG" val="#wm#"/>
  <p:tag name="KSO_WM_TEMPLATE_CATEGORY" val="custom"/>
  <p:tag name="KSO_WM_TEMPLATE_INDEX" val="20205081"/>
</p:tagLst>
</file>

<file path=ppt/tags/tag28.xml><?xml version="1.0" encoding="utf-8"?>
<p:tagLst xmlns:p="http://schemas.openxmlformats.org/presentationml/2006/main">
  <p:tag name="KSO_WM_BEAUTIFY_FLAG" val="#wm#"/>
  <p:tag name="KSO_WM_TEMPLATE_CATEGORY" val="custom"/>
  <p:tag name="KSO_WM_TEMPLATE_INDEX" val="20205081"/>
</p:tagLst>
</file>

<file path=ppt/tags/tag29.xml><?xml version="1.0" encoding="utf-8"?>
<p:tagLst xmlns:p="http://schemas.openxmlformats.org/presentationml/2006/main">
  <p:tag name="KSO_WM_BEAUTIFY_FLAG" val="#wm#"/>
  <p:tag name="KSO_WM_TEMPLATE_CATEGORY" val="custom"/>
  <p:tag name="KSO_WM_TEMPLATE_INDEX" val="20205081"/>
</p:tagLst>
</file>

<file path=ppt/tags/tag3.xml><?xml version="1.0" encoding="utf-8"?>
<p:tagLst xmlns:p="http://schemas.openxmlformats.org/presentationml/2006/main">
  <p:tag name="KSO_WM_BEAUTIFY_FLAG" val="#wm#"/>
  <p:tag name="KSO_WM_TEMPLATE_CATEGORY" val="custom"/>
  <p:tag name="KSO_WM_TEMPLATE_INDEX" val="20205081"/>
</p:tagLst>
</file>

<file path=ppt/tags/tag30.xml><?xml version="1.0" encoding="utf-8"?>
<p:tagLst xmlns:p="http://schemas.openxmlformats.org/presentationml/2006/main">
  <p:tag name="KSO_WM_BEAUTIFY_FLAG" val="#wm#"/>
  <p:tag name="KSO_WM_TEMPLATE_CATEGORY" val="custom"/>
  <p:tag name="KSO_WM_TEMPLATE_INDEX" val="20205081"/>
</p:tagLst>
</file>

<file path=ppt/tags/tag31.xml><?xml version="1.0" encoding="utf-8"?>
<p:tagLst xmlns:p="http://schemas.openxmlformats.org/presentationml/2006/main">
  <p:tag name="KSO_WM_BEAUTIFY_FLAG" val="#wm#"/>
  <p:tag name="KSO_WM_TEMPLATE_CATEGORY" val="custom"/>
  <p:tag name="KSO_WM_TEMPLATE_INDEX" val="20205081"/>
</p:tagLst>
</file>

<file path=ppt/tags/tag32.xml><?xml version="1.0" encoding="utf-8"?>
<p:tagLst xmlns:p="http://schemas.openxmlformats.org/presentationml/2006/main">
  <p:tag name="KSO_WM_BEAUTIFY_FLAG" val="#wm#"/>
  <p:tag name="KSO_WM_TEMPLATE_CATEGORY" val="custom"/>
  <p:tag name="KSO_WM_TEMPLATE_INDEX" val="20205081"/>
</p:tagLst>
</file>

<file path=ppt/tags/tag33.xml><?xml version="1.0" encoding="utf-8"?>
<p:tagLst xmlns:p="http://schemas.openxmlformats.org/presentationml/2006/main">
  <p:tag name="KSO_WM_BEAUTIFY_FLAG" val="#wm#"/>
  <p:tag name="KSO_WM_TEMPLATE_CATEGORY" val="custom"/>
  <p:tag name="KSO_WM_TEMPLATE_INDEX" val="20205081"/>
</p:tagLst>
</file>

<file path=ppt/tags/tag34.xml><?xml version="1.0" encoding="utf-8"?>
<p:tagLst xmlns:p="http://schemas.openxmlformats.org/presentationml/2006/main">
  <p:tag name="KSO_WM_BEAUTIFY_FLAG" val="#wm#"/>
  <p:tag name="KSO_WM_TEMPLATE_CATEGORY" val="custom"/>
  <p:tag name="KSO_WM_TEMPLATE_INDEX" val="20205081"/>
</p:tagLst>
</file>

<file path=ppt/tags/tag35.xml><?xml version="1.0" encoding="utf-8"?>
<p:tagLst xmlns:p="http://schemas.openxmlformats.org/presentationml/2006/main">
  <p:tag name="KSO_WM_BEAUTIFY_FLAG" val="#wm#"/>
  <p:tag name="KSO_WM_TEMPLATE_CATEGORY" val="custom"/>
  <p:tag name="KSO_WM_TEMPLATE_INDEX" val="20205081"/>
</p:tagLst>
</file>

<file path=ppt/tags/tag36.xml><?xml version="1.0" encoding="utf-8"?>
<p:tagLst xmlns:p="http://schemas.openxmlformats.org/presentationml/2006/main">
  <p:tag name="KSO_WM_BEAUTIFY_FLAG" val="#wm#"/>
  <p:tag name="KSO_WM_TEMPLATE_CATEGORY" val="custom"/>
  <p:tag name="KSO_WM_TEMPLATE_INDEX" val="20205081"/>
</p:tagLst>
</file>

<file path=ppt/tags/tag37.xml><?xml version="1.0" encoding="utf-8"?>
<p:tagLst xmlns:p="http://schemas.openxmlformats.org/presentationml/2006/main">
  <p:tag name="KSO_WM_BEAUTIFY_FLAG" val="#wm#"/>
  <p:tag name="KSO_WM_TEMPLATE_CATEGORY" val="custom"/>
  <p:tag name="KSO_WM_TEMPLATE_INDEX" val="20205081"/>
</p:tagLst>
</file>

<file path=ppt/tags/tag38.xml><?xml version="1.0" encoding="utf-8"?>
<p:tagLst xmlns:p="http://schemas.openxmlformats.org/presentationml/2006/main">
  <p:tag name="KSO_WM_BEAUTIFY_FLAG" val="#wm#"/>
  <p:tag name="KSO_WM_TEMPLATE_CATEGORY" val="custom"/>
  <p:tag name="KSO_WM_TEMPLATE_INDEX" val="20205081"/>
</p:tagLst>
</file>

<file path=ppt/tags/tag39.xml><?xml version="1.0" encoding="utf-8"?>
<p:tagLst xmlns:p="http://schemas.openxmlformats.org/presentationml/2006/main">
  <p:tag name="KSO_WM_BEAUTIFY_FLAG" val="#wm#"/>
  <p:tag name="KSO_WM_TEMPLATE_CATEGORY" val="custom"/>
  <p:tag name="KSO_WM_TEMPLATE_INDEX" val="20205081"/>
</p:tagLst>
</file>

<file path=ppt/tags/tag4.xml><?xml version="1.0" encoding="utf-8"?>
<p:tagLst xmlns:p="http://schemas.openxmlformats.org/presentationml/2006/main">
  <p:tag name="KSO_WM_BEAUTIFY_FLAG" val="#wm#"/>
  <p:tag name="KSO_WM_TEMPLATE_CATEGORY" val="custom"/>
  <p:tag name="KSO_WM_TEMPLATE_INDEX" val="20205081"/>
</p:tagLst>
</file>

<file path=ppt/tags/tag40.xml><?xml version="1.0" encoding="utf-8"?>
<p:tagLst xmlns:p="http://schemas.openxmlformats.org/presentationml/2006/main">
  <p:tag name="KSO_WM_BEAUTIFY_FLAG" val="#wm#"/>
  <p:tag name="KSO_WM_TEMPLATE_CATEGORY" val="custom"/>
  <p:tag name="KSO_WM_TEMPLATE_INDEX" val="20205081"/>
</p:tagLst>
</file>

<file path=ppt/tags/tag41.xml><?xml version="1.0" encoding="utf-8"?>
<p:tagLst xmlns:p="http://schemas.openxmlformats.org/presentationml/2006/main">
  <p:tag name="KSO_WM_BEAUTIFY_FLAG" val="#wm#"/>
  <p:tag name="KSO_WM_TEMPLATE_CATEGORY" val="custom"/>
  <p:tag name="KSO_WM_TEMPLATE_INDEX" val="20205081"/>
</p:tagLst>
</file>

<file path=ppt/tags/tag42.xml><?xml version="1.0" encoding="utf-8"?>
<p:tagLst xmlns:p="http://schemas.openxmlformats.org/presentationml/2006/main">
  <p:tag name="KSO_WM_BEAUTIFY_FLAG" val="#wm#"/>
  <p:tag name="KSO_WM_TEMPLATE_CATEGORY" val="custom"/>
  <p:tag name="KSO_WM_TEMPLATE_INDEX" val="20205081"/>
</p:tagLst>
</file>

<file path=ppt/tags/tag43.xml><?xml version="1.0" encoding="utf-8"?>
<p:tagLst xmlns:p="http://schemas.openxmlformats.org/presentationml/2006/main">
  <p:tag name="KSO_WM_BEAUTIFY_FLAG" val="#wm#"/>
  <p:tag name="KSO_WM_TEMPLATE_CATEGORY" val="custom"/>
  <p:tag name="KSO_WM_TEMPLATE_INDEX" val="20205081"/>
</p:tagLst>
</file>

<file path=ppt/tags/tag44.xml><?xml version="1.0" encoding="utf-8"?>
<p:tagLst xmlns:p="http://schemas.openxmlformats.org/presentationml/2006/main">
  <p:tag name="COMMONDATA" val="eyJoZGlkIjoiM2MyODBjZmQwYjhlNGYzYTBiNzAwOGE1ZDM2MjIyZWYifQ=="/>
  <p:tag name="KSO_WPP_MARK_KEY" val="ca2012a2-a85c-48f2-a2c3-8a8729c2b8c9"/>
</p:tagLst>
</file>

<file path=ppt/tags/tag5.xml><?xml version="1.0" encoding="utf-8"?>
<p:tagLst xmlns:p="http://schemas.openxmlformats.org/presentationml/2006/main">
  <p:tag name="KSO_WM_BEAUTIFY_FLAG" val="#wm#"/>
  <p:tag name="KSO_WM_TEMPLATE_CATEGORY" val="custom"/>
  <p:tag name="KSO_WM_TEMPLATE_INDEX" val="20205081"/>
</p:tagLst>
</file>

<file path=ppt/tags/tag6.xml><?xml version="1.0" encoding="utf-8"?>
<p:tagLst xmlns:p="http://schemas.openxmlformats.org/presentationml/2006/main">
  <p:tag name="KSO_WM_BEAUTIFY_FLAG" val="#wm#"/>
  <p:tag name="KSO_WM_TEMPLATE_CATEGORY" val="custom"/>
  <p:tag name="KSO_WM_TEMPLATE_INDEX" val="20205081"/>
</p:tagLst>
</file>

<file path=ppt/tags/tag7.xml><?xml version="1.0" encoding="utf-8"?>
<p:tagLst xmlns:p="http://schemas.openxmlformats.org/presentationml/2006/main">
  <p:tag name="KSO_WM_BEAUTIFY_FLAG" val="#wm#"/>
  <p:tag name="KSO_WM_TEMPLATE_CATEGORY" val="custom"/>
  <p:tag name="KSO_WM_TEMPLATE_INDEX" val="20205081"/>
</p:tagLst>
</file>

<file path=ppt/tags/tag8.xml><?xml version="1.0" encoding="utf-8"?>
<p:tagLst xmlns:p="http://schemas.openxmlformats.org/presentationml/2006/main">
  <p:tag name="KSO_WM_BEAUTIFY_FLAG" val="#wm#"/>
  <p:tag name="KSO_WM_TEMPLATE_CATEGORY" val="custom"/>
  <p:tag name="KSO_WM_TEMPLATE_INDEX" val="20205081"/>
</p:tagLst>
</file>

<file path=ppt/tags/tag9.xml><?xml version="1.0" encoding="utf-8"?>
<p:tagLst xmlns:p="http://schemas.openxmlformats.org/presentationml/2006/main">
  <p:tag name="KSO_WM_BEAUTIFY_FLAG" val="#wm#"/>
  <p:tag name="KSO_WM_TEMPLATE_CATEGORY" val="custom"/>
  <p:tag name="KSO_WM_TEMPLATE_INDEX" val="20205081"/>
</p:tagLst>
</file>

<file path=ppt/theme/theme1.xml><?xml version="1.0" encoding="utf-8"?>
<a:theme xmlns:a="http://schemas.openxmlformats.org/drawingml/2006/main" name="Office 主题​​">
  <a:themeElements>
    <a:clrScheme na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808080"/>
      </a:hlink>
      <a:folHlink>
        <a:srgbClr val="FF0000"/>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extLst>
      <a:ext uri="{D81B5157-A7B6-4480-A006-42BB1BC3E7BB}">
        <wpsdc:hlinkScheme xmlns:wpsdc="http://www.wps.cn/officeDocument/2017/drawingmlCustomData" underline="false"/>
      </a:ext>
    </a:extLst>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7615</Words>
  <Application>WPS 演示</Application>
  <PresentationFormat>全屏显示(16:9)</PresentationFormat>
  <Paragraphs>745</Paragraphs>
  <Slides>46</Slides>
  <Notes>44</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46</vt:i4>
      </vt:variant>
    </vt:vector>
  </HeadingPairs>
  <TitlesOfParts>
    <vt:vector size="62" baseType="lpstr">
      <vt:lpstr>Arial</vt:lpstr>
      <vt:lpstr>宋体</vt:lpstr>
      <vt:lpstr>Wingdings</vt:lpstr>
      <vt:lpstr>华文行楷</vt:lpstr>
      <vt:lpstr>Times New Roman</vt:lpstr>
      <vt:lpstr>黑体</vt:lpstr>
      <vt:lpstr>楷体</vt:lpstr>
      <vt:lpstr>仿宋</vt:lpstr>
      <vt:lpstr>华文新魏</vt:lpstr>
      <vt:lpstr>Calibri</vt:lpstr>
      <vt:lpstr>微软雅黑</vt:lpstr>
      <vt:lpstr>Arial Unicode MS</vt:lpstr>
      <vt:lpstr>等线 Light</vt:lpstr>
      <vt:lpstr>Calibri Light</vt:lpstr>
      <vt:lpstr>等线</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小新</dc:creator>
  <cp:lastModifiedBy>PC</cp:lastModifiedBy>
  <cp:revision>1582</cp:revision>
  <dcterms:created xsi:type="dcterms:W3CDTF">2019-06-19T02:08:00Z</dcterms:created>
  <dcterms:modified xsi:type="dcterms:W3CDTF">2023-02-13T06:12:16Z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ICV">
    <vt:lpwstr>002623AD43B24F1E89A8762E596A48FB</vt:lpwstr>
  </property>
</Properties>
</file>