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6" r:id="rId4"/>
  </p:sldMasterIdLst>
  <p:notesMasterIdLst>
    <p:notesMasterId r:id="rId6"/>
  </p:notesMasterIdLst>
  <p:handoutMasterIdLst>
    <p:handoutMasterId r:id="rId178"/>
  </p:handoutMasterIdLst>
  <p:sldIdLst>
    <p:sldId id="527" r:id="rId5"/>
    <p:sldId id="1667" r:id="rId7"/>
    <p:sldId id="1668" r:id="rId8"/>
    <p:sldId id="2059" r:id="rId9"/>
    <p:sldId id="1765" r:id="rId10"/>
    <p:sldId id="1767" r:id="rId11"/>
    <p:sldId id="2060" r:id="rId12"/>
    <p:sldId id="2061" r:id="rId13"/>
    <p:sldId id="2062" r:id="rId14"/>
    <p:sldId id="2063" r:id="rId15"/>
    <p:sldId id="2065" r:id="rId16"/>
    <p:sldId id="2068" r:id="rId17"/>
    <p:sldId id="2241" r:id="rId18"/>
    <p:sldId id="2242" r:id="rId19"/>
    <p:sldId id="2243" r:id="rId20"/>
    <p:sldId id="2244" r:id="rId21"/>
    <p:sldId id="2245" r:id="rId22"/>
    <p:sldId id="2246" r:id="rId23"/>
    <p:sldId id="2377" r:id="rId24"/>
    <p:sldId id="2378" r:id="rId25"/>
    <p:sldId id="2376" r:id="rId26"/>
    <p:sldId id="2248" r:id="rId27"/>
    <p:sldId id="2069" r:id="rId28"/>
    <p:sldId id="2379" r:id="rId29"/>
    <p:sldId id="2380" r:id="rId30"/>
    <p:sldId id="2381" r:id="rId31"/>
    <p:sldId id="2382" r:id="rId32"/>
    <p:sldId id="2071" r:id="rId33"/>
    <p:sldId id="2383" r:id="rId34"/>
    <p:sldId id="2384" r:id="rId35"/>
    <p:sldId id="2385" r:id="rId36"/>
    <p:sldId id="2386" r:id="rId37"/>
    <p:sldId id="2387" r:id="rId38"/>
    <p:sldId id="2388" r:id="rId39"/>
    <p:sldId id="2409" r:id="rId40"/>
    <p:sldId id="2407" r:id="rId41"/>
    <p:sldId id="2389" r:id="rId42"/>
    <p:sldId id="2135" r:id="rId43"/>
    <p:sldId id="2136" r:id="rId44"/>
    <p:sldId id="2137" r:id="rId45"/>
    <p:sldId id="2138" r:id="rId46"/>
    <p:sldId id="2139" r:id="rId47"/>
    <p:sldId id="2106" r:id="rId48"/>
    <p:sldId id="2410" r:id="rId49"/>
    <p:sldId id="2411" r:id="rId50"/>
    <p:sldId id="2412" r:id="rId51"/>
    <p:sldId id="2413" r:id="rId52"/>
    <p:sldId id="2414" r:id="rId53"/>
    <p:sldId id="2415" r:id="rId54"/>
    <p:sldId id="2140" r:id="rId55"/>
    <p:sldId id="2141" r:id="rId56"/>
    <p:sldId id="2142" r:id="rId57"/>
    <p:sldId id="2143" r:id="rId58"/>
    <p:sldId id="2144" r:id="rId59"/>
    <p:sldId id="2419" r:id="rId60"/>
    <p:sldId id="2420" r:id="rId61"/>
    <p:sldId id="2421" r:id="rId62"/>
    <p:sldId id="2422" r:id="rId63"/>
    <p:sldId id="2423" r:id="rId64"/>
    <p:sldId id="2430" r:id="rId65"/>
    <p:sldId id="2431" r:id="rId66"/>
    <p:sldId id="2432" r:id="rId67"/>
    <p:sldId id="2424" r:id="rId68"/>
    <p:sldId id="2433" r:id="rId69"/>
    <p:sldId id="2434" r:id="rId70"/>
    <p:sldId id="2435" r:id="rId71"/>
    <p:sldId id="2436" r:id="rId72"/>
    <p:sldId id="2437" r:id="rId73"/>
    <p:sldId id="2438" r:id="rId74"/>
    <p:sldId id="2439" r:id="rId75"/>
    <p:sldId id="2440" r:id="rId76"/>
    <p:sldId id="2441" r:id="rId77"/>
    <p:sldId id="2450" r:id="rId78"/>
    <p:sldId id="2451" r:id="rId79"/>
    <p:sldId id="2452" r:id="rId80"/>
    <p:sldId id="2453" r:id="rId81"/>
    <p:sldId id="2454" r:id="rId82"/>
    <p:sldId id="2442" r:id="rId83"/>
    <p:sldId id="2443" r:id="rId84"/>
    <p:sldId id="2444" r:id="rId85"/>
    <p:sldId id="2445" r:id="rId86"/>
    <p:sldId id="2446" r:id="rId87"/>
    <p:sldId id="2447" r:id="rId88"/>
    <p:sldId id="2448" r:id="rId89"/>
    <p:sldId id="2449" r:id="rId90"/>
    <p:sldId id="2456" r:id="rId91"/>
    <p:sldId id="2470" r:id="rId92"/>
    <p:sldId id="2458" r:id="rId93"/>
    <p:sldId id="2459" r:id="rId94"/>
    <p:sldId id="2460" r:id="rId95"/>
    <p:sldId id="2461" r:id="rId96"/>
    <p:sldId id="2471" r:id="rId97"/>
    <p:sldId id="2472" r:id="rId98"/>
    <p:sldId id="2473" r:id="rId99"/>
    <p:sldId id="2474" r:id="rId100"/>
    <p:sldId id="2475" r:id="rId101"/>
    <p:sldId id="2462" r:id="rId102"/>
    <p:sldId id="2463" r:id="rId103"/>
    <p:sldId id="2464" r:id="rId104"/>
    <p:sldId id="2465" r:id="rId105"/>
    <p:sldId id="2476" r:id="rId106"/>
    <p:sldId id="2477" r:id="rId107"/>
    <p:sldId id="2478" r:id="rId108"/>
    <p:sldId id="2479" r:id="rId109"/>
    <p:sldId id="2480" r:id="rId110"/>
    <p:sldId id="2466" r:id="rId111"/>
    <p:sldId id="2467" r:id="rId112"/>
    <p:sldId id="2468" r:id="rId113"/>
    <p:sldId id="2469" r:id="rId114"/>
    <p:sldId id="2481" r:id="rId115"/>
    <p:sldId id="2482" r:id="rId116"/>
    <p:sldId id="2483" r:id="rId117"/>
    <p:sldId id="2484" r:id="rId118"/>
    <p:sldId id="2485" r:id="rId119"/>
    <p:sldId id="2486" r:id="rId120"/>
    <p:sldId id="2487" r:id="rId121"/>
    <p:sldId id="2488" r:id="rId122"/>
    <p:sldId id="2489" r:id="rId123"/>
    <p:sldId id="2490" r:id="rId124"/>
    <p:sldId id="2491" r:id="rId125"/>
    <p:sldId id="2492" r:id="rId126"/>
    <p:sldId id="2493" r:id="rId127"/>
    <p:sldId id="2494" r:id="rId128"/>
    <p:sldId id="2507" r:id="rId129"/>
    <p:sldId id="2508" r:id="rId130"/>
    <p:sldId id="2509" r:id="rId131"/>
    <p:sldId id="2510" r:id="rId132"/>
    <p:sldId id="2511" r:id="rId133"/>
    <p:sldId id="1617" r:id="rId134"/>
    <p:sldId id="2512" r:id="rId135"/>
    <p:sldId id="2513" r:id="rId136"/>
    <p:sldId id="2514" r:id="rId137"/>
    <p:sldId id="2515" r:id="rId138"/>
    <p:sldId id="2516" r:id="rId139"/>
    <p:sldId id="2517" r:id="rId140"/>
    <p:sldId id="2518" r:id="rId141"/>
    <p:sldId id="1677" r:id="rId142"/>
    <p:sldId id="2009" r:id="rId143"/>
    <p:sldId id="2010" r:id="rId144"/>
    <p:sldId id="2028" r:id="rId145"/>
    <p:sldId id="2029" r:id="rId146"/>
    <p:sldId id="2030" r:id="rId147"/>
    <p:sldId id="2031" r:id="rId148"/>
    <p:sldId id="2032" r:id="rId149"/>
    <p:sldId id="2033" r:id="rId150"/>
    <p:sldId id="2034" r:id="rId151"/>
    <p:sldId id="2035" r:id="rId152"/>
    <p:sldId id="2036" r:id="rId153"/>
    <p:sldId id="2037" r:id="rId154"/>
    <p:sldId id="2038" r:id="rId155"/>
    <p:sldId id="2039" r:id="rId156"/>
    <p:sldId id="2040" r:id="rId157"/>
    <p:sldId id="2042" r:id="rId158"/>
    <p:sldId id="2043" r:id="rId159"/>
    <p:sldId id="2044" r:id="rId160"/>
    <p:sldId id="2045" r:id="rId161"/>
    <p:sldId id="1645" r:id="rId162"/>
    <p:sldId id="2050" r:id="rId163"/>
    <p:sldId id="2055" r:id="rId164"/>
    <p:sldId id="2051" r:id="rId165"/>
    <p:sldId id="2052" r:id="rId166"/>
    <p:sldId id="2146" r:id="rId167"/>
    <p:sldId id="2147" r:id="rId168"/>
    <p:sldId id="2148" r:id="rId169"/>
    <p:sldId id="2149" r:id="rId170"/>
    <p:sldId id="2150" r:id="rId171"/>
    <p:sldId id="2522" r:id="rId172"/>
    <p:sldId id="2523" r:id="rId173"/>
    <p:sldId id="2524" r:id="rId174"/>
    <p:sldId id="2525" r:id="rId175"/>
    <p:sldId id="2526" r:id="rId176"/>
    <p:sldId id="528" r:id="rId177"/>
  </p:sldIdLst>
  <p:sldSz cx="9144000" cy="5144135" type="screen16x9"/>
  <p:notesSz cx="9144000" cy="6858000"/>
  <p:custDataLst>
    <p:tags r:id="rId18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77" userDrawn="1">
          <p15:clr>
            <a:srgbClr val="A4A3A4"/>
          </p15:clr>
        </p15:guide>
        <p15:guide id="2" pos="321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595959"/>
    <a:srgbClr val="ECF3FB"/>
    <a:srgbClr val="6E87FF"/>
    <a:srgbClr val="1E8AF8"/>
    <a:srgbClr val="FCEFD7"/>
    <a:srgbClr val="FFFFFF"/>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065" autoAdjust="0"/>
    <p:restoredTop sz="94660"/>
  </p:normalViewPr>
  <p:slideViewPr>
    <p:cSldViewPr snapToGrid="0" showGuides="1">
      <p:cViewPr varScale="1">
        <p:scale>
          <a:sx n="65" d="100"/>
          <a:sy n="65" d="100"/>
        </p:scale>
        <p:origin x="544" y="52"/>
      </p:cViewPr>
      <p:guideLst>
        <p:guide orient="horz" pos="1677"/>
        <p:guide pos="3218"/>
      </p:guideLst>
    </p:cSldViewPr>
  </p:slideViewPr>
  <p:notesTextViewPr>
    <p:cViewPr>
      <p:scale>
        <a:sx n="3" d="2"/>
        <a:sy n="3" d="2"/>
      </p:scale>
      <p:origin x="0" y="0"/>
    </p:cViewPr>
  </p:notesTextViewPr>
  <p:notesViewPr>
    <p:cSldViewPr snapToGrid="0">
      <p:cViewPr varScale="1">
        <p:scale>
          <a:sx n="66" d="100"/>
          <a:sy n="66" d="100"/>
        </p:scale>
        <p:origin x="1820" y="3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4.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3.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3" Type="http://schemas.openxmlformats.org/officeDocument/2006/relationships/tags" Target="tags/tag1099.xml"/><Relationship Id="rId182" Type="http://schemas.openxmlformats.org/officeDocument/2006/relationships/commentAuthors" Target="commentAuthors.xml"/><Relationship Id="rId181" Type="http://schemas.openxmlformats.org/officeDocument/2006/relationships/tableStyles" Target="tableStyles.xml"/><Relationship Id="rId180" Type="http://schemas.openxmlformats.org/officeDocument/2006/relationships/viewProps" Target="viewProps.xml"/><Relationship Id="rId18" Type="http://schemas.openxmlformats.org/officeDocument/2006/relationships/slide" Target="slides/slide13.xml"/><Relationship Id="rId179" Type="http://schemas.openxmlformats.org/officeDocument/2006/relationships/presProps" Target="presProps.xml"/><Relationship Id="rId178" Type="http://schemas.openxmlformats.org/officeDocument/2006/relationships/handoutMaster" Target="handoutMasters/handoutMaster1.xml"/><Relationship Id="rId177" Type="http://schemas.openxmlformats.org/officeDocument/2006/relationships/slide" Target="slides/slide172.xml"/><Relationship Id="rId176" Type="http://schemas.openxmlformats.org/officeDocument/2006/relationships/slide" Target="slides/slide171.xml"/><Relationship Id="rId175" Type="http://schemas.openxmlformats.org/officeDocument/2006/relationships/slide" Target="slides/slide170.xml"/><Relationship Id="rId174" Type="http://schemas.openxmlformats.org/officeDocument/2006/relationships/slide" Target="slides/slide169.xml"/><Relationship Id="rId173" Type="http://schemas.openxmlformats.org/officeDocument/2006/relationships/slide" Target="slides/slide168.xml"/><Relationship Id="rId172" Type="http://schemas.openxmlformats.org/officeDocument/2006/relationships/slide" Target="slides/slide167.xml"/><Relationship Id="rId171" Type="http://schemas.openxmlformats.org/officeDocument/2006/relationships/slide" Target="slides/slide166.xml"/><Relationship Id="rId170" Type="http://schemas.openxmlformats.org/officeDocument/2006/relationships/slide" Target="slides/slide165.xml"/><Relationship Id="rId17" Type="http://schemas.openxmlformats.org/officeDocument/2006/relationships/slide" Target="slides/slide12.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165" Type="http://schemas.openxmlformats.org/officeDocument/2006/relationships/slide" Target="slides/slide160.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1" Type="http://schemas.openxmlformats.org/officeDocument/2006/relationships/slide" Target="slides/slide156.xml"/><Relationship Id="rId160" Type="http://schemas.openxmlformats.org/officeDocument/2006/relationships/slide" Target="slides/slide155.xml"/><Relationship Id="rId16" Type="http://schemas.openxmlformats.org/officeDocument/2006/relationships/slide" Target="slides/slide11.xml"/><Relationship Id="rId159" Type="http://schemas.openxmlformats.org/officeDocument/2006/relationships/slide" Target="slides/slide154.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54" Type="http://schemas.openxmlformats.org/officeDocument/2006/relationships/slide" Target="slides/slide149.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0" Type="http://schemas.openxmlformats.org/officeDocument/2006/relationships/slide" Target="slides/slide145.xml"/><Relationship Id="rId15" Type="http://schemas.openxmlformats.org/officeDocument/2006/relationships/slide" Target="slides/slide10.xml"/><Relationship Id="rId149" Type="http://schemas.openxmlformats.org/officeDocument/2006/relationships/slide" Target="slides/slide144.xml"/><Relationship Id="rId148" Type="http://schemas.openxmlformats.org/officeDocument/2006/relationships/slide" Target="slides/slide143.xml"/><Relationship Id="rId147" Type="http://schemas.openxmlformats.org/officeDocument/2006/relationships/slide" Target="slides/slide142.xml"/><Relationship Id="rId146" Type="http://schemas.openxmlformats.org/officeDocument/2006/relationships/slide" Target="slides/slide141.xml"/><Relationship Id="rId145" Type="http://schemas.openxmlformats.org/officeDocument/2006/relationships/slide" Target="slides/slide140.xml"/><Relationship Id="rId144" Type="http://schemas.openxmlformats.org/officeDocument/2006/relationships/slide" Target="slides/slide139.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14" Type="http://schemas.openxmlformats.org/officeDocument/2006/relationships/slide" Target="slides/slide9.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 Type="http://schemas.openxmlformats.org/officeDocument/2006/relationships/slide" Target="slides/slide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121" Type="http://schemas.openxmlformats.org/officeDocument/2006/relationships/slide" Target="slides/slide116.xml"/><Relationship Id="rId120" Type="http://schemas.openxmlformats.org/officeDocument/2006/relationships/slide" Target="slides/slide115.xml"/><Relationship Id="rId12" Type="http://schemas.openxmlformats.org/officeDocument/2006/relationships/slide" Target="slides/slide7.xml"/><Relationship Id="rId119" Type="http://schemas.openxmlformats.org/officeDocument/2006/relationships/slide" Target="slides/slide114.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slide" Target="slides/slide6.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dirty="0"/>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F606E6F-F5E7-4FED-83AE-28EEC9F0F06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960" y="857250"/>
            <a:ext cx="411408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slide" Target="../slides/slide137.xml"/><Relationship Id="rId6" Type="http://schemas.openxmlformats.org/officeDocument/2006/relationships/slide" Target="../slides/slide129.xml"/><Relationship Id="rId5" Type="http://schemas.openxmlformats.org/officeDocument/2006/relationships/slide" Target="../slides/slide11.xml"/><Relationship Id="rId4" Type="http://schemas.openxmlformats.org/officeDocument/2006/relationships/slide" Target="../slides/slide3.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slide" Target="../slides/slide11.xml"/><Relationship Id="rId6" Type="http://schemas.openxmlformats.org/officeDocument/2006/relationships/tags" Target="../tags/tag3.xml"/><Relationship Id="rId5" Type="http://schemas.openxmlformats.org/officeDocument/2006/relationships/slide" Target="../slides/slide3.xml"/><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image" Target="../media/image1.png"/><Relationship Id="rId14" Type="http://schemas.openxmlformats.org/officeDocument/2006/relationships/tags" Target="../tags/tag8.xml"/><Relationship Id="rId13" Type="http://schemas.openxmlformats.org/officeDocument/2006/relationships/slide" Target="../slides/slide137.xml"/><Relationship Id="rId12" Type="http://schemas.openxmlformats.org/officeDocument/2006/relationships/tags" Target="../tags/tag7.xml"/><Relationship Id="rId11" Type="http://schemas.openxmlformats.org/officeDocument/2006/relationships/slide" Target="../slides/slide129.xml"/><Relationship Id="rId10" Type="http://schemas.openxmlformats.org/officeDocument/2006/relationships/tags" Target="../tags/tag6.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9" Type="http://schemas.openxmlformats.org/officeDocument/2006/relationships/slide" Target="../slides/slide129.xml"/><Relationship Id="rId8" Type="http://schemas.openxmlformats.org/officeDocument/2006/relationships/tags" Target="../tags/tag11.xml"/><Relationship Id="rId7" Type="http://schemas.openxmlformats.org/officeDocument/2006/relationships/slide" Target="../slides/slide11.xml"/><Relationship Id="rId6" Type="http://schemas.openxmlformats.org/officeDocument/2006/relationships/tags" Target="../tags/tag10.xml"/><Relationship Id="rId5" Type="http://schemas.openxmlformats.org/officeDocument/2006/relationships/slide" Target="../slides/slide3.xml"/><Relationship Id="rId4" Type="http://schemas.openxmlformats.org/officeDocument/2006/relationships/tags" Target="../tags/tag9.xml"/><Relationship Id="rId3" Type="http://schemas.openxmlformats.org/officeDocument/2006/relationships/image" Target="../media/image2.png"/><Relationship Id="rId2" Type="http://schemas.openxmlformats.org/officeDocument/2006/relationships/image" Target="../media/image1.png"/><Relationship Id="rId12" Type="http://schemas.openxmlformats.org/officeDocument/2006/relationships/tags" Target="../tags/tag13.xml"/><Relationship Id="rId11" Type="http://schemas.openxmlformats.org/officeDocument/2006/relationships/slide" Target="../slides/slide137.xml"/><Relationship Id="rId10" Type="http://schemas.openxmlformats.org/officeDocument/2006/relationships/tags" Target="../tags/tag12.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9" Type="http://schemas.openxmlformats.org/officeDocument/2006/relationships/slide" Target="../slides/slide129.xml"/><Relationship Id="rId8" Type="http://schemas.openxmlformats.org/officeDocument/2006/relationships/tags" Target="../tags/tag16.xml"/><Relationship Id="rId7" Type="http://schemas.openxmlformats.org/officeDocument/2006/relationships/slide" Target="../slides/slide11.xml"/><Relationship Id="rId6" Type="http://schemas.openxmlformats.org/officeDocument/2006/relationships/tags" Target="../tags/tag15.xml"/><Relationship Id="rId5" Type="http://schemas.openxmlformats.org/officeDocument/2006/relationships/slide" Target="../slides/slide3.xml"/><Relationship Id="rId4" Type="http://schemas.openxmlformats.org/officeDocument/2006/relationships/tags" Target="../tags/tag14.xml"/><Relationship Id="rId3" Type="http://schemas.openxmlformats.org/officeDocument/2006/relationships/image" Target="../media/image2.png"/><Relationship Id="rId2" Type="http://schemas.openxmlformats.org/officeDocument/2006/relationships/image" Target="../media/image1.png"/><Relationship Id="rId12" Type="http://schemas.openxmlformats.org/officeDocument/2006/relationships/tags" Target="../tags/tag18.xml"/><Relationship Id="rId11" Type="http://schemas.openxmlformats.org/officeDocument/2006/relationships/slide" Target="../slides/slide137.xml"/><Relationship Id="rId10" Type="http://schemas.openxmlformats.org/officeDocument/2006/relationships/tags" Target="../tags/tag17.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2.png"/><Relationship Id="rId2" Type="http://schemas.openxmlformats.org/officeDocument/2006/relationships/image" Target="../media/image1.png"/><Relationship Id="rId10" Type="http://schemas.openxmlformats.org/officeDocument/2006/relationships/tags" Target="../tags/tag26.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6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en-US" dirty="0"/>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8F63A3B-78C7-47BE-AE5E-E10140E04643}" type="slidenum">
              <a:rPr lang="en-US" smtClean="0"/>
            </a:fld>
            <a:endParaRPr lang="en-US" dirty="0"/>
          </a:p>
        </p:txBody>
      </p:sp>
      <p:grpSp>
        <p:nvGrpSpPr>
          <p:cNvPr id="64" name="组合 63"/>
          <p:cNvGrpSpPr/>
          <p:nvPr userDrawn="1"/>
        </p:nvGrpSpPr>
        <p:grpSpPr>
          <a:xfrm>
            <a:off x="0" y="0"/>
            <a:ext cx="194945" cy="5143500"/>
            <a:chOff x="0" y="0"/>
            <a:chExt cx="195150" cy="9144000"/>
          </a:xfrm>
        </p:grpSpPr>
        <p:sp>
          <p:nvSpPr>
            <p:cNvPr id="65" name="矩形 64"/>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矩形 65"/>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矩形 66"/>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矩形 67"/>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69" name="组合 68"/>
          <p:cNvGrpSpPr/>
          <p:nvPr userDrawn="1"/>
        </p:nvGrpSpPr>
        <p:grpSpPr>
          <a:xfrm rot="16200000" flipH="1">
            <a:off x="4471035" y="482600"/>
            <a:ext cx="194945" cy="9152255"/>
            <a:chOff x="0" y="0"/>
            <a:chExt cx="195150" cy="9144000"/>
          </a:xfrm>
        </p:grpSpPr>
        <p:sp>
          <p:nvSpPr>
            <p:cNvPr id="70" name="矩形 69"/>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矩形 70"/>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矩形 71"/>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矩形 72"/>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8" name="图片 7" descr="东博文化黑"/>
          <p:cNvPicPr>
            <a:picLocks noChangeAspect="1"/>
          </p:cNvPicPr>
          <p:nvPr userDrawn="1"/>
        </p:nvPicPr>
        <p:blipFill>
          <a:blip r:embed="rId2"/>
          <a:stretch>
            <a:fillRect/>
          </a:stretch>
        </p:blipFill>
        <p:spPr>
          <a:xfrm>
            <a:off x="-7620" y="316865"/>
            <a:ext cx="1619885" cy="6235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灯片编号占位符 13"/>
          <p:cNvSpPr>
            <a:spLocks noGrp="1"/>
          </p:cNvSpPr>
          <p:nvPr>
            <p:ph type="sldNum" sz="quarter" idx="4"/>
          </p:nvPr>
        </p:nvSpPr>
        <p:spPr>
          <a:xfrm>
            <a:off x="7289800" y="4759960"/>
            <a:ext cx="1854200" cy="273685"/>
          </a:xfrm>
          <a:prstGeom prst="rect">
            <a:avLst/>
          </a:prstGeom>
        </p:spPr>
        <p:txBody>
          <a:bodyPr vert="horz" lIns="91440" tIns="45720" rIns="91440" bIns="45720" rtlCol="0" anchor="ctr"/>
          <a:lstStyle>
            <a:lvl1pPr algn="r">
              <a:defRPr sz="1600">
                <a:solidFill>
                  <a:schemeClr val="tx1"/>
                </a:solidFill>
                <a:latin typeface="华文行楷" panose="02010800040101010101" pitchFamily="2" charset="-122"/>
                <a:ea typeface="华文行楷" panose="02010800040101010101" pitchFamily="2" charset="-122"/>
              </a:defRPr>
            </a:lvl1pPr>
          </a:lstStyle>
          <a:p>
            <a:r>
              <a:rPr lang="zh-CN" altLang="en-US"/>
              <a:t>第</a:t>
            </a:r>
            <a:fld id="{24130960-09FD-428B-996F-A983EEEB0784}" type="slidenum">
              <a:rPr lang="zh-CN" altLang="en-US" smtClean="0"/>
            </a:fld>
            <a:r>
              <a:rPr lang="zh-CN" altLang="en-US"/>
              <a:t>页，共172页</a:t>
            </a:r>
            <a:endParaRPr lang="zh-CN" altLang="en-US" dirty="0"/>
          </a:p>
        </p:txBody>
      </p:sp>
      <p:pic>
        <p:nvPicPr>
          <p:cNvPr id="32" name="图片 31" descr="东博文化黑"/>
          <p:cNvPicPr>
            <a:picLocks noChangeAspect="1"/>
          </p:cNvPicPr>
          <p:nvPr userDrawn="1"/>
        </p:nvPicPr>
        <p:blipFill>
          <a:blip r:embed="rId2"/>
          <a:stretch>
            <a:fillRect/>
          </a:stretch>
        </p:blipFill>
        <p:spPr>
          <a:xfrm>
            <a:off x="-10160" y="8255"/>
            <a:ext cx="1619885" cy="623570"/>
          </a:xfrm>
          <a:prstGeom prst="rect">
            <a:avLst/>
          </a:prstGeom>
        </p:spPr>
      </p:pic>
      <p:pic>
        <p:nvPicPr>
          <p:cNvPr id="34" name="图片 33" descr="图形用户界面, 应用程序, Teams&#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8460" y="0"/>
            <a:ext cx="1061720" cy="796925"/>
          </a:xfrm>
          <a:prstGeom prst="rect">
            <a:avLst/>
          </a:prstGeom>
        </p:spPr>
      </p:pic>
      <p:grpSp>
        <p:nvGrpSpPr>
          <p:cNvPr id="17" name="组合 16"/>
          <p:cNvGrpSpPr/>
          <p:nvPr userDrawn="1"/>
        </p:nvGrpSpPr>
        <p:grpSpPr>
          <a:xfrm flipV="1">
            <a:off x="8890" y="-9525"/>
            <a:ext cx="76200" cy="4723130"/>
            <a:chOff x="0" y="0"/>
            <a:chExt cx="195150" cy="9144000"/>
          </a:xfrm>
        </p:grpSpPr>
        <p:sp>
          <p:nvSpPr>
            <p:cNvPr id="18" name="矩形 17"/>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8"/>
          <p:cNvSpPr/>
          <p:nvPr userDrawn="1"/>
        </p:nvSpPr>
        <p:spPr>
          <a:xfrm>
            <a:off x="203200" y="631825"/>
            <a:ext cx="8714105" cy="4027170"/>
          </a:xfrm>
          <a:prstGeom prst="roundRect">
            <a:avLst>
              <a:gd name="adj" fmla="val 74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userDrawn="1"/>
        </p:nvSpPr>
        <p:spPr>
          <a:xfrm>
            <a:off x="525145" y="761365"/>
            <a:ext cx="1641475" cy="368300"/>
          </a:xfrm>
          <a:prstGeom prst="rect">
            <a:avLst/>
          </a:prstGeom>
          <a:noFill/>
        </p:spPr>
        <p:txBody>
          <a:bodyPr wrap="square" rtlCol="0">
            <a:spAutoFit/>
          </a:bodyPr>
          <a:p>
            <a:r>
              <a:rPr lang="zh-CN" altLang="en-US" b="1" dirty="0">
                <a:solidFill>
                  <a:schemeClr val="accent1"/>
                </a:solidFill>
                <a:latin typeface="黑体" panose="02010609060101010101" pitchFamily="49" charset="-122"/>
                <a:ea typeface="黑体" panose="02010609060101010101" pitchFamily="49" charset="-122"/>
              </a:rPr>
              <a:t>例题解析</a:t>
            </a:r>
            <a:endParaRPr lang="zh-CN" altLang="en-US" b="1" dirty="0">
              <a:solidFill>
                <a:schemeClr val="accent1"/>
              </a:solidFill>
              <a:latin typeface="黑体" panose="02010609060101010101" pitchFamily="49" charset="-122"/>
              <a:ea typeface="黑体" panose="02010609060101010101" pitchFamily="49" charset="-122"/>
            </a:endParaRPr>
          </a:p>
        </p:txBody>
      </p:sp>
      <p:sp>
        <p:nvSpPr>
          <p:cNvPr id="7" name="文本框 6"/>
          <p:cNvSpPr txBox="1"/>
          <p:nvPr userDrawn="1">
            <p:custDataLst>
              <p:tags r:id="rId4"/>
            </p:custDataLst>
          </p:nvPr>
        </p:nvSpPr>
        <p:spPr>
          <a:xfrm>
            <a:off x="1609725" y="42545"/>
            <a:ext cx="6020435" cy="583565"/>
          </a:xfrm>
          <a:prstGeom prst="rect">
            <a:avLst/>
          </a:prstGeom>
          <a:noFill/>
        </p:spPr>
        <p:txBody>
          <a:bodyPr wrap="square" rtlCol="0">
            <a:spAutoFit/>
          </a:bodyPr>
          <a:p>
            <a:pPr algn="ctr"/>
            <a:r>
              <a:rPr lang="zh-CN"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第九章</a:t>
            </a:r>
            <a:r>
              <a:rPr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　</a:t>
            </a:r>
            <a:r>
              <a:rPr lang="zh-CN"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动词的时态与语态</a:t>
            </a:r>
            <a:endParaRPr lang="zh-CN" sz="3200" dirty="0">
              <a:solidFill>
                <a:schemeClr val="tx1"/>
              </a:solidFill>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endParaRPr>
          </a:p>
        </p:txBody>
      </p:sp>
      <p:sp useBgFill="1">
        <p:nvSpPr>
          <p:cNvPr id="6" name="燕尾形 8">
            <a:hlinkClick r:id="" action="ppaction://noaction"/>
          </p:cNvPr>
          <p:cNvSpPr/>
          <p:nvPr userDrawn="1">
            <p:custDataLst>
              <p:tags r:id="rId5"/>
            </p:custDataLst>
          </p:nvPr>
        </p:nvSpPr>
        <p:spPr>
          <a:xfrm>
            <a:off x="136334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考点解读</a:t>
            </a:r>
            <a:endParaRPr lang="zh-CN" altLang="en-US"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11" name="燕尾形 8">
            <a:hlinkClick r:id="" action="ppaction://noaction"/>
          </p:cNvPr>
          <p:cNvSpPr/>
          <p:nvPr userDrawn="1">
            <p:custDataLst>
              <p:tags r:id="rId6"/>
            </p:custDataLst>
          </p:nvPr>
        </p:nvSpPr>
        <p:spPr>
          <a:xfrm>
            <a:off x="253111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知识要点</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3" name="燕尾形 8">
            <a:hlinkClick r:id="" action="ppaction://noaction"/>
          </p:cNvPr>
          <p:cNvSpPr/>
          <p:nvPr userDrawn="1">
            <p:custDataLst>
              <p:tags r:id="rId7"/>
            </p:custDataLst>
          </p:nvPr>
        </p:nvSpPr>
        <p:spPr>
          <a:xfrm>
            <a:off x="369887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rgbClr val="FF0000"/>
                </a:solidFill>
                <a:latin typeface="华文行楷" panose="02010800040101010101" pitchFamily="2" charset="-122"/>
                <a:ea typeface="华文行楷" panose="02010800040101010101" pitchFamily="2" charset="-122"/>
              </a:rPr>
              <a:t>例题解析</a:t>
            </a:r>
            <a:endParaRPr lang="zh-CN" altLang="en-US" dirty="0">
              <a:solidFill>
                <a:srgbClr val="FF0000"/>
              </a:solidFill>
              <a:latin typeface="华文行楷" panose="02010800040101010101" pitchFamily="2" charset="-122"/>
              <a:ea typeface="华文行楷" panose="02010800040101010101" pitchFamily="2" charset="-122"/>
            </a:endParaRPr>
          </a:p>
        </p:txBody>
      </p:sp>
      <p:sp useBgFill="1">
        <p:nvSpPr>
          <p:cNvPr id="4" name="燕尾形 3">
            <a:hlinkClick r:id="" action="ppaction://noaction"/>
          </p:cNvPr>
          <p:cNvSpPr/>
          <p:nvPr userDrawn="1">
            <p:custDataLst>
              <p:tags r:id="rId8"/>
            </p:custDataLst>
          </p:nvPr>
        </p:nvSpPr>
        <p:spPr>
          <a:xfrm>
            <a:off x="486664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同步精练</a:t>
            </a:r>
            <a:endParaRPr lang="zh-CN" altLang="en-US" dirty="0">
              <a:solidFill>
                <a:schemeClr val="tx1">
                  <a:lumMod val="65000"/>
                  <a:lumOff val="35000"/>
                </a:schemeClr>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灯片编号占位符 13"/>
          <p:cNvSpPr>
            <a:spLocks noGrp="1"/>
          </p:cNvSpPr>
          <p:nvPr>
            <p:ph type="sldNum" sz="quarter" idx="4"/>
          </p:nvPr>
        </p:nvSpPr>
        <p:spPr>
          <a:xfrm>
            <a:off x="7289800" y="4759960"/>
            <a:ext cx="1854200" cy="273685"/>
          </a:xfrm>
          <a:prstGeom prst="rect">
            <a:avLst/>
          </a:prstGeom>
        </p:spPr>
        <p:txBody>
          <a:bodyPr vert="horz" lIns="91440" tIns="45720" rIns="91440" bIns="45720" rtlCol="0" anchor="ctr"/>
          <a:lstStyle>
            <a:lvl1pPr algn="r">
              <a:defRPr sz="1600">
                <a:solidFill>
                  <a:schemeClr val="tx1"/>
                </a:solidFill>
                <a:latin typeface="华文行楷" panose="02010800040101010101" pitchFamily="2" charset="-122"/>
                <a:ea typeface="华文行楷" panose="02010800040101010101" pitchFamily="2" charset="-122"/>
              </a:defRPr>
            </a:lvl1pPr>
          </a:lstStyle>
          <a:p>
            <a:r>
              <a:rPr lang="zh-CN" altLang="en-US"/>
              <a:t>第</a:t>
            </a:r>
            <a:fld id="{24130960-09FD-428B-996F-A983EEEB0784}" type="slidenum">
              <a:rPr lang="zh-CN" altLang="en-US" smtClean="0"/>
            </a:fld>
            <a:r>
              <a:rPr lang="zh-CN" altLang="en-US"/>
              <a:t>页，共172页</a:t>
            </a:r>
            <a:endParaRPr lang="zh-CN" altLang="en-US" dirty="0"/>
          </a:p>
        </p:txBody>
      </p:sp>
      <p:pic>
        <p:nvPicPr>
          <p:cNvPr id="32" name="图片 31" descr="东博文化黑"/>
          <p:cNvPicPr>
            <a:picLocks noChangeAspect="1"/>
          </p:cNvPicPr>
          <p:nvPr userDrawn="1"/>
        </p:nvPicPr>
        <p:blipFill>
          <a:blip r:embed="rId2"/>
          <a:stretch>
            <a:fillRect/>
          </a:stretch>
        </p:blipFill>
        <p:spPr>
          <a:xfrm>
            <a:off x="-10160" y="8255"/>
            <a:ext cx="1619885" cy="623570"/>
          </a:xfrm>
          <a:prstGeom prst="rect">
            <a:avLst/>
          </a:prstGeom>
        </p:spPr>
      </p:pic>
      <p:pic>
        <p:nvPicPr>
          <p:cNvPr id="34" name="图片 33" descr="图形用户界面, 应用程序, Teams&#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8460" y="0"/>
            <a:ext cx="1061720" cy="796925"/>
          </a:xfrm>
          <a:prstGeom prst="rect">
            <a:avLst/>
          </a:prstGeom>
        </p:spPr>
      </p:pic>
      <p:grpSp>
        <p:nvGrpSpPr>
          <p:cNvPr id="17" name="组合 16"/>
          <p:cNvGrpSpPr/>
          <p:nvPr userDrawn="1"/>
        </p:nvGrpSpPr>
        <p:grpSpPr>
          <a:xfrm flipV="1">
            <a:off x="8890" y="-9525"/>
            <a:ext cx="76200" cy="4723130"/>
            <a:chOff x="0" y="0"/>
            <a:chExt cx="195150" cy="9144000"/>
          </a:xfrm>
        </p:grpSpPr>
        <p:sp>
          <p:nvSpPr>
            <p:cNvPr id="18" name="矩形 17"/>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8"/>
          <p:cNvSpPr/>
          <p:nvPr userDrawn="1"/>
        </p:nvSpPr>
        <p:spPr>
          <a:xfrm>
            <a:off x="203200" y="631825"/>
            <a:ext cx="8714105" cy="4027170"/>
          </a:xfrm>
          <a:prstGeom prst="roundRect">
            <a:avLst>
              <a:gd name="adj" fmla="val 74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userDrawn="1"/>
        </p:nvSpPr>
        <p:spPr>
          <a:xfrm>
            <a:off x="525145" y="761365"/>
            <a:ext cx="1641475" cy="368300"/>
          </a:xfrm>
          <a:prstGeom prst="rect">
            <a:avLst/>
          </a:prstGeom>
          <a:noFill/>
        </p:spPr>
        <p:txBody>
          <a:bodyPr wrap="square" rtlCol="0">
            <a:spAutoFit/>
          </a:bodyPr>
          <a:p>
            <a:r>
              <a:rPr lang="zh-CN" altLang="en-US" b="1" dirty="0">
                <a:solidFill>
                  <a:schemeClr val="accent1"/>
                </a:solidFill>
                <a:latin typeface="黑体" panose="02010609060101010101" pitchFamily="49" charset="-122"/>
                <a:ea typeface="黑体" panose="02010609060101010101" pitchFamily="49" charset="-122"/>
              </a:rPr>
              <a:t>同步精练</a:t>
            </a:r>
            <a:endParaRPr lang="zh-CN" altLang="en-US" b="1" dirty="0">
              <a:solidFill>
                <a:schemeClr val="accent1"/>
              </a:solidFill>
              <a:latin typeface="黑体" panose="02010609060101010101" pitchFamily="49" charset="-122"/>
              <a:ea typeface="黑体" panose="02010609060101010101" pitchFamily="49" charset="-122"/>
            </a:endParaRPr>
          </a:p>
        </p:txBody>
      </p:sp>
      <p:sp>
        <p:nvSpPr>
          <p:cNvPr id="7" name="文本框 6"/>
          <p:cNvSpPr txBox="1"/>
          <p:nvPr userDrawn="1">
            <p:custDataLst>
              <p:tags r:id="rId4"/>
            </p:custDataLst>
          </p:nvPr>
        </p:nvSpPr>
        <p:spPr>
          <a:xfrm>
            <a:off x="1609725" y="42545"/>
            <a:ext cx="6020435" cy="583565"/>
          </a:xfrm>
          <a:prstGeom prst="rect">
            <a:avLst/>
          </a:prstGeom>
          <a:noFill/>
        </p:spPr>
        <p:txBody>
          <a:bodyPr wrap="square" rtlCol="0">
            <a:spAutoFit/>
          </a:bodyPr>
          <a:p>
            <a:pPr algn="ctr"/>
            <a:r>
              <a:rPr lang="zh-CN"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第九章</a:t>
            </a:r>
            <a:r>
              <a:rPr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　</a:t>
            </a:r>
            <a:r>
              <a:rPr lang="zh-CN"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动词的时态与语态</a:t>
            </a:r>
            <a:endParaRPr lang="zh-CN" sz="3200" dirty="0">
              <a:solidFill>
                <a:schemeClr val="tx1"/>
              </a:solidFill>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endParaRPr>
          </a:p>
        </p:txBody>
      </p:sp>
      <p:sp useBgFill="1">
        <p:nvSpPr>
          <p:cNvPr id="10" name="燕尾形 8">
            <a:hlinkClick r:id="" action="ppaction://noaction"/>
          </p:cNvPr>
          <p:cNvSpPr/>
          <p:nvPr userDrawn="1">
            <p:custDataLst>
              <p:tags r:id="rId5"/>
            </p:custDataLst>
          </p:nvPr>
        </p:nvSpPr>
        <p:spPr>
          <a:xfrm>
            <a:off x="136334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考点解读</a:t>
            </a:r>
            <a:endParaRPr lang="zh-CN" altLang="en-US"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11" name="燕尾形 8">
            <a:hlinkClick r:id="" action="ppaction://noaction"/>
          </p:cNvPr>
          <p:cNvSpPr/>
          <p:nvPr userDrawn="1">
            <p:custDataLst>
              <p:tags r:id="rId6"/>
            </p:custDataLst>
          </p:nvPr>
        </p:nvSpPr>
        <p:spPr>
          <a:xfrm>
            <a:off x="253111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知识要点</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8" name="燕尾形 8">
            <a:hlinkClick r:id="" action="ppaction://noaction"/>
          </p:cNvPr>
          <p:cNvSpPr/>
          <p:nvPr userDrawn="1">
            <p:custDataLst>
              <p:tags r:id="rId7"/>
            </p:custDataLst>
          </p:nvPr>
        </p:nvSpPr>
        <p:spPr>
          <a:xfrm>
            <a:off x="369887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例题解析</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3" name="燕尾形 2">
            <a:hlinkClick r:id="" action="ppaction://noaction"/>
          </p:cNvPr>
          <p:cNvSpPr/>
          <p:nvPr userDrawn="1">
            <p:custDataLst>
              <p:tags r:id="rId8"/>
            </p:custDataLst>
          </p:nvPr>
        </p:nvSpPr>
        <p:spPr>
          <a:xfrm>
            <a:off x="486664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rgbClr val="FF0000"/>
                </a:solidFill>
                <a:latin typeface="华文行楷" panose="02010800040101010101" pitchFamily="2" charset="-122"/>
                <a:ea typeface="华文行楷" panose="02010800040101010101" pitchFamily="2" charset="-122"/>
              </a:rPr>
              <a:t>同步精练</a:t>
            </a:r>
            <a:endParaRPr lang="zh-CN" altLang="en-US" dirty="0">
              <a:solidFill>
                <a:srgbClr val="FF000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6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en-US" dirty="0"/>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8F63A3B-78C7-47BE-AE5E-E10140E04643}" type="slidenum">
              <a:rPr lang="en-US" smtClean="0"/>
            </a:fld>
            <a:endParaRPr lang="en-US" dirty="0"/>
          </a:p>
        </p:txBody>
      </p:sp>
      <p:grpSp>
        <p:nvGrpSpPr>
          <p:cNvPr id="64" name="组合 63"/>
          <p:cNvGrpSpPr/>
          <p:nvPr userDrawn="1"/>
        </p:nvGrpSpPr>
        <p:grpSpPr>
          <a:xfrm>
            <a:off x="0" y="0"/>
            <a:ext cx="194945" cy="5143500"/>
            <a:chOff x="0" y="0"/>
            <a:chExt cx="195150" cy="9144000"/>
          </a:xfrm>
        </p:grpSpPr>
        <p:sp>
          <p:nvSpPr>
            <p:cNvPr id="65" name="矩形 64"/>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矩形 65"/>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矩形 66"/>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矩形 67"/>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69" name="组合 68"/>
          <p:cNvGrpSpPr/>
          <p:nvPr userDrawn="1"/>
        </p:nvGrpSpPr>
        <p:grpSpPr>
          <a:xfrm rot="16200000" flipH="1">
            <a:off x="4471035" y="482600"/>
            <a:ext cx="194945" cy="9152255"/>
            <a:chOff x="0" y="0"/>
            <a:chExt cx="195150" cy="9144000"/>
          </a:xfrm>
        </p:grpSpPr>
        <p:sp>
          <p:nvSpPr>
            <p:cNvPr id="70" name="矩形 69"/>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矩形 70"/>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矩形 71"/>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矩形 72"/>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8" name="图片 7" descr="东博文化黑"/>
          <p:cNvPicPr>
            <a:picLocks noChangeAspect="1"/>
          </p:cNvPicPr>
          <p:nvPr userDrawn="1"/>
        </p:nvPicPr>
        <p:blipFill>
          <a:blip r:embed="rId2"/>
          <a:stretch>
            <a:fillRect/>
          </a:stretch>
        </p:blipFill>
        <p:spPr>
          <a:xfrm>
            <a:off x="-7620" y="316865"/>
            <a:ext cx="1619885" cy="6235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灯片编号占位符 13"/>
          <p:cNvSpPr>
            <a:spLocks noGrp="1"/>
          </p:cNvSpPr>
          <p:nvPr>
            <p:ph type="sldNum" sz="quarter" idx="4"/>
          </p:nvPr>
        </p:nvSpPr>
        <p:spPr>
          <a:xfrm>
            <a:off x="7289800" y="4759960"/>
            <a:ext cx="1854200" cy="273685"/>
          </a:xfrm>
          <a:prstGeom prst="rect">
            <a:avLst/>
          </a:prstGeom>
        </p:spPr>
        <p:txBody>
          <a:bodyPr vert="horz" lIns="91440" tIns="45720" rIns="91440" bIns="45720" rtlCol="0" anchor="ctr"/>
          <a:lstStyle>
            <a:lvl1pPr algn="r">
              <a:defRPr sz="1600">
                <a:solidFill>
                  <a:schemeClr val="tx1"/>
                </a:solidFill>
                <a:latin typeface="华文行楷" panose="02010800040101010101" pitchFamily="2" charset="-122"/>
                <a:ea typeface="华文行楷" panose="02010800040101010101" pitchFamily="2" charset="-122"/>
              </a:defRPr>
            </a:lvl1pPr>
          </a:lstStyle>
          <a:p>
            <a:r>
              <a:rPr lang="zh-CN" altLang="en-US"/>
              <a:t>第</a:t>
            </a:r>
            <a:fld id="{24130960-09FD-428B-996F-A983EEEB0784}" type="slidenum">
              <a:rPr lang="zh-CN" altLang="en-US" smtClean="0"/>
            </a:fld>
            <a:r>
              <a:rPr lang="zh-CN" altLang="en-US"/>
              <a:t>页，共172页</a:t>
            </a:r>
            <a:endParaRPr lang="zh-CN" altLang="en-US" dirty="0"/>
          </a:p>
        </p:txBody>
      </p:sp>
      <p:pic>
        <p:nvPicPr>
          <p:cNvPr id="32" name="图片 31" descr="东博文化黑"/>
          <p:cNvPicPr>
            <a:picLocks noChangeAspect="1"/>
          </p:cNvPicPr>
          <p:nvPr userDrawn="1"/>
        </p:nvPicPr>
        <p:blipFill>
          <a:blip r:embed="rId2"/>
          <a:stretch>
            <a:fillRect/>
          </a:stretch>
        </p:blipFill>
        <p:spPr>
          <a:xfrm>
            <a:off x="-10160" y="8255"/>
            <a:ext cx="1619885" cy="623570"/>
          </a:xfrm>
          <a:prstGeom prst="rect">
            <a:avLst/>
          </a:prstGeom>
        </p:spPr>
      </p:pic>
      <p:pic>
        <p:nvPicPr>
          <p:cNvPr id="34" name="图片 33" descr="图形用户界面, 应用程序, Teams&#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8460" y="0"/>
            <a:ext cx="1061720" cy="796925"/>
          </a:xfrm>
          <a:prstGeom prst="rect">
            <a:avLst/>
          </a:prstGeom>
        </p:spPr>
      </p:pic>
      <p:grpSp>
        <p:nvGrpSpPr>
          <p:cNvPr id="17" name="组合 16"/>
          <p:cNvGrpSpPr/>
          <p:nvPr userDrawn="1"/>
        </p:nvGrpSpPr>
        <p:grpSpPr>
          <a:xfrm flipV="1">
            <a:off x="8890" y="-9525"/>
            <a:ext cx="76200" cy="4723130"/>
            <a:chOff x="0" y="0"/>
            <a:chExt cx="195150" cy="9144000"/>
          </a:xfrm>
        </p:grpSpPr>
        <p:sp>
          <p:nvSpPr>
            <p:cNvPr id="18" name="矩形 17"/>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8"/>
          <p:cNvSpPr/>
          <p:nvPr userDrawn="1"/>
        </p:nvSpPr>
        <p:spPr>
          <a:xfrm>
            <a:off x="203200" y="631825"/>
            <a:ext cx="8714105" cy="4027170"/>
          </a:xfrm>
          <a:prstGeom prst="roundRect">
            <a:avLst>
              <a:gd name="adj" fmla="val 74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userDrawn="1"/>
        </p:nvSpPr>
        <p:spPr>
          <a:xfrm>
            <a:off x="525145" y="631825"/>
            <a:ext cx="1641475" cy="368300"/>
          </a:xfrm>
          <a:prstGeom prst="rect">
            <a:avLst/>
          </a:prstGeom>
          <a:noFill/>
        </p:spPr>
        <p:txBody>
          <a:bodyPr wrap="square" rtlCol="0">
            <a:spAutoFit/>
          </a:bodyPr>
          <a:p>
            <a:r>
              <a:rPr lang="zh-CN" altLang="en-US" b="1" dirty="0">
                <a:solidFill>
                  <a:schemeClr val="accent1"/>
                </a:solidFill>
                <a:latin typeface="黑体" panose="02010609060101010101" pitchFamily="49" charset="-122"/>
                <a:ea typeface="黑体" panose="02010609060101010101" pitchFamily="49" charset="-122"/>
              </a:rPr>
              <a:t>考点解读</a:t>
            </a:r>
            <a:endParaRPr lang="zh-CN" altLang="en-US" b="1" dirty="0">
              <a:solidFill>
                <a:schemeClr val="accent1"/>
              </a:solidFill>
              <a:latin typeface="黑体" panose="02010609060101010101" pitchFamily="49" charset="-122"/>
              <a:ea typeface="黑体" panose="02010609060101010101" pitchFamily="49" charset="-122"/>
            </a:endParaRPr>
          </a:p>
        </p:txBody>
      </p:sp>
      <p:sp useBgFill="1">
        <p:nvSpPr>
          <p:cNvPr id="3" name="燕尾形 8">
            <a:hlinkClick r:id="rId4" action="ppaction://hlinksldjump"/>
          </p:cNvPr>
          <p:cNvSpPr/>
          <p:nvPr userDrawn="1"/>
        </p:nvSpPr>
        <p:spPr>
          <a:xfrm>
            <a:off x="136334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dirty="0">
                <a:solidFill>
                  <a:srgbClr val="FF0000"/>
                </a:solidFill>
                <a:latin typeface="华文行楷" panose="02010800040101010101" pitchFamily="2" charset="-122"/>
                <a:ea typeface="华文行楷" panose="02010800040101010101" pitchFamily="2" charset="-122"/>
              </a:rPr>
              <a:t>考点解读</a:t>
            </a:r>
            <a:endParaRPr lang="zh-CN" altLang="en-US" dirty="0">
              <a:solidFill>
                <a:srgbClr val="FF0000"/>
              </a:solidFill>
              <a:latin typeface="华文行楷" panose="02010800040101010101" pitchFamily="2" charset="-122"/>
              <a:ea typeface="华文行楷" panose="02010800040101010101" pitchFamily="2" charset="-122"/>
            </a:endParaRPr>
          </a:p>
        </p:txBody>
      </p:sp>
      <p:sp useBgFill="1">
        <p:nvSpPr>
          <p:cNvPr id="6" name="燕尾形 8">
            <a:hlinkClick r:id="rId5" action="ppaction://hlinksldjump"/>
          </p:cNvPr>
          <p:cNvSpPr/>
          <p:nvPr userDrawn="1"/>
        </p:nvSpPr>
        <p:spPr>
          <a:xfrm>
            <a:off x="253111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知识要点</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8" name="燕尾形 8">
            <a:hlinkClick r:id="rId6" action="ppaction://hlinksldjump"/>
          </p:cNvPr>
          <p:cNvSpPr/>
          <p:nvPr userDrawn="1"/>
        </p:nvSpPr>
        <p:spPr>
          <a:xfrm>
            <a:off x="369887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例题解析</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9" name="燕尾形 8">
            <a:hlinkClick r:id="rId7" action="ppaction://hlinksldjump"/>
          </p:cNvPr>
          <p:cNvSpPr/>
          <p:nvPr userDrawn="1"/>
        </p:nvSpPr>
        <p:spPr>
          <a:xfrm>
            <a:off x="486664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同步精练</a:t>
            </a:r>
            <a:endParaRPr lang="zh-CN" altLang="en-US" dirty="0">
              <a:solidFill>
                <a:schemeClr val="tx1">
                  <a:lumMod val="65000"/>
                  <a:lumOff val="35000"/>
                </a:schemeClr>
              </a:solidFill>
              <a:latin typeface="华文行楷" panose="02010800040101010101" pitchFamily="2" charset="-122"/>
              <a:ea typeface="华文行楷" panose="02010800040101010101" pitchFamily="2" charset="-122"/>
            </a:endParaRPr>
          </a:p>
        </p:txBody>
      </p:sp>
      <p:sp>
        <p:nvSpPr>
          <p:cNvPr id="7" name="文本框 6"/>
          <p:cNvSpPr txBox="1"/>
          <p:nvPr userDrawn="1">
            <p:custDataLst>
              <p:tags r:id="rId8"/>
            </p:custDataLst>
          </p:nvPr>
        </p:nvSpPr>
        <p:spPr>
          <a:xfrm>
            <a:off x="1609725" y="42545"/>
            <a:ext cx="6020435" cy="583565"/>
          </a:xfrm>
          <a:prstGeom prst="rect">
            <a:avLst/>
          </a:prstGeom>
          <a:noFill/>
        </p:spPr>
        <p:txBody>
          <a:bodyPr wrap="square" rtlCol="0">
            <a:spAutoFit/>
          </a:bodyPr>
          <a:p>
            <a:pPr algn="ctr"/>
            <a:r>
              <a:rPr lang="zh-CN"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第九章</a:t>
            </a:r>
            <a:r>
              <a:rPr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　</a:t>
            </a:r>
            <a:r>
              <a:rPr lang="zh-CN"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动词的时态与语态</a:t>
            </a:r>
            <a:endParaRPr lang="zh-CN" sz="3200" dirty="0">
              <a:solidFill>
                <a:schemeClr val="tx1"/>
              </a:solidFill>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灯片编号占位符 13"/>
          <p:cNvSpPr>
            <a:spLocks noGrp="1"/>
          </p:cNvSpPr>
          <p:nvPr>
            <p:ph type="sldNum" sz="quarter" idx="4"/>
          </p:nvPr>
        </p:nvSpPr>
        <p:spPr>
          <a:xfrm>
            <a:off x="7289800" y="4759960"/>
            <a:ext cx="1854200" cy="273685"/>
          </a:xfrm>
          <a:prstGeom prst="rect">
            <a:avLst/>
          </a:prstGeom>
        </p:spPr>
        <p:txBody>
          <a:bodyPr vert="horz" lIns="91440" tIns="45720" rIns="91440" bIns="45720" rtlCol="0" anchor="ctr"/>
          <a:lstStyle>
            <a:lvl1pPr algn="r">
              <a:defRPr sz="1600">
                <a:solidFill>
                  <a:schemeClr val="tx1"/>
                </a:solidFill>
                <a:latin typeface="华文行楷" panose="02010800040101010101" pitchFamily="2" charset="-122"/>
                <a:ea typeface="华文行楷" panose="02010800040101010101" pitchFamily="2" charset="-122"/>
              </a:defRPr>
            </a:lvl1pPr>
          </a:lstStyle>
          <a:p>
            <a:r>
              <a:rPr lang="zh-CN" altLang="en-US"/>
              <a:t>第</a:t>
            </a:r>
            <a:fld id="{24130960-09FD-428B-996F-A983EEEB0784}" type="slidenum">
              <a:rPr lang="zh-CN" altLang="en-US" smtClean="0"/>
            </a:fld>
            <a:r>
              <a:rPr lang="zh-CN" altLang="en-US"/>
              <a:t>页，共172页</a:t>
            </a:r>
            <a:endParaRPr lang="zh-CN" altLang="en-US" dirty="0"/>
          </a:p>
        </p:txBody>
      </p:sp>
      <p:pic>
        <p:nvPicPr>
          <p:cNvPr id="32" name="图片 31" descr="东博文化黑"/>
          <p:cNvPicPr>
            <a:picLocks noChangeAspect="1"/>
          </p:cNvPicPr>
          <p:nvPr userDrawn="1"/>
        </p:nvPicPr>
        <p:blipFill>
          <a:blip r:embed="rId2"/>
          <a:stretch>
            <a:fillRect/>
          </a:stretch>
        </p:blipFill>
        <p:spPr>
          <a:xfrm>
            <a:off x="-10160" y="8255"/>
            <a:ext cx="1619885" cy="623570"/>
          </a:xfrm>
          <a:prstGeom prst="rect">
            <a:avLst/>
          </a:prstGeom>
        </p:spPr>
      </p:pic>
      <p:pic>
        <p:nvPicPr>
          <p:cNvPr id="34" name="图片 33" descr="图形用户界面, 应用程序, Teams&#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8460" y="0"/>
            <a:ext cx="1061720" cy="796925"/>
          </a:xfrm>
          <a:prstGeom prst="rect">
            <a:avLst/>
          </a:prstGeom>
        </p:spPr>
      </p:pic>
      <p:grpSp>
        <p:nvGrpSpPr>
          <p:cNvPr id="17" name="组合 16"/>
          <p:cNvGrpSpPr/>
          <p:nvPr userDrawn="1"/>
        </p:nvGrpSpPr>
        <p:grpSpPr>
          <a:xfrm flipV="1">
            <a:off x="8890" y="-9525"/>
            <a:ext cx="76200" cy="4723130"/>
            <a:chOff x="0" y="0"/>
            <a:chExt cx="195150" cy="9144000"/>
          </a:xfrm>
        </p:grpSpPr>
        <p:sp>
          <p:nvSpPr>
            <p:cNvPr id="18" name="矩形 17"/>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8"/>
          <p:cNvSpPr/>
          <p:nvPr userDrawn="1"/>
        </p:nvSpPr>
        <p:spPr>
          <a:xfrm>
            <a:off x="203200" y="626110"/>
            <a:ext cx="8714105" cy="4027170"/>
          </a:xfrm>
          <a:prstGeom prst="roundRect">
            <a:avLst>
              <a:gd name="adj" fmla="val 74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userDrawn="1"/>
        </p:nvSpPr>
        <p:spPr>
          <a:xfrm>
            <a:off x="525145" y="761365"/>
            <a:ext cx="1641475" cy="368300"/>
          </a:xfrm>
          <a:prstGeom prst="rect">
            <a:avLst/>
          </a:prstGeom>
          <a:noFill/>
        </p:spPr>
        <p:txBody>
          <a:bodyPr wrap="square" rtlCol="0">
            <a:spAutoFit/>
          </a:bodyPr>
          <a:p>
            <a:r>
              <a:rPr lang="zh-CN" altLang="en-US" b="1" dirty="0">
                <a:solidFill>
                  <a:schemeClr val="accent1"/>
                </a:solidFill>
                <a:latin typeface="黑体" panose="02010609060101010101" pitchFamily="49" charset="-122"/>
                <a:ea typeface="黑体" panose="02010609060101010101" pitchFamily="49" charset="-122"/>
              </a:rPr>
              <a:t>知识要点</a:t>
            </a:r>
            <a:endParaRPr lang="zh-CN" altLang="en-US" b="1" dirty="0">
              <a:solidFill>
                <a:schemeClr val="accent1"/>
              </a:solidFill>
              <a:latin typeface="黑体" panose="02010609060101010101" pitchFamily="49" charset="-122"/>
              <a:ea typeface="黑体" panose="02010609060101010101" pitchFamily="49" charset="-122"/>
            </a:endParaRPr>
          </a:p>
        </p:txBody>
      </p:sp>
      <p:sp>
        <p:nvSpPr>
          <p:cNvPr id="7" name="文本框 6"/>
          <p:cNvSpPr txBox="1"/>
          <p:nvPr userDrawn="1">
            <p:custDataLst>
              <p:tags r:id="rId4"/>
            </p:custDataLst>
          </p:nvPr>
        </p:nvSpPr>
        <p:spPr>
          <a:xfrm>
            <a:off x="1609725" y="42545"/>
            <a:ext cx="6020435" cy="583565"/>
          </a:xfrm>
          <a:prstGeom prst="rect">
            <a:avLst/>
          </a:prstGeom>
          <a:noFill/>
        </p:spPr>
        <p:txBody>
          <a:bodyPr wrap="square" rtlCol="0">
            <a:spAutoFit/>
          </a:bodyPr>
          <a:p>
            <a:pPr algn="ctr"/>
            <a:r>
              <a:rPr lang="zh-CN"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第九章</a:t>
            </a:r>
            <a:r>
              <a:rPr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　</a:t>
            </a:r>
            <a:r>
              <a:rPr lang="zh-CN"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动词的时态与语态</a:t>
            </a:r>
            <a:endParaRPr lang="zh-CN" sz="3200" dirty="0">
              <a:solidFill>
                <a:schemeClr val="tx1"/>
              </a:solidFill>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endParaRPr>
          </a:p>
        </p:txBody>
      </p:sp>
      <p:sp useBgFill="1">
        <p:nvSpPr>
          <p:cNvPr id="4" name="燕尾形 8">
            <a:hlinkClick r:id="rId5" action="ppaction://hlinksldjump"/>
          </p:cNvPr>
          <p:cNvSpPr/>
          <p:nvPr userDrawn="1">
            <p:custDataLst>
              <p:tags r:id="rId6"/>
            </p:custDataLst>
          </p:nvPr>
        </p:nvSpPr>
        <p:spPr>
          <a:xfrm>
            <a:off x="136334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dirty="0">
                <a:solidFill>
                  <a:srgbClr val="FF0000"/>
                </a:solidFill>
                <a:latin typeface="华文行楷" panose="02010800040101010101" pitchFamily="2" charset="-122"/>
                <a:ea typeface="华文行楷" panose="02010800040101010101" pitchFamily="2" charset="-122"/>
              </a:rPr>
              <a:t>考点解读</a:t>
            </a:r>
            <a:endParaRPr lang="zh-CN" altLang="en-US" dirty="0">
              <a:solidFill>
                <a:srgbClr val="FF0000"/>
              </a:solidFill>
              <a:latin typeface="华文行楷" panose="02010800040101010101" pitchFamily="2" charset="-122"/>
              <a:ea typeface="华文行楷" panose="02010800040101010101" pitchFamily="2" charset="-122"/>
            </a:endParaRPr>
          </a:p>
        </p:txBody>
      </p:sp>
      <p:sp useBgFill="1">
        <p:nvSpPr>
          <p:cNvPr id="5" name="燕尾形 8">
            <a:hlinkClick r:id="rId7" action="ppaction://hlinksldjump"/>
          </p:cNvPr>
          <p:cNvSpPr/>
          <p:nvPr userDrawn="1">
            <p:custDataLst>
              <p:tags r:id="rId8"/>
            </p:custDataLst>
          </p:nvPr>
        </p:nvSpPr>
        <p:spPr>
          <a:xfrm>
            <a:off x="253111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知识要点</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10" name="燕尾形 8">
            <a:hlinkClick r:id="rId5" action="ppaction://hlinksldjump"/>
          </p:cNvPr>
          <p:cNvSpPr/>
          <p:nvPr userDrawn="1">
            <p:custDataLst>
              <p:tags r:id="rId9"/>
            </p:custDataLst>
          </p:nvPr>
        </p:nvSpPr>
        <p:spPr>
          <a:xfrm>
            <a:off x="136334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考点解读</a:t>
            </a:r>
            <a:endParaRPr lang="zh-CN" altLang="en-US" dirty="0">
              <a:solidFill>
                <a:srgbClr val="FF0000"/>
              </a:solidFill>
              <a:latin typeface="华文行楷" panose="02010800040101010101" pitchFamily="2" charset="-122"/>
              <a:ea typeface="华文行楷" panose="02010800040101010101" pitchFamily="2" charset="-122"/>
            </a:endParaRPr>
          </a:p>
        </p:txBody>
      </p:sp>
      <p:sp useBgFill="1">
        <p:nvSpPr>
          <p:cNvPr id="11" name="燕尾形 8">
            <a:hlinkClick r:id="rId7" action="ppaction://hlinksldjump"/>
          </p:cNvPr>
          <p:cNvSpPr/>
          <p:nvPr userDrawn="1">
            <p:custDataLst>
              <p:tags r:id="rId10"/>
            </p:custDataLst>
          </p:nvPr>
        </p:nvSpPr>
        <p:spPr>
          <a:xfrm>
            <a:off x="253111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rgbClr val="FF0000"/>
                </a:solidFill>
                <a:latin typeface="华文行楷" panose="02010800040101010101" pitchFamily="2" charset="-122"/>
                <a:ea typeface="华文行楷" panose="02010800040101010101" pitchFamily="2" charset="-122"/>
              </a:rPr>
              <a:t>知识要点</a:t>
            </a:r>
            <a:endParaRPr lang="zh-CN" altLang="en-US" dirty="0">
              <a:solidFill>
                <a:srgbClr val="FF0000"/>
              </a:solidFill>
              <a:latin typeface="华文行楷" panose="02010800040101010101" pitchFamily="2" charset="-122"/>
              <a:ea typeface="华文行楷" panose="02010800040101010101" pitchFamily="2" charset="-122"/>
            </a:endParaRPr>
          </a:p>
        </p:txBody>
      </p:sp>
      <p:sp useBgFill="1">
        <p:nvSpPr>
          <p:cNvPr id="6" name="燕尾形 8">
            <a:hlinkClick r:id="rId11" action="ppaction://hlinksldjump"/>
          </p:cNvPr>
          <p:cNvSpPr/>
          <p:nvPr userDrawn="1">
            <p:custDataLst>
              <p:tags r:id="rId12"/>
            </p:custDataLst>
          </p:nvPr>
        </p:nvSpPr>
        <p:spPr>
          <a:xfrm>
            <a:off x="369887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例题解析</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13" name="燕尾形 12">
            <a:hlinkClick r:id="rId13" action="ppaction://hlinksldjump"/>
          </p:cNvPr>
          <p:cNvSpPr/>
          <p:nvPr userDrawn="1">
            <p:custDataLst>
              <p:tags r:id="rId14"/>
            </p:custDataLst>
          </p:nvPr>
        </p:nvSpPr>
        <p:spPr>
          <a:xfrm>
            <a:off x="486664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同步精练</a:t>
            </a:r>
            <a:endParaRPr lang="zh-CN" altLang="en-US" dirty="0">
              <a:solidFill>
                <a:schemeClr val="tx1">
                  <a:lumMod val="65000"/>
                  <a:lumOff val="35000"/>
                </a:schemeClr>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灯片编号占位符 13"/>
          <p:cNvSpPr>
            <a:spLocks noGrp="1"/>
          </p:cNvSpPr>
          <p:nvPr>
            <p:ph type="sldNum" sz="quarter" idx="4"/>
          </p:nvPr>
        </p:nvSpPr>
        <p:spPr>
          <a:xfrm>
            <a:off x="7289800" y="4759960"/>
            <a:ext cx="1854200" cy="273685"/>
          </a:xfrm>
          <a:prstGeom prst="rect">
            <a:avLst/>
          </a:prstGeom>
        </p:spPr>
        <p:txBody>
          <a:bodyPr vert="horz" lIns="91440" tIns="45720" rIns="91440" bIns="45720" rtlCol="0" anchor="ctr"/>
          <a:lstStyle>
            <a:lvl1pPr algn="r">
              <a:defRPr sz="1600">
                <a:solidFill>
                  <a:schemeClr val="tx1"/>
                </a:solidFill>
                <a:latin typeface="华文行楷" panose="02010800040101010101" pitchFamily="2" charset="-122"/>
                <a:ea typeface="华文行楷" panose="02010800040101010101" pitchFamily="2" charset="-122"/>
              </a:defRPr>
            </a:lvl1pPr>
          </a:lstStyle>
          <a:p>
            <a:r>
              <a:rPr lang="zh-CN" altLang="en-US"/>
              <a:t>第</a:t>
            </a:r>
            <a:fld id="{24130960-09FD-428B-996F-A983EEEB0784}" type="slidenum">
              <a:rPr lang="zh-CN" altLang="en-US" smtClean="0"/>
            </a:fld>
            <a:r>
              <a:rPr lang="zh-CN" altLang="en-US"/>
              <a:t>页，共172页</a:t>
            </a:r>
            <a:endParaRPr lang="zh-CN" altLang="en-US" dirty="0"/>
          </a:p>
        </p:txBody>
      </p:sp>
      <p:pic>
        <p:nvPicPr>
          <p:cNvPr id="32" name="图片 31" descr="东博文化黑"/>
          <p:cNvPicPr>
            <a:picLocks noChangeAspect="1"/>
          </p:cNvPicPr>
          <p:nvPr userDrawn="1"/>
        </p:nvPicPr>
        <p:blipFill>
          <a:blip r:embed="rId2"/>
          <a:stretch>
            <a:fillRect/>
          </a:stretch>
        </p:blipFill>
        <p:spPr>
          <a:xfrm>
            <a:off x="-10160" y="8255"/>
            <a:ext cx="1619885" cy="623570"/>
          </a:xfrm>
          <a:prstGeom prst="rect">
            <a:avLst/>
          </a:prstGeom>
        </p:spPr>
      </p:pic>
      <p:pic>
        <p:nvPicPr>
          <p:cNvPr id="34" name="图片 33" descr="图形用户界面, 应用程序, Teams&#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8460" y="0"/>
            <a:ext cx="1061720" cy="796925"/>
          </a:xfrm>
          <a:prstGeom prst="rect">
            <a:avLst/>
          </a:prstGeom>
        </p:spPr>
      </p:pic>
      <p:grpSp>
        <p:nvGrpSpPr>
          <p:cNvPr id="17" name="组合 16"/>
          <p:cNvGrpSpPr/>
          <p:nvPr userDrawn="1"/>
        </p:nvGrpSpPr>
        <p:grpSpPr>
          <a:xfrm flipV="1">
            <a:off x="8890" y="-9525"/>
            <a:ext cx="76200" cy="4723130"/>
            <a:chOff x="0" y="0"/>
            <a:chExt cx="195150" cy="9144000"/>
          </a:xfrm>
        </p:grpSpPr>
        <p:sp>
          <p:nvSpPr>
            <p:cNvPr id="18" name="矩形 17"/>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8"/>
          <p:cNvSpPr/>
          <p:nvPr userDrawn="1"/>
        </p:nvSpPr>
        <p:spPr>
          <a:xfrm>
            <a:off x="203200" y="631825"/>
            <a:ext cx="8714105" cy="4027170"/>
          </a:xfrm>
          <a:prstGeom prst="roundRect">
            <a:avLst>
              <a:gd name="adj" fmla="val 74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userDrawn="1"/>
        </p:nvSpPr>
        <p:spPr>
          <a:xfrm>
            <a:off x="525145" y="761365"/>
            <a:ext cx="1641475" cy="368300"/>
          </a:xfrm>
          <a:prstGeom prst="rect">
            <a:avLst/>
          </a:prstGeom>
          <a:noFill/>
        </p:spPr>
        <p:txBody>
          <a:bodyPr wrap="square" rtlCol="0">
            <a:spAutoFit/>
          </a:bodyPr>
          <a:p>
            <a:r>
              <a:rPr lang="zh-CN" altLang="en-US" b="1" dirty="0">
                <a:solidFill>
                  <a:schemeClr val="accent1"/>
                </a:solidFill>
                <a:latin typeface="黑体" panose="02010609060101010101" pitchFamily="49" charset="-122"/>
                <a:ea typeface="黑体" panose="02010609060101010101" pitchFamily="49" charset="-122"/>
              </a:rPr>
              <a:t>例题解析</a:t>
            </a:r>
            <a:endParaRPr lang="zh-CN" altLang="en-US" b="1" dirty="0">
              <a:solidFill>
                <a:schemeClr val="accent1"/>
              </a:solidFill>
              <a:latin typeface="黑体" panose="02010609060101010101" pitchFamily="49" charset="-122"/>
              <a:ea typeface="黑体" panose="02010609060101010101" pitchFamily="49" charset="-122"/>
            </a:endParaRPr>
          </a:p>
        </p:txBody>
      </p:sp>
      <p:sp>
        <p:nvSpPr>
          <p:cNvPr id="7" name="文本框 6"/>
          <p:cNvSpPr txBox="1"/>
          <p:nvPr userDrawn="1">
            <p:custDataLst>
              <p:tags r:id="rId4"/>
            </p:custDataLst>
          </p:nvPr>
        </p:nvSpPr>
        <p:spPr>
          <a:xfrm>
            <a:off x="1609725" y="42545"/>
            <a:ext cx="6020435" cy="583565"/>
          </a:xfrm>
          <a:prstGeom prst="rect">
            <a:avLst/>
          </a:prstGeom>
          <a:noFill/>
        </p:spPr>
        <p:txBody>
          <a:bodyPr wrap="square" rtlCol="0">
            <a:spAutoFit/>
          </a:bodyPr>
          <a:p>
            <a:pPr algn="ctr"/>
            <a:r>
              <a:rPr lang="zh-CN"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第九章</a:t>
            </a:r>
            <a:r>
              <a:rPr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　</a:t>
            </a:r>
            <a:r>
              <a:rPr lang="zh-CN"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动词的时态与语态</a:t>
            </a:r>
            <a:endParaRPr lang="zh-CN" sz="3200" dirty="0">
              <a:solidFill>
                <a:schemeClr val="tx1"/>
              </a:solidFill>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endParaRPr>
          </a:p>
        </p:txBody>
      </p:sp>
      <p:sp useBgFill="1">
        <p:nvSpPr>
          <p:cNvPr id="6" name="燕尾形 8">
            <a:hlinkClick r:id="rId5" action="ppaction://hlinksldjump"/>
          </p:cNvPr>
          <p:cNvSpPr/>
          <p:nvPr userDrawn="1">
            <p:custDataLst>
              <p:tags r:id="rId6"/>
            </p:custDataLst>
          </p:nvPr>
        </p:nvSpPr>
        <p:spPr>
          <a:xfrm>
            <a:off x="136334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考点解读</a:t>
            </a:r>
            <a:endParaRPr lang="zh-CN" altLang="en-US"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11" name="燕尾形 8">
            <a:hlinkClick r:id="rId7" action="ppaction://hlinksldjump"/>
          </p:cNvPr>
          <p:cNvSpPr/>
          <p:nvPr userDrawn="1">
            <p:custDataLst>
              <p:tags r:id="rId8"/>
            </p:custDataLst>
          </p:nvPr>
        </p:nvSpPr>
        <p:spPr>
          <a:xfrm>
            <a:off x="253111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知识要点</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8" name="燕尾形 8">
            <a:hlinkClick r:id="rId9" action="ppaction://hlinksldjump"/>
          </p:cNvPr>
          <p:cNvSpPr/>
          <p:nvPr userDrawn="1">
            <p:custDataLst>
              <p:tags r:id="rId10"/>
            </p:custDataLst>
          </p:nvPr>
        </p:nvSpPr>
        <p:spPr>
          <a:xfrm>
            <a:off x="369887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rgbClr val="FF0000"/>
                </a:solidFill>
                <a:latin typeface="华文行楷" panose="02010800040101010101" pitchFamily="2" charset="-122"/>
                <a:ea typeface="华文行楷" panose="02010800040101010101" pitchFamily="2" charset="-122"/>
              </a:rPr>
              <a:t>例题解析</a:t>
            </a:r>
            <a:endParaRPr lang="zh-CN" altLang="en-US" dirty="0">
              <a:solidFill>
                <a:srgbClr val="FF0000"/>
              </a:solidFill>
              <a:latin typeface="华文行楷" panose="02010800040101010101" pitchFamily="2" charset="-122"/>
              <a:ea typeface="华文行楷" panose="02010800040101010101" pitchFamily="2" charset="-122"/>
            </a:endParaRPr>
          </a:p>
        </p:txBody>
      </p:sp>
      <p:sp useBgFill="1">
        <p:nvSpPr>
          <p:cNvPr id="3" name="燕尾形 2">
            <a:hlinkClick r:id="rId11" action="ppaction://hlinksldjump"/>
          </p:cNvPr>
          <p:cNvSpPr/>
          <p:nvPr userDrawn="1">
            <p:custDataLst>
              <p:tags r:id="rId12"/>
            </p:custDataLst>
          </p:nvPr>
        </p:nvSpPr>
        <p:spPr>
          <a:xfrm>
            <a:off x="486664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同步精练</a:t>
            </a:r>
            <a:endParaRPr lang="zh-CN" altLang="en-US" dirty="0">
              <a:solidFill>
                <a:schemeClr val="tx1">
                  <a:lumMod val="65000"/>
                  <a:lumOff val="35000"/>
                </a:schemeClr>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灯片编号占位符 13"/>
          <p:cNvSpPr>
            <a:spLocks noGrp="1"/>
          </p:cNvSpPr>
          <p:nvPr>
            <p:ph type="sldNum" sz="quarter" idx="4"/>
          </p:nvPr>
        </p:nvSpPr>
        <p:spPr>
          <a:xfrm>
            <a:off x="7289800" y="4759960"/>
            <a:ext cx="1854200" cy="273685"/>
          </a:xfrm>
          <a:prstGeom prst="rect">
            <a:avLst/>
          </a:prstGeom>
        </p:spPr>
        <p:txBody>
          <a:bodyPr vert="horz" lIns="91440" tIns="45720" rIns="91440" bIns="45720" rtlCol="0" anchor="ctr"/>
          <a:lstStyle>
            <a:lvl1pPr algn="r">
              <a:defRPr sz="1600">
                <a:solidFill>
                  <a:schemeClr val="tx1"/>
                </a:solidFill>
                <a:latin typeface="华文行楷" panose="02010800040101010101" pitchFamily="2" charset="-122"/>
                <a:ea typeface="华文行楷" panose="02010800040101010101" pitchFamily="2" charset="-122"/>
              </a:defRPr>
            </a:lvl1pPr>
          </a:lstStyle>
          <a:p>
            <a:r>
              <a:rPr lang="zh-CN" altLang="en-US"/>
              <a:t>第</a:t>
            </a:r>
            <a:fld id="{24130960-09FD-428B-996F-A983EEEB0784}" type="slidenum">
              <a:rPr lang="zh-CN" altLang="en-US" smtClean="0"/>
            </a:fld>
            <a:r>
              <a:rPr lang="zh-CN" altLang="en-US"/>
              <a:t>页，共172页</a:t>
            </a:r>
            <a:endParaRPr lang="zh-CN" altLang="en-US" dirty="0"/>
          </a:p>
        </p:txBody>
      </p:sp>
      <p:pic>
        <p:nvPicPr>
          <p:cNvPr id="32" name="图片 31" descr="东博文化黑"/>
          <p:cNvPicPr>
            <a:picLocks noChangeAspect="1"/>
          </p:cNvPicPr>
          <p:nvPr userDrawn="1"/>
        </p:nvPicPr>
        <p:blipFill>
          <a:blip r:embed="rId2"/>
          <a:stretch>
            <a:fillRect/>
          </a:stretch>
        </p:blipFill>
        <p:spPr>
          <a:xfrm>
            <a:off x="-10160" y="8255"/>
            <a:ext cx="1619885" cy="623570"/>
          </a:xfrm>
          <a:prstGeom prst="rect">
            <a:avLst/>
          </a:prstGeom>
        </p:spPr>
      </p:pic>
      <p:pic>
        <p:nvPicPr>
          <p:cNvPr id="34" name="图片 33" descr="图形用户界面, 应用程序, Teams&#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8460" y="0"/>
            <a:ext cx="1061720" cy="796925"/>
          </a:xfrm>
          <a:prstGeom prst="rect">
            <a:avLst/>
          </a:prstGeom>
        </p:spPr>
      </p:pic>
      <p:grpSp>
        <p:nvGrpSpPr>
          <p:cNvPr id="17" name="组合 16"/>
          <p:cNvGrpSpPr/>
          <p:nvPr userDrawn="1"/>
        </p:nvGrpSpPr>
        <p:grpSpPr>
          <a:xfrm flipV="1">
            <a:off x="8890" y="-9525"/>
            <a:ext cx="76200" cy="4723130"/>
            <a:chOff x="0" y="0"/>
            <a:chExt cx="195150" cy="9144000"/>
          </a:xfrm>
        </p:grpSpPr>
        <p:sp>
          <p:nvSpPr>
            <p:cNvPr id="18" name="矩形 17"/>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8"/>
          <p:cNvSpPr/>
          <p:nvPr userDrawn="1"/>
        </p:nvSpPr>
        <p:spPr>
          <a:xfrm>
            <a:off x="203200" y="631825"/>
            <a:ext cx="8714105" cy="4027170"/>
          </a:xfrm>
          <a:prstGeom prst="roundRect">
            <a:avLst>
              <a:gd name="adj" fmla="val 74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userDrawn="1"/>
        </p:nvSpPr>
        <p:spPr>
          <a:xfrm>
            <a:off x="525145" y="761365"/>
            <a:ext cx="1641475" cy="368300"/>
          </a:xfrm>
          <a:prstGeom prst="rect">
            <a:avLst/>
          </a:prstGeom>
          <a:noFill/>
        </p:spPr>
        <p:txBody>
          <a:bodyPr wrap="square" rtlCol="0">
            <a:spAutoFit/>
          </a:bodyPr>
          <a:p>
            <a:r>
              <a:rPr lang="zh-CN" altLang="en-US" b="1" dirty="0">
                <a:solidFill>
                  <a:schemeClr val="accent1"/>
                </a:solidFill>
                <a:latin typeface="黑体" panose="02010609060101010101" pitchFamily="49" charset="-122"/>
                <a:ea typeface="黑体" panose="02010609060101010101" pitchFamily="49" charset="-122"/>
              </a:rPr>
              <a:t>同步精练</a:t>
            </a:r>
            <a:endParaRPr lang="zh-CN" altLang="en-US" b="1" dirty="0">
              <a:solidFill>
                <a:schemeClr val="accent1"/>
              </a:solidFill>
              <a:latin typeface="黑体" panose="02010609060101010101" pitchFamily="49" charset="-122"/>
              <a:ea typeface="黑体" panose="02010609060101010101" pitchFamily="49" charset="-122"/>
            </a:endParaRPr>
          </a:p>
        </p:txBody>
      </p:sp>
      <p:sp>
        <p:nvSpPr>
          <p:cNvPr id="7" name="文本框 6"/>
          <p:cNvSpPr txBox="1"/>
          <p:nvPr userDrawn="1">
            <p:custDataLst>
              <p:tags r:id="rId4"/>
            </p:custDataLst>
          </p:nvPr>
        </p:nvSpPr>
        <p:spPr>
          <a:xfrm>
            <a:off x="1609725" y="42545"/>
            <a:ext cx="6020435" cy="583565"/>
          </a:xfrm>
          <a:prstGeom prst="rect">
            <a:avLst/>
          </a:prstGeom>
          <a:noFill/>
        </p:spPr>
        <p:txBody>
          <a:bodyPr wrap="square" rtlCol="0">
            <a:spAutoFit/>
          </a:bodyPr>
          <a:p>
            <a:pPr algn="ctr"/>
            <a:r>
              <a:rPr lang="zh-CN"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第九章</a:t>
            </a:r>
            <a:r>
              <a:rPr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　</a:t>
            </a:r>
            <a:r>
              <a:rPr lang="zh-CN"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动词的时态与语态</a:t>
            </a:r>
            <a:endParaRPr lang="zh-CN" sz="3200" dirty="0">
              <a:solidFill>
                <a:schemeClr val="tx1"/>
              </a:solidFill>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endParaRPr>
          </a:p>
        </p:txBody>
      </p:sp>
      <p:sp useBgFill="1">
        <p:nvSpPr>
          <p:cNvPr id="10" name="燕尾形 8">
            <a:hlinkClick r:id="rId5" action="ppaction://hlinksldjump"/>
          </p:cNvPr>
          <p:cNvSpPr/>
          <p:nvPr userDrawn="1">
            <p:custDataLst>
              <p:tags r:id="rId6"/>
            </p:custDataLst>
          </p:nvPr>
        </p:nvSpPr>
        <p:spPr>
          <a:xfrm>
            <a:off x="136334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考点解读</a:t>
            </a:r>
            <a:endParaRPr lang="zh-CN" altLang="en-US"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11" name="燕尾形 8">
            <a:hlinkClick r:id="rId7" action="ppaction://hlinksldjump"/>
          </p:cNvPr>
          <p:cNvSpPr/>
          <p:nvPr userDrawn="1">
            <p:custDataLst>
              <p:tags r:id="rId8"/>
            </p:custDataLst>
          </p:nvPr>
        </p:nvSpPr>
        <p:spPr>
          <a:xfrm>
            <a:off x="253111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知识要点</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8" name="燕尾形 8">
            <a:hlinkClick r:id="rId9" action="ppaction://hlinksldjump"/>
          </p:cNvPr>
          <p:cNvSpPr/>
          <p:nvPr userDrawn="1">
            <p:custDataLst>
              <p:tags r:id="rId10"/>
            </p:custDataLst>
          </p:nvPr>
        </p:nvSpPr>
        <p:spPr>
          <a:xfrm>
            <a:off x="369887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例题解析</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9" name="燕尾形 8">
            <a:hlinkClick r:id="rId11" action="ppaction://hlinksldjump"/>
          </p:cNvPr>
          <p:cNvSpPr/>
          <p:nvPr userDrawn="1">
            <p:custDataLst>
              <p:tags r:id="rId12"/>
            </p:custDataLst>
          </p:nvPr>
        </p:nvSpPr>
        <p:spPr>
          <a:xfrm>
            <a:off x="486664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rgbClr val="FF0000"/>
                </a:solidFill>
                <a:latin typeface="华文行楷" panose="02010800040101010101" pitchFamily="2" charset="-122"/>
                <a:ea typeface="华文行楷" panose="02010800040101010101" pitchFamily="2" charset="-122"/>
              </a:rPr>
              <a:t>同步精练</a:t>
            </a:r>
            <a:endParaRPr lang="zh-CN" altLang="en-US" dirty="0">
              <a:solidFill>
                <a:srgbClr val="FF000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6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en-US" dirty="0"/>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8F63A3B-78C7-47BE-AE5E-E10140E04643}" type="slidenum">
              <a:rPr lang="en-US" smtClean="0"/>
            </a:fld>
            <a:endParaRPr lang="en-US" dirty="0"/>
          </a:p>
        </p:txBody>
      </p:sp>
      <p:grpSp>
        <p:nvGrpSpPr>
          <p:cNvPr id="64" name="组合 63"/>
          <p:cNvGrpSpPr/>
          <p:nvPr userDrawn="1"/>
        </p:nvGrpSpPr>
        <p:grpSpPr>
          <a:xfrm>
            <a:off x="0" y="0"/>
            <a:ext cx="194945" cy="5143500"/>
            <a:chOff x="0" y="0"/>
            <a:chExt cx="195150" cy="9144000"/>
          </a:xfrm>
        </p:grpSpPr>
        <p:sp>
          <p:nvSpPr>
            <p:cNvPr id="65" name="矩形 64"/>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矩形 65"/>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矩形 66"/>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矩形 67"/>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69" name="组合 68"/>
          <p:cNvGrpSpPr/>
          <p:nvPr userDrawn="1"/>
        </p:nvGrpSpPr>
        <p:grpSpPr>
          <a:xfrm rot="16200000" flipH="1">
            <a:off x="4471035" y="482600"/>
            <a:ext cx="194945" cy="9152255"/>
            <a:chOff x="0" y="0"/>
            <a:chExt cx="195150" cy="9144000"/>
          </a:xfrm>
        </p:grpSpPr>
        <p:sp>
          <p:nvSpPr>
            <p:cNvPr id="70" name="矩形 69"/>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矩形 70"/>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矩形 71"/>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矩形 72"/>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8" name="图片 7" descr="东博文化黑"/>
          <p:cNvPicPr>
            <a:picLocks noChangeAspect="1"/>
          </p:cNvPicPr>
          <p:nvPr userDrawn="1"/>
        </p:nvPicPr>
        <p:blipFill>
          <a:blip r:embed="rId2"/>
          <a:stretch>
            <a:fillRect/>
          </a:stretch>
        </p:blipFill>
        <p:spPr>
          <a:xfrm>
            <a:off x="-7620" y="316865"/>
            <a:ext cx="1619885" cy="6235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灯片编号占位符 13"/>
          <p:cNvSpPr>
            <a:spLocks noGrp="1"/>
          </p:cNvSpPr>
          <p:nvPr>
            <p:ph type="sldNum" sz="quarter" idx="4"/>
          </p:nvPr>
        </p:nvSpPr>
        <p:spPr>
          <a:xfrm>
            <a:off x="7289800" y="4759960"/>
            <a:ext cx="1854200" cy="273685"/>
          </a:xfrm>
          <a:prstGeom prst="rect">
            <a:avLst/>
          </a:prstGeom>
        </p:spPr>
        <p:txBody>
          <a:bodyPr vert="horz" lIns="91440" tIns="45720" rIns="91440" bIns="45720" rtlCol="0" anchor="ctr"/>
          <a:lstStyle>
            <a:lvl1pPr algn="r">
              <a:defRPr sz="1600">
                <a:solidFill>
                  <a:schemeClr val="tx1"/>
                </a:solidFill>
                <a:latin typeface="华文行楷" panose="02010800040101010101" pitchFamily="2" charset="-122"/>
                <a:ea typeface="华文行楷" panose="02010800040101010101" pitchFamily="2" charset="-122"/>
              </a:defRPr>
            </a:lvl1pPr>
          </a:lstStyle>
          <a:p>
            <a:r>
              <a:rPr lang="zh-CN" altLang="en-US"/>
              <a:t>第</a:t>
            </a:r>
            <a:fld id="{24130960-09FD-428B-996F-A983EEEB0784}" type="slidenum">
              <a:rPr lang="zh-CN" altLang="en-US" smtClean="0"/>
            </a:fld>
            <a:r>
              <a:rPr lang="zh-CN" altLang="en-US"/>
              <a:t>页，共172页</a:t>
            </a:r>
            <a:endParaRPr lang="zh-CN" altLang="en-US" dirty="0"/>
          </a:p>
        </p:txBody>
      </p:sp>
      <p:pic>
        <p:nvPicPr>
          <p:cNvPr id="32" name="图片 31" descr="东博文化黑"/>
          <p:cNvPicPr>
            <a:picLocks noChangeAspect="1"/>
          </p:cNvPicPr>
          <p:nvPr userDrawn="1"/>
        </p:nvPicPr>
        <p:blipFill>
          <a:blip r:embed="rId2"/>
          <a:stretch>
            <a:fillRect/>
          </a:stretch>
        </p:blipFill>
        <p:spPr>
          <a:xfrm>
            <a:off x="-10160" y="8255"/>
            <a:ext cx="1619885" cy="623570"/>
          </a:xfrm>
          <a:prstGeom prst="rect">
            <a:avLst/>
          </a:prstGeom>
        </p:spPr>
      </p:pic>
      <p:pic>
        <p:nvPicPr>
          <p:cNvPr id="34" name="图片 33" descr="图形用户界面, 应用程序, Teams&#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8460" y="0"/>
            <a:ext cx="1061720" cy="796925"/>
          </a:xfrm>
          <a:prstGeom prst="rect">
            <a:avLst/>
          </a:prstGeom>
        </p:spPr>
      </p:pic>
      <p:grpSp>
        <p:nvGrpSpPr>
          <p:cNvPr id="17" name="组合 16"/>
          <p:cNvGrpSpPr/>
          <p:nvPr userDrawn="1"/>
        </p:nvGrpSpPr>
        <p:grpSpPr>
          <a:xfrm flipV="1">
            <a:off x="8890" y="-9525"/>
            <a:ext cx="76200" cy="4723130"/>
            <a:chOff x="0" y="0"/>
            <a:chExt cx="195150" cy="9144000"/>
          </a:xfrm>
        </p:grpSpPr>
        <p:sp>
          <p:nvSpPr>
            <p:cNvPr id="18" name="矩形 17"/>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8"/>
          <p:cNvSpPr/>
          <p:nvPr userDrawn="1"/>
        </p:nvSpPr>
        <p:spPr>
          <a:xfrm>
            <a:off x="203200" y="631825"/>
            <a:ext cx="8714105" cy="4027170"/>
          </a:xfrm>
          <a:prstGeom prst="roundRect">
            <a:avLst>
              <a:gd name="adj" fmla="val 74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userDrawn="1"/>
        </p:nvSpPr>
        <p:spPr>
          <a:xfrm>
            <a:off x="525145" y="631825"/>
            <a:ext cx="1641475" cy="368300"/>
          </a:xfrm>
          <a:prstGeom prst="rect">
            <a:avLst/>
          </a:prstGeom>
          <a:noFill/>
        </p:spPr>
        <p:txBody>
          <a:bodyPr wrap="square" rtlCol="0">
            <a:spAutoFit/>
          </a:bodyPr>
          <a:p>
            <a:r>
              <a:rPr lang="zh-CN" altLang="en-US" b="1" dirty="0">
                <a:solidFill>
                  <a:schemeClr val="accent1"/>
                </a:solidFill>
                <a:latin typeface="黑体" panose="02010609060101010101" pitchFamily="49" charset="-122"/>
                <a:ea typeface="黑体" panose="02010609060101010101" pitchFamily="49" charset="-122"/>
              </a:rPr>
              <a:t>考点解读</a:t>
            </a:r>
            <a:endParaRPr lang="zh-CN" altLang="en-US" b="1" dirty="0">
              <a:solidFill>
                <a:schemeClr val="accent1"/>
              </a:solidFill>
              <a:latin typeface="黑体" panose="02010609060101010101" pitchFamily="49" charset="-122"/>
              <a:ea typeface="黑体" panose="02010609060101010101" pitchFamily="49" charset="-122"/>
            </a:endParaRPr>
          </a:p>
        </p:txBody>
      </p:sp>
      <p:sp useBgFill="1">
        <p:nvSpPr>
          <p:cNvPr id="3" name="燕尾形 8">
            <a:hlinkClick r:id="" action="ppaction://noaction"/>
          </p:cNvPr>
          <p:cNvSpPr/>
          <p:nvPr userDrawn="1"/>
        </p:nvSpPr>
        <p:spPr>
          <a:xfrm>
            <a:off x="136334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dirty="0">
                <a:solidFill>
                  <a:srgbClr val="FF0000"/>
                </a:solidFill>
                <a:latin typeface="华文行楷" panose="02010800040101010101" pitchFamily="2" charset="-122"/>
                <a:ea typeface="华文行楷" panose="02010800040101010101" pitchFamily="2" charset="-122"/>
              </a:rPr>
              <a:t>考点解读</a:t>
            </a:r>
            <a:endParaRPr lang="zh-CN" altLang="en-US" dirty="0">
              <a:solidFill>
                <a:srgbClr val="FF0000"/>
              </a:solidFill>
              <a:latin typeface="华文行楷" panose="02010800040101010101" pitchFamily="2" charset="-122"/>
              <a:ea typeface="华文行楷" panose="02010800040101010101" pitchFamily="2" charset="-122"/>
            </a:endParaRPr>
          </a:p>
        </p:txBody>
      </p:sp>
      <p:sp useBgFill="1">
        <p:nvSpPr>
          <p:cNvPr id="6" name="燕尾形 8">
            <a:hlinkClick r:id="" action="ppaction://noaction"/>
          </p:cNvPr>
          <p:cNvSpPr/>
          <p:nvPr userDrawn="1"/>
        </p:nvSpPr>
        <p:spPr>
          <a:xfrm>
            <a:off x="253111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知识要点</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8" name="燕尾形 8">
            <a:hlinkClick r:id="" action="ppaction://noaction"/>
          </p:cNvPr>
          <p:cNvSpPr/>
          <p:nvPr userDrawn="1"/>
        </p:nvSpPr>
        <p:spPr>
          <a:xfrm>
            <a:off x="369887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例题解析</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9" name="燕尾形 8">
            <a:hlinkClick r:id="" action="ppaction://noaction"/>
          </p:cNvPr>
          <p:cNvSpPr/>
          <p:nvPr userDrawn="1"/>
        </p:nvSpPr>
        <p:spPr>
          <a:xfrm>
            <a:off x="486664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同步精练</a:t>
            </a:r>
            <a:endParaRPr lang="zh-CN" altLang="en-US" dirty="0">
              <a:solidFill>
                <a:schemeClr val="tx1">
                  <a:lumMod val="65000"/>
                  <a:lumOff val="35000"/>
                </a:schemeClr>
              </a:solidFill>
              <a:latin typeface="华文行楷" panose="02010800040101010101" pitchFamily="2" charset="-122"/>
              <a:ea typeface="华文行楷" panose="02010800040101010101" pitchFamily="2" charset="-122"/>
            </a:endParaRPr>
          </a:p>
        </p:txBody>
      </p:sp>
      <p:sp>
        <p:nvSpPr>
          <p:cNvPr id="7" name="文本框 6"/>
          <p:cNvSpPr txBox="1"/>
          <p:nvPr userDrawn="1">
            <p:custDataLst>
              <p:tags r:id="rId4"/>
            </p:custDataLst>
          </p:nvPr>
        </p:nvSpPr>
        <p:spPr>
          <a:xfrm>
            <a:off x="1609725" y="42545"/>
            <a:ext cx="6020435" cy="583565"/>
          </a:xfrm>
          <a:prstGeom prst="rect">
            <a:avLst/>
          </a:prstGeom>
          <a:noFill/>
        </p:spPr>
        <p:txBody>
          <a:bodyPr wrap="square" rtlCol="0">
            <a:spAutoFit/>
          </a:bodyPr>
          <a:p>
            <a:pPr algn="ctr"/>
            <a:r>
              <a:rPr lang="zh-CN"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第九章</a:t>
            </a:r>
            <a:r>
              <a:rPr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　</a:t>
            </a:r>
            <a:r>
              <a:rPr lang="zh-CN"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动词的时态与语态</a:t>
            </a:r>
            <a:endParaRPr lang="zh-CN" sz="3200" dirty="0">
              <a:solidFill>
                <a:schemeClr val="tx1"/>
              </a:solidFill>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灯片编号占位符 13"/>
          <p:cNvSpPr>
            <a:spLocks noGrp="1"/>
          </p:cNvSpPr>
          <p:nvPr>
            <p:ph type="sldNum" sz="quarter" idx="4"/>
          </p:nvPr>
        </p:nvSpPr>
        <p:spPr>
          <a:xfrm>
            <a:off x="7289800" y="4759960"/>
            <a:ext cx="1854200" cy="273685"/>
          </a:xfrm>
          <a:prstGeom prst="rect">
            <a:avLst/>
          </a:prstGeom>
        </p:spPr>
        <p:txBody>
          <a:bodyPr vert="horz" lIns="91440" tIns="45720" rIns="91440" bIns="45720" rtlCol="0" anchor="ctr"/>
          <a:lstStyle>
            <a:lvl1pPr algn="r">
              <a:defRPr sz="1600">
                <a:solidFill>
                  <a:schemeClr val="tx1"/>
                </a:solidFill>
                <a:latin typeface="华文行楷" panose="02010800040101010101" pitchFamily="2" charset="-122"/>
                <a:ea typeface="华文行楷" panose="02010800040101010101" pitchFamily="2" charset="-122"/>
              </a:defRPr>
            </a:lvl1pPr>
          </a:lstStyle>
          <a:p>
            <a:r>
              <a:rPr lang="zh-CN" altLang="en-US"/>
              <a:t>第</a:t>
            </a:r>
            <a:fld id="{24130960-09FD-428B-996F-A983EEEB0784}" type="slidenum">
              <a:rPr lang="zh-CN" altLang="en-US" smtClean="0"/>
            </a:fld>
            <a:r>
              <a:rPr lang="zh-CN" altLang="en-US"/>
              <a:t>页，共172页</a:t>
            </a:r>
            <a:endParaRPr lang="zh-CN" altLang="en-US" dirty="0"/>
          </a:p>
        </p:txBody>
      </p:sp>
      <p:pic>
        <p:nvPicPr>
          <p:cNvPr id="32" name="图片 31" descr="东博文化黑"/>
          <p:cNvPicPr>
            <a:picLocks noChangeAspect="1"/>
          </p:cNvPicPr>
          <p:nvPr userDrawn="1"/>
        </p:nvPicPr>
        <p:blipFill>
          <a:blip r:embed="rId2"/>
          <a:stretch>
            <a:fillRect/>
          </a:stretch>
        </p:blipFill>
        <p:spPr>
          <a:xfrm>
            <a:off x="-10160" y="8255"/>
            <a:ext cx="1619885" cy="623570"/>
          </a:xfrm>
          <a:prstGeom prst="rect">
            <a:avLst/>
          </a:prstGeom>
        </p:spPr>
      </p:pic>
      <p:pic>
        <p:nvPicPr>
          <p:cNvPr id="34" name="图片 33" descr="图形用户界面, 应用程序, Teams&#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8460" y="0"/>
            <a:ext cx="1061720" cy="796925"/>
          </a:xfrm>
          <a:prstGeom prst="rect">
            <a:avLst/>
          </a:prstGeom>
        </p:spPr>
      </p:pic>
      <p:grpSp>
        <p:nvGrpSpPr>
          <p:cNvPr id="17" name="组合 16"/>
          <p:cNvGrpSpPr/>
          <p:nvPr userDrawn="1"/>
        </p:nvGrpSpPr>
        <p:grpSpPr>
          <a:xfrm flipV="1">
            <a:off x="8890" y="-9525"/>
            <a:ext cx="76200" cy="4723130"/>
            <a:chOff x="0" y="0"/>
            <a:chExt cx="195150" cy="9144000"/>
          </a:xfrm>
        </p:grpSpPr>
        <p:sp>
          <p:nvSpPr>
            <p:cNvPr id="18" name="矩形 17"/>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8"/>
          <p:cNvSpPr/>
          <p:nvPr userDrawn="1"/>
        </p:nvSpPr>
        <p:spPr>
          <a:xfrm>
            <a:off x="203200" y="631825"/>
            <a:ext cx="8714105" cy="4027170"/>
          </a:xfrm>
          <a:prstGeom prst="roundRect">
            <a:avLst>
              <a:gd name="adj" fmla="val 74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userDrawn="1"/>
        </p:nvSpPr>
        <p:spPr>
          <a:xfrm>
            <a:off x="525145" y="761365"/>
            <a:ext cx="1641475" cy="368300"/>
          </a:xfrm>
          <a:prstGeom prst="rect">
            <a:avLst/>
          </a:prstGeom>
          <a:noFill/>
        </p:spPr>
        <p:txBody>
          <a:bodyPr wrap="square" rtlCol="0">
            <a:spAutoFit/>
          </a:bodyPr>
          <a:p>
            <a:r>
              <a:rPr lang="zh-CN" altLang="en-US" b="1" dirty="0">
                <a:solidFill>
                  <a:schemeClr val="accent1"/>
                </a:solidFill>
                <a:latin typeface="黑体" panose="02010609060101010101" pitchFamily="49" charset="-122"/>
                <a:ea typeface="黑体" panose="02010609060101010101" pitchFamily="49" charset="-122"/>
              </a:rPr>
              <a:t>知识要点</a:t>
            </a:r>
            <a:endParaRPr lang="zh-CN" altLang="en-US" b="1" dirty="0">
              <a:solidFill>
                <a:schemeClr val="accent1"/>
              </a:solidFill>
              <a:latin typeface="黑体" panose="02010609060101010101" pitchFamily="49" charset="-122"/>
              <a:ea typeface="黑体" panose="02010609060101010101" pitchFamily="49" charset="-122"/>
            </a:endParaRPr>
          </a:p>
        </p:txBody>
      </p:sp>
      <p:sp>
        <p:nvSpPr>
          <p:cNvPr id="7" name="文本框 6"/>
          <p:cNvSpPr txBox="1"/>
          <p:nvPr userDrawn="1">
            <p:custDataLst>
              <p:tags r:id="rId4"/>
            </p:custDataLst>
          </p:nvPr>
        </p:nvSpPr>
        <p:spPr>
          <a:xfrm>
            <a:off x="1609725" y="42545"/>
            <a:ext cx="6020435" cy="583565"/>
          </a:xfrm>
          <a:prstGeom prst="rect">
            <a:avLst/>
          </a:prstGeom>
          <a:noFill/>
        </p:spPr>
        <p:txBody>
          <a:bodyPr wrap="square" rtlCol="0">
            <a:spAutoFit/>
          </a:bodyPr>
          <a:p>
            <a:pPr algn="ctr"/>
            <a:r>
              <a:rPr lang="zh-CN"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第九章</a:t>
            </a:r>
            <a:r>
              <a:rPr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　</a:t>
            </a:r>
            <a:r>
              <a:rPr lang="zh-CN" sz="32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动词的时态与语态</a:t>
            </a:r>
            <a:endParaRPr lang="zh-CN" sz="3200" dirty="0">
              <a:solidFill>
                <a:schemeClr val="tx1"/>
              </a:solidFill>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endParaRPr>
          </a:p>
        </p:txBody>
      </p:sp>
      <p:sp useBgFill="1">
        <p:nvSpPr>
          <p:cNvPr id="4" name="燕尾形 8">
            <a:hlinkClick r:id="" action="ppaction://noaction"/>
          </p:cNvPr>
          <p:cNvSpPr/>
          <p:nvPr userDrawn="1">
            <p:custDataLst>
              <p:tags r:id="rId5"/>
            </p:custDataLst>
          </p:nvPr>
        </p:nvSpPr>
        <p:spPr>
          <a:xfrm>
            <a:off x="136334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dirty="0">
                <a:solidFill>
                  <a:srgbClr val="FF0000"/>
                </a:solidFill>
                <a:latin typeface="华文行楷" panose="02010800040101010101" pitchFamily="2" charset="-122"/>
                <a:ea typeface="华文行楷" panose="02010800040101010101" pitchFamily="2" charset="-122"/>
              </a:rPr>
              <a:t>考点解读</a:t>
            </a:r>
            <a:endParaRPr lang="zh-CN" altLang="en-US" dirty="0">
              <a:solidFill>
                <a:srgbClr val="FF0000"/>
              </a:solidFill>
              <a:latin typeface="华文行楷" panose="02010800040101010101" pitchFamily="2" charset="-122"/>
              <a:ea typeface="华文行楷" panose="02010800040101010101" pitchFamily="2" charset="-122"/>
            </a:endParaRPr>
          </a:p>
        </p:txBody>
      </p:sp>
      <p:sp useBgFill="1">
        <p:nvSpPr>
          <p:cNvPr id="5" name="燕尾形 8">
            <a:hlinkClick r:id="" action="ppaction://noaction"/>
          </p:cNvPr>
          <p:cNvSpPr/>
          <p:nvPr userDrawn="1">
            <p:custDataLst>
              <p:tags r:id="rId6"/>
            </p:custDataLst>
          </p:nvPr>
        </p:nvSpPr>
        <p:spPr>
          <a:xfrm>
            <a:off x="253111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知识要点</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10" name="燕尾形 8">
            <a:hlinkClick r:id="" action="ppaction://noaction"/>
          </p:cNvPr>
          <p:cNvSpPr/>
          <p:nvPr userDrawn="1">
            <p:custDataLst>
              <p:tags r:id="rId7"/>
            </p:custDataLst>
          </p:nvPr>
        </p:nvSpPr>
        <p:spPr>
          <a:xfrm>
            <a:off x="136334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考点解读</a:t>
            </a:r>
            <a:endParaRPr lang="zh-CN" altLang="en-US" dirty="0">
              <a:solidFill>
                <a:srgbClr val="FF0000"/>
              </a:solidFill>
              <a:latin typeface="华文行楷" panose="02010800040101010101" pitchFamily="2" charset="-122"/>
              <a:ea typeface="华文行楷" panose="02010800040101010101" pitchFamily="2" charset="-122"/>
            </a:endParaRPr>
          </a:p>
        </p:txBody>
      </p:sp>
      <p:sp useBgFill="1">
        <p:nvSpPr>
          <p:cNvPr id="11" name="燕尾形 8">
            <a:hlinkClick r:id="" action="ppaction://noaction"/>
          </p:cNvPr>
          <p:cNvSpPr/>
          <p:nvPr userDrawn="1">
            <p:custDataLst>
              <p:tags r:id="rId8"/>
            </p:custDataLst>
          </p:nvPr>
        </p:nvSpPr>
        <p:spPr>
          <a:xfrm>
            <a:off x="253111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rgbClr val="FF0000"/>
                </a:solidFill>
                <a:latin typeface="华文行楷" panose="02010800040101010101" pitchFamily="2" charset="-122"/>
                <a:ea typeface="华文行楷" panose="02010800040101010101" pitchFamily="2" charset="-122"/>
              </a:rPr>
              <a:t>知识要点</a:t>
            </a:r>
            <a:endParaRPr lang="zh-CN" altLang="en-US" dirty="0">
              <a:solidFill>
                <a:srgbClr val="FF0000"/>
              </a:solidFill>
              <a:latin typeface="华文行楷" panose="02010800040101010101" pitchFamily="2" charset="-122"/>
              <a:ea typeface="华文行楷" panose="02010800040101010101" pitchFamily="2" charset="-122"/>
            </a:endParaRPr>
          </a:p>
        </p:txBody>
      </p:sp>
      <p:sp useBgFill="1">
        <p:nvSpPr>
          <p:cNvPr id="3" name="燕尾形 8">
            <a:hlinkClick r:id="" action="ppaction://noaction"/>
          </p:cNvPr>
          <p:cNvSpPr/>
          <p:nvPr userDrawn="1">
            <p:custDataLst>
              <p:tags r:id="rId9"/>
            </p:custDataLst>
          </p:nvPr>
        </p:nvSpPr>
        <p:spPr>
          <a:xfrm>
            <a:off x="369887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例题解析</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6" name="燕尾形 5">
            <a:hlinkClick r:id="" action="ppaction://noaction"/>
          </p:cNvPr>
          <p:cNvSpPr/>
          <p:nvPr userDrawn="1">
            <p:custDataLst>
              <p:tags r:id="rId10"/>
            </p:custDataLst>
          </p:nvPr>
        </p:nvSpPr>
        <p:spPr>
          <a:xfrm>
            <a:off x="486664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65000"/>
                    <a:lumOff val="35000"/>
                  </a:schemeClr>
                </a:solidFill>
                <a:latin typeface="华文行楷" panose="02010800040101010101" pitchFamily="2" charset="-122"/>
                <a:ea typeface="华文行楷" panose="02010800040101010101" pitchFamily="2" charset="-122"/>
              </a:rPr>
              <a:t>同步精练</a:t>
            </a:r>
            <a:endParaRPr lang="zh-CN" altLang="en-US" dirty="0">
              <a:solidFill>
                <a:schemeClr val="tx1">
                  <a:lumMod val="65000"/>
                  <a:lumOff val="35000"/>
                </a:schemeClr>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3.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100.xml.rels><?xml version="1.0" encoding="UTF-8" standalone="yes"?>
<Relationships xmlns="http://schemas.openxmlformats.org/package/2006/relationships"><Relationship Id="rId4" Type="http://schemas.openxmlformats.org/officeDocument/2006/relationships/notesSlide" Target="../notesSlides/notesSlide99.xml"/><Relationship Id="rId3" Type="http://schemas.openxmlformats.org/officeDocument/2006/relationships/slideLayout" Target="../slideLayouts/slideLayout4.xml"/><Relationship Id="rId2" Type="http://schemas.openxmlformats.org/officeDocument/2006/relationships/tags" Target="../tags/tag447.xml"/><Relationship Id="rId1" Type="http://schemas.openxmlformats.org/officeDocument/2006/relationships/tags" Target="../tags/tag446.xml"/></Relationships>
</file>

<file path=ppt/slides/_rels/slide101.xml.rels><?xml version="1.0" encoding="UTF-8" standalone="yes"?>
<Relationships xmlns="http://schemas.openxmlformats.org/package/2006/relationships"><Relationship Id="rId9" Type="http://schemas.openxmlformats.org/officeDocument/2006/relationships/slide" Target="slide104.xml"/><Relationship Id="rId8" Type="http://schemas.openxmlformats.org/officeDocument/2006/relationships/tags" Target="../tags/tag451.xml"/><Relationship Id="rId7" Type="http://schemas.openxmlformats.org/officeDocument/2006/relationships/slide" Target="slide103.xml"/><Relationship Id="rId6" Type="http://schemas.openxmlformats.org/officeDocument/2006/relationships/tags" Target="../tags/tag450.xml"/><Relationship Id="rId5" Type="http://schemas.openxmlformats.org/officeDocument/2006/relationships/slide" Target="slide102.xml"/><Relationship Id="rId4" Type="http://schemas.openxmlformats.org/officeDocument/2006/relationships/tags" Target="../tags/tag449.xml"/><Relationship Id="rId3" Type="http://schemas.openxmlformats.org/officeDocument/2006/relationships/slide" Target="slide101.xml"/><Relationship Id="rId2" Type="http://schemas.openxmlformats.org/officeDocument/2006/relationships/tags" Target="../tags/tag448.xml"/><Relationship Id="rId17" Type="http://schemas.openxmlformats.org/officeDocument/2006/relationships/notesSlide" Target="../notesSlides/notesSlide100.xml"/><Relationship Id="rId16" Type="http://schemas.openxmlformats.org/officeDocument/2006/relationships/slideLayout" Target="../slideLayouts/slideLayout4.xml"/><Relationship Id="rId15" Type="http://schemas.openxmlformats.org/officeDocument/2006/relationships/tags" Target="../tags/tag456.xml"/><Relationship Id="rId14" Type="http://schemas.openxmlformats.org/officeDocument/2006/relationships/tags" Target="../tags/tag455.xml"/><Relationship Id="rId13" Type="http://schemas.openxmlformats.org/officeDocument/2006/relationships/tags" Target="../tags/tag454.xml"/><Relationship Id="rId12" Type="http://schemas.openxmlformats.org/officeDocument/2006/relationships/tags" Target="../tags/tag453.xml"/><Relationship Id="rId11" Type="http://schemas.openxmlformats.org/officeDocument/2006/relationships/slide" Target="slide105.xml"/><Relationship Id="rId10" Type="http://schemas.openxmlformats.org/officeDocument/2006/relationships/tags" Target="../tags/tag452.xml"/><Relationship Id="rId1" Type="http://schemas.openxmlformats.org/officeDocument/2006/relationships/slide" Target="slide1.xml"/></Relationships>
</file>

<file path=ppt/slides/_rels/slide102.xml.rels><?xml version="1.0" encoding="UTF-8" standalone="yes"?>
<Relationships xmlns="http://schemas.openxmlformats.org/package/2006/relationships"><Relationship Id="rId9" Type="http://schemas.openxmlformats.org/officeDocument/2006/relationships/tags" Target="../tags/tag461.xml"/><Relationship Id="rId8" Type="http://schemas.openxmlformats.org/officeDocument/2006/relationships/slide" Target="slide103.xml"/><Relationship Id="rId7" Type="http://schemas.openxmlformats.org/officeDocument/2006/relationships/tags" Target="../tags/tag460.xml"/><Relationship Id="rId6" Type="http://schemas.openxmlformats.org/officeDocument/2006/relationships/slide" Target="slide102.xml"/><Relationship Id="rId5" Type="http://schemas.openxmlformats.org/officeDocument/2006/relationships/tags" Target="../tags/tag459.xml"/><Relationship Id="rId4" Type="http://schemas.openxmlformats.org/officeDocument/2006/relationships/slide" Target="slide101.xml"/><Relationship Id="rId3" Type="http://schemas.openxmlformats.org/officeDocument/2006/relationships/tags" Target="../tags/tag458.xml"/><Relationship Id="rId2" Type="http://schemas.openxmlformats.org/officeDocument/2006/relationships/tags" Target="../tags/tag457.xml"/><Relationship Id="rId16" Type="http://schemas.openxmlformats.org/officeDocument/2006/relationships/notesSlide" Target="../notesSlides/notesSlide101.xml"/><Relationship Id="rId15" Type="http://schemas.openxmlformats.org/officeDocument/2006/relationships/slideLayout" Target="../slideLayouts/slideLayout4.xml"/><Relationship Id="rId14" Type="http://schemas.openxmlformats.org/officeDocument/2006/relationships/tags" Target="../tags/tag464.xml"/><Relationship Id="rId13" Type="http://schemas.openxmlformats.org/officeDocument/2006/relationships/tags" Target="../tags/tag463.xml"/><Relationship Id="rId12" Type="http://schemas.openxmlformats.org/officeDocument/2006/relationships/slide" Target="slide105.xml"/><Relationship Id="rId11" Type="http://schemas.openxmlformats.org/officeDocument/2006/relationships/tags" Target="../tags/tag462.xml"/><Relationship Id="rId10" Type="http://schemas.openxmlformats.org/officeDocument/2006/relationships/slide" Target="slide104.xml"/><Relationship Id="rId1" Type="http://schemas.openxmlformats.org/officeDocument/2006/relationships/slide" Target="slide1.xml"/></Relationships>
</file>

<file path=ppt/slides/_rels/slide103.xml.rels><?xml version="1.0" encoding="UTF-8" standalone="yes"?>
<Relationships xmlns="http://schemas.openxmlformats.org/package/2006/relationships"><Relationship Id="rId9" Type="http://schemas.openxmlformats.org/officeDocument/2006/relationships/tags" Target="../tags/tag469.xml"/><Relationship Id="rId8" Type="http://schemas.openxmlformats.org/officeDocument/2006/relationships/slide" Target="slide103.xml"/><Relationship Id="rId7" Type="http://schemas.openxmlformats.org/officeDocument/2006/relationships/tags" Target="../tags/tag468.xml"/><Relationship Id="rId6" Type="http://schemas.openxmlformats.org/officeDocument/2006/relationships/slide" Target="slide102.xml"/><Relationship Id="rId5" Type="http://schemas.openxmlformats.org/officeDocument/2006/relationships/tags" Target="../tags/tag467.xml"/><Relationship Id="rId4" Type="http://schemas.openxmlformats.org/officeDocument/2006/relationships/slide" Target="slide101.xml"/><Relationship Id="rId3" Type="http://schemas.openxmlformats.org/officeDocument/2006/relationships/tags" Target="../tags/tag466.xml"/><Relationship Id="rId2" Type="http://schemas.openxmlformats.org/officeDocument/2006/relationships/tags" Target="../tags/tag465.xml"/><Relationship Id="rId16" Type="http://schemas.openxmlformats.org/officeDocument/2006/relationships/notesSlide" Target="../notesSlides/notesSlide102.xml"/><Relationship Id="rId15" Type="http://schemas.openxmlformats.org/officeDocument/2006/relationships/slideLayout" Target="../slideLayouts/slideLayout4.xml"/><Relationship Id="rId14" Type="http://schemas.openxmlformats.org/officeDocument/2006/relationships/tags" Target="../tags/tag472.xml"/><Relationship Id="rId13" Type="http://schemas.openxmlformats.org/officeDocument/2006/relationships/tags" Target="../tags/tag471.xml"/><Relationship Id="rId12" Type="http://schemas.openxmlformats.org/officeDocument/2006/relationships/slide" Target="slide105.xml"/><Relationship Id="rId11" Type="http://schemas.openxmlformats.org/officeDocument/2006/relationships/tags" Target="../tags/tag470.xml"/><Relationship Id="rId10" Type="http://schemas.openxmlformats.org/officeDocument/2006/relationships/slide" Target="slide104.xml"/><Relationship Id="rId1" Type="http://schemas.openxmlformats.org/officeDocument/2006/relationships/slide" Target="slide1.xml"/></Relationships>
</file>

<file path=ppt/slides/_rels/slide104.xml.rels><?xml version="1.0" encoding="UTF-8" standalone="yes"?>
<Relationships xmlns="http://schemas.openxmlformats.org/package/2006/relationships"><Relationship Id="rId9" Type="http://schemas.openxmlformats.org/officeDocument/2006/relationships/tags" Target="../tags/tag477.xml"/><Relationship Id="rId8" Type="http://schemas.openxmlformats.org/officeDocument/2006/relationships/slide" Target="slide103.xml"/><Relationship Id="rId7" Type="http://schemas.openxmlformats.org/officeDocument/2006/relationships/tags" Target="../tags/tag476.xml"/><Relationship Id="rId6" Type="http://schemas.openxmlformats.org/officeDocument/2006/relationships/slide" Target="slide102.xml"/><Relationship Id="rId5" Type="http://schemas.openxmlformats.org/officeDocument/2006/relationships/tags" Target="../tags/tag475.xml"/><Relationship Id="rId4" Type="http://schemas.openxmlformats.org/officeDocument/2006/relationships/slide" Target="slide101.xml"/><Relationship Id="rId3" Type="http://schemas.openxmlformats.org/officeDocument/2006/relationships/tags" Target="../tags/tag474.xml"/><Relationship Id="rId2" Type="http://schemas.openxmlformats.org/officeDocument/2006/relationships/tags" Target="../tags/tag473.xml"/><Relationship Id="rId16" Type="http://schemas.openxmlformats.org/officeDocument/2006/relationships/notesSlide" Target="../notesSlides/notesSlide103.xml"/><Relationship Id="rId15" Type="http://schemas.openxmlformats.org/officeDocument/2006/relationships/slideLayout" Target="../slideLayouts/slideLayout4.xml"/><Relationship Id="rId14" Type="http://schemas.openxmlformats.org/officeDocument/2006/relationships/tags" Target="../tags/tag480.xml"/><Relationship Id="rId13" Type="http://schemas.openxmlformats.org/officeDocument/2006/relationships/tags" Target="../tags/tag479.xml"/><Relationship Id="rId12" Type="http://schemas.openxmlformats.org/officeDocument/2006/relationships/slide" Target="slide105.xml"/><Relationship Id="rId11" Type="http://schemas.openxmlformats.org/officeDocument/2006/relationships/tags" Target="../tags/tag478.xml"/><Relationship Id="rId10" Type="http://schemas.openxmlformats.org/officeDocument/2006/relationships/slide" Target="slide104.xml"/><Relationship Id="rId1" Type="http://schemas.openxmlformats.org/officeDocument/2006/relationships/slide" Target="slide1.xml"/></Relationships>
</file>

<file path=ppt/slides/_rels/slide105.xml.rels><?xml version="1.0" encoding="UTF-8" standalone="yes"?>
<Relationships xmlns="http://schemas.openxmlformats.org/package/2006/relationships"><Relationship Id="rId9" Type="http://schemas.openxmlformats.org/officeDocument/2006/relationships/tags" Target="../tags/tag485.xml"/><Relationship Id="rId8" Type="http://schemas.openxmlformats.org/officeDocument/2006/relationships/slide" Target="slide103.xml"/><Relationship Id="rId7" Type="http://schemas.openxmlformats.org/officeDocument/2006/relationships/tags" Target="../tags/tag484.xml"/><Relationship Id="rId6" Type="http://schemas.openxmlformats.org/officeDocument/2006/relationships/slide" Target="slide102.xml"/><Relationship Id="rId5" Type="http://schemas.openxmlformats.org/officeDocument/2006/relationships/tags" Target="../tags/tag483.xml"/><Relationship Id="rId4" Type="http://schemas.openxmlformats.org/officeDocument/2006/relationships/slide" Target="slide101.xml"/><Relationship Id="rId3" Type="http://schemas.openxmlformats.org/officeDocument/2006/relationships/tags" Target="../tags/tag482.xml"/><Relationship Id="rId2" Type="http://schemas.openxmlformats.org/officeDocument/2006/relationships/tags" Target="../tags/tag481.xml"/><Relationship Id="rId16" Type="http://schemas.openxmlformats.org/officeDocument/2006/relationships/notesSlide" Target="../notesSlides/notesSlide104.xml"/><Relationship Id="rId15" Type="http://schemas.openxmlformats.org/officeDocument/2006/relationships/slideLayout" Target="../slideLayouts/slideLayout4.xml"/><Relationship Id="rId14" Type="http://schemas.openxmlformats.org/officeDocument/2006/relationships/tags" Target="../tags/tag488.xml"/><Relationship Id="rId13" Type="http://schemas.openxmlformats.org/officeDocument/2006/relationships/tags" Target="../tags/tag487.xml"/><Relationship Id="rId12" Type="http://schemas.openxmlformats.org/officeDocument/2006/relationships/slide" Target="slide105.xml"/><Relationship Id="rId11" Type="http://schemas.openxmlformats.org/officeDocument/2006/relationships/tags" Target="../tags/tag486.xml"/><Relationship Id="rId10" Type="http://schemas.openxmlformats.org/officeDocument/2006/relationships/slide" Target="slide104.xml"/><Relationship Id="rId1" Type="http://schemas.openxmlformats.org/officeDocument/2006/relationships/slide" Target="slide1.xml"/></Relationships>
</file>

<file path=ppt/slides/_rels/slide106.xml.rels><?xml version="1.0" encoding="UTF-8" standalone="yes"?>
<Relationships xmlns="http://schemas.openxmlformats.org/package/2006/relationships"><Relationship Id="rId4" Type="http://schemas.openxmlformats.org/officeDocument/2006/relationships/notesSlide" Target="../notesSlides/notesSlide105.xml"/><Relationship Id="rId3" Type="http://schemas.openxmlformats.org/officeDocument/2006/relationships/slideLayout" Target="../slideLayouts/slideLayout4.xml"/><Relationship Id="rId2" Type="http://schemas.openxmlformats.org/officeDocument/2006/relationships/tags" Target="../tags/tag490.xml"/><Relationship Id="rId1" Type="http://schemas.openxmlformats.org/officeDocument/2006/relationships/tags" Target="../tags/tag489.xml"/></Relationships>
</file>

<file path=ppt/slides/_rels/slide107.xml.rels><?xml version="1.0" encoding="UTF-8" standalone="yes"?>
<Relationships xmlns="http://schemas.openxmlformats.org/package/2006/relationships"><Relationship Id="rId4" Type="http://schemas.openxmlformats.org/officeDocument/2006/relationships/notesSlide" Target="../notesSlides/notesSlide106.xml"/><Relationship Id="rId3" Type="http://schemas.openxmlformats.org/officeDocument/2006/relationships/slideLayout" Target="../slideLayouts/slideLayout4.xml"/><Relationship Id="rId2" Type="http://schemas.openxmlformats.org/officeDocument/2006/relationships/tags" Target="../tags/tag492.xml"/><Relationship Id="rId1" Type="http://schemas.openxmlformats.org/officeDocument/2006/relationships/tags" Target="../tags/tag491.xml"/></Relationships>
</file>

<file path=ppt/slides/_rels/slide108.xml.rels><?xml version="1.0" encoding="UTF-8" standalone="yes"?>
<Relationships xmlns="http://schemas.openxmlformats.org/package/2006/relationships"><Relationship Id="rId4" Type="http://schemas.openxmlformats.org/officeDocument/2006/relationships/notesSlide" Target="../notesSlides/notesSlide107.xml"/><Relationship Id="rId3" Type="http://schemas.openxmlformats.org/officeDocument/2006/relationships/slideLayout" Target="../slideLayouts/slideLayout4.xml"/><Relationship Id="rId2" Type="http://schemas.openxmlformats.org/officeDocument/2006/relationships/tags" Target="../tags/tag494.xml"/><Relationship Id="rId1" Type="http://schemas.openxmlformats.org/officeDocument/2006/relationships/tags" Target="../tags/tag493.xml"/></Relationships>
</file>

<file path=ppt/slides/_rels/slide109.xml.rels><?xml version="1.0" encoding="UTF-8" standalone="yes"?>
<Relationships xmlns="http://schemas.openxmlformats.org/package/2006/relationships"><Relationship Id="rId4" Type="http://schemas.openxmlformats.org/officeDocument/2006/relationships/notesSlide" Target="../notesSlides/notesSlide108.xml"/><Relationship Id="rId3" Type="http://schemas.openxmlformats.org/officeDocument/2006/relationships/slideLayout" Target="../slideLayouts/slideLayout4.xml"/><Relationship Id="rId2" Type="http://schemas.openxmlformats.org/officeDocument/2006/relationships/tags" Target="../tags/tag496.xml"/><Relationship Id="rId1" Type="http://schemas.openxmlformats.org/officeDocument/2006/relationships/tags" Target="../tags/tag495.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tags" Target="../tags/tag61.xml"/><Relationship Id="rId1" Type="http://schemas.openxmlformats.org/officeDocument/2006/relationships/tags" Target="../tags/tag60.xml"/></Relationships>
</file>

<file path=ppt/slides/_rels/slide110.xml.rels><?xml version="1.0" encoding="UTF-8" standalone="yes"?>
<Relationships xmlns="http://schemas.openxmlformats.org/package/2006/relationships"><Relationship Id="rId9" Type="http://schemas.openxmlformats.org/officeDocument/2006/relationships/slide" Target="slide113.xml"/><Relationship Id="rId8" Type="http://schemas.openxmlformats.org/officeDocument/2006/relationships/tags" Target="../tags/tag500.xml"/><Relationship Id="rId7" Type="http://schemas.openxmlformats.org/officeDocument/2006/relationships/slide" Target="slide112.xml"/><Relationship Id="rId6" Type="http://schemas.openxmlformats.org/officeDocument/2006/relationships/tags" Target="../tags/tag499.xml"/><Relationship Id="rId5" Type="http://schemas.openxmlformats.org/officeDocument/2006/relationships/slide" Target="slide111.xml"/><Relationship Id="rId4" Type="http://schemas.openxmlformats.org/officeDocument/2006/relationships/tags" Target="../tags/tag498.xml"/><Relationship Id="rId3" Type="http://schemas.openxmlformats.org/officeDocument/2006/relationships/slide" Target="slide110.xml"/><Relationship Id="rId2" Type="http://schemas.openxmlformats.org/officeDocument/2006/relationships/tags" Target="../tags/tag497.xml"/><Relationship Id="rId17" Type="http://schemas.openxmlformats.org/officeDocument/2006/relationships/notesSlide" Target="../notesSlides/notesSlide109.xml"/><Relationship Id="rId16" Type="http://schemas.openxmlformats.org/officeDocument/2006/relationships/slideLayout" Target="../slideLayouts/slideLayout4.xml"/><Relationship Id="rId15" Type="http://schemas.openxmlformats.org/officeDocument/2006/relationships/tags" Target="../tags/tag505.xml"/><Relationship Id="rId14" Type="http://schemas.openxmlformats.org/officeDocument/2006/relationships/tags" Target="../tags/tag504.xml"/><Relationship Id="rId13" Type="http://schemas.openxmlformats.org/officeDocument/2006/relationships/tags" Target="../tags/tag503.xml"/><Relationship Id="rId12" Type="http://schemas.openxmlformats.org/officeDocument/2006/relationships/tags" Target="../tags/tag502.xml"/><Relationship Id="rId11" Type="http://schemas.openxmlformats.org/officeDocument/2006/relationships/slide" Target="slide114.xml"/><Relationship Id="rId10" Type="http://schemas.openxmlformats.org/officeDocument/2006/relationships/tags" Target="../tags/tag501.xml"/><Relationship Id="rId1" Type="http://schemas.openxmlformats.org/officeDocument/2006/relationships/slide" Target="slide1.xml"/></Relationships>
</file>

<file path=ppt/slides/_rels/slide111.xml.rels><?xml version="1.0" encoding="UTF-8" standalone="yes"?>
<Relationships xmlns="http://schemas.openxmlformats.org/package/2006/relationships"><Relationship Id="rId9" Type="http://schemas.openxmlformats.org/officeDocument/2006/relationships/tags" Target="../tags/tag510.xml"/><Relationship Id="rId8" Type="http://schemas.openxmlformats.org/officeDocument/2006/relationships/slide" Target="slide112.xml"/><Relationship Id="rId7" Type="http://schemas.openxmlformats.org/officeDocument/2006/relationships/tags" Target="../tags/tag509.xml"/><Relationship Id="rId6" Type="http://schemas.openxmlformats.org/officeDocument/2006/relationships/slide" Target="slide111.xml"/><Relationship Id="rId5" Type="http://schemas.openxmlformats.org/officeDocument/2006/relationships/tags" Target="../tags/tag508.xml"/><Relationship Id="rId4" Type="http://schemas.openxmlformats.org/officeDocument/2006/relationships/slide" Target="slide110.xml"/><Relationship Id="rId3" Type="http://schemas.openxmlformats.org/officeDocument/2006/relationships/tags" Target="../tags/tag507.xml"/><Relationship Id="rId2" Type="http://schemas.openxmlformats.org/officeDocument/2006/relationships/tags" Target="../tags/tag506.xml"/><Relationship Id="rId16" Type="http://schemas.openxmlformats.org/officeDocument/2006/relationships/notesSlide" Target="../notesSlides/notesSlide110.xml"/><Relationship Id="rId15" Type="http://schemas.openxmlformats.org/officeDocument/2006/relationships/slideLayout" Target="../slideLayouts/slideLayout4.xml"/><Relationship Id="rId14" Type="http://schemas.openxmlformats.org/officeDocument/2006/relationships/tags" Target="../tags/tag513.xml"/><Relationship Id="rId13" Type="http://schemas.openxmlformats.org/officeDocument/2006/relationships/tags" Target="../tags/tag512.xml"/><Relationship Id="rId12" Type="http://schemas.openxmlformats.org/officeDocument/2006/relationships/slide" Target="slide114.xml"/><Relationship Id="rId11" Type="http://schemas.openxmlformats.org/officeDocument/2006/relationships/tags" Target="../tags/tag511.xml"/><Relationship Id="rId10" Type="http://schemas.openxmlformats.org/officeDocument/2006/relationships/slide" Target="slide113.xml"/><Relationship Id="rId1" Type="http://schemas.openxmlformats.org/officeDocument/2006/relationships/slide" Target="slide1.xml"/></Relationships>
</file>

<file path=ppt/slides/_rels/slide112.xml.rels><?xml version="1.0" encoding="UTF-8" standalone="yes"?>
<Relationships xmlns="http://schemas.openxmlformats.org/package/2006/relationships"><Relationship Id="rId9" Type="http://schemas.openxmlformats.org/officeDocument/2006/relationships/tags" Target="../tags/tag518.xml"/><Relationship Id="rId8" Type="http://schemas.openxmlformats.org/officeDocument/2006/relationships/slide" Target="slide112.xml"/><Relationship Id="rId7" Type="http://schemas.openxmlformats.org/officeDocument/2006/relationships/tags" Target="../tags/tag517.xml"/><Relationship Id="rId6" Type="http://schemas.openxmlformats.org/officeDocument/2006/relationships/slide" Target="slide111.xml"/><Relationship Id="rId5" Type="http://schemas.openxmlformats.org/officeDocument/2006/relationships/tags" Target="../tags/tag516.xml"/><Relationship Id="rId4" Type="http://schemas.openxmlformats.org/officeDocument/2006/relationships/slide" Target="slide110.xml"/><Relationship Id="rId3" Type="http://schemas.openxmlformats.org/officeDocument/2006/relationships/tags" Target="../tags/tag515.xml"/><Relationship Id="rId2" Type="http://schemas.openxmlformats.org/officeDocument/2006/relationships/tags" Target="../tags/tag514.xml"/><Relationship Id="rId16" Type="http://schemas.openxmlformats.org/officeDocument/2006/relationships/notesSlide" Target="../notesSlides/notesSlide111.xml"/><Relationship Id="rId15" Type="http://schemas.openxmlformats.org/officeDocument/2006/relationships/slideLayout" Target="../slideLayouts/slideLayout4.xml"/><Relationship Id="rId14" Type="http://schemas.openxmlformats.org/officeDocument/2006/relationships/tags" Target="../tags/tag521.xml"/><Relationship Id="rId13" Type="http://schemas.openxmlformats.org/officeDocument/2006/relationships/tags" Target="../tags/tag520.xml"/><Relationship Id="rId12" Type="http://schemas.openxmlformats.org/officeDocument/2006/relationships/slide" Target="slide114.xml"/><Relationship Id="rId11" Type="http://schemas.openxmlformats.org/officeDocument/2006/relationships/tags" Target="../tags/tag519.xml"/><Relationship Id="rId10" Type="http://schemas.openxmlformats.org/officeDocument/2006/relationships/slide" Target="slide113.xml"/><Relationship Id="rId1" Type="http://schemas.openxmlformats.org/officeDocument/2006/relationships/slide" Target="slide1.xml"/></Relationships>
</file>

<file path=ppt/slides/_rels/slide113.xml.rels><?xml version="1.0" encoding="UTF-8" standalone="yes"?>
<Relationships xmlns="http://schemas.openxmlformats.org/package/2006/relationships"><Relationship Id="rId9" Type="http://schemas.openxmlformats.org/officeDocument/2006/relationships/tags" Target="../tags/tag526.xml"/><Relationship Id="rId8" Type="http://schemas.openxmlformats.org/officeDocument/2006/relationships/slide" Target="slide112.xml"/><Relationship Id="rId7" Type="http://schemas.openxmlformats.org/officeDocument/2006/relationships/tags" Target="../tags/tag525.xml"/><Relationship Id="rId6" Type="http://schemas.openxmlformats.org/officeDocument/2006/relationships/slide" Target="slide111.xml"/><Relationship Id="rId5" Type="http://schemas.openxmlformats.org/officeDocument/2006/relationships/tags" Target="../tags/tag524.xml"/><Relationship Id="rId4" Type="http://schemas.openxmlformats.org/officeDocument/2006/relationships/slide" Target="slide110.xml"/><Relationship Id="rId3" Type="http://schemas.openxmlformats.org/officeDocument/2006/relationships/tags" Target="../tags/tag523.xml"/><Relationship Id="rId2" Type="http://schemas.openxmlformats.org/officeDocument/2006/relationships/tags" Target="../tags/tag522.xml"/><Relationship Id="rId16" Type="http://schemas.openxmlformats.org/officeDocument/2006/relationships/notesSlide" Target="../notesSlides/notesSlide112.xml"/><Relationship Id="rId15" Type="http://schemas.openxmlformats.org/officeDocument/2006/relationships/slideLayout" Target="../slideLayouts/slideLayout4.xml"/><Relationship Id="rId14" Type="http://schemas.openxmlformats.org/officeDocument/2006/relationships/tags" Target="../tags/tag529.xml"/><Relationship Id="rId13" Type="http://schemas.openxmlformats.org/officeDocument/2006/relationships/tags" Target="../tags/tag528.xml"/><Relationship Id="rId12" Type="http://schemas.openxmlformats.org/officeDocument/2006/relationships/slide" Target="slide114.xml"/><Relationship Id="rId11" Type="http://schemas.openxmlformats.org/officeDocument/2006/relationships/tags" Target="../tags/tag527.xml"/><Relationship Id="rId10" Type="http://schemas.openxmlformats.org/officeDocument/2006/relationships/slide" Target="slide113.xml"/><Relationship Id="rId1" Type="http://schemas.openxmlformats.org/officeDocument/2006/relationships/slide" Target="slide1.xml"/></Relationships>
</file>

<file path=ppt/slides/_rels/slide114.xml.rels><?xml version="1.0" encoding="UTF-8" standalone="yes"?>
<Relationships xmlns="http://schemas.openxmlformats.org/package/2006/relationships"><Relationship Id="rId9" Type="http://schemas.openxmlformats.org/officeDocument/2006/relationships/tags" Target="../tags/tag534.xml"/><Relationship Id="rId8" Type="http://schemas.openxmlformats.org/officeDocument/2006/relationships/slide" Target="slide112.xml"/><Relationship Id="rId7" Type="http://schemas.openxmlformats.org/officeDocument/2006/relationships/tags" Target="../tags/tag533.xml"/><Relationship Id="rId6" Type="http://schemas.openxmlformats.org/officeDocument/2006/relationships/slide" Target="slide111.xml"/><Relationship Id="rId5" Type="http://schemas.openxmlformats.org/officeDocument/2006/relationships/tags" Target="../tags/tag532.xml"/><Relationship Id="rId4" Type="http://schemas.openxmlformats.org/officeDocument/2006/relationships/slide" Target="slide110.xml"/><Relationship Id="rId3" Type="http://schemas.openxmlformats.org/officeDocument/2006/relationships/tags" Target="../tags/tag531.xml"/><Relationship Id="rId2" Type="http://schemas.openxmlformats.org/officeDocument/2006/relationships/tags" Target="../tags/tag530.xml"/><Relationship Id="rId16" Type="http://schemas.openxmlformats.org/officeDocument/2006/relationships/notesSlide" Target="../notesSlides/notesSlide113.xml"/><Relationship Id="rId15" Type="http://schemas.openxmlformats.org/officeDocument/2006/relationships/slideLayout" Target="../slideLayouts/slideLayout4.xml"/><Relationship Id="rId14" Type="http://schemas.openxmlformats.org/officeDocument/2006/relationships/tags" Target="../tags/tag537.xml"/><Relationship Id="rId13" Type="http://schemas.openxmlformats.org/officeDocument/2006/relationships/tags" Target="../tags/tag536.xml"/><Relationship Id="rId12" Type="http://schemas.openxmlformats.org/officeDocument/2006/relationships/slide" Target="slide114.xml"/><Relationship Id="rId11" Type="http://schemas.openxmlformats.org/officeDocument/2006/relationships/tags" Target="../tags/tag535.xml"/><Relationship Id="rId10" Type="http://schemas.openxmlformats.org/officeDocument/2006/relationships/slide" Target="slide113.xml"/><Relationship Id="rId1" Type="http://schemas.openxmlformats.org/officeDocument/2006/relationships/slide" Target="slide1.xml"/></Relationships>
</file>

<file path=ppt/slides/_rels/slide115.xml.rels><?xml version="1.0" encoding="UTF-8" standalone="yes"?>
<Relationships xmlns="http://schemas.openxmlformats.org/package/2006/relationships"><Relationship Id="rId4" Type="http://schemas.openxmlformats.org/officeDocument/2006/relationships/notesSlide" Target="../notesSlides/notesSlide114.xml"/><Relationship Id="rId3" Type="http://schemas.openxmlformats.org/officeDocument/2006/relationships/slideLayout" Target="../slideLayouts/slideLayout4.xml"/><Relationship Id="rId2" Type="http://schemas.openxmlformats.org/officeDocument/2006/relationships/tags" Target="../tags/tag539.xml"/><Relationship Id="rId1" Type="http://schemas.openxmlformats.org/officeDocument/2006/relationships/tags" Target="../tags/tag538.xml"/></Relationships>
</file>

<file path=ppt/slides/_rels/slide116.xml.rels><?xml version="1.0" encoding="UTF-8" standalone="yes"?>
<Relationships xmlns="http://schemas.openxmlformats.org/package/2006/relationships"><Relationship Id="rId4" Type="http://schemas.openxmlformats.org/officeDocument/2006/relationships/notesSlide" Target="../notesSlides/notesSlide115.xml"/><Relationship Id="rId3" Type="http://schemas.openxmlformats.org/officeDocument/2006/relationships/slideLayout" Target="../slideLayouts/slideLayout4.xml"/><Relationship Id="rId2" Type="http://schemas.openxmlformats.org/officeDocument/2006/relationships/tags" Target="../tags/tag541.xml"/><Relationship Id="rId1" Type="http://schemas.openxmlformats.org/officeDocument/2006/relationships/tags" Target="../tags/tag540.xml"/></Relationships>
</file>

<file path=ppt/slides/_rels/slide117.xml.rels><?xml version="1.0" encoding="UTF-8" standalone="yes"?>
<Relationships xmlns="http://schemas.openxmlformats.org/package/2006/relationships"><Relationship Id="rId4" Type="http://schemas.openxmlformats.org/officeDocument/2006/relationships/notesSlide" Target="../notesSlides/notesSlide116.xml"/><Relationship Id="rId3" Type="http://schemas.openxmlformats.org/officeDocument/2006/relationships/slideLayout" Target="../slideLayouts/slideLayout4.xml"/><Relationship Id="rId2" Type="http://schemas.openxmlformats.org/officeDocument/2006/relationships/tags" Target="../tags/tag543.xml"/><Relationship Id="rId1" Type="http://schemas.openxmlformats.org/officeDocument/2006/relationships/tags" Target="../tags/tag542.xml"/></Relationships>
</file>

<file path=ppt/slides/_rels/slide118.xml.rels><?xml version="1.0" encoding="UTF-8" standalone="yes"?>
<Relationships xmlns="http://schemas.openxmlformats.org/package/2006/relationships"><Relationship Id="rId4" Type="http://schemas.openxmlformats.org/officeDocument/2006/relationships/notesSlide" Target="../notesSlides/notesSlide117.xml"/><Relationship Id="rId3" Type="http://schemas.openxmlformats.org/officeDocument/2006/relationships/slideLayout" Target="../slideLayouts/slideLayout4.xml"/><Relationship Id="rId2" Type="http://schemas.openxmlformats.org/officeDocument/2006/relationships/tags" Target="../tags/tag545.xml"/><Relationship Id="rId1" Type="http://schemas.openxmlformats.org/officeDocument/2006/relationships/tags" Target="../tags/tag544.xml"/></Relationships>
</file>

<file path=ppt/slides/_rels/slide119.xml.rels><?xml version="1.0" encoding="UTF-8" standalone="yes"?>
<Relationships xmlns="http://schemas.openxmlformats.org/package/2006/relationships"><Relationship Id="rId5" Type="http://schemas.openxmlformats.org/officeDocument/2006/relationships/notesSlide" Target="../notesSlides/notesSlide118.xml"/><Relationship Id="rId4" Type="http://schemas.openxmlformats.org/officeDocument/2006/relationships/slideLayout" Target="../slideLayouts/slideLayout4.xml"/><Relationship Id="rId3" Type="http://schemas.openxmlformats.org/officeDocument/2006/relationships/tags" Target="../tags/tag548.xml"/><Relationship Id="rId2" Type="http://schemas.openxmlformats.org/officeDocument/2006/relationships/tags" Target="../tags/tag547.xml"/><Relationship Id="rId1" Type="http://schemas.openxmlformats.org/officeDocument/2006/relationships/tags" Target="../tags/tag546.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tags" Target="../tags/tag63.xml"/><Relationship Id="rId1" Type="http://schemas.openxmlformats.org/officeDocument/2006/relationships/tags" Target="../tags/tag62.xml"/></Relationships>
</file>

<file path=ppt/slides/_rels/slide120.xml.rels><?xml version="1.0" encoding="UTF-8" standalone="yes"?>
<Relationships xmlns="http://schemas.openxmlformats.org/package/2006/relationships"><Relationship Id="rId4" Type="http://schemas.openxmlformats.org/officeDocument/2006/relationships/notesSlide" Target="../notesSlides/notesSlide119.xml"/><Relationship Id="rId3" Type="http://schemas.openxmlformats.org/officeDocument/2006/relationships/slideLayout" Target="../slideLayouts/slideLayout4.xml"/><Relationship Id="rId2" Type="http://schemas.openxmlformats.org/officeDocument/2006/relationships/tags" Target="../tags/tag550.xml"/><Relationship Id="rId1" Type="http://schemas.openxmlformats.org/officeDocument/2006/relationships/tags" Target="../tags/tag549.xml"/></Relationships>
</file>

<file path=ppt/slides/_rels/slide121.xml.rels><?xml version="1.0" encoding="UTF-8" standalone="yes"?>
<Relationships xmlns="http://schemas.openxmlformats.org/package/2006/relationships"><Relationship Id="rId4" Type="http://schemas.openxmlformats.org/officeDocument/2006/relationships/notesSlide" Target="../notesSlides/notesSlide120.xml"/><Relationship Id="rId3" Type="http://schemas.openxmlformats.org/officeDocument/2006/relationships/slideLayout" Target="../slideLayouts/slideLayout4.xml"/><Relationship Id="rId2" Type="http://schemas.openxmlformats.org/officeDocument/2006/relationships/tags" Target="../tags/tag552.xml"/><Relationship Id="rId1" Type="http://schemas.openxmlformats.org/officeDocument/2006/relationships/tags" Target="../tags/tag551.xml"/></Relationships>
</file>

<file path=ppt/slides/_rels/slide122.xml.rels><?xml version="1.0" encoding="UTF-8" standalone="yes"?>
<Relationships xmlns="http://schemas.openxmlformats.org/package/2006/relationships"><Relationship Id="rId8" Type="http://schemas.openxmlformats.org/officeDocument/2006/relationships/notesSlide" Target="../notesSlides/notesSlide121.xml"/><Relationship Id="rId7" Type="http://schemas.openxmlformats.org/officeDocument/2006/relationships/vmlDrawing" Target="../drawings/vmlDrawing7.vml"/><Relationship Id="rId6" Type="http://schemas.openxmlformats.org/officeDocument/2006/relationships/slideLayout" Target="../slideLayouts/slideLayout4.xml"/><Relationship Id="rId5" Type="http://schemas.openxmlformats.org/officeDocument/2006/relationships/tags" Target="../tags/tag555.xml"/><Relationship Id="rId4" Type="http://schemas.openxmlformats.org/officeDocument/2006/relationships/image" Target="../media/image5.wmf"/><Relationship Id="rId3" Type="http://schemas.openxmlformats.org/officeDocument/2006/relationships/oleObject" Target="../embeddings/oleObject7.bin"/><Relationship Id="rId2" Type="http://schemas.openxmlformats.org/officeDocument/2006/relationships/tags" Target="../tags/tag554.xml"/><Relationship Id="rId1" Type="http://schemas.openxmlformats.org/officeDocument/2006/relationships/tags" Target="../tags/tag553.xml"/></Relationships>
</file>

<file path=ppt/slides/_rels/slide123.xml.rels><?xml version="1.0" encoding="UTF-8" standalone="yes"?>
<Relationships xmlns="http://schemas.openxmlformats.org/package/2006/relationships"><Relationship Id="rId4" Type="http://schemas.openxmlformats.org/officeDocument/2006/relationships/notesSlide" Target="../notesSlides/notesSlide122.xml"/><Relationship Id="rId3" Type="http://schemas.openxmlformats.org/officeDocument/2006/relationships/slideLayout" Target="../slideLayouts/slideLayout4.xml"/><Relationship Id="rId2" Type="http://schemas.openxmlformats.org/officeDocument/2006/relationships/tags" Target="../tags/tag557.xml"/><Relationship Id="rId1" Type="http://schemas.openxmlformats.org/officeDocument/2006/relationships/tags" Target="../tags/tag556.xml"/></Relationships>
</file>

<file path=ppt/slides/_rels/slide124.xml.rels><?xml version="1.0" encoding="UTF-8" standalone="yes"?>
<Relationships xmlns="http://schemas.openxmlformats.org/package/2006/relationships"><Relationship Id="rId9" Type="http://schemas.openxmlformats.org/officeDocument/2006/relationships/slide" Target="slide127.xml"/><Relationship Id="rId8" Type="http://schemas.openxmlformats.org/officeDocument/2006/relationships/tags" Target="../tags/tag561.xml"/><Relationship Id="rId7" Type="http://schemas.openxmlformats.org/officeDocument/2006/relationships/slide" Target="slide126.xml"/><Relationship Id="rId6" Type="http://schemas.openxmlformats.org/officeDocument/2006/relationships/tags" Target="../tags/tag560.xml"/><Relationship Id="rId5" Type="http://schemas.openxmlformats.org/officeDocument/2006/relationships/slide" Target="slide125.xml"/><Relationship Id="rId4" Type="http://schemas.openxmlformats.org/officeDocument/2006/relationships/tags" Target="../tags/tag559.xml"/><Relationship Id="rId3" Type="http://schemas.openxmlformats.org/officeDocument/2006/relationships/slide" Target="slide124.xml"/><Relationship Id="rId2" Type="http://schemas.openxmlformats.org/officeDocument/2006/relationships/tags" Target="../tags/tag558.xml"/><Relationship Id="rId17" Type="http://schemas.openxmlformats.org/officeDocument/2006/relationships/notesSlide" Target="../notesSlides/notesSlide123.xml"/><Relationship Id="rId16" Type="http://schemas.openxmlformats.org/officeDocument/2006/relationships/slideLayout" Target="../slideLayouts/slideLayout4.xml"/><Relationship Id="rId15" Type="http://schemas.openxmlformats.org/officeDocument/2006/relationships/tags" Target="../tags/tag566.xml"/><Relationship Id="rId14" Type="http://schemas.openxmlformats.org/officeDocument/2006/relationships/tags" Target="../tags/tag565.xml"/><Relationship Id="rId13" Type="http://schemas.openxmlformats.org/officeDocument/2006/relationships/tags" Target="../tags/tag564.xml"/><Relationship Id="rId12" Type="http://schemas.openxmlformats.org/officeDocument/2006/relationships/tags" Target="../tags/tag563.xml"/><Relationship Id="rId11" Type="http://schemas.openxmlformats.org/officeDocument/2006/relationships/slide" Target="slide128.xml"/><Relationship Id="rId10" Type="http://schemas.openxmlformats.org/officeDocument/2006/relationships/tags" Target="../tags/tag562.xml"/><Relationship Id="rId1" Type="http://schemas.openxmlformats.org/officeDocument/2006/relationships/slide" Target="slide1.xml"/></Relationships>
</file>

<file path=ppt/slides/_rels/slide125.xml.rels><?xml version="1.0" encoding="UTF-8" standalone="yes"?>
<Relationships xmlns="http://schemas.openxmlformats.org/package/2006/relationships"><Relationship Id="rId9" Type="http://schemas.openxmlformats.org/officeDocument/2006/relationships/tags" Target="../tags/tag571.xml"/><Relationship Id="rId8" Type="http://schemas.openxmlformats.org/officeDocument/2006/relationships/slide" Target="slide126.xml"/><Relationship Id="rId7" Type="http://schemas.openxmlformats.org/officeDocument/2006/relationships/tags" Target="../tags/tag570.xml"/><Relationship Id="rId6" Type="http://schemas.openxmlformats.org/officeDocument/2006/relationships/slide" Target="slide125.xml"/><Relationship Id="rId5" Type="http://schemas.openxmlformats.org/officeDocument/2006/relationships/tags" Target="../tags/tag569.xml"/><Relationship Id="rId4" Type="http://schemas.openxmlformats.org/officeDocument/2006/relationships/slide" Target="slide124.xml"/><Relationship Id="rId3" Type="http://schemas.openxmlformats.org/officeDocument/2006/relationships/tags" Target="../tags/tag568.xml"/><Relationship Id="rId2" Type="http://schemas.openxmlformats.org/officeDocument/2006/relationships/tags" Target="../tags/tag567.xml"/><Relationship Id="rId16" Type="http://schemas.openxmlformats.org/officeDocument/2006/relationships/notesSlide" Target="../notesSlides/notesSlide124.xml"/><Relationship Id="rId15" Type="http://schemas.openxmlformats.org/officeDocument/2006/relationships/slideLayout" Target="../slideLayouts/slideLayout4.xml"/><Relationship Id="rId14" Type="http://schemas.openxmlformats.org/officeDocument/2006/relationships/tags" Target="../tags/tag574.xml"/><Relationship Id="rId13" Type="http://schemas.openxmlformats.org/officeDocument/2006/relationships/tags" Target="../tags/tag573.xml"/><Relationship Id="rId12" Type="http://schemas.openxmlformats.org/officeDocument/2006/relationships/slide" Target="slide128.xml"/><Relationship Id="rId11" Type="http://schemas.openxmlformats.org/officeDocument/2006/relationships/tags" Target="../tags/tag572.xml"/><Relationship Id="rId10" Type="http://schemas.openxmlformats.org/officeDocument/2006/relationships/slide" Target="slide127.xml"/><Relationship Id="rId1" Type="http://schemas.openxmlformats.org/officeDocument/2006/relationships/slide" Target="slide1.xml"/></Relationships>
</file>

<file path=ppt/slides/_rels/slide126.xml.rels><?xml version="1.0" encoding="UTF-8" standalone="yes"?>
<Relationships xmlns="http://schemas.openxmlformats.org/package/2006/relationships"><Relationship Id="rId9" Type="http://schemas.openxmlformats.org/officeDocument/2006/relationships/tags" Target="../tags/tag579.xml"/><Relationship Id="rId8" Type="http://schemas.openxmlformats.org/officeDocument/2006/relationships/slide" Target="slide126.xml"/><Relationship Id="rId7" Type="http://schemas.openxmlformats.org/officeDocument/2006/relationships/tags" Target="../tags/tag578.xml"/><Relationship Id="rId6" Type="http://schemas.openxmlformats.org/officeDocument/2006/relationships/slide" Target="slide125.xml"/><Relationship Id="rId5" Type="http://schemas.openxmlformats.org/officeDocument/2006/relationships/tags" Target="../tags/tag577.xml"/><Relationship Id="rId4" Type="http://schemas.openxmlformats.org/officeDocument/2006/relationships/slide" Target="slide124.xml"/><Relationship Id="rId3" Type="http://schemas.openxmlformats.org/officeDocument/2006/relationships/tags" Target="../tags/tag576.xml"/><Relationship Id="rId2" Type="http://schemas.openxmlformats.org/officeDocument/2006/relationships/tags" Target="../tags/tag575.xml"/><Relationship Id="rId16" Type="http://schemas.openxmlformats.org/officeDocument/2006/relationships/notesSlide" Target="../notesSlides/notesSlide125.xml"/><Relationship Id="rId15" Type="http://schemas.openxmlformats.org/officeDocument/2006/relationships/slideLayout" Target="../slideLayouts/slideLayout4.xml"/><Relationship Id="rId14" Type="http://schemas.openxmlformats.org/officeDocument/2006/relationships/tags" Target="../tags/tag582.xml"/><Relationship Id="rId13" Type="http://schemas.openxmlformats.org/officeDocument/2006/relationships/tags" Target="../tags/tag581.xml"/><Relationship Id="rId12" Type="http://schemas.openxmlformats.org/officeDocument/2006/relationships/slide" Target="slide128.xml"/><Relationship Id="rId11" Type="http://schemas.openxmlformats.org/officeDocument/2006/relationships/tags" Target="../tags/tag580.xml"/><Relationship Id="rId10" Type="http://schemas.openxmlformats.org/officeDocument/2006/relationships/slide" Target="slide127.xml"/><Relationship Id="rId1" Type="http://schemas.openxmlformats.org/officeDocument/2006/relationships/slide" Target="slide1.xml"/></Relationships>
</file>

<file path=ppt/slides/_rels/slide127.xml.rels><?xml version="1.0" encoding="UTF-8" standalone="yes"?>
<Relationships xmlns="http://schemas.openxmlformats.org/package/2006/relationships"><Relationship Id="rId9" Type="http://schemas.openxmlformats.org/officeDocument/2006/relationships/tags" Target="../tags/tag587.xml"/><Relationship Id="rId8" Type="http://schemas.openxmlformats.org/officeDocument/2006/relationships/slide" Target="slide126.xml"/><Relationship Id="rId7" Type="http://schemas.openxmlformats.org/officeDocument/2006/relationships/tags" Target="../tags/tag586.xml"/><Relationship Id="rId6" Type="http://schemas.openxmlformats.org/officeDocument/2006/relationships/slide" Target="slide125.xml"/><Relationship Id="rId5" Type="http://schemas.openxmlformats.org/officeDocument/2006/relationships/tags" Target="../tags/tag585.xml"/><Relationship Id="rId4" Type="http://schemas.openxmlformats.org/officeDocument/2006/relationships/slide" Target="slide124.xml"/><Relationship Id="rId3" Type="http://schemas.openxmlformats.org/officeDocument/2006/relationships/tags" Target="../tags/tag584.xml"/><Relationship Id="rId2" Type="http://schemas.openxmlformats.org/officeDocument/2006/relationships/tags" Target="../tags/tag583.xml"/><Relationship Id="rId16" Type="http://schemas.openxmlformats.org/officeDocument/2006/relationships/notesSlide" Target="../notesSlides/notesSlide126.xml"/><Relationship Id="rId15" Type="http://schemas.openxmlformats.org/officeDocument/2006/relationships/slideLayout" Target="../slideLayouts/slideLayout4.xml"/><Relationship Id="rId14" Type="http://schemas.openxmlformats.org/officeDocument/2006/relationships/tags" Target="../tags/tag590.xml"/><Relationship Id="rId13" Type="http://schemas.openxmlformats.org/officeDocument/2006/relationships/tags" Target="../tags/tag589.xml"/><Relationship Id="rId12" Type="http://schemas.openxmlformats.org/officeDocument/2006/relationships/slide" Target="slide128.xml"/><Relationship Id="rId11" Type="http://schemas.openxmlformats.org/officeDocument/2006/relationships/tags" Target="../tags/tag588.xml"/><Relationship Id="rId10" Type="http://schemas.openxmlformats.org/officeDocument/2006/relationships/slide" Target="slide127.xml"/><Relationship Id="rId1" Type="http://schemas.openxmlformats.org/officeDocument/2006/relationships/slide" Target="slide1.xml"/></Relationships>
</file>

<file path=ppt/slides/_rels/slide128.xml.rels><?xml version="1.0" encoding="UTF-8" standalone="yes"?>
<Relationships xmlns="http://schemas.openxmlformats.org/package/2006/relationships"><Relationship Id="rId9" Type="http://schemas.openxmlformats.org/officeDocument/2006/relationships/tags" Target="../tags/tag595.xml"/><Relationship Id="rId8" Type="http://schemas.openxmlformats.org/officeDocument/2006/relationships/slide" Target="slide126.xml"/><Relationship Id="rId7" Type="http://schemas.openxmlformats.org/officeDocument/2006/relationships/tags" Target="../tags/tag594.xml"/><Relationship Id="rId6" Type="http://schemas.openxmlformats.org/officeDocument/2006/relationships/slide" Target="slide125.xml"/><Relationship Id="rId5" Type="http://schemas.openxmlformats.org/officeDocument/2006/relationships/tags" Target="../tags/tag593.xml"/><Relationship Id="rId4" Type="http://schemas.openxmlformats.org/officeDocument/2006/relationships/slide" Target="slide124.xml"/><Relationship Id="rId3" Type="http://schemas.openxmlformats.org/officeDocument/2006/relationships/tags" Target="../tags/tag592.xml"/><Relationship Id="rId2" Type="http://schemas.openxmlformats.org/officeDocument/2006/relationships/tags" Target="../tags/tag591.xml"/><Relationship Id="rId16" Type="http://schemas.openxmlformats.org/officeDocument/2006/relationships/notesSlide" Target="../notesSlides/notesSlide127.xml"/><Relationship Id="rId15" Type="http://schemas.openxmlformats.org/officeDocument/2006/relationships/slideLayout" Target="../slideLayouts/slideLayout4.xml"/><Relationship Id="rId14" Type="http://schemas.openxmlformats.org/officeDocument/2006/relationships/tags" Target="../tags/tag598.xml"/><Relationship Id="rId13" Type="http://schemas.openxmlformats.org/officeDocument/2006/relationships/tags" Target="../tags/tag597.xml"/><Relationship Id="rId12" Type="http://schemas.openxmlformats.org/officeDocument/2006/relationships/slide" Target="slide128.xml"/><Relationship Id="rId11" Type="http://schemas.openxmlformats.org/officeDocument/2006/relationships/tags" Target="../tags/tag596.xml"/><Relationship Id="rId10" Type="http://schemas.openxmlformats.org/officeDocument/2006/relationships/slide" Target="slide127.xml"/><Relationship Id="rId1" Type="http://schemas.openxmlformats.org/officeDocument/2006/relationships/slide" Target="slide1.xml"/></Relationships>
</file>

<file path=ppt/slides/_rels/slide129.xml.rels><?xml version="1.0" encoding="UTF-8" standalone="yes"?>
<Relationships xmlns="http://schemas.openxmlformats.org/package/2006/relationships"><Relationship Id="rId9" Type="http://schemas.openxmlformats.org/officeDocument/2006/relationships/tags" Target="../tags/tag599.xml"/><Relationship Id="rId8" Type="http://schemas.openxmlformats.org/officeDocument/2006/relationships/slide" Target="slide136.xml"/><Relationship Id="rId7" Type="http://schemas.openxmlformats.org/officeDocument/2006/relationships/slide" Target="slide134.xml"/><Relationship Id="rId6" Type="http://schemas.openxmlformats.org/officeDocument/2006/relationships/slide" Target="slide135.xml"/><Relationship Id="rId5" Type="http://schemas.openxmlformats.org/officeDocument/2006/relationships/slide" Target="slide133.xml"/><Relationship Id="rId4" Type="http://schemas.openxmlformats.org/officeDocument/2006/relationships/slide" Target="slide132.xml"/><Relationship Id="rId3" Type="http://schemas.openxmlformats.org/officeDocument/2006/relationships/slide" Target="slide131.xml"/><Relationship Id="rId2" Type="http://schemas.openxmlformats.org/officeDocument/2006/relationships/slide" Target="slide130.xml"/><Relationship Id="rId10" Type="http://schemas.openxmlformats.org/officeDocument/2006/relationships/slideLayout" Target="../slideLayouts/slideLayout5.xml"/><Relationship Id="rId1" Type="http://schemas.openxmlformats.org/officeDocument/2006/relationships/slide" Target="slide129.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tags" Target="../tags/tag65.xml"/><Relationship Id="rId1" Type="http://schemas.openxmlformats.org/officeDocument/2006/relationships/tags" Target="../tags/tag64.xml"/></Relationships>
</file>

<file path=ppt/slides/_rels/slide130.xml.rels><?xml version="1.0" encoding="UTF-8" standalone="yes"?>
<Relationships xmlns="http://schemas.openxmlformats.org/package/2006/relationships"><Relationship Id="rId9" Type="http://schemas.openxmlformats.org/officeDocument/2006/relationships/slide" Target="slide133.xml"/><Relationship Id="rId8" Type="http://schemas.openxmlformats.org/officeDocument/2006/relationships/tags" Target="../tags/tag603.xml"/><Relationship Id="rId7" Type="http://schemas.openxmlformats.org/officeDocument/2006/relationships/slide" Target="slide132.xml"/><Relationship Id="rId6" Type="http://schemas.openxmlformats.org/officeDocument/2006/relationships/tags" Target="../tags/tag602.xml"/><Relationship Id="rId5" Type="http://schemas.openxmlformats.org/officeDocument/2006/relationships/slide" Target="slide131.xml"/><Relationship Id="rId4" Type="http://schemas.openxmlformats.org/officeDocument/2006/relationships/tags" Target="../tags/tag601.xml"/><Relationship Id="rId3" Type="http://schemas.openxmlformats.org/officeDocument/2006/relationships/slide" Target="slide130.xml"/><Relationship Id="rId2" Type="http://schemas.openxmlformats.org/officeDocument/2006/relationships/tags" Target="../tags/tag600.xml"/><Relationship Id="rId18" Type="http://schemas.openxmlformats.org/officeDocument/2006/relationships/slideLayout" Target="../slideLayouts/slideLayout5.xml"/><Relationship Id="rId17" Type="http://schemas.openxmlformats.org/officeDocument/2006/relationships/tags" Target="../tags/tag608.xml"/><Relationship Id="rId16" Type="http://schemas.openxmlformats.org/officeDocument/2006/relationships/tags" Target="../tags/tag607.xml"/><Relationship Id="rId15" Type="http://schemas.openxmlformats.org/officeDocument/2006/relationships/slide" Target="slide136.xml"/><Relationship Id="rId14" Type="http://schemas.openxmlformats.org/officeDocument/2006/relationships/tags" Target="../tags/tag606.xml"/><Relationship Id="rId13" Type="http://schemas.openxmlformats.org/officeDocument/2006/relationships/slide" Target="slide134.xml"/><Relationship Id="rId12" Type="http://schemas.openxmlformats.org/officeDocument/2006/relationships/tags" Target="../tags/tag605.xml"/><Relationship Id="rId11" Type="http://schemas.openxmlformats.org/officeDocument/2006/relationships/slide" Target="slide135.xml"/><Relationship Id="rId10" Type="http://schemas.openxmlformats.org/officeDocument/2006/relationships/tags" Target="../tags/tag604.xml"/><Relationship Id="rId1" Type="http://schemas.openxmlformats.org/officeDocument/2006/relationships/slide" Target="slide129.xml"/></Relationships>
</file>

<file path=ppt/slides/_rels/slide131.xml.rels><?xml version="1.0" encoding="UTF-8" standalone="yes"?>
<Relationships xmlns="http://schemas.openxmlformats.org/package/2006/relationships"><Relationship Id="rId9" Type="http://schemas.openxmlformats.org/officeDocument/2006/relationships/slide" Target="slide133.xml"/><Relationship Id="rId8" Type="http://schemas.openxmlformats.org/officeDocument/2006/relationships/tags" Target="../tags/tag612.xml"/><Relationship Id="rId7" Type="http://schemas.openxmlformats.org/officeDocument/2006/relationships/slide" Target="slide132.xml"/><Relationship Id="rId6" Type="http://schemas.openxmlformats.org/officeDocument/2006/relationships/tags" Target="../tags/tag611.xml"/><Relationship Id="rId5" Type="http://schemas.openxmlformats.org/officeDocument/2006/relationships/slide" Target="slide131.xml"/><Relationship Id="rId4" Type="http://schemas.openxmlformats.org/officeDocument/2006/relationships/tags" Target="../tags/tag610.xml"/><Relationship Id="rId3" Type="http://schemas.openxmlformats.org/officeDocument/2006/relationships/slide" Target="slide130.xml"/><Relationship Id="rId2" Type="http://schemas.openxmlformats.org/officeDocument/2006/relationships/tags" Target="../tags/tag609.xml"/><Relationship Id="rId18" Type="http://schemas.openxmlformats.org/officeDocument/2006/relationships/slideLayout" Target="../slideLayouts/slideLayout5.xml"/><Relationship Id="rId17" Type="http://schemas.openxmlformats.org/officeDocument/2006/relationships/tags" Target="../tags/tag617.xml"/><Relationship Id="rId16" Type="http://schemas.openxmlformats.org/officeDocument/2006/relationships/tags" Target="../tags/tag616.xml"/><Relationship Id="rId15" Type="http://schemas.openxmlformats.org/officeDocument/2006/relationships/slide" Target="slide136.xml"/><Relationship Id="rId14" Type="http://schemas.openxmlformats.org/officeDocument/2006/relationships/tags" Target="../tags/tag615.xml"/><Relationship Id="rId13" Type="http://schemas.openxmlformats.org/officeDocument/2006/relationships/slide" Target="slide134.xml"/><Relationship Id="rId12" Type="http://schemas.openxmlformats.org/officeDocument/2006/relationships/tags" Target="../tags/tag614.xml"/><Relationship Id="rId11" Type="http://schemas.openxmlformats.org/officeDocument/2006/relationships/slide" Target="slide135.xml"/><Relationship Id="rId10" Type="http://schemas.openxmlformats.org/officeDocument/2006/relationships/tags" Target="../tags/tag613.xml"/><Relationship Id="rId1" Type="http://schemas.openxmlformats.org/officeDocument/2006/relationships/slide" Target="slide129.xml"/></Relationships>
</file>

<file path=ppt/slides/_rels/slide132.xml.rels><?xml version="1.0" encoding="UTF-8" standalone="yes"?>
<Relationships xmlns="http://schemas.openxmlformats.org/package/2006/relationships"><Relationship Id="rId9" Type="http://schemas.openxmlformats.org/officeDocument/2006/relationships/slide" Target="slide133.xml"/><Relationship Id="rId8" Type="http://schemas.openxmlformats.org/officeDocument/2006/relationships/tags" Target="../tags/tag621.xml"/><Relationship Id="rId7" Type="http://schemas.openxmlformats.org/officeDocument/2006/relationships/slide" Target="slide132.xml"/><Relationship Id="rId6" Type="http://schemas.openxmlformats.org/officeDocument/2006/relationships/tags" Target="../tags/tag620.xml"/><Relationship Id="rId5" Type="http://schemas.openxmlformats.org/officeDocument/2006/relationships/slide" Target="slide131.xml"/><Relationship Id="rId4" Type="http://schemas.openxmlformats.org/officeDocument/2006/relationships/tags" Target="../tags/tag619.xml"/><Relationship Id="rId3" Type="http://schemas.openxmlformats.org/officeDocument/2006/relationships/slide" Target="slide130.xml"/><Relationship Id="rId2" Type="http://schemas.openxmlformats.org/officeDocument/2006/relationships/tags" Target="../tags/tag618.xml"/><Relationship Id="rId18" Type="http://schemas.openxmlformats.org/officeDocument/2006/relationships/slideLayout" Target="../slideLayouts/slideLayout5.xml"/><Relationship Id="rId17" Type="http://schemas.openxmlformats.org/officeDocument/2006/relationships/tags" Target="../tags/tag626.xml"/><Relationship Id="rId16" Type="http://schemas.openxmlformats.org/officeDocument/2006/relationships/tags" Target="../tags/tag625.xml"/><Relationship Id="rId15" Type="http://schemas.openxmlformats.org/officeDocument/2006/relationships/slide" Target="slide136.xml"/><Relationship Id="rId14" Type="http://schemas.openxmlformats.org/officeDocument/2006/relationships/tags" Target="../tags/tag624.xml"/><Relationship Id="rId13" Type="http://schemas.openxmlformats.org/officeDocument/2006/relationships/slide" Target="slide134.xml"/><Relationship Id="rId12" Type="http://schemas.openxmlformats.org/officeDocument/2006/relationships/tags" Target="../tags/tag623.xml"/><Relationship Id="rId11" Type="http://schemas.openxmlformats.org/officeDocument/2006/relationships/slide" Target="slide135.xml"/><Relationship Id="rId10" Type="http://schemas.openxmlformats.org/officeDocument/2006/relationships/tags" Target="../tags/tag622.xml"/><Relationship Id="rId1" Type="http://schemas.openxmlformats.org/officeDocument/2006/relationships/slide" Target="slide129.xml"/></Relationships>
</file>

<file path=ppt/slides/_rels/slide133.xml.rels><?xml version="1.0" encoding="UTF-8" standalone="yes"?>
<Relationships xmlns="http://schemas.openxmlformats.org/package/2006/relationships"><Relationship Id="rId9" Type="http://schemas.openxmlformats.org/officeDocument/2006/relationships/slide" Target="slide133.xml"/><Relationship Id="rId8" Type="http://schemas.openxmlformats.org/officeDocument/2006/relationships/tags" Target="../tags/tag630.xml"/><Relationship Id="rId7" Type="http://schemas.openxmlformats.org/officeDocument/2006/relationships/slide" Target="slide132.xml"/><Relationship Id="rId6" Type="http://schemas.openxmlformats.org/officeDocument/2006/relationships/tags" Target="../tags/tag629.xml"/><Relationship Id="rId5" Type="http://schemas.openxmlformats.org/officeDocument/2006/relationships/slide" Target="slide131.xml"/><Relationship Id="rId4" Type="http://schemas.openxmlformats.org/officeDocument/2006/relationships/tags" Target="../tags/tag628.xml"/><Relationship Id="rId3" Type="http://schemas.openxmlformats.org/officeDocument/2006/relationships/slide" Target="slide130.xml"/><Relationship Id="rId2" Type="http://schemas.openxmlformats.org/officeDocument/2006/relationships/tags" Target="../tags/tag627.xml"/><Relationship Id="rId18" Type="http://schemas.openxmlformats.org/officeDocument/2006/relationships/slideLayout" Target="../slideLayouts/slideLayout5.xml"/><Relationship Id="rId17" Type="http://schemas.openxmlformats.org/officeDocument/2006/relationships/tags" Target="../tags/tag635.xml"/><Relationship Id="rId16" Type="http://schemas.openxmlformats.org/officeDocument/2006/relationships/tags" Target="../tags/tag634.xml"/><Relationship Id="rId15" Type="http://schemas.openxmlformats.org/officeDocument/2006/relationships/slide" Target="slide136.xml"/><Relationship Id="rId14" Type="http://schemas.openxmlformats.org/officeDocument/2006/relationships/tags" Target="../tags/tag633.xml"/><Relationship Id="rId13" Type="http://schemas.openxmlformats.org/officeDocument/2006/relationships/slide" Target="slide134.xml"/><Relationship Id="rId12" Type="http://schemas.openxmlformats.org/officeDocument/2006/relationships/tags" Target="../tags/tag632.xml"/><Relationship Id="rId11" Type="http://schemas.openxmlformats.org/officeDocument/2006/relationships/slide" Target="slide135.xml"/><Relationship Id="rId10" Type="http://schemas.openxmlformats.org/officeDocument/2006/relationships/tags" Target="../tags/tag631.xml"/><Relationship Id="rId1" Type="http://schemas.openxmlformats.org/officeDocument/2006/relationships/slide" Target="slide129.xml"/></Relationships>
</file>

<file path=ppt/slides/_rels/slide134.xml.rels><?xml version="1.0" encoding="UTF-8" standalone="yes"?>
<Relationships xmlns="http://schemas.openxmlformats.org/package/2006/relationships"><Relationship Id="rId9" Type="http://schemas.openxmlformats.org/officeDocument/2006/relationships/slide" Target="slide133.xml"/><Relationship Id="rId8" Type="http://schemas.openxmlformats.org/officeDocument/2006/relationships/tags" Target="../tags/tag639.xml"/><Relationship Id="rId7" Type="http://schemas.openxmlformats.org/officeDocument/2006/relationships/slide" Target="slide132.xml"/><Relationship Id="rId6" Type="http://schemas.openxmlformats.org/officeDocument/2006/relationships/tags" Target="../tags/tag638.xml"/><Relationship Id="rId5" Type="http://schemas.openxmlformats.org/officeDocument/2006/relationships/slide" Target="slide131.xml"/><Relationship Id="rId4" Type="http://schemas.openxmlformats.org/officeDocument/2006/relationships/tags" Target="../tags/tag637.xml"/><Relationship Id="rId3" Type="http://schemas.openxmlformats.org/officeDocument/2006/relationships/slide" Target="slide130.xml"/><Relationship Id="rId2" Type="http://schemas.openxmlformats.org/officeDocument/2006/relationships/tags" Target="../tags/tag636.xml"/><Relationship Id="rId18" Type="http://schemas.openxmlformats.org/officeDocument/2006/relationships/slideLayout" Target="../slideLayouts/slideLayout5.xml"/><Relationship Id="rId17" Type="http://schemas.openxmlformats.org/officeDocument/2006/relationships/tags" Target="../tags/tag644.xml"/><Relationship Id="rId16" Type="http://schemas.openxmlformats.org/officeDocument/2006/relationships/tags" Target="../tags/tag643.xml"/><Relationship Id="rId15" Type="http://schemas.openxmlformats.org/officeDocument/2006/relationships/slide" Target="slide136.xml"/><Relationship Id="rId14" Type="http://schemas.openxmlformats.org/officeDocument/2006/relationships/tags" Target="../tags/tag642.xml"/><Relationship Id="rId13" Type="http://schemas.openxmlformats.org/officeDocument/2006/relationships/slide" Target="slide134.xml"/><Relationship Id="rId12" Type="http://schemas.openxmlformats.org/officeDocument/2006/relationships/tags" Target="../tags/tag641.xml"/><Relationship Id="rId11" Type="http://schemas.openxmlformats.org/officeDocument/2006/relationships/slide" Target="slide135.xml"/><Relationship Id="rId10" Type="http://schemas.openxmlformats.org/officeDocument/2006/relationships/tags" Target="../tags/tag640.xml"/><Relationship Id="rId1" Type="http://schemas.openxmlformats.org/officeDocument/2006/relationships/slide" Target="slide129.xml"/></Relationships>
</file>

<file path=ppt/slides/_rels/slide135.xml.rels><?xml version="1.0" encoding="UTF-8" standalone="yes"?>
<Relationships xmlns="http://schemas.openxmlformats.org/package/2006/relationships"><Relationship Id="rId9" Type="http://schemas.openxmlformats.org/officeDocument/2006/relationships/slide" Target="slide133.xml"/><Relationship Id="rId8" Type="http://schemas.openxmlformats.org/officeDocument/2006/relationships/tags" Target="../tags/tag648.xml"/><Relationship Id="rId7" Type="http://schemas.openxmlformats.org/officeDocument/2006/relationships/slide" Target="slide132.xml"/><Relationship Id="rId6" Type="http://schemas.openxmlformats.org/officeDocument/2006/relationships/tags" Target="../tags/tag647.xml"/><Relationship Id="rId5" Type="http://schemas.openxmlformats.org/officeDocument/2006/relationships/slide" Target="slide131.xml"/><Relationship Id="rId4" Type="http://schemas.openxmlformats.org/officeDocument/2006/relationships/tags" Target="../tags/tag646.xml"/><Relationship Id="rId3" Type="http://schemas.openxmlformats.org/officeDocument/2006/relationships/slide" Target="slide130.xml"/><Relationship Id="rId2" Type="http://schemas.openxmlformats.org/officeDocument/2006/relationships/tags" Target="../tags/tag645.xml"/><Relationship Id="rId18" Type="http://schemas.openxmlformats.org/officeDocument/2006/relationships/slideLayout" Target="../slideLayouts/slideLayout5.xml"/><Relationship Id="rId17" Type="http://schemas.openxmlformats.org/officeDocument/2006/relationships/tags" Target="../tags/tag653.xml"/><Relationship Id="rId16" Type="http://schemas.openxmlformats.org/officeDocument/2006/relationships/tags" Target="../tags/tag652.xml"/><Relationship Id="rId15" Type="http://schemas.openxmlformats.org/officeDocument/2006/relationships/slide" Target="slide136.xml"/><Relationship Id="rId14" Type="http://schemas.openxmlformats.org/officeDocument/2006/relationships/tags" Target="../tags/tag651.xml"/><Relationship Id="rId13" Type="http://schemas.openxmlformats.org/officeDocument/2006/relationships/slide" Target="slide134.xml"/><Relationship Id="rId12" Type="http://schemas.openxmlformats.org/officeDocument/2006/relationships/tags" Target="../tags/tag650.xml"/><Relationship Id="rId11" Type="http://schemas.openxmlformats.org/officeDocument/2006/relationships/slide" Target="slide135.xml"/><Relationship Id="rId10" Type="http://schemas.openxmlformats.org/officeDocument/2006/relationships/tags" Target="../tags/tag649.xml"/><Relationship Id="rId1" Type="http://schemas.openxmlformats.org/officeDocument/2006/relationships/slide" Target="slide129.xml"/></Relationships>
</file>

<file path=ppt/slides/_rels/slide136.xml.rels><?xml version="1.0" encoding="UTF-8" standalone="yes"?>
<Relationships xmlns="http://schemas.openxmlformats.org/package/2006/relationships"><Relationship Id="rId9" Type="http://schemas.openxmlformats.org/officeDocument/2006/relationships/slide" Target="slide133.xml"/><Relationship Id="rId8" Type="http://schemas.openxmlformats.org/officeDocument/2006/relationships/tags" Target="../tags/tag657.xml"/><Relationship Id="rId7" Type="http://schemas.openxmlformats.org/officeDocument/2006/relationships/slide" Target="slide132.xml"/><Relationship Id="rId6" Type="http://schemas.openxmlformats.org/officeDocument/2006/relationships/tags" Target="../tags/tag656.xml"/><Relationship Id="rId5" Type="http://schemas.openxmlformats.org/officeDocument/2006/relationships/slide" Target="slide131.xml"/><Relationship Id="rId4" Type="http://schemas.openxmlformats.org/officeDocument/2006/relationships/tags" Target="../tags/tag655.xml"/><Relationship Id="rId3" Type="http://schemas.openxmlformats.org/officeDocument/2006/relationships/slide" Target="slide130.xml"/><Relationship Id="rId2" Type="http://schemas.openxmlformats.org/officeDocument/2006/relationships/tags" Target="../tags/tag654.xml"/><Relationship Id="rId18" Type="http://schemas.openxmlformats.org/officeDocument/2006/relationships/slideLayout" Target="../slideLayouts/slideLayout5.xml"/><Relationship Id="rId17" Type="http://schemas.openxmlformats.org/officeDocument/2006/relationships/tags" Target="../tags/tag662.xml"/><Relationship Id="rId16" Type="http://schemas.openxmlformats.org/officeDocument/2006/relationships/tags" Target="../tags/tag661.xml"/><Relationship Id="rId15" Type="http://schemas.openxmlformats.org/officeDocument/2006/relationships/slide" Target="slide136.xml"/><Relationship Id="rId14" Type="http://schemas.openxmlformats.org/officeDocument/2006/relationships/tags" Target="../tags/tag660.xml"/><Relationship Id="rId13" Type="http://schemas.openxmlformats.org/officeDocument/2006/relationships/slide" Target="slide134.xml"/><Relationship Id="rId12" Type="http://schemas.openxmlformats.org/officeDocument/2006/relationships/tags" Target="../tags/tag659.xml"/><Relationship Id="rId11" Type="http://schemas.openxmlformats.org/officeDocument/2006/relationships/slide" Target="slide135.xml"/><Relationship Id="rId10" Type="http://schemas.openxmlformats.org/officeDocument/2006/relationships/tags" Target="../tags/tag658.xml"/><Relationship Id="rId1" Type="http://schemas.openxmlformats.org/officeDocument/2006/relationships/slide" Target="slide129.xml"/></Relationships>
</file>

<file path=ppt/slides/_rels/slide137.xml.rels><?xml version="1.0" encoding="UTF-8" standalone="yes"?>
<Relationships xmlns="http://schemas.openxmlformats.org/package/2006/relationships"><Relationship Id="rId9" Type="http://schemas.openxmlformats.org/officeDocument/2006/relationships/tags" Target="../tags/tag666.xml"/><Relationship Id="rId8" Type="http://schemas.openxmlformats.org/officeDocument/2006/relationships/slide" Target="slide140.xml"/><Relationship Id="rId7" Type="http://schemas.openxmlformats.org/officeDocument/2006/relationships/tags" Target="../tags/tag665.xml"/><Relationship Id="rId6" Type="http://schemas.openxmlformats.org/officeDocument/2006/relationships/slide" Target="slide139.xml"/><Relationship Id="rId5" Type="http://schemas.openxmlformats.org/officeDocument/2006/relationships/tags" Target="../tags/tag664.xml"/><Relationship Id="rId43" Type="http://schemas.openxmlformats.org/officeDocument/2006/relationships/slideLayout" Target="../slideLayouts/slideLayout6.xml"/><Relationship Id="rId42" Type="http://schemas.openxmlformats.org/officeDocument/2006/relationships/tags" Target="../tags/tag683.xml"/><Relationship Id="rId41" Type="http://schemas.openxmlformats.org/officeDocument/2006/relationships/tags" Target="../tags/tag682.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681.xml"/><Relationship Id="rId38" Type="http://schemas.openxmlformats.org/officeDocument/2006/relationships/slide" Target="slide146.xml"/><Relationship Id="rId37" Type="http://schemas.openxmlformats.org/officeDocument/2006/relationships/tags" Target="../tags/tag680.xml"/><Relationship Id="rId36" Type="http://schemas.openxmlformats.org/officeDocument/2006/relationships/slide" Target="slide155.xml"/><Relationship Id="rId35" Type="http://schemas.openxmlformats.org/officeDocument/2006/relationships/tags" Target="../tags/tag679.xml"/><Relationship Id="rId34" Type="http://schemas.openxmlformats.org/officeDocument/2006/relationships/slide" Target="slide154.xml"/><Relationship Id="rId33" Type="http://schemas.openxmlformats.org/officeDocument/2006/relationships/tags" Target="../tags/tag678.xml"/><Relationship Id="rId32" Type="http://schemas.openxmlformats.org/officeDocument/2006/relationships/slide" Target="slide153.xml"/><Relationship Id="rId31" Type="http://schemas.openxmlformats.org/officeDocument/2006/relationships/tags" Target="../tags/tag677.xml"/><Relationship Id="rId30" Type="http://schemas.openxmlformats.org/officeDocument/2006/relationships/slide" Target="slide152.xml"/><Relationship Id="rId3" Type="http://schemas.openxmlformats.org/officeDocument/2006/relationships/tags" Target="../tags/tag663.xml"/><Relationship Id="rId29" Type="http://schemas.openxmlformats.org/officeDocument/2006/relationships/tags" Target="../tags/tag676.xml"/><Relationship Id="rId28" Type="http://schemas.openxmlformats.org/officeDocument/2006/relationships/slide" Target="slide151.xml"/><Relationship Id="rId27" Type="http://schemas.openxmlformats.org/officeDocument/2006/relationships/tags" Target="../tags/tag675.xml"/><Relationship Id="rId26" Type="http://schemas.openxmlformats.org/officeDocument/2006/relationships/slide" Target="slide150.xml"/><Relationship Id="rId25" Type="http://schemas.openxmlformats.org/officeDocument/2006/relationships/tags" Target="../tags/tag674.xml"/><Relationship Id="rId24" Type="http://schemas.openxmlformats.org/officeDocument/2006/relationships/slide" Target="slide149.xml"/><Relationship Id="rId23" Type="http://schemas.openxmlformats.org/officeDocument/2006/relationships/tags" Target="../tags/tag673.xml"/><Relationship Id="rId22" Type="http://schemas.openxmlformats.org/officeDocument/2006/relationships/slide" Target="slide148.xml"/><Relationship Id="rId21" Type="http://schemas.openxmlformats.org/officeDocument/2006/relationships/tags" Target="../tags/tag672.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671.xml"/><Relationship Id="rId18" Type="http://schemas.openxmlformats.org/officeDocument/2006/relationships/slide" Target="slide145.xml"/><Relationship Id="rId17" Type="http://schemas.openxmlformats.org/officeDocument/2006/relationships/tags" Target="../tags/tag670.xml"/><Relationship Id="rId16" Type="http://schemas.openxmlformats.org/officeDocument/2006/relationships/slide" Target="slide144.xml"/><Relationship Id="rId15" Type="http://schemas.openxmlformats.org/officeDocument/2006/relationships/tags" Target="../tags/tag669.xml"/><Relationship Id="rId14" Type="http://schemas.openxmlformats.org/officeDocument/2006/relationships/slide" Target="slide143.xml"/><Relationship Id="rId13" Type="http://schemas.openxmlformats.org/officeDocument/2006/relationships/tags" Target="../tags/tag668.xml"/><Relationship Id="rId12" Type="http://schemas.openxmlformats.org/officeDocument/2006/relationships/slide" Target="slide142.xml"/><Relationship Id="rId11" Type="http://schemas.openxmlformats.org/officeDocument/2006/relationships/tags" Target="../tags/tag667.xml"/><Relationship Id="rId10" Type="http://schemas.openxmlformats.org/officeDocument/2006/relationships/slide" Target="slide141.xml"/><Relationship Id="rId1" Type="http://schemas.openxmlformats.org/officeDocument/2006/relationships/slide" Target="slide1.xml"/></Relationships>
</file>

<file path=ppt/slides/_rels/slide138.xml.rels><?xml version="1.0" encoding="UTF-8" standalone="yes"?>
<Relationships xmlns="http://schemas.openxmlformats.org/package/2006/relationships"><Relationship Id="rId9" Type="http://schemas.openxmlformats.org/officeDocument/2006/relationships/tags" Target="../tags/tag687.xml"/><Relationship Id="rId8" Type="http://schemas.openxmlformats.org/officeDocument/2006/relationships/slide" Target="slide140.xml"/><Relationship Id="rId7" Type="http://schemas.openxmlformats.org/officeDocument/2006/relationships/tags" Target="../tags/tag686.xml"/><Relationship Id="rId6" Type="http://schemas.openxmlformats.org/officeDocument/2006/relationships/slide" Target="slide139.xml"/><Relationship Id="rId5" Type="http://schemas.openxmlformats.org/officeDocument/2006/relationships/tags" Target="../tags/tag685.xml"/><Relationship Id="rId43" Type="http://schemas.openxmlformats.org/officeDocument/2006/relationships/slideLayout" Target="../slideLayouts/slideLayout6.xml"/><Relationship Id="rId42" Type="http://schemas.openxmlformats.org/officeDocument/2006/relationships/tags" Target="../tags/tag704.xml"/><Relationship Id="rId41" Type="http://schemas.openxmlformats.org/officeDocument/2006/relationships/tags" Target="../tags/tag703.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702.xml"/><Relationship Id="rId38" Type="http://schemas.openxmlformats.org/officeDocument/2006/relationships/slide" Target="slide146.xml"/><Relationship Id="rId37" Type="http://schemas.openxmlformats.org/officeDocument/2006/relationships/tags" Target="../tags/tag701.xml"/><Relationship Id="rId36" Type="http://schemas.openxmlformats.org/officeDocument/2006/relationships/slide" Target="slide155.xml"/><Relationship Id="rId35" Type="http://schemas.openxmlformats.org/officeDocument/2006/relationships/tags" Target="../tags/tag700.xml"/><Relationship Id="rId34" Type="http://schemas.openxmlformats.org/officeDocument/2006/relationships/slide" Target="slide154.xml"/><Relationship Id="rId33" Type="http://schemas.openxmlformats.org/officeDocument/2006/relationships/tags" Target="../tags/tag699.xml"/><Relationship Id="rId32" Type="http://schemas.openxmlformats.org/officeDocument/2006/relationships/slide" Target="slide153.xml"/><Relationship Id="rId31" Type="http://schemas.openxmlformats.org/officeDocument/2006/relationships/tags" Target="../tags/tag698.xml"/><Relationship Id="rId30" Type="http://schemas.openxmlformats.org/officeDocument/2006/relationships/slide" Target="slide152.xml"/><Relationship Id="rId3" Type="http://schemas.openxmlformats.org/officeDocument/2006/relationships/tags" Target="../tags/tag684.xml"/><Relationship Id="rId29" Type="http://schemas.openxmlformats.org/officeDocument/2006/relationships/tags" Target="../tags/tag697.xml"/><Relationship Id="rId28" Type="http://schemas.openxmlformats.org/officeDocument/2006/relationships/slide" Target="slide151.xml"/><Relationship Id="rId27" Type="http://schemas.openxmlformats.org/officeDocument/2006/relationships/tags" Target="../tags/tag696.xml"/><Relationship Id="rId26" Type="http://schemas.openxmlformats.org/officeDocument/2006/relationships/slide" Target="slide150.xml"/><Relationship Id="rId25" Type="http://schemas.openxmlformats.org/officeDocument/2006/relationships/tags" Target="../tags/tag695.xml"/><Relationship Id="rId24" Type="http://schemas.openxmlformats.org/officeDocument/2006/relationships/slide" Target="slide149.xml"/><Relationship Id="rId23" Type="http://schemas.openxmlformats.org/officeDocument/2006/relationships/tags" Target="../tags/tag694.xml"/><Relationship Id="rId22" Type="http://schemas.openxmlformats.org/officeDocument/2006/relationships/slide" Target="slide148.xml"/><Relationship Id="rId21" Type="http://schemas.openxmlformats.org/officeDocument/2006/relationships/tags" Target="../tags/tag693.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692.xml"/><Relationship Id="rId18" Type="http://schemas.openxmlformats.org/officeDocument/2006/relationships/slide" Target="slide145.xml"/><Relationship Id="rId17" Type="http://schemas.openxmlformats.org/officeDocument/2006/relationships/tags" Target="../tags/tag691.xml"/><Relationship Id="rId16" Type="http://schemas.openxmlformats.org/officeDocument/2006/relationships/slide" Target="slide144.xml"/><Relationship Id="rId15" Type="http://schemas.openxmlformats.org/officeDocument/2006/relationships/tags" Target="../tags/tag690.xml"/><Relationship Id="rId14" Type="http://schemas.openxmlformats.org/officeDocument/2006/relationships/slide" Target="slide143.xml"/><Relationship Id="rId13" Type="http://schemas.openxmlformats.org/officeDocument/2006/relationships/tags" Target="../tags/tag689.xml"/><Relationship Id="rId12" Type="http://schemas.openxmlformats.org/officeDocument/2006/relationships/slide" Target="slide142.xml"/><Relationship Id="rId11" Type="http://schemas.openxmlformats.org/officeDocument/2006/relationships/tags" Target="../tags/tag688.xml"/><Relationship Id="rId10" Type="http://schemas.openxmlformats.org/officeDocument/2006/relationships/slide" Target="slide141.xml"/><Relationship Id="rId1" Type="http://schemas.openxmlformats.org/officeDocument/2006/relationships/slide" Target="slide1.xml"/></Relationships>
</file>

<file path=ppt/slides/_rels/slide139.xml.rels><?xml version="1.0" encoding="UTF-8" standalone="yes"?>
<Relationships xmlns="http://schemas.openxmlformats.org/package/2006/relationships"><Relationship Id="rId9" Type="http://schemas.openxmlformats.org/officeDocument/2006/relationships/tags" Target="../tags/tag708.xml"/><Relationship Id="rId8" Type="http://schemas.openxmlformats.org/officeDocument/2006/relationships/slide" Target="slide140.xml"/><Relationship Id="rId7" Type="http://schemas.openxmlformats.org/officeDocument/2006/relationships/tags" Target="../tags/tag707.xml"/><Relationship Id="rId6" Type="http://schemas.openxmlformats.org/officeDocument/2006/relationships/slide" Target="slide139.xml"/><Relationship Id="rId5" Type="http://schemas.openxmlformats.org/officeDocument/2006/relationships/tags" Target="../tags/tag706.xml"/><Relationship Id="rId43" Type="http://schemas.openxmlformats.org/officeDocument/2006/relationships/slideLayout" Target="../slideLayouts/slideLayout6.xml"/><Relationship Id="rId42" Type="http://schemas.openxmlformats.org/officeDocument/2006/relationships/tags" Target="../tags/tag725.xml"/><Relationship Id="rId41" Type="http://schemas.openxmlformats.org/officeDocument/2006/relationships/tags" Target="../tags/tag724.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723.xml"/><Relationship Id="rId38" Type="http://schemas.openxmlformats.org/officeDocument/2006/relationships/slide" Target="slide146.xml"/><Relationship Id="rId37" Type="http://schemas.openxmlformats.org/officeDocument/2006/relationships/tags" Target="../tags/tag722.xml"/><Relationship Id="rId36" Type="http://schemas.openxmlformats.org/officeDocument/2006/relationships/slide" Target="slide155.xml"/><Relationship Id="rId35" Type="http://schemas.openxmlformats.org/officeDocument/2006/relationships/tags" Target="../tags/tag721.xml"/><Relationship Id="rId34" Type="http://schemas.openxmlformats.org/officeDocument/2006/relationships/slide" Target="slide154.xml"/><Relationship Id="rId33" Type="http://schemas.openxmlformats.org/officeDocument/2006/relationships/tags" Target="../tags/tag720.xml"/><Relationship Id="rId32" Type="http://schemas.openxmlformats.org/officeDocument/2006/relationships/slide" Target="slide153.xml"/><Relationship Id="rId31" Type="http://schemas.openxmlformats.org/officeDocument/2006/relationships/tags" Target="../tags/tag719.xml"/><Relationship Id="rId30" Type="http://schemas.openxmlformats.org/officeDocument/2006/relationships/slide" Target="slide152.xml"/><Relationship Id="rId3" Type="http://schemas.openxmlformats.org/officeDocument/2006/relationships/tags" Target="../tags/tag705.xml"/><Relationship Id="rId29" Type="http://schemas.openxmlformats.org/officeDocument/2006/relationships/tags" Target="../tags/tag718.xml"/><Relationship Id="rId28" Type="http://schemas.openxmlformats.org/officeDocument/2006/relationships/slide" Target="slide151.xml"/><Relationship Id="rId27" Type="http://schemas.openxmlformats.org/officeDocument/2006/relationships/tags" Target="../tags/tag717.xml"/><Relationship Id="rId26" Type="http://schemas.openxmlformats.org/officeDocument/2006/relationships/slide" Target="slide150.xml"/><Relationship Id="rId25" Type="http://schemas.openxmlformats.org/officeDocument/2006/relationships/tags" Target="../tags/tag716.xml"/><Relationship Id="rId24" Type="http://schemas.openxmlformats.org/officeDocument/2006/relationships/slide" Target="slide149.xml"/><Relationship Id="rId23" Type="http://schemas.openxmlformats.org/officeDocument/2006/relationships/tags" Target="../tags/tag715.xml"/><Relationship Id="rId22" Type="http://schemas.openxmlformats.org/officeDocument/2006/relationships/slide" Target="slide148.xml"/><Relationship Id="rId21" Type="http://schemas.openxmlformats.org/officeDocument/2006/relationships/tags" Target="../tags/tag714.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713.xml"/><Relationship Id="rId18" Type="http://schemas.openxmlformats.org/officeDocument/2006/relationships/slide" Target="slide145.xml"/><Relationship Id="rId17" Type="http://schemas.openxmlformats.org/officeDocument/2006/relationships/tags" Target="../tags/tag712.xml"/><Relationship Id="rId16" Type="http://schemas.openxmlformats.org/officeDocument/2006/relationships/slide" Target="slide144.xml"/><Relationship Id="rId15" Type="http://schemas.openxmlformats.org/officeDocument/2006/relationships/tags" Target="../tags/tag711.xml"/><Relationship Id="rId14" Type="http://schemas.openxmlformats.org/officeDocument/2006/relationships/slide" Target="slide143.xml"/><Relationship Id="rId13" Type="http://schemas.openxmlformats.org/officeDocument/2006/relationships/tags" Target="../tags/tag710.xml"/><Relationship Id="rId12" Type="http://schemas.openxmlformats.org/officeDocument/2006/relationships/slide" Target="slide142.xml"/><Relationship Id="rId11" Type="http://schemas.openxmlformats.org/officeDocument/2006/relationships/tags" Target="../tags/tag709.xml"/><Relationship Id="rId10" Type="http://schemas.openxmlformats.org/officeDocument/2006/relationships/slide" Target="slide141.xml"/><Relationship Id="rId1" Type="http://schemas.openxmlformats.org/officeDocument/2006/relationships/slide" Target="slide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tags" Target="../tags/tag67.xml"/><Relationship Id="rId1" Type="http://schemas.openxmlformats.org/officeDocument/2006/relationships/tags" Target="../tags/tag66.xml"/></Relationships>
</file>

<file path=ppt/slides/_rels/slide140.xml.rels><?xml version="1.0" encoding="UTF-8" standalone="yes"?>
<Relationships xmlns="http://schemas.openxmlformats.org/package/2006/relationships"><Relationship Id="rId9" Type="http://schemas.openxmlformats.org/officeDocument/2006/relationships/tags" Target="../tags/tag729.xml"/><Relationship Id="rId8" Type="http://schemas.openxmlformats.org/officeDocument/2006/relationships/slide" Target="slide140.xml"/><Relationship Id="rId7" Type="http://schemas.openxmlformats.org/officeDocument/2006/relationships/tags" Target="../tags/tag728.xml"/><Relationship Id="rId6" Type="http://schemas.openxmlformats.org/officeDocument/2006/relationships/slide" Target="slide139.xml"/><Relationship Id="rId5" Type="http://schemas.openxmlformats.org/officeDocument/2006/relationships/tags" Target="../tags/tag727.xml"/><Relationship Id="rId43" Type="http://schemas.openxmlformats.org/officeDocument/2006/relationships/slideLayout" Target="../slideLayouts/slideLayout6.xml"/><Relationship Id="rId42" Type="http://schemas.openxmlformats.org/officeDocument/2006/relationships/tags" Target="../tags/tag746.xml"/><Relationship Id="rId41" Type="http://schemas.openxmlformats.org/officeDocument/2006/relationships/tags" Target="../tags/tag745.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744.xml"/><Relationship Id="rId38" Type="http://schemas.openxmlformats.org/officeDocument/2006/relationships/slide" Target="slide146.xml"/><Relationship Id="rId37" Type="http://schemas.openxmlformats.org/officeDocument/2006/relationships/tags" Target="../tags/tag743.xml"/><Relationship Id="rId36" Type="http://schemas.openxmlformats.org/officeDocument/2006/relationships/slide" Target="slide155.xml"/><Relationship Id="rId35" Type="http://schemas.openxmlformats.org/officeDocument/2006/relationships/tags" Target="../tags/tag742.xml"/><Relationship Id="rId34" Type="http://schemas.openxmlformats.org/officeDocument/2006/relationships/slide" Target="slide154.xml"/><Relationship Id="rId33" Type="http://schemas.openxmlformats.org/officeDocument/2006/relationships/tags" Target="../tags/tag741.xml"/><Relationship Id="rId32" Type="http://schemas.openxmlformats.org/officeDocument/2006/relationships/slide" Target="slide153.xml"/><Relationship Id="rId31" Type="http://schemas.openxmlformats.org/officeDocument/2006/relationships/tags" Target="../tags/tag740.xml"/><Relationship Id="rId30" Type="http://schemas.openxmlformats.org/officeDocument/2006/relationships/slide" Target="slide152.xml"/><Relationship Id="rId3" Type="http://schemas.openxmlformats.org/officeDocument/2006/relationships/tags" Target="../tags/tag726.xml"/><Relationship Id="rId29" Type="http://schemas.openxmlformats.org/officeDocument/2006/relationships/tags" Target="../tags/tag739.xml"/><Relationship Id="rId28" Type="http://schemas.openxmlformats.org/officeDocument/2006/relationships/slide" Target="slide151.xml"/><Relationship Id="rId27" Type="http://schemas.openxmlformats.org/officeDocument/2006/relationships/tags" Target="../tags/tag738.xml"/><Relationship Id="rId26" Type="http://schemas.openxmlformats.org/officeDocument/2006/relationships/slide" Target="slide150.xml"/><Relationship Id="rId25" Type="http://schemas.openxmlformats.org/officeDocument/2006/relationships/tags" Target="../tags/tag737.xml"/><Relationship Id="rId24" Type="http://schemas.openxmlformats.org/officeDocument/2006/relationships/slide" Target="slide149.xml"/><Relationship Id="rId23" Type="http://schemas.openxmlformats.org/officeDocument/2006/relationships/tags" Target="../tags/tag736.xml"/><Relationship Id="rId22" Type="http://schemas.openxmlformats.org/officeDocument/2006/relationships/slide" Target="slide148.xml"/><Relationship Id="rId21" Type="http://schemas.openxmlformats.org/officeDocument/2006/relationships/tags" Target="../tags/tag735.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734.xml"/><Relationship Id="rId18" Type="http://schemas.openxmlformats.org/officeDocument/2006/relationships/slide" Target="slide145.xml"/><Relationship Id="rId17" Type="http://schemas.openxmlformats.org/officeDocument/2006/relationships/tags" Target="../tags/tag733.xml"/><Relationship Id="rId16" Type="http://schemas.openxmlformats.org/officeDocument/2006/relationships/slide" Target="slide144.xml"/><Relationship Id="rId15" Type="http://schemas.openxmlformats.org/officeDocument/2006/relationships/tags" Target="../tags/tag732.xml"/><Relationship Id="rId14" Type="http://schemas.openxmlformats.org/officeDocument/2006/relationships/slide" Target="slide143.xml"/><Relationship Id="rId13" Type="http://schemas.openxmlformats.org/officeDocument/2006/relationships/tags" Target="../tags/tag731.xml"/><Relationship Id="rId12" Type="http://schemas.openxmlformats.org/officeDocument/2006/relationships/slide" Target="slide142.xml"/><Relationship Id="rId11" Type="http://schemas.openxmlformats.org/officeDocument/2006/relationships/tags" Target="../tags/tag730.xml"/><Relationship Id="rId10" Type="http://schemas.openxmlformats.org/officeDocument/2006/relationships/slide" Target="slide141.xml"/><Relationship Id="rId1" Type="http://schemas.openxmlformats.org/officeDocument/2006/relationships/slide" Target="slide1.xml"/></Relationships>
</file>

<file path=ppt/slides/_rels/slide141.xml.rels><?xml version="1.0" encoding="UTF-8" standalone="yes"?>
<Relationships xmlns="http://schemas.openxmlformats.org/package/2006/relationships"><Relationship Id="rId9" Type="http://schemas.openxmlformats.org/officeDocument/2006/relationships/tags" Target="../tags/tag750.xml"/><Relationship Id="rId8" Type="http://schemas.openxmlformats.org/officeDocument/2006/relationships/slide" Target="slide140.xml"/><Relationship Id="rId7" Type="http://schemas.openxmlformats.org/officeDocument/2006/relationships/tags" Target="../tags/tag749.xml"/><Relationship Id="rId6" Type="http://schemas.openxmlformats.org/officeDocument/2006/relationships/slide" Target="slide139.xml"/><Relationship Id="rId5" Type="http://schemas.openxmlformats.org/officeDocument/2006/relationships/tags" Target="../tags/tag748.xml"/><Relationship Id="rId43" Type="http://schemas.openxmlformats.org/officeDocument/2006/relationships/slideLayout" Target="../slideLayouts/slideLayout6.xml"/><Relationship Id="rId42" Type="http://schemas.openxmlformats.org/officeDocument/2006/relationships/tags" Target="../tags/tag767.xml"/><Relationship Id="rId41" Type="http://schemas.openxmlformats.org/officeDocument/2006/relationships/tags" Target="../tags/tag766.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765.xml"/><Relationship Id="rId38" Type="http://schemas.openxmlformats.org/officeDocument/2006/relationships/slide" Target="slide146.xml"/><Relationship Id="rId37" Type="http://schemas.openxmlformats.org/officeDocument/2006/relationships/tags" Target="../tags/tag764.xml"/><Relationship Id="rId36" Type="http://schemas.openxmlformats.org/officeDocument/2006/relationships/slide" Target="slide155.xml"/><Relationship Id="rId35" Type="http://schemas.openxmlformats.org/officeDocument/2006/relationships/tags" Target="../tags/tag763.xml"/><Relationship Id="rId34" Type="http://schemas.openxmlformats.org/officeDocument/2006/relationships/slide" Target="slide154.xml"/><Relationship Id="rId33" Type="http://schemas.openxmlformats.org/officeDocument/2006/relationships/tags" Target="../tags/tag762.xml"/><Relationship Id="rId32" Type="http://schemas.openxmlformats.org/officeDocument/2006/relationships/slide" Target="slide153.xml"/><Relationship Id="rId31" Type="http://schemas.openxmlformats.org/officeDocument/2006/relationships/tags" Target="../tags/tag761.xml"/><Relationship Id="rId30" Type="http://schemas.openxmlformats.org/officeDocument/2006/relationships/slide" Target="slide152.xml"/><Relationship Id="rId3" Type="http://schemas.openxmlformats.org/officeDocument/2006/relationships/tags" Target="../tags/tag747.xml"/><Relationship Id="rId29" Type="http://schemas.openxmlformats.org/officeDocument/2006/relationships/tags" Target="../tags/tag760.xml"/><Relationship Id="rId28" Type="http://schemas.openxmlformats.org/officeDocument/2006/relationships/slide" Target="slide151.xml"/><Relationship Id="rId27" Type="http://schemas.openxmlformats.org/officeDocument/2006/relationships/tags" Target="../tags/tag759.xml"/><Relationship Id="rId26" Type="http://schemas.openxmlformats.org/officeDocument/2006/relationships/slide" Target="slide150.xml"/><Relationship Id="rId25" Type="http://schemas.openxmlformats.org/officeDocument/2006/relationships/tags" Target="../tags/tag758.xml"/><Relationship Id="rId24" Type="http://schemas.openxmlformats.org/officeDocument/2006/relationships/slide" Target="slide149.xml"/><Relationship Id="rId23" Type="http://schemas.openxmlformats.org/officeDocument/2006/relationships/tags" Target="../tags/tag757.xml"/><Relationship Id="rId22" Type="http://schemas.openxmlformats.org/officeDocument/2006/relationships/slide" Target="slide148.xml"/><Relationship Id="rId21" Type="http://schemas.openxmlformats.org/officeDocument/2006/relationships/tags" Target="../tags/tag756.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755.xml"/><Relationship Id="rId18" Type="http://schemas.openxmlformats.org/officeDocument/2006/relationships/slide" Target="slide145.xml"/><Relationship Id="rId17" Type="http://schemas.openxmlformats.org/officeDocument/2006/relationships/tags" Target="../tags/tag754.xml"/><Relationship Id="rId16" Type="http://schemas.openxmlformats.org/officeDocument/2006/relationships/slide" Target="slide144.xml"/><Relationship Id="rId15" Type="http://schemas.openxmlformats.org/officeDocument/2006/relationships/tags" Target="../tags/tag753.xml"/><Relationship Id="rId14" Type="http://schemas.openxmlformats.org/officeDocument/2006/relationships/slide" Target="slide143.xml"/><Relationship Id="rId13" Type="http://schemas.openxmlformats.org/officeDocument/2006/relationships/tags" Target="../tags/tag752.xml"/><Relationship Id="rId12" Type="http://schemas.openxmlformats.org/officeDocument/2006/relationships/slide" Target="slide142.xml"/><Relationship Id="rId11" Type="http://schemas.openxmlformats.org/officeDocument/2006/relationships/tags" Target="../tags/tag751.xml"/><Relationship Id="rId10" Type="http://schemas.openxmlformats.org/officeDocument/2006/relationships/slide" Target="slide141.xml"/><Relationship Id="rId1" Type="http://schemas.openxmlformats.org/officeDocument/2006/relationships/slide" Target="slide1.xml"/></Relationships>
</file>

<file path=ppt/slides/_rels/slide142.xml.rels><?xml version="1.0" encoding="UTF-8" standalone="yes"?>
<Relationships xmlns="http://schemas.openxmlformats.org/package/2006/relationships"><Relationship Id="rId9" Type="http://schemas.openxmlformats.org/officeDocument/2006/relationships/tags" Target="../tags/tag771.xml"/><Relationship Id="rId8" Type="http://schemas.openxmlformats.org/officeDocument/2006/relationships/slide" Target="slide140.xml"/><Relationship Id="rId7" Type="http://schemas.openxmlformats.org/officeDocument/2006/relationships/tags" Target="../tags/tag770.xml"/><Relationship Id="rId6" Type="http://schemas.openxmlformats.org/officeDocument/2006/relationships/slide" Target="slide139.xml"/><Relationship Id="rId5" Type="http://schemas.openxmlformats.org/officeDocument/2006/relationships/tags" Target="../tags/tag769.xml"/><Relationship Id="rId43" Type="http://schemas.openxmlformats.org/officeDocument/2006/relationships/slideLayout" Target="../slideLayouts/slideLayout6.xml"/><Relationship Id="rId42" Type="http://schemas.openxmlformats.org/officeDocument/2006/relationships/tags" Target="../tags/tag788.xml"/><Relationship Id="rId41" Type="http://schemas.openxmlformats.org/officeDocument/2006/relationships/tags" Target="../tags/tag787.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786.xml"/><Relationship Id="rId38" Type="http://schemas.openxmlformats.org/officeDocument/2006/relationships/slide" Target="slide146.xml"/><Relationship Id="rId37" Type="http://schemas.openxmlformats.org/officeDocument/2006/relationships/tags" Target="../tags/tag785.xml"/><Relationship Id="rId36" Type="http://schemas.openxmlformats.org/officeDocument/2006/relationships/slide" Target="slide155.xml"/><Relationship Id="rId35" Type="http://schemas.openxmlformats.org/officeDocument/2006/relationships/tags" Target="../tags/tag784.xml"/><Relationship Id="rId34" Type="http://schemas.openxmlformats.org/officeDocument/2006/relationships/slide" Target="slide154.xml"/><Relationship Id="rId33" Type="http://schemas.openxmlformats.org/officeDocument/2006/relationships/tags" Target="../tags/tag783.xml"/><Relationship Id="rId32" Type="http://schemas.openxmlformats.org/officeDocument/2006/relationships/slide" Target="slide153.xml"/><Relationship Id="rId31" Type="http://schemas.openxmlformats.org/officeDocument/2006/relationships/tags" Target="../tags/tag782.xml"/><Relationship Id="rId30" Type="http://schemas.openxmlformats.org/officeDocument/2006/relationships/slide" Target="slide152.xml"/><Relationship Id="rId3" Type="http://schemas.openxmlformats.org/officeDocument/2006/relationships/tags" Target="../tags/tag768.xml"/><Relationship Id="rId29" Type="http://schemas.openxmlformats.org/officeDocument/2006/relationships/tags" Target="../tags/tag781.xml"/><Relationship Id="rId28" Type="http://schemas.openxmlformats.org/officeDocument/2006/relationships/slide" Target="slide151.xml"/><Relationship Id="rId27" Type="http://schemas.openxmlformats.org/officeDocument/2006/relationships/tags" Target="../tags/tag780.xml"/><Relationship Id="rId26" Type="http://schemas.openxmlformats.org/officeDocument/2006/relationships/slide" Target="slide150.xml"/><Relationship Id="rId25" Type="http://schemas.openxmlformats.org/officeDocument/2006/relationships/tags" Target="../tags/tag779.xml"/><Relationship Id="rId24" Type="http://schemas.openxmlformats.org/officeDocument/2006/relationships/slide" Target="slide149.xml"/><Relationship Id="rId23" Type="http://schemas.openxmlformats.org/officeDocument/2006/relationships/tags" Target="../tags/tag778.xml"/><Relationship Id="rId22" Type="http://schemas.openxmlformats.org/officeDocument/2006/relationships/slide" Target="slide148.xml"/><Relationship Id="rId21" Type="http://schemas.openxmlformats.org/officeDocument/2006/relationships/tags" Target="../tags/tag777.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776.xml"/><Relationship Id="rId18" Type="http://schemas.openxmlformats.org/officeDocument/2006/relationships/slide" Target="slide145.xml"/><Relationship Id="rId17" Type="http://schemas.openxmlformats.org/officeDocument/2006/relationships/tags" Target="../tags/tag775.xml"/><Relationship Id="rId16" Type="http://schemas.openxmlformats.org/officeDocument/2006/relationships/slide" Target="slide144.xml"/><Relationship Id="rId15" Type="http://schemas.openxmlformats.org/officeDocument/2006/relationships/tags" Target="../tags/tag774.xml"/><Relationship Id="rId14" Type="http://schemas.openxmlformats.org/officeDocument/2006/relationships/slide" Target="slide143.xml"/><Relationship Id="rId13" Type="http://schemas.openxmlformats.org/officeDocument/2006/relationships/tags" Target="../tags/tag773.xml"/><Relationship Id="rId12" Type="http://schemas.openxmlformats.org/officeDocument/2006/relationships/slide" Target="slide142.xml"/><Relationship Id="rId11" Type="http://schemas.openxmlformats.org/officeDocument/2006/relationships/tags" Target="../tags/tag772.xml"/><Relationship Id="rId10" Type="http://schemas.openxmlformats.org/officeDocument/2006/relationships/slide" Target="slide141.xml"/><Relationship Id="rId1" Type="http://schemas.openxmlformats.org/officeDocument/2006/relationships/slide" Target="slide1.xml"/></Relationships>
</file>

<file path=ppt/slides/_rels/slide143.xml.rels><?xml version="1.0" encoding="UTF-8" standalone="yes"?>
<Relationships xmlns="http://schemas.openxmlformats.org/package/2006/relationships"><Relationship Id="rId9" Type="http://schemas.openxmlformats.org/officeDocument/2006/relationships/tags" Target="../tags/tag792.xml"/><Relationship Id="rId8" Type="http://schemas.openxmlformats.org/officeDocument/2006/relationships/slide" Target="slide140.xml"/><Relationship Id="rId7" Type="http://schemas.openxmlformats.org/officeDocument/2006/relationships/tags" Target="../tags/tag791.xml"/><Relationship Id="rId6" Type="http://schemas.openxmlformats.org/officeDocument/2006/relationships/slide" Target="slide139.xml"/><Relationship Id="rId5" Type="http://schemas.openxmlformats.org/officeDocument/2006/relationships/tags" Target="../tags/tag790.xml"/><Relationship Id="rId43" Type="http://schemas.openxmlformats.org/officeDocument/2006/relationships/slideLayout" Target="../slideLayouts/slideLayout6.xml"/><Relationship Id="rId42" Type="http://schemas.openxmlformats.org/officeDocument/2006/relationships/tags" Target="../tags/tag809.xml"/><Relationship Id="rId41" Type="http://schemas.openxmlformats.org/officeDocument/2006/relationships/tags" Target="../tags/tag808.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807.xml"/><Relationship Id="rId38" Type="http://schemas.openxmlformats.org/officeDocument/2006/relationships/slide" Target="slide146.xml"/><Relationship Id="rId37" Type="http://schemas.openxmlformats.org/officeDocument/2006/relationships/tags" Target="../tags/tag806.xml"/><Relationship Id="rId36" Type="http://schemas.openxmlformats.org/officeDocument/2006/relationships/slide" Target="slide155.xml"/><Relationship Id="rId35" Type="http://schemas.openxmlformats.org/officeDocument/2006/relationships/tags" Target="../tags/tag805.xml"/><Relationship Id="rId34" Type="http://schemas.openxmlformats.org/officeDocument/2006/relationships/slide" Target="slide154.xml"/><Relationship Id="rId33" Type="http://schemas.openxmlformats.org/officeDocument/2006/relationships/tags" Target="../tags/tag804.xml"/><Relationship Id="rId32" Type="http://schemas.openxmlformats.org/officeDocument/2006/relationships/slide" Target="slide153.xml"/><Relationship Id="rId31" Type="http://schemas.openxmlformats.org/officeDocument/2006/relationships/tags" Target="../tags/tag803.xml"/><Relationship Id="rId30" Type="http://schemas.openxmlformats.org/officeDocument/2006/relationships/slide" Target="slide152.xml"/><Relationship Id="rId3" Type="http://schemas.openxmlformats.org/officeDocument/2006/relationships/tags" Target="../tags/tag789.xml"/><Relationship Id="rId29" Type="http://schemas.openxmlformats.org/officeDocument/2006/relationships/tags" Target="../tags/tag802.xml"/><Relationship Id="rId28" Type="http://schemas.openxmlformats.org/officeDocument/2006/relationships/slide" Target="slide151.xml"/><Relationship Id="rId27" Type="http://schemas.openxmlformats.org/officeDocument/2006/relationships/tags" Target="../tags/tag801.xml"/><Relationship Id="rId26" Type="http://schemas.openxmlformats.org/officeDocument/2006/relationships/slide" Target="slide150.xml"/><Relationship Id="rId25" Type="http://schemas.openxmlformats.org/officeDocument/2006/relationships/tags" Target="../tags/tag800.xml"/><Relationship Id="rId24" Type="http://schemas.openxmlformats.org/officeDocument/2006/relationships/slide" Target="slide149.xml"/><Relationship Id="rId23" Type="http://schemas.openxmlformats.org/officeDocument/2006/relationships/tags" Target="../tags/tag799.xml"/><Relationship Id="rId22" Type="http://schemas.openxmlformats.org/officeDocument/2006/relationships/slide" Target="slide148.xml"/><Relationship Id="rId21" Type="http://schemas.openxmlformats.org/officeDocument/2006/relationships/tags" Target="../tags/tag798.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797.xml"/><Relationship Id="rId18" Type="http://schemas.openxmlformats.org/officeDocument/2006/relationships/slide" Target="slide145.xml"/><Relationship Id="rId17" Type="http://schemas.openxmlformats.org/officeDocument/2006/relationships/tags" Target="../tags/tag796.xml"/><Relationship Id="rId16" Type="http://schemas.openxmlformats.org/officeDocument/2006/relationships/slide" Target="slide144.xml"/><Relationship Id="rId15" Type="http://schemas.openxmlformats.org/officeDocument/2006/relationships/tags" Target="../tags/tag795.xml"/><Relationship Id="rId14" Type="http://schemas.openxmlformats.org/officeDocument/2006/relationships/slide" Target="slide143.xml"/><Relationship Id="rId13" Type="http://schemas.openxmlformats.org/officeDocument/2006/relationships/tags" Target="../tags/tag794.xml"/><Relationship Id="rId12" Type="http://schemas.openxmlformats.org/officeDocument/2006/relationships/slide" Target="slide142.xml"/><Relationship Id="rId11" Type="http://schemas.openxmlformats.org/officeDocument/2006/relationships/tags" Target="../tags/tag793.xml"/><Relationship Id="rId10" Type="http://schemas.openxmlformats.org/officeDocument/2006/relationships/slide" Target="slide141.xml"/><Relationship Id="rId1" Type="http://schemas.openxmlformats.org/officeDocument/2006/relationships/slide" Target="slide1.xml"/></Relationships>
</file>

<file path=ppt/slides/_rels/slide144.xml.rels><?xml version="1.0" encoding="UTF-8" standalone="yes"?>
<Relationships xmlns="http://schemas.openxmlformats.org/package/2006/relationships"><Relationship Id="rId9" Type="http://schemas.openxmlformats.org/officeDocument/2006/relationships/tags" Target="../tags/tag813.xml"/><Relationship Id="rId8" Type="http://schemas.openxmlformats.org/officeDocument/2006/relationships/slide" Target="slide140.xml"/><Relationship Id="rId7" Type="http://schemas.openxmlformats.org/officeDocument/2006/relationships/tags" Target="../tags/tag812.xml"/><Relationship Id="rId6" Type="http://schemas.openxmlformats.org/officeDocument/2006/relationships/slide" Target="slide139.xml"/><Relationship Id="rId5" Type="http://schemas.openxmlformats.org/officeDocument/2006/relationships/tags" Target="../tags/tag811.xml"/><Relationship Id="rId43" Type="http://schemas.openxmlformats.org/officeDocument/2006/relationships/slideLayout" Target="../slideLayouts/slideLayout6.xml"/><Relationship Id="rId42" Type="http://schemas.openxmlformats.org/officeDocument/2006/relationships/tags" Target="../tags/tag830.xml"/><Relationship Id="rId41" Type="http://schemas.openxmlformats.org/officeDocument/2006/relationships/tags" Target="../tags/tag829.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828.xml"/><Relationship Id="rId38" Type="http://schemas.openxmlformats.org/officeDocument/2006/relationships/slide" Target="slide146.xml"/><Relationship Id="rId37" Type="http://schemas.openxmlformats.org/officeDocument/2006/relationships/tags" Target="../tags/tag827.xml"/><Relationship Id="rId36" Type="http://schemas.openxmlformats.org/officeDocument/2006/relationships/slide" Target="slide155.xml"/><Relationship Id="rId35" Type="http://schemas.openxmlformats.org/officeDocument/2006/relationships/tags" Target="../tags/tag826.xml"/><Relationship Id="rId34" Type="http://schemas.openxmlformats.org/officeDocument/2006/relationships/slide" Target="slide154.xml"/><Relationship Id="rId33" Type="http://schemas.openxmlformats.org/officeDocument/2006/relationships/tags" Target="../tags/tag825.xml"/><Relationship Id="rId32" Type="http://schemas.openxmlformats.org/officeDocument/2006/relationships/slide" Target="slide153.xml"/><Relationship Id="rId31" Type="http://schemas.openxmlformats.org/officeDocument/2006/relationships/tags" Target="../tags/tag824.xml"/><Relationship Id="rId30" Type="http://schemas.openxmlformats.org/officeDocument/2006/relationships/slide" Target="slide152.xml"/><Relationship Id="rId3" Type="http://schemas.openxmlformats.org/officeDocument/2006/relationships/tags" Target="../tags/tag810.xml"/><Relationship Id="rId29" Type="http://schemas.openxmlformats.org/officeDocument/2006/relationships/tags" Target="../tags/tag823.xml"/><Relationship Id="rId28" Type="http://schemas.openxmlformats.org/officeDocument/2006/relationships/slide" Target="slide151.xml"/><Relationship Id="rId27" Type="http://schemas.openxmlformats.org/officeDocument/2006/relationships/tags" Target="../tags/tag822.xml"/><Relationship Id="rId26" Type="http://schemas.openxmlformats.org/officeDocument/2006/relationships/slide" Target="slide150.xml"/><Relationship Id="rId25" Type="http://schemas.openxmlformats.org/officeDocument/2006/relationships/tags" Target="../tags/tag821.xml"/><Relationship Id="rId24" Type="http://schemas.openxmlformats.org/officeDocument/2006/relationships/slide" Target="slide149.xml"/><Relationship Id="rId23" Type="http://schemas.openxmlformats.org/officeDocument/2006/relationships/tags" Target="../tags/tag820.xml"/><Relationship Id="rId22" Type="http://schemas.openxmlformats.org/officeDocument/2006/relationships/slide" Target="slide148.xml"/><Relationship Id="rId21" Type="http://schemas.openxmlformats.org/officeDocument/2006/relationships/tags" Target="../tags/tag819.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818.xml"/><Relationship Id="rId18" Type="http://schemas.openxmlformats.org/officeDocument/2006/relationships/slide" Target="slide145.xml"/><Relationship Id="rId17" Type="http://schemas.openxmlformats.org/officeDocument/2006/relationships/tags" Target="../tags/tag817.xml"/><Relationship Id="rId16" Type="http://schemas.openxmlformats.org/officeDocument/2006/relationships/slide" Target="slide144.xml"/><Relationship Id="rId15" Type="http://schemas.openxmlformats.org/officeDocument/2006/relationships/tags" Target="../tags/tag816.xml"/><Relationship Id="rId14" Type="http://schemas.openxmlformats.org/officeDocument/2006/relationships/slide" Target="slide143.xml"/><Relationship Id="rId13" Type="http://schemas.openxmlformats.org/officeDocument/2006/relationships/tags" Target="../tags/tag815.xml"/><Relationship Id="rId12" Type="http://schemas.openxmlformats.org/officeDocument/2006/relationships/slide" Target="slide142.xml"/><Relationship Id="rId11" Type="http://schemas.openxmlformats.org/officeDocument/2006/relationships/tags" Target="../tags/tag814.xml"/><Relationship Id="rId10" Type="http://schemas.openxmlformats.org/officeDocument/2006/relationships/slide" Target="slide141.xml"/><Relationship Id="rId1" Type="http://schemas.openxmlformats.org/officeDocument/2006/relationships/slide" Target="slide1.xml"/></Relationships>
</file>

<file path=ppt/slides/_rels/slide145.xml.rels><?xml version="1.0" encoding="UTF-8" standalone="yes"?>
<Relationships xmlns="http://schemas.openxmlformats.org/package/2006/relationships"><Relationship Id="rId9" Type="http://schemas.openxmlformats.org/officeDocument/2006/relationships/tags" Target="../tags/tag834.xml"/><Relationship Id="rId8" Type="http://schemas.openxmlformats.org/officeDocument/2006/relationships/slide" Target="slide140.xml"/><Relationship Id="rId7" Type="http://schemas.openxmlformats.org/officeDocument/2006/relationships/tags" Target="../tags/tag833.xml"/><Relationship Id="rId6" Type="http://schemas.openxmlformats.org/officeDocument/2006/relationships/slide" Target="slide139.xml"/><Relationship Id="rId5" Type="http://schemas.openxmlformats.org/officeDocument/2006/relationships/tags" Target="../tags/tag832.xml"/><Relationship Id="rId43" Type="http://schemas.openxmlformats.org/officeDocument/2006/relationships/slideLayout" Target="../slideLayouts/slideLayout6.xml"/><Relationship Id="rId42" Type="http://schemas.openxmlformats.org/officeDocument/2006/relationships/tags" Target="../tags/tag851.xml"/><Relationship Id="rId41" Type="http://schemas.openxmlformats.org/officeDocument/2006/relationships/tags" Target="../tags/tag850.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849.xml"/><Relationship Id="rId38" Type="http://schemas.openxmlformats.org/officeDocument/2006/relationships/slide" Target="slide146.xml"/><Relationship Id="rId37" Type="http://schemas.openxmlformats.org/officeDocument/2006/relationships/tags" Target="../tags/tag848.xml"/><Relationship Id="rId36" Type="http://schemas.openxmlformats.org/officeDocument/2006/relationships/slide" Target="slide155.xml"/><Relationship Id="rId35" Type="http://schemas.openxmlformats.org/officeDocument/2006/relationships/tags" Target="../tags/tag847.xml"/><Relationship Id="rId34" Type="http://schemas.openxmlformats.org/officeDocument/2006/relationships/slide" Target="slide154.xml"/><Relationship Id="rId33" Type="http://schemas.openxmlformats.org/officeDocument/2006/relationships/tags" Target="../tags/tag846.xml"/><Relationship Id="rId32" Type="http://schemas.openxmlformats.org/officeDocument/2006/relationships/slide" Target="slide153.xml"/><Relationship Id="rId31" Type="http://schemas.openxmlformats.org/officeDocument/2006/relationships/tags" Target="../tags/tag845.xml"/><Relationship Id="rId30" Type="http://schemas.openxmlformats.org/officeDocument/2006/relationships/slide" Target="slide152.xml"/><Relationship Id="rId3" Type="http://schemas.openxmlformats.org/officeDocument/2006/relationships/tags" Target="../tags/tag831.xml"/><Relationship Id="rId29" Type="http://schemas.openxmlformats.org/officeDocument/2006/relationships/tags" Target="../tags/tag844.xml"/><Relationship Id="rId28" Type="http://schemas.openxmlformats.org/officeDocument/2006/relationships/slide" Target="slide151.xml"/><Relationship Id="rId27" Type="http://schemas.openxmlformats.org/officeDocument/2006/relationships/tags" Target="../tags/tag843.xml"/><Relationship Id="rId26" Type="http://schemas.openxmlformats.org/officeDocument/2006/relationships/slide" Target="slide150.xml"/><Relationship Id="rId25" Type="http://schemas.openxmlformats.org/officeDocument/2006/relationships/tags" Target="../tags/tag842.xml"/><Relationship Id="rId24" Type="http://schemas.openxmlformats.org/officeDocument/2006/relationships/slide" Target="slide149.xml"/><Relationship Id="rId23" Type="http://schemas.openxmlformats.org/officeDocument/2006/relationships/tags" Target="../tags/tag841.xml"/><Relationship Id="rId22" Type="http://schemas.openxmlformats.org/officeDocument/2006/relationships/slide" Target="slide148.xml"/><Relationship Id="rId21" Type="http://schemas.openxmlformats.org/officeDocument/2006/relationships/tags" Target="../tags/tag840.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839.xml"/><Relationship Id="rId18" Type="http://schemas.openxmlformats.org/officeDocument/2006/relationships/slide" Target="slide145.xml"/><Relationship Id="rId17" Type="http://schemas.openxmlformats.org/officeDocument/2006/relationships/tags" Target="../tags/tag838.xml"/><Relationship Id="rId16" Type="http://schemas.openxmlformats.org/officeDocument/2006/relationships/slide" Target="slide144.xml"/><Relationship Id="rId15" Type="http://schemas.openxmlformats.org/officeDocument/2006/relationships/tags" Target="../tags/tag837.xml"/><Relationship Id="rId14" Type="http://schemas.openxmlformats.org/officeDocument/2006/relationships/slide" Target="slide143.xml"/><Relationship Id="rId13" Type="http://schemas.openxmlformats.org/officeDocument/2006/relationships/tags" Target="../tags/tag836.xml"/><Relationship Id="rId12" Type="http://schemas.openxmlformats.org/officeDocument/2006/relationships/slide" Target="slide142.xml"/><Relationship Id="rId11" Type="http://schemas.openxmlformats.org/officeDocument/2006/relationships/tags" Target="../tags/tag835.xml"/><Relationship Id="rId10" Type="http://schemas.openxmlformats.org/officeDocument/2006/relationships/slide" Target="slide141.xml"/><Relationship Id="rId1" Type="http://schemas.openxmlformats.org/officeDocument/2006/relationships/slide" Target="slide1.xml"/></Relationships>
</file>

<file path=ppt/slides/_rels/slide146.xml.rels><?xml version="1.0" encoding="UTF-8" standalone="yes"?>
<Relationships xmlns="http://schemas.openxmlformats.org/package/2006/relationships"><Relationship Id="rId9" Type="http://schemas.openxmlformats.org/officeDocument/2006/relationships/tags" Target="../tags/tag855.xml"/><Relationship Id="rId8" Type="http://schemas.openxmlformats.org/officeDocument/2006/relationships/slide" Target="slide140.xml"/><Relationship Id="rId7" Type="http://schemas.openxmlformats.org/officeDocument/2006/relationships/tags" Target="../tags/tag854.xml"/><Relationship Id="rId6" Type="http://schemas.openxmlformats.org/officeDocument/2006/relationships/slide" Target="slide139.xml"/><Relationship Id="rId5" Type="http://schemas.openxmlformats.org/officeDocument/2006/relationships/tags" Target="../tags/tag853.xml"/><Relationship Id="rId43" Type="http://schemas.openxmlformats.org/officeDocument/2006/relationships/slideLayout" Target="../slideLayouts/slideLayout6.xml"/><Relationship Id="rId42" Type="http://schemas.openxmlformats.org/officeDocument/2006/relationships/tags" Target="../tags/tag872.xml"/><Relationship Id="rId41" Type="http://schemas.openxmlformats.org/officeDocument/2006/relationships/tags" Target="../tags/tag871.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870.xml"/><Relationship Id="rId38" Type="http://schemas.openxmlformats.org/officeDocument/2006/relationships/slide" Target="slide146.xml"/><Relationship Id="rId37" Type="http://schemas.openxmlformats.org/officeDocument/2006/relationships/tags" Target="../tags/tag869.xml"/><Relationship Id="rId36" Type="http://schemas.openxmlformats.org/officeDocument/2006/relationships/slide" Target="slide155.xml"/><Relationship Id="rId35" Type="http://schemas.openxmlformats.org/officeDocument/2006/relationships/tags" Target="../tags/tag868.xml"/><Relationship Id="rId34" Type="http://schemas.openxmlformats.org/officeDocument/2006/relationships/slide" Target="slide154.xml"/><Relationship Id="rId33" Type="http://schemas.openxmlformats.org/officeDocument/2006/relationships/tags" Target="../tags/tag867.xml"/><Relationship Id="rId32" Type="http://schemas.openxmlformats.org/officeDocument/2006/relationships/slide" Target="slide153.xml"/><Relationship Id="rId31" Type="http://schemas.openxmlformats.org/officeDocument/2006/relationships/tags" Target="../tags/tag866.xml"/><Relationship Id="rId30" Type="http://schemas.openxmlformats.org/officeDocument/2006/relationships/slide" Target="slide152.xml"/><Relationship Id="rId3" Type="http://schemas.openxmlformats.org/officeDocument/2006/relationships/tags" Target="../tags/tag852.xml"/><Relationship Id="rId29" Type="http://schemas.openxmlformats.org/officeDocument/2006/relationships/tags" Target="../tags/tag865.xml"/><Relationship Id="rId28" Type="http://schemas.openxmlformats.org/officeDocument/2006/relationships/slide" Target="slide151.xml"/><Relationship Id="rId27" Type="http://schemas.openxmlformats.org/officeDocument/2006/relationships/tags" Target="../tags/tag864.xml"/><Relationship Id="rId26" Type="http://schemas.openxmlformats.org/officeDocument/2006/relationships/slide" Target="slide150.xml"/><Relationship Id="rId25" Type="http://schemas.openxmlformats.org/officeDocument/2006/relationships/tags" Target="../tags/tag863.xml"/><Relationship Id="rId24" Type="http://schemas.openxmlformats.org/officeDocument/2006/relationships/slide" Target="slide149.xml"/><Relationship Id="rId23" Type="http://schemas.openxmlformats.org/officeDocument/2006/relationships/tags" Target="../tags/tag862.xml"/><Relationship Id="rId22" Type="http://schemas.openxmlformats.org/officeDocument/2006/relationships/slide" Target="slide148.xml"/><Relationship Id="rId21" Type="http://schemas.openxmlformats.org/officeDocument/2006/relationships/tags" Target="../tags/tag861.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860.xml"/><Relationship Id="rId18" Type="http://schemas.openxmlformats.org/officeDocument/2006/relationships/slide" Target="slide145.xml"/><Relationship Id="rId17" Type="http://schemas.openxmlformats.org/officeDocument/2006/relationships/tags" Target="../tags/tag859.xml"/><Relationship Id="rId16" Type="http://schemas.openxmlformats.org/officeDocument/2006/relationships/slide" Target="slide144.xml"/><Relationship Id="rId15" Type="http://schemas.openxmlformats.org/officeDocument/2006/relationships/tags" Target="../tags/tag858.xml"/><Relationship Id="rId14" Type="http://schemas.openxmlformats.org/officeDocument/2006/relationships/slide" Target="slide143.xml"/><Relationship Id="rId13" Type="http://schemas.openxmlformats.org/officeDocument/2006/relationships/tags" Target="../tags/tag857.xml"/><Relationship Id="rId12" Type="http://schemas.openxmlformats.org/officeDocument/2006/relationships/slide" Target="slide142.xml"/><Relationship Id="rId11" Type="http://schemas.openxmlformats.org/officeDocument/2006/relationships/tags" Target="../tags/tag856.xml"/><Relationship Id="rId10" Type="http://schemas.openxmlformats.org/officeDocument/2006/relationships/slide" Target="slide141.xml"/><Relationship Id="rId1" Type="http://schemas.openxmlformats.org/officeDocument/2006/relationships/slide" Target="slide1.xml"/></Relationships>
</file>

<file path=ppt/slides/_rels/slide147.xml.rels><?xml version="1.0" encoding="UTF-8" standalone="yes"?>
<Relationships xmlns="http://schemas.openxmlformats.org/package/2006/relationships"><Relationship Id="rId9" Type="http://schemas.openxmlformats.org/officeDocument/2006/relationships/tags" Target="../tags/tag876.xml"/><Relationship Id="rId8" Type="http://schemas.openxmlformats.org/officeDocument/2006/relationships/slide" Target="slide140.xml"/><Relationship Id="rId7" Type="http://schemas.openxmlformats.org/officeDocument/2006/relationships/tags" Target="../tags/tag875.xml"/><Relationship Id="rId6" Type="http://schemas.openxmlformats.org/officeDocument/2006/relationships/slide" Target="slide139.xml"/><Relationship Id="rId5" Type="http://schemas.openxmlformats.org/officeDocument/2006/relationships/tags" Target="../tags/tag874.xml"/><Relationship Id="rId43" Type="http://schemas.openxmlformats.org/officeDocument/2006/relationships/slideLayout" Target="../slideLayouts/slideLayout6.xml"/><Relationship Id="rId42" Type="http://schemas.openxmlformats.org/officeDocument/2006/relationships/tags" Target="../tags/tag893.xml"/><Relationship Id="rId41" Type="http://schemas.openxmlformats.org/officeDocument/2006/relationships/tags" Target="../tags/tag892.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891.xml"/><Relationship Id="rId38" Type="http://schemas.openxmlformats.org/officeDocument/2006/relationships/slide" Target="slide146.xml"/><Relationship Id="rId37" Type="http://schemas.openxmlformats.org/officeDocument/2006/relationships/tags" Target="../tags/tag890.xml"/><Relationship Id="rId36" Type="http://schemas.openxmlformats.org/officeDocument/2006/relationships/slide" Target="slide155.xml"/><Relationship Id="rId35" Type="http://schemas.openxmlformats.org/officeDocument/2006/relationships/tags" Target="../tags/tag889.xml"/><Relationship Id="rId34" Type="http://schemas.openxmlformats.org/officeDocument/2006/relationships/slide" Target="slide154.xml"/><Relationship Id="rId33" Type="http://schemas.openxmlformats.org/officeDocument/2006/relationships/tags" Target="../tags/tag888.xml"/><Relationship Id="rId32" Type="http://schemas.openxmlformats.org/officeDocument/2006/relationships/slide" Target="slide153.xml"/><Relationship Id="rId31" Type="http://schemas.openxmlformats.org/officeDocument/2006/relationships/tags" Target="../tags/tag887.xml"/><Relationship Id="rId30" Type="http://schemas.openxmlformats.org/officeDocument/2006/relationships/slide" Target="slide152.xml"/><Relationship Id="rId3" Type="http://schemas.openxmlformats.org/officeDocument/2006/relationships/tags" Target="../tags/tag873.xml"/><Relationship Id="rId29" Type="http://schemas.openxmlformats.org/officeDocument/2006/relationships/tags" Target="../tags/tag886.xml"/><Relationship Id="rId28" Type="http://schemas.openxmlformats.org/officeDocument/2006/relationships/slide" Target="slide151.xml"/><Relationship Id="rId27" Type="http://schemas.openxmlformats.org/officeDocument/2006/relationships/tags" Target="../tags/tag885.xml"/><Relationship Id="rId26" Type="http://schemas.openxmlformats.org/officeDocument/2006/relationships/slide" Target="slide150.xml"/><Relationship Id="rId25" Type="http://schemas.openxmlformats.org/officeDocument/2006/relationships/tags" Target="../tags/tag884.xml"/><Relationship Id="rId24" Type="http://schemas.openxmlformats.org/officeDocument/2006/relationships/slide" Target="slide149.xml"/><Relationship Id="rId23" Type="http://schemas.openxmlformats.org/officeDocument/2006/relationships/tags" Target="../tags/tag883.xml"/><Relationship Id="rId22" Type="http://schemas.openxmlformats.org/officeDocument/2006/relationships/slide" Target="slide148.xml"/><Relationship Id="rId21" Type="http://schemas.openxmlformats.org/officeDocument/2006/relationships/tags" Target="../tags/tag882.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881.xml"/><Relationship Id="rId18" Type="http://schemas.openxmlformats.org/officeDocument/2006/relationships/slide" Target="slide145.xml"/><Relationship Id="rId17" Type="http://schemas.openxmlformats.org/officeDocument/2006/relationships/tags" Target="../tags/tag880.xml"/><Relationship Id="rId16" Type="http://schemas.openxmlformats.org/officeDocument/2006/relationships/slide" Target="slide144.xml"/><Relationship Id="rId15" Type="http://schemas.openxmlformats.org/officeDocument/2006/relationships/tags" Target="../tags/tag879.xml"/><Relationship Id="rId14" Type="http://schemas.openxmlformats.org/officeDocument/2006/relationships/slide" Target="slide143.xml"/><Relationship Id="rId13" Type="http://schemas.openxmlformats.org/officeDocument/2006/relationships/tags" Target="../tags/tag878.xml"/><Relationship Id="rId12" Type="http://schemas.openxmlformats.org/officeDocument/2006/relationships/slide" Target="slide142.xml"/><Relationship Id="rId11" Type="http://schemas.openxmlformats.org/officeDocument/2006/relationships/tags" Target="../tags/tag877.xml"/><Relationship Id="rId10" Type="http://schemas.openxmlformats.org/officeDocument/2006/relationships/slide" Target="slide141.xml"/><Relationship Id="rId1" Type="http://schemas.openxmlformats.org/officeDocument/2006/relationships/slide" Target="slide1.xml"/></Relationships>
</file>

<file path=ppt/slides/_rels/slide148.xml.rels><?xml version="1.0" encoding="UTF-8" standalone="yes"?>
<Relationships xmlns="http://schemas.openxmlformats.org/package/2006/relationships"><Relationship Id="rId9" Type="http://schemas.openxmlformats.org/officeDocument/2006/relationships/tags" Target="../tags/tag897.xml"/><Relationship Id="rId8" Type="http://schemas.openxmlformats.org/officeDocument/2006/relationships/slide" Target="slide140.xml"/><Relationship Id="rId7" Type="http://schemas.openxmlformats.org/officeDocument/2006/relationships/tags" Target="../tags/tag896.xml"/><Relationship Id="rId6" Type="http://schemas.openxmlformats.org/officeDocument/2006/relationships/slide" Target="slide139.xml"/><Relationship Id="rId5" Type="http://schemas.openxmlformats.org/officeDocument/2006/relationships/tags" Target="../tags/tag895.xml"/><Relationship Id="rId43" Type="http://schemas.openxmlformats.org/officeDocument/2006/relationships/slideLayout" Target="../slideLayouts/slideLayout6.xml"/><Relationship Id="rId42" Type="http://schemas.openxmlformats.org/officeDocument/2006/relationships/tags" Target="../tags/tag914.xml"/><Relationship Id="rId41" Type="http://schemas.openxmlformats.org/officeDocument/2006/relationships/tags" Target="../tags/tag913.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912.xml"/><Relationship Id="rId38" Type="http://schemas.openxmlformats.org/officeDocument/2006/relationships/slide" Target="slide146.xml"/><Relationship Id="rId37" Type="http://schemas.openxmlformats.org/officeDocument/2006/relationships/tags" Target="../tags/tag911.xml"/><Relationship Id="rId36" Type="http://schemas.openxmlformats.org/officeDocument/2006/relationships/slide" Target="slide155.xml"/><Relationship Id="rId35" Type="http://schemas.openxmlformats.org/officeDocument/2006/relationships/tags" Target="../tags/tag910.xml"/><Relationship Id="rId34" Type="http://schemas.openxmlformats.org/officeDocument/2006/relationships/slide" Target="slide154.xml"/><Relationship Id="rId33" Type="http://schemas.openxmlformats.org/officeDocument/2006/relationships/tags" Target="../tags/tag909.xml"/><Relationship Id="rId32" Type="http://schemas.openxmlformats.org/officeDocument/2006/relationships/slide" Target="slide153.xml"/><Relationship Id="rId31" Type="http://schemas.openxmlformats.org/officeDocument/2006/relationships/tags" Target="../tags/tag908.xml"/><Relationship Id="rId30" Type="http://schemas.openxmlformats.org/officeDocument/2006/relationships/slide" Target="slide152.xml"/><Relationship Id="rId3" Type="http://schemas.openxmlformats.org/officeDocument/2006/relationships/tags" Target="../tags/tag894.xml"/><Relationship Id="rId29" Type="http://schemas.openxmlformats.org/officeDocument/2006/relationships/tags" Target="../tags/tag907.xml"/><Relationship Id="rId28" Type="http://schemas.openxmlformats.org/officeDocument/2006/relationships/slide" Target="slide151.xml"/><Relationship Id="rId27" Type="http://schemas.openxmlformats.org/officeDocument/2006/relationships/tags" Target="../tags/tag906.xml"/><Relationship Id="rId26" Type="http://schemas.openxmlformats.org/officeDocument/2006/relationships/slide" Target="slide150.xml"/><Relationship Id="rId25" Type="http://schemas.openxmlformats.org/officeDocument/2006/relationships/tags" Target="../tags/tag905.xml"/><Relationship Id="rId24" Type="http://schemas.openxmlformats.org/officeDocument/2006/relationships/slide" Target="slide149.xml"/><Relationship Id="rId23" Type="http://schemas.openxmlformats.org/officeDocument/2006/relationships/tags" Target="../tags/tag904.xml"/><Relationship Id="rId22" Type="http://schemas.openxmlformats.org/officeDocument/2006/relationships/slide" Target="slide148.xml"/><Relationship Id="rId21" Type="http://schemas.openxmlformats.org/officeDocument/2006/relationships/tags" Target="../tags/tag903.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902.xml"/><Relationship Id="rId18" Type="http://schemas.openxmlformats.org/officeDocument/2006/relationships/slide" Target="slide145.xml"/><Relationship Id="rId17" Type="http://schemas.openxmlformats.org/officeDocument/2006/relationships/tags" Target="../tags/tag901.xml"/><Relationship Id="rId16" Type="http://schemas.openxmlformats.org/officeDocument/2006/relationships/slide" Target="slide144.xml"/><Relationship Id="rId15" Type="http://schemas.openxmlformats.org/officeDocument/2006/relationships/tags" Target="../tags/tag900.xml"/><Relationship Id="rId14" Type="http://schemas.openxmlformats.org/officeDocument/2006/relationships/slide" Target="slide143.xml"/><Relationship Id="rId13" Type="http://schemas.openxmlformats.org/officeDocument/2006/relationships/tags" Target="../tags/tag899.xml"/><Relationship Id="rId12" Type="http://schemas.openxmlformats.org/officeDocument/2006/relationships/slide" Target="slide142.xml"/><Relationship Id="rId11" Type="http://schemas.openxmlformats.org/officeDocument/2006/relationships/tags" Target="../tags/tag898.xml"/><Relationship Id="rId10" Type="http://schemas.openxmlformats.org/officeDocument/2006/relationships/slide" Target="slide141.xml"/><Relationship Id="rId1" Type="http://schemas.openxmlformats.org/officeDocument/2006/relationships/slide" Target="slide1.xml"/></Relationships>
</file>

<file path=ppt/slides/_rels/slide149.xml.rels><?xml version="1.0" encoding="UTF-8" standalone="yes"?>
<Relationships xmlns="http://schemas.openxmlformats.org/package/2006/relationships"><Relationship Id="rId9" Type="http://schemas.openxmlformats.org/officeDocument/2006/relationships/tags" Target="../tags/tag918.xml"/><Relationship Id="rId8" Type="http://schemas.openxmlformats.org/officeDocument/2006/relationships/slide" Target="slide140.xml"/><Relationship Id="rId7" Type="http://schemas.openxmlformats.org/officeDocument/2006/relationships/tags" Target="../tags/tag917.xml"/><Relationship Id="rId6" Type="http://schemas.openxmlformats.org/officeDocument/2006/relationships/slide" Target="slide139.xml"/><Relationship Id="rId5" Type="http://schemas.openxmlformats.org/officeDocument/2006/relationships/tags" Target="../tags/tag916.xml"/><Relationship Id="rId43" Type="http://schemas.openxmlformats.org/officeDocument/2006/relationships/slideLayout" Target="../slideLayouts/slideLayout6.xml"/><Relationship Id="rId42" Type="http://schemas.openxmlformats.org/officeDocument/2006/relationships/tags" Target="../tags/tag935.xml"/><Relationship Id="rId41" Type="http://schemas.openxmlformats.org/officeDocument/2006/relationships/tags" Target="../tags/tag934.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933.xml"/><Relationship Id="rId38" Type="http://schemas.openxmlformats.org/officeDocument/2006/relationships/slide" Target="slide146.xml"/><Relationship Id="rId37" Type="http://schemas.openxmlformats.org/officeDocument/2006/relationships/tags" Target="../tags/tag932.xml"/><Relationship Id="rId36" Type="http://schemas.openxmlformats.org/officeDocument/2006/relationships/slide" Target="slide155.xml"/><Relationship Id="rId35" Type="http://schemas.openxmlformats.org/officeDocument/2006/relationships/tags" Target="../tags/tag931.xml"/><Relationship Id="rId34" Type="http://schemas.openxmlformats.org/officeDocument/2006/relationships/slide" Target="slide154.xml"/><Relationship Id="rId33" Type="http://schemas.openxmlformats.org/officeDocument/2006/relationships/tags" Target="../tags/tag930.xml"/><Relationship Id="rId32" Type="http://schemas.openxmlformats.org/officeDocument/2006/relationships/slide" Target="slide153.xml"/><Relationship Id="rId31" Type="http://schemas.openxmlformats.org/officeDocument/2006/relationships/tags" Target="../tags/tag929.xml"/><Relationship Id="rId30" Type="http://schemas.openxmlformats.org/officeDocument/2006/relationships/slide" Target="slide152.xml"/><Relationship Id="rId3" Type="http://schemas.openxmlformats.org/officeDocument/2006/relationships/tags" Target="../tags/tag915.xml"/><Relationship Id="rId29" Type="http://schemas.openxmlformats.org/officeDocument/2006/relationships/tags" Target="../tags/tag928.xml"/><Relationship Id="rId28" Type="http://schemas.openxmlformats.org/officeDocument/2006/relationships/slide" Target="slide151.xml"/><Relationship Id="rId27" Type="http://schemas.openxmlformats.org/officeDocument/2006/relationships/tags" Target="../tags/tag927.xml"/><Relationship Id="rId26" Type="http://schemas.openxmlformats.org/officeDocument/2006/relationships/slide" Target="slide150.xml"/><Relationship Id="rId25" Type="http://schemas.openxmlformats.org/officeDocument/2006/relationships/tags" Target="../tags/tag926.xml"/><Relationship Id="rId24" Type="http://schemas.openxmlformats.org/officeDocument/2006/relationships/slide" Target="slide149.xml"/><Relationship Id="rId23" Type="http://schemas.openxmlformats.org/officeDocument/2006/relationships/tags" Target="../tags/tag925.xml"/><Relationship Id="rId22" Type="http://schemas.openxmlformats.org/officeDocument/2006/relationships/slide" Target="slide148.xml"/><Relationship Id="rId21" Type="http://schemas.openxmlformats.org/officeDocument/2006/relationships/tags" Target="../tags/tag924.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923.xml"/><Relationship Id="rId18" Type="http://schemas.openxmlformats.org/officeDocument/2006/relationships/slide" Target="slide145.xml"/><Relationship Id="rId17" Type="http://schemas.openxmlformats.org/officeDocument/2006/relationships/tags" Target="../tags/tag922.xml"/><Relationship Id="rId16" Type="http://schemas.openxmlformats.org/officeDocument/2006/relationships/slide" Target="slide144.xml"/><Relationship Id="rId15" Type="http://schemas.openxmlformats.org/officeDocument/2006/relationships/tags" Target="../tags/tag921.xml"/><Relationship Id="rId14" Type="http://schemas.openxmlformats.org/officeDocument/2006/relationships/slide" Target="slide143.xml"/><Relationship Id="rId13" Type="http://schemas.openxmlformats.org/officeDocument/2006/relationships/tags" Target="../tags/tag920.xml"/><Relationship Id="rId12" Type="http://schemas.openxmlformats.org/officeDocument/2006/relationships/slide" Target="slide142.xml"/><Relationship Id="rId11" Type="http://schemas.openxmlformats.org/officeDocument/2006/relationships/tags" Target="../tags/tag919.xml"/><Relationship Id="rId10" Type="http://schemas.openxmlformats.org/officeDocument/2006/relationships/slide" Target="slide141.xml"/><Relationship Id="rId1" Type="http://schemas.openxmlformats.org/officeDocument/2006/relationships/slide" Target="slide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4.xml"/><Relationship Id="rId2" Type="http://schemas.openxmlformats.org/officeDocument/2006/relationships/tags" Target="../tags/tag69.xml"/><Relationship Id="rId1" Type="http://schemas.openxmlformats.org/officeDocument/2006/relationships/tags" Target="../tags/tag68.xml"/></Relationships>
</file>

<file path=ppt/slides/_rels/slide150.xml.rels><?xml version="1.0" encoding="UTF-8" standalone="yes"?>
<Relationships xmlns="http://schemas.openxmlformats.org/package/2006/relationships"><Relationship Id="rId9" Type="http://schemas.openxmlformats.org/officeDocument/2006/relationships/tags" Target="../tags/tag939.xml"/><Relationship Id="rId8" Type="http://schemas.openxmlformats.org/officeDocument/2006/relationships/slide" Target="slide140.xml"/><Relationship Id="rId7" Type="http://schemas.openxmlformats.org/officeDocument/2006/relationships/tags" Target="../tags/tag938.xml"/><Relationship Id="rId6" Type="http://schemas.openxmlformats.org/officeDocument/2006/relationships/slide" Target="slide139.xml"/><Relationship Id="rId5" Type="http://schemas.openxmlformats.org/officeDocument/2006/relationships/tags" Target="../tags/tag937.xml"/><Relationship Id="rId43" Type="http://schemas.openxmlformats.org/officeDocument/2006/relationships/slideLayout" Target="../slideLayouts/slideLayout6.xml"/><Relationship Id="rId42" Type="http://schemas.openxmlformats.org/officeDocument/2006/relationships/tags" Target="../tags/tag956.xml"/><Relationship Id="rId41" Type="http://schemas.openxmlformats.org/officeDocument/2006/relationships/tags" Target="../tags/tag955.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954.xml"/><Relationship Id="rId38" Type="http://schemas.openxmlformats.org/officeDocument/2006/relationships/slide" Target="slide146.xml"/><Relationship Id="rId37" Type="http://schemas.openxmlformats.org/officeDocument/2006/relationships/tags" Target="../tags/tag953.xml"/><Relationship Id="rId36" Type="http://schemas.openxmlformats.org/officeDocument/2006/relationships/slide" Target="slide155.xml"/><Relationship Id="rId35" Type="http://schemas.openxmlformats.org/officeDocument/2006/relationships/tags" Target="../tags/tag952.xml"/><Relationship Id="rId34" Type="http://schemas.openxmlformats.org/officeDocument/2006/relationships/slide" Target="slide154.xml"/><Relationship Id="rId33" Type="http://schemas.openxmlformats.org/officeDocument/2006/relationships/tags" Target="../tags/tag951.xml"/><Relationship Id="rId32" Type="http://schemas.openxmlformats.org/officeDocument/2006/relationships/slide" Target="slide153.xml"/><Relationship Id="rId31" Type="http://schemas.openxmlformats.org/officeDocument/2006/relationships/tags" Target="../tags/tag950.xml"/><Relationship Id="rId30" Type="http://schemas.openxmlformats.org/officeDocument/2006/relationships/slide" Target="slide152.xml"/><Relationship Id="rId3" Type="http://schemas.openxmlformats.org/officeDocument/2006/relationships/tags" Target="../tags/tag936.xml"/><Relationship Id="rId29" Type="http://schemas.openxmlformats.org/officeDocument/2006/relationships/tags" Target="../tags/tag949.xml"/><Relationship Id="rId28" Type="http://schemas.openxmlformats.org/officeDocument/2006/relationships/slide" Target="slide151.xml"/><Relationship Id="rId27" Type="http://schemas.openxmlformats.org/officeDocument/2006/relationships/tags" Target="../tags/tag948.xml"/><Relationship Id="rId26" Type="http://schemas.openxmlformats.org/officeDocument/2006/relationships/slide" Target="slide150.xml"/><Relationship Id="rId25" Type="http://schemas.openxmlformats.org/officeDocument/2006/relationships/tags" Target="../tags/tag947.xml"/><Relationship Id="rId24" Type="http://schemas.openxmlformats.org/officeDocument/2006/relationships/slide" Target="slide149.xml"/><Relationship Id="rId23" Type="http://schemas.openxmlformats.org/officeDocument/2006/relationships/tags" Target="../tags/tag946.xml"/><Relationship Id="rId22" Type="http://schemas.openxmlformats.org/officeDocument/2006/relationships/slide" Target="slide148.xml"/><Relationship Id="rId21" Type="http://schemas.openxmlformats.org/officeDocument/2006/relationships/tags" Target="../tags/tag945.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944.xml"/><Relationship Id="rId18" Type="http://schemas.openxmlformats.org/officeDocument/2006/relationships/slide" Target="slide145.xml"/><Relationship Id="rId17" Type="http://schemas.openxmlformats.org/officeDocument/2006/relationships/tags" Target="../tags/tag943.xml"/><Relationship Id="rId16" Type="http://schemas.openxmlformats.org/officeDocument/2006/relationships/slide" Target="slide144.xml"/><Relationship Id="rId15" Type="http://schemas.openxmlformats.org/officeDocument/2006/relationships/tags" Target="../tags/tag942.xml"/><Relationship Id="rId14" Type="http://schemas.openxmlformats.org/officeDocument/2006/relationships/slide" Target="slide143.xml"/><Relationship Id="rId13" Type="http://schemas.openxmlformats.org/officeDocument/2006/relationships/tags" Target="../tags/tag941.xml"/><Relationship Id="rId12" Type="http://schemas.openxmlformats.org/officeDocument/2006/relationships/slide" Target="slide142.xml"/><Relationship Id="rId11" Type="http://schemas.openxmlformats.org/officeDocument/2006/relationships/tags" Target="../tags/tag940.xml"/><Relationship Id="rId10" Type="http://schemas.openxmlformats.org/officeDocument/2006/relationships/slide" Target="slide141.xml"/><Relationship Id="rId1" Type="http://schemas.openxmlformats.org/officeDocument/2006/relationships/slide" Target="slide1.xml"/></Relationships>
</file>

<file path=ppt/slides/_rels/slide151.xml.rels><?xml version="1.0" encoding="UTF-8" standalone="yes"?>
<Relationships xmlns="http://schemas.openxmlformats.org/package/2006/relationships"><Relationship Id="rId9" Type="http://schemas.openxmlformats.org/officeDocument/2006/relationships/tags" Target="../tags/tag960.xml"/><Relationship Id="rId8" Type="http://schemas.openxmlformats.org/officeDocument/2006/relationships/slide" Target="slide140.xml"/><Relationship Id="rId7" Type="http://schemas.openxmlformats.org/officeDocument/2006/relationships/tags" Target="../tags/tag959.xml"/><Relationship Id="rId6" Type="http://schemas.openxmlformats.org/officeDocument/2006/relationships/slide" Target="slide139.xml"/><Relationship Id="rId5" Type="http://schemas.openxmlformats.org/officeDocument/2006/relationships/tags" Target="../tags/tag958.xml"/><Relationship Id="rId43" Type="http://schemas.openxmlformats.org/officeDocument/2006/relationships/slideLayout" Target="../slideLayouts/slideLayout6.xml"/><Relationship Id="rId42" Type="http://schemas.openxmlformats.org/officeDocument/2006/relationships/tags" Target="../tags/tag977.xml"/><Relationship Id="rId41" Type="http://schemas.openxmlformats.org/officeDocument/2006/relationships/tags" Target="../tags/tag976.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975.xml"/><Relationship Id="rId38" Type="http://schemas.openxmlformats.org/officeDocument/2006/relationships/slide" Target="slide146.xml"/><Relationship Id="rId37" Type="http://schemas.openxmlformats.org/officeDocument/2006/relationships/tags" Target="../tags/tag974.xml"/><Relationship Id="rId36" Type="http://schemas.openxmlformats.org/officeDocument/2006/relationships/slide" Target="slide155.xml"/><Relationship Id="rId35" Type="http://schemas.openxmlformats.org/officeDocument/2006/relationships/tags" Target="../tags/tag973.xml"/><Relationship Id="rId34" Type="http://schemas.openxmlformats.org/officeDocument/2006/relationships/slide" Target="slide154.xml"/><Relationship Id="rId33" Type="http://schemas.openxmlformats.org/officeDocument/2006/relationships/tags" Target="../tags/tag972.xml"/><Relationship Id="rId32" Type="http://schemas.openxmlformats.org/officeDocument/2006/relationships/slide" Target="slide153.xml"/><Relationship Id="rId31" Type="http://schemas.openxmlformats.org/officeDocument/2006/relationships/tags" Target="../tags/tag971.xml"/><Relationship Id="rId30" Type="http://schemas.openxmlformats.org/officeDocument/2006/relationships/slide" Target="slide152.xml"/><Relationship Id="rId3" Type="http://schemas.openxmlformats.org/officeDocument/2006/relationships/tags" Target="../tags/tag957.xml"/><Relationship Id="rId29" Type="http://schemas.openxmlformats.org/officeDocument/2006/relationships/tags" Target="../tags/tag970.xml"/><Relationship Id="rId28" Type="http://schemas.openxmlformats.org/officeDocument/2006/relationships/slide" Target="slide151.xml"/><Relationship Id="rId27" Type="http://schemas.openxmlformats.org/officeDocument/2006/relationships/tags" Target="../tags/tag969.xml"/><Relationship Id="rId26" Type="http://schemas.openxmlformats.org/officeDocument/2006/relationships/slide" Target="slide150.xml"/><Relationship Id="rId25" Type="http://schemas.openxmlformats.org/officeDocument/2006/relationships/tags" Target="../tags/tag968.xml"/><Relationship Id="rId24" Type="http://schemas.openxmlformats.org/officeDocument/2006/relationships/slide" Target="slide149.xml"/><Relationship Id="rId23" Type="http://schemas.openxmlformats.org/officeDocument/2006/relationships/tags" Target="../tags/tag967.xml"/><Relationship Id="rId22" Type="http://schemas.openxmlformats.org/officeDocument/2006/relationships/slide" Target="slide148.xml"/><Relationship Id="rId21" Type="http://schemas.openxmlformats.org/officeDocument/2006/relationships/tags" Target="../tags/tag966.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965.xml"/><Relationship Id="rId18" Type="http://schemas.openxmlformats.org/officeDocument/2006/relationships/slide" Target="slide145.xml"/><Relationship Id="rId17" Type="http://schemas.openxmlformats.org/officeDocument/2006/relationships/tags" Target="../tags/tag964.xml"/><Relationship Id="rId16" Type="http://schemas.openxmlformats.org/officeDocument/2006/relationships/slide" Target="slide144.xml"/><Relationship Id="rId15" Type="http://schemas.openxmlformats.org/officeDocument/2006/relationships/tags" Target="../tags/tag963.xml"/><Relationship Id="rId14" Type="http://schemas.openxmlformats.org/officeDocument/2006/relationships/slide" Target="slide143.xml"/><Relationship Id="rId13" Type="http://schemas.openxmlformats.org/officeDocument/2006/relationships/tags" Target="../tags/tag962.xml"/><Relationship Id="rId12" Type="http://schemas.openxmlformats.org/officeDocument/2006/relationships/slide" Target="slide142.xml"/><Relationship Id="rId11" Type="http://schemas.openxmlformats.org/officeDocument/2006/relationships/tags" Target="../tags/tag961.xml"/><Relationship Id="rId10" Type="http://schemas.openxmlformats.org/officeDocument/2006/relationships/slide" Target="slide141.xml"/><Relationship Id="rId1" Type="http://schemas.openxmlformats.org/officeDocument/2006/relationships/slide" Target="slide1.xml"/></Relationships>
</file>

<file path=ppt/slides/_rels/slide152.xml.rels><?xml version="1.0" encoding="UTF-8" standalone="yes"?>
<Relationships xmlns="http://schemas.openxmlformats.org/package/2006/relationships"><Relationship Id="rId9" Type="http://schemas.openxmlformats.org/officeDocument/2006/relationships/slide" Target="slide140.xml"/><Relationship Id="rId8" Type="http://schemas.openxmlformats.org/officeDocument/2006/relationships/tags" Target="../tags/tag981.xml"/><Relationship Id="rId7" Type="http://schemas.openxmlformats.org/officeDocument/2006/relationships/slide" Target="slide139.xml"/><Relationship Id="rId6" Type="http://schemas.openxmlformats.org/officeDocument/2006/relationships/tags" Target="../tags/tag980.xml"/><Relationship Id="rId5" Type="http://schemas.openxmlformats.org/officeDocument/2006/relationships/slide" Target="slide138.xml"/><Relationship Id="rId44" Type="http://schemas.openxmlformats.org/officeDocument/2006/relationships/slideLayout" Target="../slideLayouts/slideLayout6.xml"/><Relationship Id="rId43" Type="http://schemas.openxmlformats.org/officeDocument/2006/relationships/tags" Target="../tags/tag999.xml"/><Relationship Id="rId42" Type="http://schemas.openxmlformats.org/officeDocument/2006/relationships/tags" Target="../tags/tag998.xml"/><Relationship Id="rId41" Type="http://schemas.openxmlformats.org/officeDocument/2006/relationships/slide" Target="slide156.xml"/><Relationship Id="rId40" Type="http://schemas.openxmlformats.org/officeDocument/2006/relationships/tags" Target="../tags/tag997.xml"/><Relationship Id="rId4" Type="http://schemas.openxmlformats.org/officeDocument/2006/relationships/tags" Target="../tags/tag979.xml"/><Relationship Id="rId39" Type="http://schemas.openxmlformats.org/officeDocument/2006/relationships/slide" Target="slide146.xml"/><Relationship Id="rId38" Type="http://schemas.openxmlformats.org/officeDocument/2006/relationships/tags" Target="../tags/tag996.xml"/><Relationship Id="rId37" Type="http://schemas.openxmlformats.org/officeDocument/2006/relationships/slide" Target="slide155.xml"/><Relationship Id="rId36" Type="http://schemas.openxmlformats.org/officeDocument/2006/relationships/tags" Target="../tags/tag995.xml"/><Relationship Id="rId35" Type="http://schemas.openxmlformats.org/officeDocument/2006/relationships/slide" Target="slide154.xml"/><Relationship Id="rId34" Type="http://schemas.openxmlformats.org/officeDocument/2006/relationships/tags" Target="../tags/tag994.xml"/><Relationship Id="rId33" Type="http://schemas.openxmlformats.org/officeDocument/2006/relationships/slide" Target="slide153.xml"/><Relationship Id="rId32" Type="http://schemas.openxmlformats.org/officeDocument/2006/relationships/tags" Target="../tags/tag993.xml"/><Relationship Id="rId31" Type="http://schemas.openxmlformats.org/officeDocument/2006/relationships/slide" Target="slide152.xml"/><Relationship Id="rId30" Type="http://schemas.openxmlformats.org/officeDocument/2006/relationships/tags" Target="../tags/tag992.xml"/><Relationship Id="rId3" Type="http://schemas.openxmlformats.org/officeDocument/2006/relationships/slide" Target="slide137.xml"/><Relationship Id="rId29" Type="http://schemas.openxmlformats.org/officeDocument/2006/relationships/slide" Target="slide151.xml"/><Relationship Id="rId28" Type="http://schemas.openxmlformats.org/officeDocument/2006/relationships/tags" Target="../tags/tag991.xml"/><Relationship Id="rId27" Type="http://schemas.openxmlformats.org/officeDocument/2006/relationships/slide" Target="slide150.xml"/><Relationship Id="rId26" Type="http://schemas.openxmlformats.org/officeDocument/2006/relationships/tags" Target="../tags/tag990.xml"/><Relationship Id="rId25" Type="http://schemas.openxmlformats.org/officeDocument/2006/relationships/slide" Target="slide149.xml"/><Relationship Id="rId24" Type="http://schemas.openxmlformats.org/officeDocument/2006/relationships/tags" Target="../tags/tag989.xml"/><Relationship Id="rId23" Type="http://schemas.openxmlformats.org/officeDocument/2006/relationships/slide" Target="slide148.xml"/><Relationship Id="rId22" Type="http://schemas.openxmlformats.org/officeDocument/2006/relationships/tags" Target="../tags/tag988.xml"/><Relationship Id="rId21" Type="http://schemas.openxmlformats.org/officeDocument/2006/relationships/slide" Target="slide147.xml"/><Relationship Id="rId20" Type="http://schemas.openxmlformats.org/officeDocument/2006/relationships/tags" Target="../tags/tag987.xml"/><Relationship Id="rId2" Type="http://schemas.openxmlformats.org/officeDocument/2006/relationships/tags" Target="../tags/tag978.xml"/><Relationship Id="rId19" Type="http://schemas.openxmlformats.org/officeDocument/2006/relationships/slide" Target="slide145.xml"/><Relationship Id="rId18" Type="http://schemas.openxmlformats.org/officeDocument/2006/relationships/tags" Target="../tags/tag986.xml"/><Relationship Id="rId17" Type="http://schemas.openxmlformats.org/officeDocument/2006/relationships/slide" Target="slide144.xml"/><Relationship Id="rId16" Type="http://schemas.openxmlformats.org/officeDocument/2006/relationships/tags" Target="../tags/tag985.xml"/><Relationship Id="rId15" Type="http://schemas.openxmlformats.org/officeDocument/2006/relationships/slide" Target="slide143.xml"/><Relationship Id="rId14" Type="http://schemas.openxmlformats.org/officeDocument/2006/relationships/tags" Target="../tags/tag984.xml"/><Relationship Id="rId13" Type="http://schemas.openxmlformats.org/officeDocument/2006/relationships/slide" Target="slide142.xml"/><Relationship Id="rId12" Type="http://schemas.openxmlformats.org/officeDocument/2006/relationships/tags" Target="../tags/tag983.xml"/><Relationship Id="rId11" Type="http://schemas.openxmlformats.org/officeDocument/2006/relationships/slide" Target="slide141.xml"/><Relationship Id="rId10" Type="http://schemas.openxmlformats.org/officeDocument/2006/relationships/tags" Target="../tags/tag982.xml"/><Relationship Id="rId1" Type="http://schemas.openxmlformats.org/officeDocument/2006/relationships/slide" Target="slide1.xml"/></Relationships>
</file>

<file path=ppt/slides/_rels/slide153.xml.rels><?xml version="1.0" encoding="UTF-8" standalone="yes"?>
<Relationships xmlns="http://schemas.openxmlformats.org/package/2006/relationships"><Relationship Id="rId9" Type="http://schemas.openxmlformats.org/officeDocument/2006/relationships/tags" Target="../tags/tag1003.xml"/><Relationship Id="rId8" Type="http://schemas.openxmlformats.org/officeDocument/2006/relationships/slide" Target="slide140.xml"/><Relationship Id="rId7" Type="http://schemas.openxmlformats.org/officeDocument/2006/relationships/tags" Target="../tags/tag1002.xml"/><Relationship Id="rId6" Type="http://schemas.openxmlformats.org/officeDocument/2006/relationships/slide" Target="slide139.xml"/><Relationship Id="rId5" Type="http://schemas.openxmlformats.org/officeDocument/2006/relationships/tags" Target="../tags/tag1001.xml"/><Relationship Id="rId43" Type="http://schemas.openxmlformats.org/officeDocument/2006/relationships/slideLayout" Target="../slideLayouts/slideLayout6.xml"/><Relationship Id="rId42" Type="http://schemas.openxmlformats.org/officeDocument/2006/relationships/tags" Target="../tags/tag1020.xml"/><Relationship Id="rId41" Type="http://schemas.openxmlformats.org/officeDocument/2006/relationships/tags" Target="../tags/tag1019.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1018.xml"/><Relationship Id="rId38" Type="http://schemas.openxmlformats.org/officeDocument/2006/relationships/slide" Target="slide146.xml"/><Relationship Id="rId37" Type="http://schemas.openxmlformats.org/officeDocument/2006/relationships/tags" Target="../tags/tag1017.xml"/><Relationship Id="rId36" Type="http://schemas.openxmlformats.org/officeDocument/2006/relationships/slide" Target="slide155.xml"/><Relationship Id="rId35" Type="http://schemas.openxmlformats.org/officeDocument/2006/relationships/tags" Target="../tags/tag1016.xml"/><Relationship Id="rId34" Type="http://schemas.openxmlformats.org/officeDocument/2006/relationships/slide" Target="slide154.xml"/><Relationship Id="rId33" Type="http://schemas.openxmlformats.org/officeDocument/2006/relationships/tags" Target="../tags/tag1015.xml"/><Relationship Id="rId32" Type="http://schemas.openxmlformats.org/officeDocument/2006/relationships/slide" Target="slide153.xml"/><Relationship Id="rId31" Type="http://schemas.openxmlformats.org/officeDocument/2006/relationships/tags" Target="../tags/tag1014.xml"/><Relationship Id="rId30" Type="http://schemas.openxmlformats.org/officeDocument/2006/relationships/slide" Target="slide152.xml"/><Relationship Id="rId3" Type="http://schemas.openxmlformats.org/officeDocument/2006/relationships/tags" Target="../tags/tag1000.xml"/><Relationship Id="rId29" Type="http://schemas.openxmlformats.org/officeDocument/2006/relationships/tags" Target="../tags/tag1013.xml"/><Relationship Id="rId28" Type="http://schemas.openxmlformats.org/officeDocument/2006/relationships/slide" Target="slide151.xml"/><Relationship Id="rId27" Type="http://schemas.openxmlformats.org/officeDocument/2006/relationships/tags" Target="../tags/tag1012.xml"/><Relationship Id="rId26" Type="http://schemas.openxmlformats.org/officeDocument/2006/relationships/slide" Target="slide150.xml"/><Relationship Id="rId25" Type="http://schemas.openxmlformats.org/officeDocument/2006/relationships/tags" Target="../tags/tag1011.xml"/><Relationship Id="rId24" Type="http://schemas.openxmlformats.org/officeDocument/2006/relationships/slide" Target="slide149.xml"/><Relationship Id="rId23" Type="http://schemas.openxmlformats.org/officeDocument/2006/relationships/tags" Target="../tags/tag1010.xml"/><Relationship Id="rId22" Type="http://schemas.openxmlformats.org/officeDocument/2006/relationships/slide" Target="slide148.xml"/><Relationship Id="rId21" Type="http://schemas.openxmlformats.org/officeDocument/2006/relationships/tags" Target="../tags/tag1009.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1008.xml"/><Relationship Id="rId18" Type="http://schemas.openxmlformats.org/officeDocument/2006/relationships/slide" Target="slide145.xml"/><Relationship Id="rId17" Type="http://schemas.openxmlformats.org/officeDocument/2006/relationships/tags" Target="../tags/tag1007.xml"/><Relationship Id="rId16" Type="http://schemas.openxmlformats.org/officeDocument/2006/relationships/slide" Target="slide144.xml"/><Relationship Id="rId15" Type="http://schemas.openxmlformats.org/officeDocument/2006/relationships/tags" Target="../tags/tag1006.xml"/><Relationship Id="rId14" Type="http://schemas.openxmlformats.org/officeDocument/2006/relationships/slide" Target="slide143.xml"/><Relationship Id="rId13" Type="http://schemas.openxmlformats.org/officeDocument/2006/relationships/tags" Target="../tags/tag1005.xml"/><Relationship Id="rId12" Type="http://schemas.openxmlformats.org/officeDocument/2006/relationships/slide" Target="slide142.xml"/><Relationship Id="rId11" Type="http://schemas.openxmlformats.org/officeDocument/2006/relationships/tags" Target="../tags/tag1004.xml"/><Relationship Id="rId10" Type="http://schemas.openxmlformats.org/officeDocument/2006/relationships/slide" Target="slide141.xml"/><Relationship Id="rId1" Type="http://schemas.openxmlformats.org/officeDocument/2006/relationships/slide" Target="slide1.xml"/></Relationships>
</file>

<file path=ppt/slides/_rels/slide154.xml.rels><?xml version="1.0" encoding="UTF-8" standalone="yes"?>
<Relationships xmlns="http://schemas.openxmlformats.org/package/2006/relationships"><Relationship Id="rId9" Type="http://schemas.openxmlformats.org/officeDocument/2006/relationships/tags" Target="../tags/tag1024.xml"/><Relationship Id="rId8" Type="http://schemas.openxmlformats.org/officeDocument/2006/relationships/slide" Target="slide140.xml"/><Relationship Id="rId7" Type="http://schemas.openxmlformats.org/officeDocument/2006/relationships/tags" Target="../tags/tag1023.xml"/><Relationship Id="rId6" Type="http://schemas.openxmlformats.org/officeDocument/2006/relationships/slide" Target="slide139.xml"/><Relationship Id="rId5" Type="http://schemas.openxmlformats.org/officeDocument/2006/relationships/tags" Target="../tags/tag1022.xml"/><Relationship Id="rId43" Type="http://schemas.openxmlformats.org/officeDocument/2006/relationships/slideLayout" Target="../slideLayouts/slideLayout6.xml"/><Relationship Id="rId42" Type="http://schemas.openxmlformats.org/officeDocument/2006/relationships/tags" Target="../tags/tag1041.xml"/><Relationship Id="rId41" Type="http://schemas.openxmlformats.org/officeDocument/2006/relationships/tags" Target="../tags/tag1040.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1039.xml"/><Relationship Id="rId38" Type="http://schemas.openxmlformats.org/officeDocument/2006/relationships/slide" Target="slide146.xml"/><Relationship Id="rId37" Type="http://schemas.openxmlformats.org/officeDocument/2006/relationships/tags" Target="../tags/tag1038.xml"/><Relationship Id="rId36" Type="http://schemas.openxmlformats.org/officeDocument/2006/relationships/slide" Target="slide155.xml"/><Relationship Id="rId35" Type="http://schemas.openxmlformats.org/officeDocument/2006/relationships/tags" Target="../tags/tag1037.xml"/><Relationship Id="rId34" Type="http://schemas.openxmlformats.org/officeDocument/2006/relationships/slide" Target="slide154.xml"/><Relationship Id="rId33" Type="http://schemas.openxmlformats.org/officeDocument/2006/relationships/tags" Target="../tags/tag1036.xml"/><Relationship Id="rId32" Type="http://schemas.openxmlformats.org/officeDocument/2006/relationships/slide" Target="slide153.xml"/><Relationship Id="rId31" Type="http://schemas.openxmlformats.org/officeDocument/2006/relationships/tags" Target="../tags/tag1035.xml"/><Relationship Id="rId30" Type="http://schemas.openxmlformats.org/officeDocument/2006/relationships/slide" Target="slide152.xml"/><Relationship Id="rId3" Type="http://schemas.openxmlformats.org/officeDocument/2006/relationships/tags" Target="../tags/tag1021.xml"/><Relationship Id="rId29" Type="http://schemas.openxmlformats.org/officeDocument/2006/relationships/tags" Target="../tags/tag1034.xml"/><Relationship Id="rId28" Type="http://schemas.openxmlformats.org/officeDocument/2006/relationships/slide" Target="slide151.xml"/><Relationship Id="rId27" Type="http://schemas.openxmlformats.org/officeDocument/2006/relationships/tags" Target="../tags/tag1033.xml"/><Relationship Id="rId26" Type="http://schemas.openxmlformats.org/officeDocument/2006/relationships/slide" Target="slide150.xml"/><Relationship Id="rId25" Type="http://schemas.openxmlformats.org/officeDocument/2006/relationships/tags" Target="../tags/tag1032.xml"/><Relationship Id="rId24" Type="http://schemas.openxmlformats.org/officeDocument/2006/relationships/slide" Target="slide149.xml"/><Relationship Id="rId23" Type="http://schemas.openxmlformats.org/officeDocument/2006/relationships/tags" Target="../tags/tag1031.xml"/><Relationship Id="rId22" Type="http://schemas.openxmlformats.org/officeDocument/2006/relationships/slide" Target="slide148.xml"/><Relationship Id="rId21" Type="http://schemas.openxmlformats.org/officeDocument/2006/relationships/tags" Target="../tags/tag1030.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1029.xml"/><Relationship Id="rId18" Type="http://schemas.openxmlformats.org/officeDocument/2006/relationships/slide" Target="slide145.xml"/><Relationship Id="rId17" Type="http://schemas.openxmlformats.org/officeDocument/2006/relationships/tags" Target="../tags/tag1028.xml"/><Relationship Id="rId16" Type="http://schemas.openxmlformats.org/officeDocument/2006/relationships/slide" Target="slide144.xml"/><Relationship Id="rId15" Type="http://schemas.openxmlformats.org/officeDocument/2006/relationships/tags" Target="../tags/tag1027.xml"/><Relationship Id="rId14" Type="http://schemas.openxmlformats.org/officeDocument/2006/relationships/slide" Target="slide143.xml"/><Relationship Id="rId13" Type="http://schemas.openxmlformats.org/officeDocument/2006/relationships/tags" Target="../tags/tag1026.xml"/><Relationship Id="rId12" Type="http://schemas.openxmlformats.org/officeDocument/2006/relationships/slide" Target="slide142.xml"/><Relationship Id="rId11" Type="http://schemas.openxmlformats.org/officeDocument/2006/relationships/tags" Target="../tags/tag1025.xml"/><Relationship Id="rId10" Type="http://schemas.openxmlformats.org/officeDocument/2006/relationships/slide" Target="slide141.xml"/><Relationship Id="rId1" Type="http://schemas.openxmlformats.org/officeDocument/2006/relationships/slide" Target="slide1.xml"/></Relationships>
</file>

<file path=ppt/slides/_rels/slide155.xml.rels><?xml version="1.0" encoding="UTF-8" standalone="yes"?>
<Relationships xmlns="http://schemas.openxmlformats.org/package/2006/relationships"><Relationship Id="rId9" Type="http://schemas.openxmlformats.org/officeDocument/2006/relationships/tags" Target="../tags/tag1045.xml"/><Relationship Id="rId8" Type="http://schemas.openxmlformats.org/officeDocument/2006/relationships/slide" Target="slide140.xml"/><Relationship Id="rId7" Type="http://schemas.openxmlformats.org/officeDocument/2006/relationships/tags" Target="../tags/tag1044.xml"/><Relationship Id="rId6" Type="http://schemas.openxmlformats.org/officeDocument/2006/relationships/slide" Target="slide139.xml"/><Relationship Id="rId5" Type="http://schemas.openxmlformats.org/officeDocument/2006/relationships/tags" Target="../tags/tag1043.xml"/><Relationship Id="rId43" Type="http://schemas.openxmlformats.org/officeDocument/2006/relationships/slideLayout" Target="../slideLayouts/slideLayout6.xml"/><Relationship Id="rId42" Type="http://schemas.openxmlformats.org/officeDocument/2006/relationships/tags" Target="../tags/tag1062.xml"/><Relationship Id="rId41" Type="http://schemas.openxmlformats.org/officeDocument/2006/relationships/tags" Target="../tags/tag1061.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1060.xml"/><Relationship Id="rId38" Type="http://schemas.openxmlformats.org/officeDocument/2006/relationships/slide" Target="slide146.xml"/><Relationship Id="rId37" Type="http://schemas.openxmlformats.org/officeDocument/2006/relationships/tags" Target="../tags/tag1059.xml"/><Relationship Id="rId36" Type="http://schemas.openxmlformats.org/officeDocument/2006/relationships/slide" Target="slide155.xml"/><Relationship Id="rId35" Type="http://schemas.openxmlformats.org/officeDocument/2006/relationships/tags" Target="../tags/tag1058.xml"/><Relationship Id="rId34" Type="http://schemas.openxmlformats.org/officeDocument/2006/relationships/slide" Target="slide154.xml"/><Relationship Id="rId33" Type="http://schemas.openxmlformats.org/officeDocument/2006/relationships/tags" Target="../tags/tag1057.xml"/><Relationship Id="rId32" Type="http://schemas.openxmlformats.org/officeDocument/2006/relationships/slide" Target="slide153.xml"/><Relationship Id="rId31" Type="http://schemas.openxmlformats.org/officeDocument/2006/relationships/tags" Target="../tags/tag1056.xml"/><Relationship Id="rId30" Type="http://schemas.openxmlformats.org/officeDocument/2006/relationships/slide" Target="slide152.xml"/><Relationship Id="rId3" Type="http://schemas.openxmlformats.org/officeDocument/2006/relationships/tags" Target="../tags/tag1042.xml"/><Relationship Id="rId29" Type="http://schemas.openxmlformats.org/officeDocument/2006/relationships/tags" Target="../tags/tag1055.xml"/><Relationship Id="rId28" Type="http://schemas.openxmlformats.org/officeDocument/2006/relationships/slide" Target="slide151.xml"/><Relationship Id="rId27" Type="http://schemas.openxmlformats.org/officeDocument/2006/relationships/tags" Target="../tags/tag1054.xml"/><Relationship Id="rId26" Type="http://schemas.openxmlformats.org/officeDocument/2006/relationships/slide" Target="slide150.xml"/><Relationship Id="rId25" Type="http://schemas.openxmlformats.org/officeDocument/2006/relationships/tags" Target="../tags/tag1053.xml"/><Relationship Id="rId24" Type="http://schemas.openxmlformats.org/officeDocument/2006/relationships/slide" Target="slide149.xml"/><Relationship Id="rId23" Type="http://schemas.openxmlformats.org/officeDocument/2006/relationships/tags" Target="../tags/tag1052.xml"/><Relationship Id="rId22" Type="http://schemas.openxmlformats.org/officeDocument/2006/relationships/slide" Target="slide148.xml"/><Relationship Id="rId21" Type="http://schemas.openxmlformats.org/officeDocument/2006/relationships/tags" Target="../tags/tag1051.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1050.xml"/><Relationship Id="rId18" Type="http://schemas.openxmlformats.org/officeDocument/2006/relationships/slide" Target="slide145.xml"/><Relationship Id="rId17" Type="http://schemas.openxmlformats.org/officeDocument/2006/relationships/tags" Target="../tags/tag1049.xml"/><Relationship Id="rId16" Type="http://schemas.openxmlformats.org/officeDocument/2006/relationships/slide" Target="slide144.xml"/><Relationship Id="rId15" Type="http://schemas.openxmlformats.org/officeDocument/2006/relationships/tags" Target="../tags/tag1048.xml"/><Relationship Id="rId14" Type="http://schemas.openxmlformats.org/officeDocument/2006/relationships/slide" Target="slide143.xml"/><Relationship Id="rId13" Type="http://schemas.openxmlformats.org/officeDocument/2006/relationships/tags" Target="../tags/tag1047.xml"/><Relationship Id="rId12" Type="http://schemas.openxmlformats.org/officeDocument/2006/relationships/slide" Target="slide142.xml"/><Relationship Id="rId11" Type="http://schemas.openxmlformats.org/officeDocument/2006/relationships/tags" Target="../tags/tag1046.xml"/><Relationship Id="rId10" Type="http://schemas.openxmlformats.org/officeDocument/2006/relationships/slide" Target="slide141.xml"/><Relationship Id="rId1" Type="http://schemas.openxmlformats.org/officeDocument/2006/relationships/slide" Target="slide1.xml"/></Relationships>
</file>

<file path=ppt/slides/_rels/slide156.xml.rels><?xml version="1.0" encoding="UTF-8" standalone="yes"?>
<Relationships xmlns="http://schemas.openxmlformats.org/package/2006/relationships"><Relationship Id="rId9" Type="http://schemas.openxmlformats.org/officeDocument/2006/relationships/tags" Target="../tags/tag1066.xml"/><Relationship Id="rId8" Type="http://schemas.openxmlformats.org/officeDocument/2006/relationships/slide" Target="slide140.xml"/><Relationship Id="rId7" Type="http://schemas.openxmlformats.org/officeDocument/2006/relationships/tags" Target="../tags/tag1065.xml"/><Relationship Id="rId6" Type="http://schemas.openxmlformats.org/officeDocument/2006/relationships/slide" Target="slide139.xml"/><Relationship Id="rId5" Type="http://schemas.openxmlformats.org/officeDocument/2006/relationships/tags" Target="../tags/tag1064.xml"/><Relationship Id="rId43" Type="http://schemas.openxmlformats.org/officeDocument/2006/relationships/slideLayout" Target="../slideLayouts/slideLayout6.xml"/><Relationship Id="rId42" Type="http://schemas.openxmlformats.org/officeDocument/2006/relationships/tags" Target="../tags/tag1083.xml"/><Relationship Id="rId41" Type="http://schemas.openxmlformats.org/officeDocument/2006/relationships/tags" Target="../tags/tag1082.xml"/><Relationship Id="rId40" Type="http://schemas.openxmlformats.org/officeDocument/2006/relationships/slide" Target="slide156.xml"/><Relationship Id="rId4" Type="http://schemas.openxmlformats.org/officeDocument/2006/relationships/slide" Target="slide138.xml"/><Relationship Id="rId39" Type="http://schemas.openxmlformats.org/officeDocument/2006/relationships/tags" Target="../tags/tag1081.xml"/><Relationship Id="rId38" Type="http://schemas.openxmlformats.org/officeDocument/2006/relationships/slide" Target="slide146.xml"/><Relationship Id="rId37" Type="http://schemas.openxmlformats.org/officeDocument/2006/relationships/tags" Target="../tags/tag1080.xml"/><Relationship Id="rId36" Type="http://schemas.openxmlformats.org/officeDocument/2006/relationships/slide" Target="slide155.xml"/><Relationship Id="rId35" Type="http://schemas.openxmlformats.org/officeDocument/2006/relationships/tags" Target="../tags/tag1079.xml"/><Relationship Id="rId34" Type="http://schemas.openxmlformats.org/officeDocument/2006/relationships/slide" Target="slide154.xml"/><Relationship Id="rId33" Type="http://schemas.openxmlformats.org/officeDocument/2006/relationships/tags" Target="../tags/tag1078.xml"/><Relationship Id="rId32" Type="http://schemas.openxmlformats.org/officeDocument/2006/relationships/slide" Target="slide153.xml"/><Relationship Id="rId31" Type="http://schemas.openxmlformats.org/officeDocument/2006/relationships/tags" Target="../tags/tag1077.xml"/><Relationship Id="rId30" Type="http://schemas.openxmlformats.org/officeDocument/2006/relationships/slide" Target="slide152.xml"/><Relationship Id="rId3" Type="http://schemas.openxmlformats.org/officeDocument/2006/relationships/tags" Target="../tags/tag1063.xml"/><Relationship Id="rId29" Type="http://schemas.openxmlformats.org/officeDocument/2006/relationships/tags" Target="../tags/tag1076.xml"/><Relationship Id="rId28" Type="http://schemas.openxmlformats.org/officeDocument/2006/relationships/slide" Target="slide151.xml"/><Relationship Id="rId27" Type="http://schemas.openxmlformats.org/officeDocument/2006/relationships/tags" Target="../tags/tag1075.xml"/><Relationship Id="rId26" Type="http://schemas.openxmlformats.org/officeDocument/2006/relationships/slide" Target="slide150.xml"/><Relationship Id="rId25" Type="http://schemas.openxmlformats.org/officeDocument/2006/relationships/tags" Target="../tags/tag1074.xml"/><Relationship Id="rId24" Type="http://schemas.openxmlformats.org/officeDocument/2006/relationships/slide" Target="slide149.xml"/><Relationship Id="rId23" Type="http://schemas.openxmlformats.org/officeDocument/2006/relationships/tags" Target="../tags/tag1073.xml"/><Relationship Id="rId22" Type="http://schemas.openxmlformats.org/officeDocument/2006/relationships/slide" Target="slide148.xml"/><Relationship Id="rId21" Type="http://schemas.openxmlformats.org/officeDocument/2006/relationships/tags" Target="../tags/tag1072.xml"/><Relationship Id="rId20" Type="http://schemas.openxmlformats.org/officeDocument/2006/relationships/slide" Target="slide147.xml"/><Relationship Id="rId2" Type="http://schemas.openxmlformats.org/officeDocument/2006/relationships/slide" Target="slide137.xml"/><Relationship Id="rId19" Type="http://schemas.openxmlformats.org/officeDocument/2006/relationships/tags" Target="../tags/tag1071.xml"/><Relationship Id="rId18" Type="http://schemas.openxmlformats.org/officeDocument/2006/relationships/slide" Target="slide145.xml"/><Relationship Id="rId17" Type="http://schemas.openxmlformats.org/officeDocument/2006/relationships/tags" Target="../tags/tag1070.xml"/><Relationship Id="rId16" Type="http://schemas.openxmlformats.org/officeDocument/2006/relationships/slide" Target="slide144.xml"/><Relationship Id="rId15" Type="http://schemas.openxmlformats.org/officeDocument/2006/relationships/tags" Target="../tags/tag1069.xml"/><Relationship Id="rId14" Type="http://schemas.openxmlformats.org/officeDocument/2006/relationships/slide" Target="slide143.xml"/><Relationship Id="rId13" Type="http://schemas.openxmlformats.org/officeDocument/2006/relationships/tags" Target="../tags/tag1068.xml"/><Relationship Id="rId12" Type="http://schemas.openxmlformats.org/officeDocument/2006/relationships/slide" Target="slide142.xml"/><Relationship Id="rId11" Type="http://schemas.openxmlformats.org/officeDocument/2006/relationships/tags" Target="../tags/tag1067.xml"/><Relationship Id="rId10" Type="http://schemas.openxmlformats.org/officeDocument/2006/relationships/slide" Target="slide141.xml"/><Relationship Id="rId1" Type="http://schemas.openxmlformats.org/officeDocument/2006/relationships/slide" Target="slide1.xml"/></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84.xml"/></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85.xml"/></Relationships>
</file>

<file path=ppt/slides/_rels/slide15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86.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vmlDrawing" Target="../drawings/vmlDrawing1.vml"/><Relationship Id="rId6" Type="http://schemas.openxmlformats.org/officeDocument/2006/relationships/slideLayout" Target="../slideLayouts/slideLayout4.xml"/><Relationship Id="rId5" Type="http://schemas.openxmlformats.org/officeDocument/2006/relationships/tags" Target="../tags/tag72.xml"/><Relationship Id="rId4" Type="http://schemas.openxmlformats.org/officeDocument/2006/relationships/image" Target="../media/image3.wmf"/><Relationship Id="rId3" Type="http://schemas.openxmlformats.org/officeDocument/2006/relationships/oleObject" Target="../embeddings/oleObject1.bin"/><Relationship Id="rId2" Type="http://schemas.openxmlformats.org/officeDocument/2006/relationships/tags" Target="../tags/tag71.xml"/><Relationship Id="rId1" Type="http://schemas.openxmlformats.org/officeDocument/2006/relationships/tags" Target="../tags/tag70.xml"/></Relationships>
</file>

<file path=ppt/slides/_rels/slide16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87.xml"/></Relationships>
</file>

<file path=ppt/slides/_rels/slide1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88.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89.xml"/></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90.xml"/></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91.xml"/></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92.xml"/></Relationships>
</file>

<file path=ppt/slides/_rels/slide16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93.xml"/></Relationships>
</file>

<file path=ppt/slides/_rels/slide16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094.xml"/></Relationships>
</file>

<file path=ppt/slides/_rels/slide16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095.xml"/></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096.xml"/></Relationships>
</file>

<file path=ppt/slides/_rels/slide17.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4.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media/image3.wmf"/><Relationship Id="rId3" Type="http://schemas.openxmlformats.org/officeDocument/2006/relationships/oleObject" Target="../embeddings/oleObject2.bin"/><Relationship Id="rId2" Type="http://schemas.openxmlformats.org/officeDocument/2006/relationships/tags" Target="../tags/tag74.xml"/><Relationship Id="rId10" Type="http://schemas.openxmlformats.org/officeDocument/2006/relationships/notesSlide" Target="../notesSlides/notesSlide16.xml"/><Relationship Id="rId1" Type="http://schemas.openxmlformats.org/officeDocument/2006/relationships/tags" Target="../tags/tag73.xml"/></Relationships>
</file>

<file path=ppt/slides/_rels/slide17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097.xml"/></Relationships>
</file>

<file path=ppt/slides/_rels/slide17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098.xml"/></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image" Target="../media/image4.wmf"/><Relationship Id="rId3" Type="http://schemas.openxmlformats.org/officeDocument/2006/relationships/oleObject" Target="../embeddings/oleObject3.bin"/><Relationship Id="rId2" Type="http://schemas.openxmlformats.org/officeDocument/2006/relationships/tags" Target="../tags/tag79.xml"/><Relationship Id="rId11" Type="http://schemas.openxmlformats.org/officeDocument/2006/relationships/notesSlide" Target="../notesSlides/notesSlide17.xml"/><Relationship Id="rId10" Type="http://schemas.openxmlformats.org/officeDocument/2006/relationships/vmlDrawing" Target="../drawings/vmlDrawing3.vml"/><Relationship Id="rId1" Type="http://schemas.openxmlformats.org/officeDocument/2006/relationships/tags" Target="../tags/tag78.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tags" Target="../tags/tag85.xml"/><Relationship Id="rId1" Type="http://schemas.openxmlformats.org/officeDocument/2006/relationships/tags" Target="../tags/tag8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4.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4.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4.xml"/><Relationship Id="rId2" Type="http://schemas.openxmlformats.org/officeDocument/2006/relationships/tags" Target="../tags/tag93.xml"/><Relationship Id="rId1" Type="http://schemas.openxmlformats.org/officeDocument/2006/relationships/tags" Target="../tags/tag92.xml"/></Relationships>
</file>

<file path=ppt/slides/_rels/slide23.xml.rels><?xml version="1.0" encoding="UTF-8" standalone="yes"?>
<Relationships xmlns="http://schemas.openxmlformats.org/package/2006/relationships"><Relationship Id="rId9" Type="http://schemas.openxmlformats.org/officeDocument/2006/relationships/slide" Target="slide26.xml"/><Relationship Id="rId8" Type="http://schemas.openxmlformats.org/officeDocument/2006/relationships/tags" Target="../tags/tag97.xml"/><Relationship Id="rId7" Type="http://schemas.openxmlformats.org/officeDocument/2006/relationships/slide" Target="slide25.xml"/><Relationship Id="rId6" Type="http://schemas.openxmlformats.org/officeDocument/2006/relationships/tags" Target="../tags/tag96.xml"/><Relationship Id="rId5" Type="http://schemas.openxmlformats.org/officeDocument/2006/relationships/slide" Target="slide24.xml"/><Relationship Id="rId4" Type="http://schemas.openxmlformats.org/officeDocument/2006/relationships/tags" Target="../tags/tag95.xml"/><Relationship Id="rId3" Type="http://schemas.openxmlformats.org/officeDocument/2006/relationships/slide" Target="slide23.xml"/><Relationship Id="rId2" Type="http://schemas.openxmlformats.org/officeDocument/2006/relationships/tags" Target="../tags/tag94.xml"/><Relationship Id="rId17" Type="http://schemas.openxmlformats.org/officeDocument/2006/relationships/notesSlide" Target="../notesSlides/notesSlide22.xml"/><Relationship Id="rId16" Type="http://schemas.openxmlformats.org/officeDocument/2006/relationships/slideLayout" Target="../slideLayouts/slideLayout4.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slide" Target="slide27.xml"/><Relationship Id="rId10" Type="http://schemas.openxmlformats.org/officeDocument/2006/relationships/tags" Target="../tags/tag98.xml"/><Relationship Id="rId1" Type="http://schemas.openxmlformats.org/officeDocument/2006/relationships/slide" Target="slide1.xml"/></Relationships>
</file>

<file path=ppt/slides/_rels/slide24.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slide" Target="slide25.xml"/><Relationship Id="rId7" Type="http://schemas.openxmlformats.org/officeDocument/2006/relationships/tags" Target="../tags/tag106.xml"/><Relationship Id="rId6" Type="http://schemas.openxmlformats.org/officeDocument/2006/relationships/slide" Target="slide24.xml"/><Relationship Id="rId5" Type="http://schemas.openxmlformats.org/officeDocument/2006/relationships/tags" Target="../tags/tag105.xml"/><Relationship Id="rId4" Type="http://schemas.openxmlformats.org/officeDocument/2006/relationships/slide" Target="slide23.xml"/><Relationship Id="rId3" Type="http://schemas.openxmlformats.org/officeDocument/2006/relationships/tags" Target="../tags/tag104.xml"/><Relationship Id="rId2" Type="http://schemas.openxmlformats.org/officeDocument/2006/relationships/slide" Target="slide1.xml"/><Relationship Id="rId16" Type="http://schemas.openxmlformats.org/officeDocument/2006/relationships/notesSlide" Target="../notesSlides/notesSlide23.xml"/><Relationship Id="rId15" Type="http://schemas.openxmlformats.org/officeDocument/2006/relationships/slideLayout" Target="../slideLayouts/slideLayout4.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slide" Target="slide27.xml"/><Relationship Id="rId11" Type="http://schemas.openxmlformats.org/officeDocument/2006/relationships/tags" Target="../tags/tag108.xml"/><Relationship Id="rId10" Type="http://schemas.openxmlformats.org/officeDocument/2006/relationships/slide" Target="slide26.xml"/><Relationship Id="rId1" Type="http://schemas.openxmlformats.org/officeDocument/2006/relationships/tags" Target="../tags/tag103.xml"/></Relationships>
</file>

<file path=ppt/slides/_rels/slide25.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slide" Target="slide25.xml"/><Relationship Id="rId7" Type="http://schemas.openxmlformats.org/officeDocument/2006/relationships/tags" Target="../tags/tag114.xml"/><Relationship Id="rId6" Type="http://schemas.openxmlformats.org/officeDocument/2006/relationships/slide" Target="slide24.xml"/><Relationship Id="rId5" Type="http://schemas.openxmlformats.org/officeDocument/2006/relationships/tags" Target="../tags/tag113.xml"/><Relationship Id="rId4" Type="http://schemas.openxmlformats.org/officeDocument/2006/relationships/slide" Target="slide23.xml"/><Relationship Id="rId3" Type="http://schemas.openxmlformats.org/officeDocument/2006/relationships/tags" Target="../tags/tag112.xml"/><Relationship Id="rId2" Type="http://schemas.openxmlformats.org/officeDocument/2006/relationships/slide" Target="slide1.xml"/><Relationship Id="rId16" Type="http://schemas.openxmlformats.org/officeDocument/2006/relationships/notesSlide" Target="../notesSlides/notesSlide24.xml"/><Relationship Id="rId15" Type="http://schemas.openxmlformats.org/officeDocument/2006/relationships/slideLayout" Target="../slideLayouts/slideLayout4.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slide" Target="slide27.xml"/><Relationship Id="rId11" Type="http://schemas.openxmlformats.org/officeDocument/2006/relationships/tags" Target="../tags/tag116.xml"/><Relationship Id="rId10" Type="http://schemas.openxmlformats.org/officeDocument/2006/relationships/slide" Target="slide26.xml"/><Relationship Id="rId1" Type="http://schemas.openxmlformats.org/officeDocument/2006/relationships/tags" Target="../tags/tag111.xml"/></Relationships>
</file>

<file path=ppt/slides/_rels/slide26.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slide" Target="slide25.xml"/><Relationship Id="rId7" Type="http://schemas.openxmlformats.org/officeDocument/2006/relationships/tags" Target="../tags/tag122.xml"/><Relationship Id="rId6" Type="http://schemas.openxmlformats.org/officeDocument/2006/relationships/slide" Target="slide24.xml"/><Relationship Id="rId5" Type="http://schemas.openxmlformats.org/officeDocument/2006/relationships/tags" Target="../tags/tag121.xml"/><Relationship Id="rId4" Type="http://schemas.openxmlformats.org/officeDocument/2006/relationships/slide" Target="slide23.xml"/><Relationship Id="rId3" Type="http://schemas.openxmlformats.org/officeDocument/2006/relationships/tags" Target="../tags/tag120.xml"/><Relationship Id="rId2" Type="http://schemas.openxmlformats.org/officeDocument/2006/relationships/slide" Target="slide1.xml"/><Relationship Id="rId16" Type="http://schemas.openxmlformats.org/officeDocument/2006/relationships/notesSlide" Target="../notesSlides/notesSlide25.xml"/><Relationship Id="rId15" Type="http://schemas.openxmlformats.org/officeDocument/2006/relationships/slideLayout" Target="../slideLayouts/slideLayout4.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slide" Target="slide27.xml"/><Relationship Id="rId11" Type="http://schemas.openxmlformats.org/officeDocument/2006/relationships/tags" Target="../tags/tag124.xml"/><Relationship Id="rId10" Type="http://schemas.openxmlformats.org/officeDocument/2006/relationships/slide" Target="slide26.xml"/><Relationship Id="rId1" Type="http://schemas.openxmlformats.org/officeDocument/2006/relationships/tags" Target="../tags/tag119.xml"/></Relationships>
</file>

<file path=ppt/slides/_rels/slide27.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slide" Target="slide25.xml"/><Relationship Id="rId7" Type="http://schemas.openxmlformats.org/officeDocument/2006/relationships/tags" Target="../tags/tag130.xml"/><Relationship Id="rId6" Type="http://schemas.openxmlformats.org/officeDocument/2006/relationships/slide" Target="slide24.xml"/><Relationship Id="rId5" Type="http://schemas.openxmlformats.org/officeDocument/2006/relationships/tags" Target="../tags/tag129.xml"/><Relationship Id="rId4" Type="http://schemas.openxmlformats.org/officeDocument/2006/relationships/slide" Target="slide23.xml"/><Relationship Id="rId3" Type="http://schemas.openxmlformats.org/officeDocument/2006/relationships/tags" Target="../tags/tag128.xml"/><Relationship Id="rId2" Type="http://schemas.openxmlformats.org/officeDocument/2006/relationships/slide" Target="slide1.xml"/><Relationship Id="rId16" Type="http://schemas.openxmlformats.org/officeDocument/2006/relationships/notesSlide" Target="../notesSlides/notesSlide26.xml"/><Relationship Id="rId15" Type="http://schemas.openxmlformats.org/officeDocument/2006/relationships/slideLayout" Target="../slideLayouts/slideLayout4.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slide" Target="slide27.xml"/><Relationship Id="rId11" Type="http://schemas.openxmlformats.org/officeDocument/2006/relationships/tags" Target="../tags/tag132.xml"/><Relationship Id="rId10" Type="http://schemas.openxmlformats.org/officeDocument/2006/relationships/slide" Target="slide26.xml"/><Relationship Id="rId1" Type="http://schemas.openxmlformats.org/officeDocument/2006/relationships/tags" Target="../tags/tag127.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4.xml"/><Relationship Id="rId2" Type="http://schemas.openxmlformats.org/officeDocument/2006/relationships/tags" Target="../tags/tag136.xml"/><Relationship Id="rId1" Type="http://schemas.openxmlformats.org/officeDocument/2006/relationships/tags" Target="../tags/tag135.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4.xml"/><Relationship Id="rId2" Type="http://schemas.openxmlformats.org/officeDocument/2006/relationships/tags" Target="../tags/tag138.xml"/><Relationship Id="rId1" Type="http://schemas.openxmlformats.org/officeDocument/2006/relationships/tags" Target="../tags/tag13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4.xml"/><Relationship Id="rId2" Type="http://schemas.openxmlformats.org/officeDocument/2006/relationships/tags" Target="../tags/tag140.xml"/><Relationship Id="rId1" Type="http://schemas.openxmlformats.org/officeDocument/2006/relationships/tags" Target="../tags/tag139.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0.xml"/><Relationship Id="rId7" Type="http://schemas.openxmlformats.org/officeDocument/2006/relationships/vmlDrawing" Target="../drawings/vmlDrawing4.vml"/><Relationship Id="rId6" Type="http://schemas.openxmlformats.org/officeDocument/2006/relationships/slideLayout" Target="../slideLayouts/slideLayout4.xml"/><Relationship Id="rId5" Type="http://schemas.openxmlformats.org/officeDocument/2006/relationships/tags" Target="../tags/tag143.xml"/><Relationship Id="rId4" Type="http://schemas.openxmlformats.org/officeDocument/2006/relationships/image" Target="../media/image3.wmf"/><Relationship Id="rId3" Type="http://schemas.openxmlformats.org/officeDocument/2006/relationships/oleObject" Target="../embeddings/oleObject4.bin"/><Relationship Id="rId2" Type="http://schemas.openxmlformats.org/officeDocument/2006/relationships/tags" Target="../tags/tag142.xml"/><Relationship Id="rId1" Type="http://schemas.openxmlformats.org/officeDocument/2006/relationships/tags" Target="../tags/tag141.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4.xml"/><Relationship Id="rId2" Type="http://schemas.openxmlformats.org/officeDocument/2006/relationships/tags" Target="../tags/tag145.xml"/><Relationship Id="rId1" Type="http://schemas.openxmlformats.org/officeDocument/2006/relationships/tags" Target="../tags/tag144.xml"/></Relationships>
</file>

<file path=ppt/slides/_rels/slide33.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4.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image" Target="../media/image3.wmf"/><Relationship Id="rId3" Type="http://schemas.openxmlformats.org/officeDocument/2006/relationships/oleObject" Target="../embeddings/oleObject5.bin"/><Relationship Id="rId2" Type="http://schemas.openxmlformats.org/officeDocument/2006/relationships/tags" Target="../tags/tag147.xml"/><Relationship Id="rId10" Type="http://schemas.openxmlformats.org/officeDocument/2006/relationships/notesSlide" Target="../notesSlides/notesSlide32.xml"/><Relationship Id="rId1" Type="http://schemas.openxmlformats.org/officeDocument/2006/relationships/tags" Target="../tags/tag146.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4.xml"/><Relationship Id="rId2" Type="http://schemas.openxmlformats.org/officeDocument/2006/relationships/tags" Target="../tags/tag152.xml"/><Relationship Id="rId1" Type="http://schemas.openxmlformats.org/officeDocument/2006/relationships/tags" Target="../tags/tag151.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4.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4.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4.xml"/><Relationship Id="rId2" Type="http://schemas.openxmlformats.org/officeDocument/2006/relationships/tags" Target="../tags/tag160.xml"/><Relationship Id="rId1" Type="http://schemas.openxmlformats.org/officeDocument/2006/relationships/tags" Target="../tags/tag159.xml"/></Relationships>
</file>

<file path=ppt/slides/_rels/slide38.xml.rels><?xml version="1.0" encoding="UTF-8" standalone="yes"?>
<Relationships xmlns="http://schemas.openxmlformats.org/package/2006/relationships"><Relationship Id="rId9" Type="http://schemas.openxmlformats.org/officeDocument/2006/relationships/slide" Target="slide41.xml"/><Relationship Id="rId8" Type="http://schemas.openxmlformats.org/officeDocument/2006/relationships/tags" Target="../tags/tag164.xml"/><Relationship Id="rId7" Type="http://schemas.openxmlformats.org/officeDocument/2006/relationships/slide" Target="slide40.xml"/><Relationship Id="rId6" Type="http://schemas.openxmlformats.org/officeDocument/2006/relationships/tags" Target="../tags/tag163.xml"/><Relationship Id="rId5" Type="http://schemas.openxmlformats.org/officeDocument/2006/relationships/slide" Target="slide39.xml"/><Relationship Id="rId4" Type="http://schemas.openxmlformats.org/officeDocument/2006/relationships/tags" Target="../tags/tag162.xml"/><Relationship Id="rId3" Type="http://schemas.openxmlformats.org/officeDocument/2006/relationships/slide" Target="slide38.xml"/><Relationship Id="rId2" Type="http://schemas.openxmlformats.org/officeDocument/2006/relationships/tags" Target="../tags/tag161.xml"/><Relationship Id="rId17" Type="http://schemas.openxmlformats.org/officeDocument/2006/relationships/notesSlide" Target="../notesSlides/notesSlide37.xml"/><Relationship Id="rId16" Type="http://schemas.openxmlformats.org/officeDocument/2006/relationships/slideLayout" Target="../slideLayouts/slideLayout4.xml"/><Relationship Id="rId15" Type="http://schemas.openxmlformats.org/officeDocument/2006/relationships/tags" Target="../tags/tag169.xml"/><Relationship Id="rId14" Type="http://schemas.openxmlformats.org/officeDocument/2006/relationships/tags" Target="../tags/tag168.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slide" Target="slide42.xml"/><Relationship Id="rId10" Type="http://schemas.openxmlformats.org/officeDocument/2006/relationships/tags" Target="../tags/tag165.xml"/><Relationship Id="rId1" Type="http://schemas.openxmlformats.org/officeDocument/2006/relationships/slide" Target="slide1.xml"/></Relationships>
</file>

<file path=ppt/slides/_rels/slide39.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slide" Target="slide40.xml"/><Relationship Id="rId7" Type="http://schemas.openxmlformats.org/officeDocument/2006/relationships/tags" Target="../tags/tag173.xml"/><Relationship Id="rId6" Type="http://schemas.openxmlformats.org/officeDocument/2006/relationships/slide" Target="slide39.xml"/><Relationship Id="rId5" Type="http://schemas.openxmlformats.org/officeDocument/2006/relationships/tags" Target="../tags/tag172.xml"/><Relationship Id="rId4" Type="http://schemas.openxmlformats.org/officeDocument/2006/relationships/slide" Target="slide38.xml"/><Relationship Id="rId3" Type="http://schemas.openxmlformats.org/officeDocument/2006/relationships/tags" Target="../tags/tag171.xml"/><Relationship Id="rId2" Type="http://schemas.openxmlformats.org/officeDocument/2006/relationships/slide" Target="slide1.xml"/><Relationship Id="rId16" Type="http://schemas.openxmlformats.org/officeDocument/2006/relationships/notesSlide" Target="../notesSlides/notesSlide38.xml"/><Relationship Id="rId15" Type="http://schemas.openxmlformats.org/officeDocument/2006/relationships/slideLayout" Target="../slideLayouts/slideLayout4.xml"/><Relationship Id="rId14" Type="http://schemas.openxmlformats.org/officeDocument/2006/relationships/tags" Target="../tags/tag177.xml"/><Relationship Id="rId13" Type="http://schemas.openxmlformats.org/officeDocument/2006/relationships/tags" Target="../tags/tag176.xml"/><Relationship Id="rId12" Type="http://schemas.openxmlformats.org/officeDocument/2006/relationships/slide" Target="slide42.xml"/><Relationship Id="rId11" Type="http://schemas.openxmlformats.org/officeDocument/2006/relationships/tags" Target="../tags/tag175.xml"/><Relationship Id="rId10" Type="http://schemas.openxmlformats.org/officeDocument/2006/relationships/slide" Target="slide41.xml"/><Relationship Id="rId1" Type="http://schemas.openxmlformats.org/officeDocument/2006/relationships/tags" Target="../tags/tag170.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40.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slide" Target="slide40.xml"/><Relationship Id="rId7" Type="http://schemas.openxmlformats.org/officeDocument/2006/relationships/tags" Target="../tags/tag181.xml"/><Relationship Id="rId6" Type="http://schemas.openxmlformats.org/officeDocument/2006/relationships/slide" Target="slide39.xml"/><Relationship Id="rId5" Type="http://schemas.openxmlformats.org/officeDocument/2006/relationships/tags" Target="../tags/tag180.xml"/><Relationship Id="rId4" Type="http://schemas.openxmlformats.org/officeDocument/2006/relationships/slide" Target="slide38.xml"/><Relationship Id="rId3" Type="http://schemas.openxmlformats.org/officeDocument/2006/relationships/tags" Target="../tags/tag179.xml"/><Relationship Id="rId2" Type="http://schemas.openxmlformats.org/officeDocument/2006/relationships/slide" Target="slide1.xml"/><Relationship Id="rId16" Type="http://schemas.openxmlformats.org/officeDocument/2006/relationships/notesSlide" Target="../notesSlides/notesSlide39.xml"/><Relationship Id="rId15" Type="http://schemas.openxmlformats.org/officeDocument/2006/relationships/slideLayout" Target="../slideLayouts/slideLayout4.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slide" Target="slide42.xml"/><Relationship Id="rId11" Type="http://schemas.openxmlformats.org/officeDocument/2006/relationships/tags" Target="../tags/tag183.xml"/><Relationship Id="rId10" Type="http://schemas.openxmlformats.org/officeDocument/2006/relationships/slide" Target="slide41.xml"/><Relationship Id="rId1" Type="http://schemas.openxmlformats.org/officeDocument/2006/relationships/tags" Target="../tags/tag178.xml"/></Relationships>
</file>

<file path=ppt/slides/_rels/slide41.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slide" Target="slide40.xml"/><Relationship Id="rId7" Type="http://schemas.openxmlformats.org/officeDocument/2006/relationships/tags" Target="../tags/tag189.xml"/><Relationship Id="rId6" Type="http://schemas.openxmlformats.org/officeDocument/2006/relationships/slide" Target="slide39.xml"/><Relationship Id="rId5" Type="http://schemas.openxmlformats.org/officeDocument/2006/relationships/tags" Target="../tags/tag188.xml"/><Relationship Id="rId4" Type="http://schemas.openxmlformats.org/officeDocument/2006/relationships/slide" Target="slide38.xml"/><Relationship Id="rId3" Type="http://schemas.openxmlformats.org/officeDocument/2006/relationships/tags" Target="../tags/tag187.xml"/><Relationship Id="rId2" Type="http://schemas.openxmlformats.org/officeDocument/2006/relationships/slide" Target="slide1.xml"/><Relationship Id="rId16" Type="http://schemas.openxmlformats.org/officeDocument/2006/relationships/notesSlide" Target="../notesSlides/notesSlide40.xml"/><Relationship Id="rId15" Type="http://schemas.openxmlformats.org/officeDocument/2006/relationships/slideLayout" Target="../slideLayouts/slideLayout4.xml"/><Relationship Id="rId14" Type="http://schemas.openxmlformats.org/officeDocument/2006/relationships/tags" Target="../tags/tag193.xml"/><Relationship Id="rId13" Type="http://schemas.openxmlformats.org/officeDocument/2006/relationships/tags" Target="../tags/tag192.xml"/><Relationship Id="rId12" Type="http://schemas.openxmlformats.org/officeDocument/2006/relationships/slide" Target="slide42.xml"/><Relationship Id="rId11" Type="http://schemas.openxmlformats.org/officeDocument/2006/relationships/tags" Target="../tags/tag191.xml"/><Relationship Id="rId10" Type="http://schemas.openxmlformats.org/officeDocument/2006/relationships/slide" Target="slide41.xml"/><Relationship Id="rId1" Type="http://schemas.openxmlformats.org/officeDocument/2006/relationships/tags" Target="../tags/tag186.xml"/></Relationships>
</file>

<file path=ppt/slides/_rels/slide42.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slide" Target="slide40.xml"/><Relationship Id="rId7" Type="http://schemas.openxmlformats.org/officeDocument/2006/relationships/tags" Target="../tags/tag197.xml"/><Relationship Id="rId6" Type="http://schemas.openxmlformats.org/officeDocument/2006/relationships/slide" Target="slide39.xml"/><Relationship Id="rId5" Type="http://schemas.openxmlformats.org/officeDocument/2006/relationships/tags" Target="../tags/tag196.xml"/><Relationship Id="rId4" Type="http://schemas.openxmlformats.org/officeDocument/2006/relationships/slide" Target="slide38.xml"/><Relationship Id="rId3" Type="http://schemas.openxmlformats.org/officeDocument/2006/relationships/tags" Target="../tags/tag195.xml"/><Relationship Id="rId2" Type="http://schemas.openxmlformats.org/officeDocument/2006/relationships/slide" Target="slide1.xml"/><Relationship Id="rId16" Type="http://schemas.openxmlformats.org/officeDocument/2006/relationships/notesSlide" Target="../notesSlides/notesSlide41.xml"/><Relationship Id="rId15" Type="http://schemas.openxmlformats.org/officeDocument/2006/relationships/slideLayout" Target="../slideLayouts/slideLayout4.xml"/><Relationship Id="rId14" Type="http://schemas.openxmlformats.org/officeDocument/2006/relationships/tags" Target="../tags/tag201.xml"/><Relationship Id="rId13" Type="http://schemas.openxmlformats.org/officeDocument/2006/relationships/tags" Target="../tags/tag200.xml"/><Relationship Id="rId12" Type="http://schemas.openxmlformats.org/officeDocument/2006/relationships/slide" Target="slide42.xml"/><Relationship Id="rId11" Type="http://schemas.openxmlformats.org/officeDocument/2006/relationships/tags" Target="../tags/tag199.xml"/><Relationship Id="rId10" Type="http://schemas.openxmlformats.org/officeDocument/2006/relationships/slide" Target="slide41.xml"/><Relationship Id="rId1" Type="http://schemas.openxmlformats.org/officeDocument/2006/relationships/tags" Target="../tags/tag194.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4.xml"/><Relationship Id="rId2" Type="http://schemas.openxmlformats.org/officeDocument/2006/relationships/tags" Target="../tags/tag203.xml"/><Relationship Id="rId1" Type="http://schemas.openxmlformats.org/officeDocument/2006/relationships/tags" Target="../tags/tag202.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4.xml"/><Relationship Id="rId2" Type="http://schemas.openxmlformats.org/officeDocument/2006/relationships/tags" Target="../tags/tag205.xml"/><Relationship Id="rId1" Type="http://schemas.openxmlformats.org/officeDocument/2006/relationships/tags" Target="../tags/tag204.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4.xml"/><Relationship Id="rId2" Type="http://schemas.openxmlformats.org/officeDocument/2006/relationships/tags" Target="../tags/tag207.xml"/><Relationship Id="rId1" Type="http://schemas.openxmlformats.org/officeDocument/2006/relationships/tags" Target="../tags/tag206.xml"/></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4.xml"/><Relationship Id="rId2" Type="http://schemas.openxmlformats.org/officeDocument/2006/relationships/tags" Target="../tags/tag209.xml"/><Relationship Id="rId1" Type="http://schemas.openxmlformats.org/officeDocument/2006/relationships/tags" Target="../tags/tag208.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4.xml"/><Relationship Id="rId2" Type="http://schemas.openxmlformats.org/officeDocument/2006/relationships/tags" Target="../tags/tag211.xml"/><Relationship Id="rId1" Type="http://schemas.openxmlformats.org/officeDocument/2006/relationships/tags" Target="../tags/tag210.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4.xml"/><Relationship Id="rId2" Type="http://schemas.openxmlformats.org/officeDocument/2006/relationships/tags" Target="../tags/tag213.xml"/><Relationship Id="rId1" Type="http://schemas.openxmlformats.org/officeDocument/2006/relationships/tags" Target="../tags/tag212.xml"/></Relationships>
</file>

<file path=ppt/slides/_rels/slide49.xml.rels><?xml version="1.0" encoding="UTF-8" standalone="yes"?>
<Relationships xmlns="http://schemas.openxmlformats.org/package/2006/relationships"><Relationship Id="rId8" Type="http://schemas.openxmlformats.org/officeDocument/2006/relationships/notesSlide" Target="../notesSlides/notesSlide48.xml"/><Relationship Id="rId7" Type="http://schemas.openxmlformats.org/officeDocument/2006/relationships/vmlDrawing" Target="../drawings/vmlDrawing6.vml"/><Relationship Id="rId6" Type="http://schemas.openxmlformats.org/officeDocument/2006/relationships/slideLayout" Target="../slideLayouts/slideLayout4.xml"/><Relationship Id="rId5" Type="http://schemas.openxmlformats.org/officeDocument/2006/relationships/tags" Target="../tags/tag216.xml"/><Relationship Id="rId4" Type="http://schemas.openxmlformats.org/officeDocument/2006/relationships/image" Target="../media/image5.wmf"/><Relationship Id="rId3" Type="http://schemas.openxmlformats.org/officeDocument/2006/relationships/oleObject" Target="../embeddings/oleObject6.bin"/><Relationship Id="rId2" Type="http://schemas.openxmlformats.org/officeDocument/2006/relationships/tags" Target="../tags/tag215.xml"/><Relationship Id="rId1" Type="http://schemas.openxmlformats.org/officeDocument/2006/relationships/tags" Target="../tags/tag214.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tags" Target="../tags/tag44.xml"/><Relationship Id="rId1" Type="http://schemas.openxmlformats.org/officeDocument/2006/relationships/tags" Target="../tags/tag43.xml"/></Relationships>
</file>

<file path=ppt/slides/_rels/slide50.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tags" Target="../tags/tag220.xml"/><Relationship Id="rId7" Type="http://schemas.openxmlformats.org/officeDocument/2006/relationships/slide" Target="slide52.xml"/><Relationship Id="rId6" Type="http://schemas.openxmlformats.org/officeDocument/2006/relationships/tags" Target="../tags/tag219.xml"/><Relationship Id="rId5" Type="http://schemas.openxmlformats.org/officeDocument/2006/relationships/slide" Target="slide51.xml"/><Relationship Id="rId4" Type="http://schemas.openxmlformats.org/officeDocument/2006/relationships/tags" Target="../tags/tag218.xml"/><Relationship Id="rId3" Type="http://schemas.openxmlformats.org/officeDocument/2006/relationships/slide" Target="slide50.xml"/><Relationship Id="rId2" Type="http://schemas.openxmlformats.org/officeDocument/2006/relationships/tags" Target="../tags/tag217.xml"/><Relationship Id="rId17" Type="http://schemas.openxmlformats.org/officeDocument/2006/relationships/notesSlide" Target="../notesSlides/notesSlide49.xml"/><Relationship Id="rId16" Type="http://schemas.openxmlformats.org/officeDocument/2006/relationships/slideLayout" Target="../slideLayouts/slideLayout4.xml"/><Relationship Id="rId15" Type="http://schemas.openxmlformats.org/officeDocument/2006/relationships/tags" Target="../tags/tag225.xml"/><Relationship Id="rId14" Type="http://schemas.openxmlformats.org/officeDocument/2006/relationships/tags" Target="../tags/tag224.xml"/><Relationship Id="rId13" Type="http://schemas.openxmlformats.org/officeDocument/2006/relationships/tags" Target="../tags/tag223.xml"/><Relationship Id="rId12" Type="http://schemas.openxmlformats.org/officeDocument/2006/relationships/tags" Target="../tags/tag222.xml"/><Relationship Id="rId11" Type="http://schemas.openxmlformats.org/officeDocument/2006/relationships/slide" Target="slide54.xml"/><Relationship Id="rId10" Type="http://schemas.openxmlformats.org/officeDocument/2006/relationships/tags" Target="../tags/tag221.xml"/><Relationship Id="rId1" Type="http://schemas.openxmlformats.org/officeDocument/2006/relationships/slide" Target="slide1.xml"/></Relationships>
</file>

<file path=ppt/slides/_rels/slide51.xml.rels><?xml version="1.0" encoding="UTF-8" standalone="yes"?>
<Relationships xmlns="http://schemas.openxmlformats.org/package/2006/relationships"><Relationship Id="rId9" Type="http://schemas.openxmlformats.org/officeDocument/2006/relationships/slide" Target="slide52.xml"/><Relationship Id="rId8" Type="http://schemas.openxmlformats.org/officeDocument/2006/relationships/tags" Target="../tags/tag230.xml"/><Relationship Id="rId7" Type="http://schemas.openxmlformats.org/officeDocument/2006/relationships/slide" Target="slide51.xml"/><Relationship Id="rId6" Type="http://schemas.openxmlformats.org/officeDocument/2006/relationships/tags" Target="../tags/tag229.xml"/><Relationship Id="rId5" Type="http://schemas.openxmlformats.org/officeDocument/2006/relationships/slide" Target="slide50.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slide" Target="slide1.xml"/><Relationship Id="rId17" Type="http://schemas.openxmlformats.org/officeDocument/2006/relationships/notesSlide" Target="../notesSlides/notesSlide50.xml"/><Relationship Id="rId16" Type="http://schemas.openxmlformats.org/officeDocument/2006/relationships/slideLayout" Target="../slideLayouts/slideLayout4.xml"/><Relationship Id="rId15" Type="http://schemas.openxmlformats.org/officeDocument/2006/relationships/tags" Target="../tags/tag234.xml"/><Relationship Id="rId14" Type="http://schemas.openxmlformats.org/officeDocument/2006/relationships/tags" Target="../tags/tag233.xml"/><Relationship Id="rId13" Type="http://schemas.openxmlformats.org/officeDocument/2006/relationships/slide" Target="slide54.xml"/><Relationship Id="rId12" Type="http://schemas.openxmlformats.org/officeDocument/2006/relationships/tags" Target="../tags/tag232.xml"/><Relationship Id="rId11" Type="http://schemas.openxmlformats.org/officeDocument/2006/relationships/slide" Target="slide53.xml"/><Relationship Id="rId10" Type="http://schemas.openxmlformats.org/officeDocument/2006/relationships/tags" Target="../tags/tag231.xml"/><Relationship Id="rId1" Type="http://schemas.openxmlformats.org/officeDocument/2006/relationships/tags" Target="../tags/tag226.xml"/></Relationships>
</file>

<file path=ppt/slides/_rels/slide52.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slide" Target="slide52.xml"/><Relationship Id="rId7" Type="http://schemas.openxmlformats.org/officeDocument/2006/relationships/tags" Target="../tags/tag238.xml"/><Relationship Id="rId6" Type="http://schemas.openxmlformats.org/officeDocument/2006/relationships/slide" Target="slide51.xml"/><Relationship Id="rId5" Type="http://schemas.openxmlformats.org/officeDocument/2006/relationships/tags" Target="../tags/tag237.xml"/><Relationship Id="rId4" Type="http://schemas.openxmlformats.org/officeDocument/2006/relationships/slide" Target="slide50.xml"/><Relationship Id="rId3" Type="http://schemas.openxmlformats.org/officeDocument/2006/relationships/tags" Target="../tags/tag236.xml"/><Relationship Id="rId2" Type="http://schemas.openxmlformats.org/officeDocument/2006/relationships/slide" Target="slide1.xml"/><Relationship Id="rId16" Type="http://schemas.openxmlformats.org/officeDocument/2006/relationships/notesSlide" Target="../notesSlides/notesSlide51.xml"/><Relationship Id="rId15" Type="http://schemas.openxmlformats.org/officeDocument/2006/relationships/slideLayout" Target="../slideLayouts/slideLayout4.xml"/><Relationship Id="rId14" Type="http://schemas.openxmlformats.org/officeDocument/2006/relationships/tags" Target="../tags/tag242.xml"/><Relationship Id="rId13" Type="http://schemas.openxmlformats.org/officeDocument/2006/relationships/tags" Target="../tags/tag241.xml"/><Relationship Id="rId12" Type="http://schemas.openxmlformats.org/officeDocument/2006/relationships/slide" Target="slide54.xml"/><Relationship Id="rId11" Type="http://schemas.openxmlformats.org/officeDocument/2006/relationships/tags" Target="../tags/tag240.xml"/><Relationship Id="rId10" Type="http://schemas.openxmlformats.org/officeDocument/2006/relationships/slide" Target="slide53.xml"/><Relationship Id="rId1" Type="http://schemas.openxmlformats.org/officeDocument/2006/relationships/tags" Target="../tags/tag235.xml"/></Relationships>
</file>

<file path=ppt/slides/_rels/slide53.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slide" Target="slide52.xml"/><Relationship Id="rId7" Type="http://schemas.openxmlformats.org/officeDocument/2006/relationships/tags" Target="../tags/tag246.xml"/><Relationship Id="rId6" Type="http://schemas.openxmlformats.org/officeDocument/2006/relationships/slide" Target="slide51.xml"/><Relationship Id="rId5" Type="http://schemas.openxmlformats.org/officeDocument/2006/relationships/tags" Target="../tags/tag245.xml"/><Relationship Id="rId4" Type="http://schemas.openxmlformats.org/officeDocument/2006/relationships/slide" Target="slide50.xml"/><Relationship Id="rId3" Type="http://schemas.openxmlformats.org/officeDocument/2006/relationships/tags" Target="../tags/tag244.xml"/><Relationship Id="rId2" Type="http://schemas.openxmlformats.org/officeDocument/2006/relationships/slide" Target="slide1.xml"/><Relationship Id="rId16" Type="http://schemas.openxmlformats.org/officeDocument/2006/relationships/notesSlide" Target="../notesSlides/notesSlide52.xml"/><Relationship Id="rId15" Type="http://schemas.openxmlformats.org/officeDocument/2006/relationships/slideLayout" Target="../slideLayouts/slideLayout4.xml"/><Relationship Id="rId14" Type="http://schemas.openxmlformats.org/officeDocument/2006/relationships/tags" Target="../tags/tag250.xml"/><Relationship Id="rId13" Type="http://schemas.openxmlformats.org/officeDocument/2006/relationships/tags" Target="../tags/tag249.xml"/><Relationship Id="rId12" Type="http://schemas.openxmlformats.org/officeDocument/2006/relationships/slide" Target="slide54.xml"/><Relationship Id="rId11" Type="http://schemas.openxmlformats.org/officeDocument/2006/relationships/tags" Target="../tags/tag248.xml"/><Relationship Id="rId10" Type="http://schemas.openxmlformats.org/officeDocument/2006/relationships/slide" Target="slide53.xml"/><Relationship Id="rId1" Type="http://schemas.openxmlformats.org/officeDocument/2006/relationships/tags" Target="../tags/tag243.xml"/></Relationships>
</file>

<file path=ppt/slides/_rels/slide54.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slide" Target="slide52.xml"/><Relationship Id="rId7" Type="http://schemas.openxmlformats.org/officeDocument/2006/relationships/tags" Target="../tags/tag254.xml"/><Relationship Id="rId6" Type="http://schemas.openxmlformats.org/officeDocument/2006/relationships/slide" Target="slide51.xml"/><Relationship Id="rId5" Type="http://schemas.openxmlformats.org/officeDocument/2006/relationships/tags" Target="../tags/tag253.xml"/><Relationship Id="rId4" Type="http://schemas.openxmlformats.org/officeDocument/2006/relationships/slide" Target="slide50.xml"/><Relationship Id="rId3" Type="http://schemas.openxmlformats.org/officeDocument/2006/relationships/tags" Target="../tags/tag252.xml"/><Relationship Id="rId2" Type="http://schemas.openxmlformats.org/officeDocument/2006/relationships/slide" Target="slide1.xml"/><Relationship Id="rId16" Type="http://schemas.openxmlformats.org/officeDocument/2006/relationships/notesSlide" Target="../notesSlides/notesSlide53.xml"/><Relationship Id="rId15" Type="http://schemas.openxmlformats.org/officeDocument/2006/relationships/slideLayout" Target="../slideLayouts/slideLayout4.xml"/><Relationship Id="rId14" Type="http://schemas.openxmlformats.org/officeDocument/2006/relationships/tags" Target="../tags/tag258.xml"/><Relationship Id="rId13" Type="http://schemas.openxmlformats.org/officeDocument/2006/relationships/tags" Target="../tags/tag257.xml"/><Relationship Id="rId12" Type="http://schemas.openxmlformats.org/officeDocument/2006/relationships/slide" Target="slide54.xml"/><Relationship Id="rId11" Type="http://schemas.openxmlformats.org/officeDocument/2006/relationships/tags" Target="../tags/tag256.xml"/><Relationship Id="rId10" Type="http://schemas.openxmlformats.org/officeDocument/2006/relationships/slide" Target="slide53.xml"/><Relationship Id="rId1" Type="http://schemas.openxmlformats.org/officeDocument/2006/relationships/tags" Target="../tags/tag251.xml"/></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4.xml"/><Relationship Id="rId2" Type="http://schemas.openxmlformats.org/officeDocument/2006/relationships/tags" Target="../tags/tag260.xml"/><Relationship Id="rId1" Type="http://schemas.openxmlformats.org/officeDocument/2006/relationships/tags" Target="../tags/tag259.xml"/></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4.xml"/><Relationship Id="rId2" Type="http://schemas.openxmlformats.org/officeDocument/2006/relationships/tags" Target="../tags/tag262.xml"/><Relationship Id="rId1" Type="http://schemas.openxmlformats.org/officeDocument/2006/relationships/tags" Target="../tags/tag261.xml"/></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4.xml"/><Relationship Id="rId2" Type="http://schemas.openxmlformats.org/officeDocument/2006/relationships/tags" Target="../tags/tag264.xml"/><Relationship Id="rId1" Type="http://schemas.openxmlformats.org/officeDocument/2006/relationships/tags" Target="../tags/tag263.xm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57.xml"/><Relationship Id="rId3" Type="http://schemas.openxmlformats.org/officeDocument/2006/relationships/slideLayout" Target="../slideLayouts/slideLayout4.xml"/><Relationship Id="rId2" Type="http://schemas.openxmlformats.org/officeDocument/2006/relationships/tags" Target="../tags/tag266.xml"/><Relationship Id="rId1" Type="http://schemas.openxmlformats.org/officeDocument/2006/relationships/tags" Target="../tags/tag265.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8.xml"/><Relationship Id="rId3" Type="http://schemas.openxmlformats.org/officeDocument/2006/relationships/slideLayout" Target="../slideLayouts/slideLayout4.xml"/><Relationship Id="rId2" Type="http://schemas.openxmlformats.org/officeDocument/2006/relationships/tags" Target="../tags/tag268.xml"/><Relationship Id="rId1" Type="http://schemas.openxmlformats.org/officeDocument/2006/relationships/tags" Target="../tags/tag26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59.xml"/><Relationship Id="rId4" Type="http://schemas.openxmlformats.org/officeDocument/2006/relationships/slideLayout" Target="../slideLayouts/slideLayout4.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60.xml"/><Relationship Id="rId4" Type="http://schemas.openxmlformats.org/officeDocument/2006/relationships/slideLayout" Target="../slideLayouts/slideLayout4.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62.xml.rels><?xml version="1.0" encoding="UTF-8" standalone="yes"?>
<Relationships xmlns="http://schemas.openxmlformats.org/package/2006/relationships"><Relationship Id="rId5" Type="http://schemas.openxmlformats.org/officeDocument/2006/relationships/notesSlide" Target="../notesSlides/notesSlide61.xml"/><Relationship Id="rId4" Type="http://schemas.openxmlformats.org/officeDocument/2006/relationships/slideLayout" Target="../slideLayouts/slideLayout4.xml"/><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62.xml"/><Relationship Id="rId3" Type="http://schemas.openxmlformats.org/officeDocument/2006/relationships/slideLayout" Target="../slideLayouts/slideLayout4.xml"/><Relationship Id="rId2" Type="http://schemas.openxmlformats.org/officeDocument/2006/relationships/tags" Target="../tags/tag279.xml"/><Relationship Id="rId1" Type="http://schemas.openxmlformats.org/officeDocument/2006/relationships/tags" Target="../tags/tag278.xml"/></Relationships>
</file>

<file path=ppt/slides/_rels/slide64.xml.rels><?xml version="1.0" encoding="UTF-8" standalone="yes"?>
<Relationships xmlns="http://schemas.openxmlformats.org/package/2006/relationships"><Relationship Id="rId9" Type="http://schemas.openxmlformats.org/officeDocument/2006/relationships/slide" Target="slide67.xml"/><Relationship Id="rId8" Type="http://schemas.openxmlformats.org/officeDocument/2006/relationships/tags" Target="../tags/tag283.xml"/><Relationship Id="rId7" Type="http://schemas.openxmlformats.org/officeDocument/2006/relationships/slide" Target="slide66.xml"/><Relationship Id="rId6" Type="http://schemas.openxmlformats.org/officeDocument/2006/relationships/tags" Target="../tags/tag282.xml"/><Relationship Id="rId5" Type="http://schemas.openxmlformats.org/officeDocument/2006/relationships/slide" Target="slide65.xml"/><Relationship Id="rId4" Type="http://schemas.openxmlformats.org/officeDocument/2006/relationships/tags" Target="../tags/tag281.xml"/><Relationship Id="rId3" Type="http://schemas.openxmlformats.org/officeDocument/2006/relationships/slide" Target="slide64.xml"/><Relationship Id="rId2" Type="http://schemas.openxmlformats.org/officeDocument/2006/relationships/tags" Target="../tags/tag280.xml"/><Relationship Id="rId17" Type="http://schemas.openxmlformats.org/officeDocument/2006/relationships/notesSlide" Target="../notesSlides/notesSlide63.xml"/><Relationship Id="rId16" Type="http://schemas.openxmlformats.org/officeDocument/2006/relationships/slideLayout" Target="../slideLayouts/slideLayout4.xml"/><Relationship Id="rId15" Type="http://schemas.openxmlformats.org/officeDocument/2006/relationships/tags" Target="../tags/tag288.xml"/><Relationship Id="rId14" Type="http://schemas.openxmlformats.org/officeDocument/2006/relationships/tags" Target="../tags/tag287.xml"/><Relationship Id="rId13" Type="http://schemas.openxmlformats.org/officeDocument/2006/relationships/tags" Target="../tags/tag286.xml"/><Relationship Id="rId12" Type="http://schemas.openxmlformats.org/officeDocument/2006/relationships/tags" Target="../tags/tag285.xml"/><Relationship Id="rId11" Type="http://schemas.openxmlformats.org/officeDocument/2006/relationships/slide" Target="slide68.xml"/><Relationship Id="rId10" Type="http://schemas.openxmlformats.org/officeDocument/2006/relationships/tags" Target="../tags/tag284.xml"/><Relationship Id="rId1" Type="http://schemas.openxmlformats.org/officeDocument/2006/relationships/slide" Target="slide1.xml"/></Relationships>
</file>

<file path=ppt/slides/_rels/slide65.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slide" Target="slide66.xml"/><Relationship Id="rId7" Type="http://schemas.openxmlformats.org/officeDocument/2006/relationships/tags" Target="../tags/tag292.xml"/><Relationship Id="rId6" Type="http://schemas.openxmlformats.org/officeDocument/2006/relationships/slide" Target="slide65.xml"/><Relationship Id="rId5" Type="http://schemas.openxmlformats.org/officeDocument/2006/relationships/tags" Target="../tags/tag291.xml"/><Relationship Id="rId4" Type="http://schemas.openxmlformats.org/officeDocument/2006/relationships/slide" Target="slide64.xml"/><Relationship Id="rId3" Type="http://schemas.openxmlformats.org/officeDocument/2006/relationships/tags" Target="../tags/tag290.xml"/><Relationship Id="rId2" Type="http://schemas.openxmlformats.org/officeDocument/2006/relationships/slide" Target="slide1.xml"/><Relationship Id="rId16" Type="http://schemas.openxmlformats.org/officeDocument/2006/relationships/notesSlide" Target="../notesSlides/notesSlide64.xml"/><Relationship Id="rId15" Type="http://schemas.openxmlformats.org/officeDocument/2006/relationships/slideLayout" Target="../slideLayouts/slideLayout4.xml"/><Relationship Id="rId14" Type="http://schemas.openxmlformats.org/officeDocument/2006/relationships/tags" Target="../tags/tag296.xml"/><Relationship Id="rId13" Type="http://schemas.openxmlformats.org/officeDocument/2006/relationships/tags" Target="../tags/tag295.xml"/><Relationship Id="rId12" Type="http://schemas.openxmlformats.org/officeDocument/2006/relationships/slide" Target="slide68.xml"/><Relationship Id="rId11" Type="http://schemas.openxmlformats.org/officeDocument/2006/relationships/tags" Target="../tags/tag294.xml"/><Relationship Id="rId10" Type="http://schemas.openxmlformats.org/officeDocument/2006/relationships/slide" Target="slide67.xml"/><Relationship Id="rId1" Type="http://schemas.openxmlformats.org/officeDocument/2006/relationships/tags" Target="../tags/tag289.xml"/></Relationships>
</file>

<file path=ppt/slides/_rels/slide66.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slide" Target="slide66.xml"/><Relationship Id="rId7" Type="http://schemas.openxmlformats.org/officeDocument/2006/relationships/tags" Target="../tags/tag300.xml"/><Relationship Id="rId6" Type="http://schemas.openxmlformats.org/officeDocument/2006/relationships/slide" Target="slide65.xml"/><Relationship Id="rId5" Type="http://schemas.openxmlformats.org/officeDocument/2006/relationships/tags" Target="../tags/tag299.xml"/><Relationship Id="rId4" Type="http://schemas.openxmlformats.org/officeDocument/2006/relationships/slide" Target="slide64.xml"/><Relationship Id="rId3" Type="http://schemas.openxmlformats.org/officeDocument/2006/relationships/tags" Target="../tags/tag298.xml"/><Relationship Id="rId2" Type="http://schemas.openxmlformats.org/officeDocument/2006/relationships/slide" Target="slide1.xml"/><Relationship Id="rId16" Type="http://schemas.openxmlformats.org/officeDocument/2006/relationships/notesSlide" Target="../notesSlides/notesSlide65.xml"/><Relationship Id="rId15" Type="http://schemas.openxmlformats.org/officeDocument/2006/relationships/slideLayout" Target="../slideLayouts/slideLayout4.xml"/><Relationship Id="rId14" Type="http://schemas.openxmlformats.org/officeDocument/2006/relationships/tags" Target="../tags/tag304.xml"/><Relationship Id="rId13" Type="http://schemas.openxmlformats.org/officeDocument/2006/relationships/tags" Target="../tags/tag303.xml"/><Relationship Id="rId12" Type="http://schemas.openxmlformats.org/officeDocument/2006/relationships/slide" Target="slide68.xml"/><Relationship Id="rId11" Type="http://schemas.openxmlformats.org/officeDocument/2006/relationships/tags" Target="../tags/tag302.xml"/><Relationship Id="rId10" Type="http://schemas.openxmlformats.org/officeDocument/2006/relationships/slide" Target="slide67.xml"/><Relationship Id="rId1" Type="http://schemas.openxmlformats.org/officeDocument/2006/relationships/tags" Target="../tags/tag297.xml"/></Relationships>
</file>

<file path=ppt/slides/_rels/slide67.xml.rels><?xml version="1.0" encoding="UTF-8" standalone="yes"?>
<Relationships xmlns="http://schemas.openxmlformats.org/package/2006/relationships"><Relationship Id="rId9" Type="http://schemas.openxmlformats.org/officeDocument/2006/relationships/tags" Target="../tags/tag309.xml"/><Relationship Id="rId8" Type="http://schemas.openxmlformats.org/officeDocument/2006/relationships/slide" Target="slide66.xml"/><Relationship Id="rId7" Type="http://schemas.openxmlformats.org/officeDocument/2006/relationships/tags" Target="../tags/tag308.xml"/><Relationship Id="rId6" Type="http://schemas.openxmlformats.org/officeDocument/2006/relationships/slide" Target="slide65.xml"/><Relationship Id="rId5" Type="http://schemas.openxmlformats.org/officeDocument/2006/relationships/tags" Target="../tags/tag307.xml"/><Relationship Id="rId4" Type="http://schemas.openxmlformats.org/officeDocument/2006/relationships/slide" Target="slide64.xml"/><Relationship Id="rId3" Type="http://schemas.openxmlformats.org/officeDocument/2006/relationships/tags" Target="../tags/tag306.xml"/><Relationship Id="rId2" Type="http://schemas.openxmlformats.org/officeDocument/2006/relationships/slide" Target="slide1.xml"/><Relationship Id="rId16" Type="http://schemas.openxmlformats.org/officeDocument/2006/relationships/notesSlide" Target="../notesSlides/notesSlide66.xml"/><Relationship Id="rId15" Type="http://schemas.openxmlformats.org/officeDocument/2006/relationships/slideLayout" Target="../slideLayouts/slideLayout4.xml"/><Relationship Id="rId14" Type="http://schemas.openxmlformats.org/officeDocument/2006/relationships/tags" Target="../tags/tag312.xml"/><Relationship Id="rId13" Type="http://schemas.openxmlformats.org/officeDocument/2006/relationships/tags" Target="../tags/tag311.xml"/><Relationship Id="rId12" Type="http://schemas.openxmlformats.org/officeDocument/2006/relationships/slide" Target="slide68.xml"/><Relationship Id="rId11" Type="http://schemas.openxmlformats.org/officeDocument/2006/relationships/tags" Target="../tags/tag310.xml"/><Relationship Id="rId10" Type="http://schemas.openxmlformats.org/officeDocument/2006/relationships/slide" Target="slide67.xml"/><Relationship Id="rId1" Type="http://schemas.openxmlformats.org/officeDocument/2006/relationships/tags" Target="../tags/tag305.xml"/></Relationships>
</file>

<file path=ppt/slides/_rels/slide68.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slide" Target="slide66.xml"/><Relationship Id="rId7" Type="http://schemas.openxmlformats.org/officeDocument/2006/relationships/tags" Target="../tags/tag316.xml"/><Relationship Id="rId6" Type="http://schemas.openxmlformats.org/officeDocument/2006/relationships/slide" Target="slide65.xml"/><Relationship Id="rId5" Type="http://schemas.openxmlformats.org/officeDocument/2006/relationships/tags" Target="../tags/tag315.xml"/><Relationship Id="rId4" Type="http://schemas.openxmlformats.org/officeDocument/2006/relationships/slide" Target="slide64.xml"/><Relationship Id="rId3" Type="http://schemas.openxmlformats.org/officeDocument/2006/relationships/tags" Target="../tags/tag314.xml"/><Relationship Id="rId2" Type="http://schemas.openxmlformats.org/officeDocument/2006/relationships/slide" Target="slide1.xml"/><Relationship Id="rId16" Type="http://schemas.openxmlformats.org/officeDocument/2006/relationships/notesSlide" Target="../notesSlides/notesSlide67.xml"/><Relationship Id="rId15" Type="http://schemas.openxmlformats.org/officeDocument/2006/relationships/slideLayout" Target="../slideLayouts/slideLayout4.xml"/><Relationship Id="rId14" Type="http://schemas.openxmlformats.org/officeDocument/2006/relationships/tags" Target="../tags/tag320.xml"/><Relationship Id="rId13" Type="http://schemas.openxmlformats.org/officeDocument/2006/relationships/tags" Target="../tags/tag319.xml"/><Relationship Id="rId12" Type="http://schemas.openxmlformats.org/officeDocument/2006/relationships/slide" Target="slide68.xml"/><Relationship Id="rId11" Type="http://schemas.openxmlformats.org/officeDocument/2006/relationships/tags" Target="../tags/tag318.xml"/><Relationship Id="rId10" Type="http://schemas.openxmlformats.org/officeDocument/2006/relationships/slide" Target="slide67.xml"/><Relationship Id="rId1" Type="http://schemas.openxmlformats.org/officeDocument/2006/relationships/tags" Target="../tags/tag313.xml"/></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68.xml"/><Relationship Id="rId3" Type="http://schemas.openxmlformats.org/officeDocument/2006/relationships/slideLayout" Target="../slideLayouts/slideLayout4.xml"/><Relationship Id="rId2" Type="http://schemas.openxmlformats.org/officeDocument/2006/relationships/tags" Target="../tags/tag322.xml"/><Relationship Id="rId1" Type="http://schemas.openxmlformats.org/officeDocument/2006/relationships/tags" Target="../tags/tag32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70.xml.rels><?xml version="1.0" encoding="UTF-8" standalone="yes"?>
<Relationships xmlns="http://schemas.openxmlformats.org/package/2006/relationships"><Relationship Id="rId4" Type="http://schemas.openxmlformats.org/officeDocument/2006/relationships/notesSlide" Target="../notesSlides/notesSlide69.xml"/><Relationship Id="rId3" Type="http://schemas.openxmlformats.org/officeDocument/2006/relationships/slideLayout" Target="../slideLayouts/slideLayout4.xml"/><Relationship Id="rId2" Type="http://schemas.openxmlformats.org/officeDocument/2006/relationships/tags" Target="../tags/tag324.xml"/><Relationship Id="rId1" Type="http://schemas.openxmlformats.org/officeDocument/2006/relationships/tags" Target="../tags/tag323.xml"/></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70.xml"/><Relationship Id="rId3" Type="http://schemas.openxmlformats.org/officeDocument/2006/relationships/slideLayout" Target="../slideLayouts/slideLayout4.xml"/><Relationship Id="rId2" Type="http://schemas.openxmlformats.org/officeDocument/2006/relationships/tags" Target="../tags/tag326.xml"/><Relationship Id="rId1" Type="http://schemas.openxmlformats.org/officeDocument/2006/relationships/tags" Target="../tags/tag325.xml"/></Relationships>
</file>

<file path=ppt/slides/_rels/slide72.xml.rels><?xml version="1.0" encoding="UTF-8" standalone="yes"?>
<Relationships xmlns="http://schemas.openxmlformats.org/package/2006/relationships"><Relationship Id="rId4" Type="http://schemas.openxmlformats.org/officeDocument/2006/relationships/notesSlide" Target="../notesSlides/notesSlide71.xml"/><Relationship Id="rId3" Type="http://schemas.openxmlformats.org/officeDocument/2006/relationships/slideLayout" Target="../slideLayouts/slideLayout4.xml"/><Relationship Id="rId2" Type="http://schemas.openxmlformats.org/officeDocument/2006/relationships/tags" Target="../tags/tag328.xml"/><Relationship Id="rId1" Type="http://schemas.openxmlformats.org/officeDocument/2006/relationships/tags" Target="../tags/tag327.xml"/></Relationships>
</file>

<file path=ppt/slides/_rels/slide73.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tags" Target="../tags/tag332.xml"/><Relationship Id="rId7" Type="http://schemas.openxmlformats.org/officeDocument/2006/relationships/slide" Target="slide75.xml"/><Relationship Id="rId6" Type="http://schemas.openxmlformats.org/officeDocument/2006/relationships/tags" Target="../tags/tag331.xml"/><Relationship Id="rId5" Type="http://schemas.openxmlformats.org/officeDocument/2006/relationships/slide" Target="slide74.xml"/><Relationship Id="rId4" Type="http://schemas.openxmlformats.org/officeDocument/2006/relationships/tags" Target="../tags/tag330.xml"/><Relationship Id="rId3" Type="http://schemas.openxmlformats.org/officeDocument/2006/relationships/slide" Target="slide73.xml"/><Relationship Id="rId2" Type="http://schemas.openxmlformats.org/officeDocument/2006/relationships/tags" Target="../tags/tag329.xml"/><Relationship Id="rId17" Type="http://schemas.openxmlformats.org/officeDocument/2006/relationships/notesSlide" Target="../notesSlides/notesSlide72.xml"/><Relationship Id="rId16" Type="http://schemas.openxmlformats.org/officeDocument/2006/relationships/slideLayout" Target="../slideLayouts/slideLayout4.xml"/><Relationship Id="rId15" Type="http://schemas.openxmlformats.org/officeDocument/2006/relationships/tags" Target="../tags/tag337.xml"/><Relationship Id="rId14" Type="http://schemas.openxmlformats.org/officeDocument/2006/relationships/tags" Target="../tags/tag336.xml"/><Relationship Id="rId13" Type="http://schemas.openxmlformats.org/officeDocument/2006/relationships/tags" Target="../tags/tag335.xml"/><Relationship Id="rId12" Type="http://schemas.openxmlformats.org/officeDocument/2006/relationships/tags" Target="../tags/tag334.xml"/><Relationship Id="rId11" Type="http://schemas.openxmlformats.org/officeDocument/2006/relationships/slide" Target="slide77.xml"/><Relationship Id="rId10" Type="http://schemas.openxmlformats.org/officeDocument/2006/relationships/tags" Target="../tags/tag333.xml"/><Relationship Id="rId1" Type="http://schemas.openxmlformats.org/officeDocument/2006/relationships/slide" Target="slide1.xml"/></Relationships>
</file>

<file path=ppt/slides/_rels/slide74.xml.rels><?xml version="1.0" encoding="UTF-8" standalone="yes"?>
<Relationships xmlns="http://schemas.openxmlformats.org/package/2006/relationships"><Relationship Id="rId9" Type="http://schemas.openxmlformats.org/officeDocument/2006/relationships/tags" Target="../tags/tag342.xml"/><Relationship Id="rId8" Type="http://schemas.openxmlformats.org/officeDocument/2006/relationships/slide" Target="slide75.xml"/><Relationship Id="rId7" Type="http://schemas.openxmlformats.org/officeDocument/2006/relationships/tags" Target="../tags/tag341.xml"/><Relationship Id="rId6" Type="http://schemas.openxmlformats.org/officeDocument/2006/relationships/slide" Target="slide74.xml"/><Relationship Id="rId5" Type="http://schemas.openxmlformats.org/officeDocument/2006/relationships/tags" Target="../tags/tag340.xml"/><Relationship Id="rId4" Type="http://schemas.openxmlformats.org/officeDocument/2006/relationships/slide" Target="slide73.xml"/><Relationship Id="rId3" Type="http://schemas.openxmlformats.org/officeDocument/2006/relationships/tags" Target="../tags/tag339.xml"/><Relationship Id="rId2" Type="http://schemas.openxmlformats.org/officeDocument/2006/relationships/tags" Target="../tags/tag338.xml"/><Relationship Id="rId16" Type="http://schemas.openxmlformats.org/officeDocument/2006/relationships/notesSlide" Target="../notesSlides/notesSlide73.xml"/><Relationship Id="rId15" Type="http://schemas.openxmlformats.org/officeDocument/2006/relationships/slideLayout" Target="../slideLayouts/slideLayout4.xml"/><Relationship Id="rId14" Type="http://schemas.openxmlformats.org/officeDocument/2006/relationships/tags" Target="../tags/tag345.xml"/><Relationship Id="rId13" Type="http://schemas.openxmlformats.org/officeDocument/2006/relationships/tags" Target="../tags/tag344.xml"/><Relationship Id="rId12" Type="http://schemas.openxmlformats.org/officeDocument/2006/relationships/slide" Target="slide77.xml"/><Relationship Id="rId11" Type="http://schemas.openxmlformats.org/officeDocument/2006/relationships/tags" Target="../tags/tag343.xml"/><Relationship Id="rId10" Type="http://schemas.openxmlformats.org/officeDocument/2006/relationships/slide" Target="slide76.xml"/><Relationship Id="rId1" Type="http://schemas.openxmlformats.org/officeDocument/2006/relationships/slide" Target="slide1.xml"/></Relationships>
</file>

<file path=ppt/slides/_rels/slide75.xml.rels><?xml version="1.0" encoding="UTF-8" standalone="yes"?>
<Relationships xmlns="http://schemas.openxmlformats.org/package/2006/relationships"><Relationship Id="rId9" Type="http://schemas.openxmlformats.org/officeDocument/2006/relationships/tags" Target="../tags/tag350.xml"/><Relationship Id="rId8" Type="http://schemas.openxmlformats.org/officeDocument/2006/relationships/slide" Target="slide75.xml"/><Relationship Id="rId7" Type="http://schemas.openxmlformats.org/officeDocument/2006/relationships/tags" Target="../tags/tag349.xml"/><Relationship Id="rId6" Type="http://schemas.openxmlformats.org/officeDocument/2006/relationships/slide" Target="slide74.xml"/><Relationship Id="rId5" Type="http://schemas.openxmlformats.org/officeDocument/2006/relationships/tags" Target="../tags/tag348.xml"/><Relationship Id="rId4" Type="http://schemas.openxmlformats.org/officeDocument/2006/relationships/slide" Target="slide73.xml"/><Relationship Id="rId3" Type="http://schemas.openxmlformats.org/officeDocument/2006/relationships/tags" Target="../tags/tag347.xml"/><Relationship Id="rId2" Type="http://schemas.openxmlformats.org/officeDocument/2006/relationships/tags" Target="../tags/tag346.xml"/><Relationship Id="rId16" Type="http://schemas.openxmlformats.org/officeDocument/2006/relationships/notesSlide" Target="../notesSlides/notesSlide74.xml"/><Relationship Id="rId15" Type="http://schemas.openxmlformats.org/officeDocument/2006/relationships/slideLayout" Target="../slideLayouts/slideLayout4.xml"/><Relationship Id="rId14" Type="http://schemas.openxmlformats.org/officeDocument/2006/relationships/tags" Target="../tags/tag353.xml"/><Relationship Id="rId13" Type="http://schemas.openxmlformats.org/officeDocument/2006/relationships/tags" Target="../tags/tag352.xml"/><Relationship Id="rId12" Type="http://schemas.openxmlformats.org/officeDocument/2006/relationships/slide" Target="slide77.xml"/><Relationship Id="rId11" Type="http://schemas.openxmlformats.org/officeDocument/2006/relationships/tags" Target="../tags/tag351.xml"/><Relationship Id="rId10" Type="http://schemas.openxmlformats.org/officeDocument/2006/relationships/slide" Target="slide76.xml"/><Relationship Id="rId1" Type="http://schemas.openxmlformats.org/officeDocument/2006/relationships/slide" Target="slide1.xml"/></Relationships>
</file>

<file path=ppt/slides/_rels/slide76.xml.rels><?xml version="1.0" encoding="UTF-8" standalone="yes"?>
<Relationships xmlns="http://schemas.openxmlformats.org/package/2006/relationships"><Relationship Id="rId9" Type="http://schemas.openxmlformats.org/officeDocument/2006/relationships/tags" Target="../tags/tag358.xml"/><Relationship Id="rId8" Type="http://schemas.openxmlformats.org/officeDocument/2006/relationships/slide" Target="slide75.xml"/><Relationship Id="rId7" Type="http://schemas.openxmlformats.org/officeDocument/2006/relationships/tags" Target="../tags/tag357.xml"/><Relationship Id="rId6" Type="http://schemas.openxmlformats.org/officeDocument/2006/relationships/slide" Target="slide74.xml"/><Relationship Id="rId5" Type="http://schemas.openxmlformats.org/officeDocument/2006/relationships/tags" Target="../tags/tag356.xml"/><Relationship Id="rId4" Type="http://schemas.openxmlformats.org/officeDocument/2006/relationships/slide" Target="slide73.xml"/><Relationship Id="rId3" Type="http://schemas.openxmlformats.org/officeDocument/2006/relationships/tags" Target="../tags/tag355.xml"/><Relationship Id="rId2" Type="http://schemas.openxmlformats.org/officeDocument/2006/relationships/tags" Target="../tags/tag354.xml"/><Relationship Id="rId16" Type="http://schemas.openxmlformats.org/officeDocument/2006/relationships/notesSlide" Target="../notesSlides/notesSlide75.xml"/><Relationship Id="rId15" Type="http://schemas.openxmlformats.org/officeDocument/2006/relationships/slideLayout" Target="../slideLayouts/slideLayout4.xml"/><Relationship Id="rId14" Type="http://schemas.openxmlformats.org/officeDocument/2006/relationships/tags" Target="../tags/tag361.xml"/><Relationship Id="rId13" Type="http://schemas.openxmlformats.org/officeDocument/2006/relationships/tags" Target="../tags/tag360.xml"/><Relationship Id="rId12" Type="http://schemas.openxmlformats.org/officeDocument/2006/relationships/slide" Target="slide77.xml"/><Relationship Id="rId11" Type="http://schemas.openxmlformats.org/officeDocument/2006/relationships/tags" Target="../tags/tag359.xml"/><Relationship Id="rId10" Type="http://schemas.openxmlformats.org/officeDocument/2006/relationships/slide" Target="slide76.xml"/><Relationship Id="rId1" Type="http://schemas.openxmlformats.org/officeDocument/2006/relationships/slide" Target="slide1.xml"/></Relationships>
</file>

<file path=ppt/slides/_rels/slide77.xml.rels><?xml version="1.0" encoding="UTF-8" standalone="yes"?>
<Relationships xmlns="http://schemas.openxmlformats.org/package/2006/relationships"><Relationship Id="rId9" Type="http://schemas.openxmlformats.org/officeDocument/2006/relationships/tags" Target="../tags/tag366.xml"/><Relationship Id="rId8" Type="http://schemas.openxmlformats.org/officeDocument/2006/relationships/slide" Target="slide75.xml"/><Relationship Id="rId7" Type="http://schemas.openxmlformats.org/officeDocument/2006/relationships/tags" Target="../tags/tag365.xml"/><Relationship Id="rId6" Type="http://schemas.openxmlformats.org/officeDocument/2006/relationships/slide" Target="slide74.xml"/><Relationship Id="rId5" Type="http://schemas.openxmlformats.org/officeDocument/2006/relationships/tags" Target="../tags/tag364.xml"/><Relationship Id="rId4" Type="http://schemas.openxmlformats.org/officeDocument/2006/relationships/slide" Target="slide73.xml"/><Relationship Id="rId3" Type="http://schemas.openxmlformats.org/officeDocument/2006/relationships/tags" Target="../tags/tag363.xml"/><Relationship Id="rId2" Type="http://schemas.openxmlformats.org/officeDocument/2006/relationships/tags" Target="../tags/tag362.xml"/><Relationship Id="rId16" Type="http://schemas.openxmlformats.org/officeDocument/2006/relationships/notesSlide" Target="../notesSlides/notesSlide76.xml"/><Relationship Id="rId15" Type="http://schemas.openxmlformats.org/officeDocument/2006/relationships/slideLayout" Target="../slideLayouts/slideLayout4.xml"/><Relationship Id="rId14" Type="http://schemas.openxmlformats.org/officeDocument/2006/relationships/tags" Target="../tags/tag369.xml"/><Relationship Id="rId13" Type="http://schemas.openxmlformats.org/officeDocument/2006/relationships/tags" Target="../tags/tag368.xml"/><Relationship Id="rId12" Type="http://schemas.openxmlformats.org/officeDocument/2006/relationships/slide" Target="slide77.xml"/><Relationship Id="rId11" Type="http://schemas.openxmlformats.org/officeDocument/2006/relationships/tags" Target="../tags/tag367.xml"/><Relationship Id="rId10" Type="http://schemas.openxmlformats.org/officeDocument/2006/relationships/slide" Target="slide76.xml"/><Relationship Id="rId1" Type="http://schemas.openxmlformats.org/officeDocument/2006/relationships/slide" Target="slide1.xml"/></Relationships>
</file>

<file path=ppt/slides/_rels/slide78.xml.rels><?xml version="1.0" encoding="UTF-8" standalone="yes"?>
<Relationships xmlns="http://schemas.openxmlformats.org/package/2006/relationships"><Relationship Id="rId4" Type="http://schemas.openxmlformats.org/officeDocument/2006/relationships/notesSlide" Target="../notesSlides/notesSlide77.xml"/><Relationship Id="rId3" Type="http://schemas.openxmlformats.org/officeDocument/2006/relationships/slideLayout" Target="../slideLayouts/slideLayout4.xml"/><Relationship Id="rId2" Type="http://schemas.openxmlformats.org/officeDocument/2006/relationships/tags" Target="../tags/tag371.xml"/><Relationship Id="rId1" Type="http://schemas.openxmlformats.org/officeDocument/2006/relationships/tags" Target="../tags/tag370.xml"/></Relationships>
</file>

<file path=ppt/slides/_rels/slide79.xml.rels><?xml version="1.0" encoding="UTF-8" standalone="yes"?>
<Relationships xmlns="http://schemas.openxmlformats.org/package/2006/relationships"><Relationship Id="rId4" Type="http://schemas.openxmlformats.org/officeDocument/2006/relationships/notesSlide" Target="../notesSlides/notesSlide78.xml"/><Relationship Id="rId3" Type="http://schemas.openxmlformats.org/officeDocument/2006/relationships/slideLayout" Target="../slideLayouts/slideLayout4.xml"/><Relationship Id="rId2" Type="http://schemas.openxmlformats.org/officeDocument/2006/relationships/tags" Target="../tags/tag373.xml"/><Relationship Id="rId1" Type="http://schemas.openxmlformats.org/officeDocument/2006/relationships/tags" Target="../tags/tag372.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80.xml.rels><?xml version="1.0" encoding="UTF-8" standalone="yes"?>
<Relationships xmlns="http://schemas.openxmlformats.org/package/2006/relationships"><Relationship Id="rId4" Type="http://schemas.openxmlformats.org/officeDocument/2006/relationships/notesSlide" Target="../notesSlides/notesSlide79.xml"/><Relationship Id="rId3" Type="http://schemas.openxmlformats.org/officeDocument/2006/relationships/slideLayout" Target="../slideLayouts/slideLayout4.xml"/><Relationship Id="rId2" Type="http://schemas.openxmlformats.org/officeDocument/2006/relationships/tags" Target="../tags/tag375.xml"/><Relationship Id="rId1" Type="http://schemas.openxmlformats.org/officeDocument/2006/relationships/tags" Target="../tags/tag374.xml"/></Relationships>
</file>

<file path=ppt/slides/_rels/slide81.xml.rels><?xml version="1.0" encoding="UTF-8" standalone="yes"?>
<Relationships xmlns="http://schemas.openxmlformats.org/package/2006/relationships"><Relationship Id="rId4" Type="http://schemas.openxmlformats.org/officeDocument/2006/relationships/notesSlide" Target="../notesSlides/notesSlide80.xml"/><Relationship Id="rId3" Type="http://schemas.openxmlformats.org/officeDocument/2006/relationships/slideLayout" Target="../slideLayouts/slideLayout4.xml"/><Relationship Id="rId2" Type="http://schemas.openxmlformats.org/officeDocument/2006/relationships/tags" Target="../tags/tag377.xml"/><Relationship Id="rId1" Type="http://schemas.openxmlformats.org/officeDocument/2006/relationships/tags" Target="../tags/tag376.xml"/></Relationships>
</file>

<file path=ppt/slides/_rels/slide82.xml.rels><?xml version="1.0" encoding="UTF-8" standalone="yes"?>
<Relationships xmlns="http://schemas.openxmlformats.org/package/2006/relationships"><Relationship Id="rId4" Type="http://schemas.openxmlformats.org/officeDocument/2006/relationships/notesSlide" Target="../notesSlides/notesSlide81.xml"/><Relationship Id="rId3" Type="http://schemas.openxmlformats.org/officeDocument/2006/relationships/slideLayout" Target="../slideLayouts/slideLayout4.xml"/><Relationship Id="rId2" Type="http://schemas.openxmlformats.org/officeDocument/2006/relationships/tags" Target="../tags/tag379.xml"/><Relationship Id="rId1" Type="http://schemas.openxmlformats.org/officeDocument/2006/relationships/tags" Target="../tags/tag378.xml"/></Relationships>
</file>

<file path=ppt/slides/_rels/slide83.xml.rels><?xml version="1.0" encoding="UTF-8" standalone="yes"?>
<Relationships xmlns="http://schemas.openxmlformats.org/package/2006/relationships"><Relationship Id="rId4" Type="http://schemas.openxmlformats.org/officeDocument/2006/relationships/notesSlide" Target="../notesSlides/notesSlide82.xml"/><Relationship Id="rId3" Type="http://schemas.openxmlformats.org/officeDocument/2006/relationships/slideLayout" Target="../slideLayouts/slideLayout4.xml"/><Relationship Id="rId2" Type="http://schemas.openxmlformats.org/officeDocument/2006/relationships/tags" Target="../tags/tag381.xml"/><Relationship Id="rId1" Type="http://schemas.openxmlformats.org/officeDocument/2006/relationships/tags" Target="../tags/tag380.xml"/></Relationships>
</file>

<file path=ppt/slides/_rels/slide84.xml.rels><?xml version="1.0" encoding="UTF-8" standalone="yes"?>
<Relationships xmlns="http://schemas.openxmlformats.org/package/2006/relationships"><Relationship Id="rId4" Type="http://schemas.openxmlformats.org/officeDocument/2006/relationships/notesSlide" Target="../notesSlides/notesSlide83.xml"/><Relationship Id="rId3" Type="http://schemas.openxmlformats.org/officeDocument/2006/relationships/slideLayout" Target="../slideLayouts/slideLayout4.xml"/><Relationship Id="rId2" Type="http://schemas.openxmlformats.org/officeDocument/2006/relationships/tags" Target="../tags/tag383.xml"/><Relationship Id="rId1" Type="http://schemas.openxmlformats.org/officeDocument/2006/relationships/tags" Target="../tags/tag382.xml"/></Relationships>
</file>

<file path=ppt/slides/_rels/slide85.xml.rels><?xml version="1.0" encoding="UTF-8" standalone="yes"?>
<Relationships xmlns="http://schemas.openxmlformats.org/package/2006/relationships"><Relationship Id="rId4" Type="http://schemas.openxmlformats.org/officeDocument/2006/relationships/notesSlide" Target="../notesSlides/notesSlide84.xml"/><Relationship Id="rId3" Type="http://schemas.openxmlformats.org/officeDocument/2006/relationships/slideLayout" Target="../slideLayouts/slideLayout4.xml"/><Relationship Id="rId2" Type="http://schemas.openxmlformats.org/officeDocument/2006/relationships/tags" Target="../tags/tag385.xml"/><Relationship Id="rId1" Type="http://schemas.openxmlformats.org/officeDocument/2006/relationships/tags" Target="../tags/tag384.xml"/></Relationships>
</file>

<file path=ppt/slides/_rels/slide86.xml.rels><?xml version="1.0" encoding="UTF-8" standalone="yes"?>
<Relationships xmlns="http://schemas.openxmlformats.org/package/2006/relationships"><Relationship Id="rId5" Type="http://schemas.openxmlformats.org/officeDocument/2006/relationships/notesSlide" Target="../notesSlides/notesSlide85.xml"/><Relationship Id="rId4" Type="http://schemas.openxmlformats.org/officeDocument/2006/relationships/slideLayout" Target="../slideLayouts/slideLayout4.xml"/><Relationship Id="rId3" Type="http://schemas.openxmlformats.org/officeDocument/2006/relationships/tags" Target="../tags/tag388.xml"/><Relationship Id="rId2" Type="http://schemas.openxmlformats.org/officeDocument/2006/relationships/tags" Target="../tags/tag387.xml"/><Relationship Id="rId1" Type="http://schemas.openxmlformats.org/officeDocument/2006/relationships/tags" Target="../tags/tag386.xml"/></Relationships>
</file>

<file path=ppt/slides/_rels/slide87.xml.rels><?xml version="1.0" encoding="UTF-8" standalone="yes"?>
<Relationships xmlns="http://schemas.openxmlformats.org/package/2006/relationships"><Relationship Id="rId4" Type="http://schemas.openxmlformats.org/officeDocument/2006/relationships/notesSlide" Target="../notesSlides/notesSlide86.xml"/><Relationship Id="rId3" Type="http://schemas.openxmlformats.org/officeDocument/2006/relationships/slideLayout" Target="../slideLayouts/slideLayout4.xml"/><Relationship Id="rId2" Type="http://schemas.openxmlformats.org/officeDocument/2006/relationships/tags" Target="../tags/tag390.xml"/><Relationship Id="rId1" Type="http://schemas.openxmlformats.org/officeDocument/2006/relationships/tags" Target="../tags/tag389.xml"/></Relationships>
</file>

<file path=ppt/slides/_rels/slide88.xml.rels><?xml version="1.0" encoding="UTF-8" standalone="yes"?>
<Relationships xmlns="http://schemas.openxmlformats.org/package/2006/relationships"><Relationship Id="rId4" Type="http://schemas.openxmlformats.org/officeDocument/2006/relationships/notesSlide" Target="../notesSlides/notesSlide87.xml"/><Relationship Id="rId3" Type="http://schemas.openxmlformats.org/officeDocument/2006/relationships/slideLayout" Target="../slideLayouts/slideLayout4.xml"/><Relationship Id="rId2" Type="http://schemas.openxmlformats.org/officeDocument/2006/relationships/tags" Target="../tags/tag392.xml"/><Relationship Id="rId1" Type="http://schemas.openxmlformats.org/officeDocument/2006/relationships/tags" Target="../tags/tag391.xml"/></Relationships>
</file>

<file path=ppt/slides/_rels/slide89.xml.rels><?xml version="1.0" encoding="UTF-8" standalone="yes"?>
<Relationships xmlns="http://schemas.openxmlformats.org/package/2006/relationships"><Relationship Id="rId4" Type="http://schemas.openxmlformats.org/officeDocument/2006/relationships/notesSlide" Target="../notesSlides/notesSlide88.xml"/><Relationship Id="rId3" Type="http://schemas.openxmlformats.org/officeDocument/2006/relationships/slideLayout" Target="../slideLayouts/slideLayout4.xml"/><Relationship Id="rId2" Type="http://schemas.openxmlformats.org/officeDocument/2006/relationships/tags" Target="../tags/tag394.xml"/><Relationship Id="rId1" Type="http://schemas.openxmlformats.org/officeDocument/2006/relationships/tags" Target="../tags/tag393.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90.xml.rels><?xml version="1.0" encoding="UTF-8" standalone="yes"?>
<Relationships xmlns="http://schemas.openxmlformats.org/package/2006/relationships"><Relationship Id="rId4" Type="http://schemas.openxmlformats.org/officeDocument/2006/relationships/notesSlide" Target="../notesSlides/notesSlide89.xml"/><Relationship Id="rId3" Type="http://schemas.openxmlformats.org/officeDocument/2006/relationships/slideLayout" Target="../slideLayouts/slideLayout4.xml"/><Relationship Id="rId2" Type="http://schemas.openxmlformats.org/officeDocument/2006/relationships/tags" Target="../tags/tag396.xml"/><Relationship Id="rId1" Type="http://schemas.openxmlformats.org/officeDocument/2006/relationships/tags" Target="../tags/tag395.xml"/></Relationships>
</file>

<file path=ppt/slides/_rels/slide91.xml.rels><?xml version="1.0" encoding="UTF-8" standalone="yes"?>
<Relationships xmlns="http://schemas.openxmlformats.org/package/2006/relationships"><Relationship Id="rId4" Type="http://schemas.openxmlformats.org/officeDocument/2006/relationships/notesSlide" Target="../notesSlides/notesSlide90.xml"/><Relationship Id="rId3" Type="http://schemas.openxmlformats.org/officeDocument/2006/relationships/slideLayout" Target="../slideLayouts/slideLayout4.xml"/><Relationship Id="rId2" Type="http://schemas.openxmlformats.org/officeDocument/2006/relationships/tags" Target="../tags/tag398.xml"/><Relationship Id="rId1" Type="http://schemas.openxmlformats.org/officeDocument/2006/relationships/tags" Target="../tags/tag397.xml"/></Relationships>
</file>

<file path=ppt/slides/_rels/slide92.xml.rels><?xml version="1.0" encoding="UTF-8" standalone="yes"?>
<Relationships xmlns="http://schemas.openxmlformats.org/package/2006/relationships"><Relationship Id="rId9" Type="http://schemas.openxmlformats.org/officeDocument/2006/relationships/slide" Target="slide95.xml"/><Relationship Id="rId8" Type="http://schemas.openxmlformats.org/officeDocument/2006/relationships/tags" Target="../tags/tag402.xml"/><Relationship Id="rId7" Type="http://schemas.openxmlformats.org/officeDocument/2006/relationships/slide" Target="slide94.xml"/><Relationship Id="rId6" Type="http://schemas.openxmlformats.org/officeDocument/2006/relationships/tags" Target="../tags/tag401.xml"/><Relationship Id="rId5" Type="http://schemas.openxmlformats.org/officeDocument/2006/relationships/slide" Target="slide93.xml"/><Relationship Id="rId4" Type="http://schemas.openxmlformats.org/officeDocument/2006/relationships/tags" Target="../tags/tag400.xml"/><Relationship Id="rId3" Type="http://schemas.openxmlformats.org/officeDocument/2006/relationships/slide" Target="slide92.xml"/><Relationship Id="rId2" Type="http://schemas.openxmlformats.org/officeDocument/2006/relationships/tags" Target="../tags/tag399.xml"/><Relationship Id="rId17" Type="http://schemas.openxmlformats.org/officeDocument/2006/relationships/notesSlide" Target="../notesSlides/notesSlide91.xml"/><Relationship Id="rId16" Type="http://schemas.openxmlformats.org/officeDocument/2006/relationships/slideLayout" Target="../slideLayouts/slideLayout4.xml"/><Relationship Id="rId15" Type="http://schemas.openxmlformats.org/officeDocument/2006/relationships/tags" Target="../tags/tag407.xml"/><Relationship Id="rId14" Type="http://schemas.openxmlformats.org/officeDocument/2006/relationships/tags" Target="../tags/tag406.xml"/><Relationship Id="rId13" Type="http://schemas.openxmlformats.org/officeDocument/2006/relationships/tags" Target="../tags/tag405.xml"/><Relationship Id="rId12" Type="http://schemas.openxmlformats.org/officeDocument/2006/relationships/tags" Target="../tags/tag404.xml"/><Relationship Id="rId11" Type="http://schemas.openxmlformats.org/officeDocument/2006/relationships/slide" Target="slide96.xml"/><Relationship Id="rId10" Type="http://schemas.openxmlformats.org/officeDocument/2006/relationships/tags" Target="../tags/tag403.xml"/><Relationship Id="rId1" Type="http://schemas.openxmlformats.org/officeDocument/2006/relationships/slide" Target="slide1.xml"/></Relationships>
</file>

<file path=ppt/slides/_rels/slide93.xml.rels><?xml version="1.0" encoding="UTF-8" standalone="yes"?>
<Relationships xmlns="http://schemas.openxmlformats.org/package/2006/relationships"><Relationship Id="rId9" Type="http://schemas.openxmlformats.org/officeDocument/2006/relationships/tags" Target="../tags/tag412.xml"/><Relationship Id="rId8" Type="http://schemas.openxmlformats.org/officeDocument/2006/relationships/slide" Target="slide94.xml"/><Relationship Id="rId7" Type="http://schemas.openxmlformats.org/officeDocument/2006/relationships/tags" Target="../tags/tag411.xml"/><Relationship Id="rId6" Type="http://schemas.openxmlformats.org/officeDocument/2006/relationships/slide" Target="slide93.xml"/><Relationship Id="rId5" Type="http://schemas.openxmlformats.org/officeDocument/2006/relationships/tags" Target="../tags/tag410.xml"/><Relationship Id="rId4" Type="http://schemas.openxmlformats.org/officeDocument/2006/relationships/slide" Target="slide92.xml"/><Relationship Id="rId3" Type="http://schemas.openxmlformats.org/officeDocument/2006/relationships/tags" Target="../tags/tag409.xml"/><Relationship Id="rId2" Type="http://schemas.openxmlformats.org/officeDocument/2006/relationships/tags" Target="../tags/tag408.xml"/><Relationship Id="rId16" Type="http://schemas.openxmlformats.org/officeDocument/2006/relationships/notesSlide" Target="../notesSlides/notesSlide92.xml"/><Relationship Id="rId15" Type="http://schemas.openxmlformats.org/officeDocument/2006/relationships/slideLayout" Target="../slideLayouts/slideLayout4.xml"/><Relationship Id="rId14" Type="http://schemas.openxmlformats.org/officeDocument/2006/relationships/tags" Target="../tags/tag415.xml"/><Relationship Id="rId13" Type="http://schemas.openxmlformats.org/officeDocument/2006/relationships/tags" Target="../tags/tag414.xml"/><Relationship Id="rId12" Type="http://schemas.openxmlformats.org/officeDocument/2006/relationships/slide" Target="slide96.xml"/><Relationship Id="rId11" Type="http://schemas.openxmlformats.org/officeDocument/2006/relationships/tags" Target="../tags/tag413.xml"/><Relationship Id="rId10" Type="http://schemas.openxmlformats.org/officeDocument/2006/relationships/slide" Target="slide95.xml"/><Relationship Id="rId1" Type="http://schemas.openxmlformats.org/officeDocument/2006/relationships/slide" Target="slide1.xml"/></Relationships>
</file>

<file path=ppt/slides/_rels/slide94.xml.rels><?xml version="1.0" encoding="UTF-8" standalone="yes"?>
<Relationships xmlns="http://schemas.openxmlformats.org/package/2006/relationships"><Relationship Id="rId9" Type="http://schemas.openxmlformats.org/officeDocument/2006/relationships/tags" Target="../tags/tag420.xml"/><Relationship Id="rId8" Type="http://schemas.openxmlformats.org/officeDocument/2006/relationships/slide" Target="slide94.xml"/><Relationship Id="rId7" Type="http://schemas.openxmlformats.org/officeDocument/2006/relationships/tags" Target="../tags/tag419.xml"/><Relationship Id="rId6" Type="http://schemas.openxmlformats.org/officeDocument/2006/relationships/slide" Target="slide93.xml"/><Relationship Id="rId5" Type="http://schemas.openxmlformats.org/officeDocument/2006/relationships/tags" Target="../tags/tag418.xml"/><Relationship Id="rId4" Type="http://schemas.openxmlformats.org/officeDocument/2006/relationships/slide" Target="slide92.xml"/><Relationship Id="rId3" Type="http://schemas.openxmlformats.org/officeDocument/2006/relationships/tags" Target="../tags/tag417.xml"/><Relationship Id="rId2" Type="http://schemas.openxmlformats.org/officeDocument/2006/relationships/tags" Target="../tags/tag416.xml"/><Relationship Id="rId16" Type="http://schemas.openxmlformats.org/officeDocument/2006/relationships/notesSlide" Target="../notesSlides/notesSlide93.xml"/><Relationship Id="rId15" Type="http://schemas.openxmlformats.org/officeDocument/2006/relationships/slideLayout" Target="../slideLayouts/slideLayout4.xml"/><Relationship Id="rId14" Type="http://schemas.openxmlformats.org/officeDocument/2006/relationships/tags" Target="../tags/tag423.xml"/><Relationship Id="rId13" Type="http://schemas.openxmlformats.org/officeDocument/2006/relationships/tags" Target="../tags/tag422.xml"/><Relationship Id="rId12" Type="http://schemas.openxmlformats.org/officeDocument/2006/relationships/slide" Target="slide96.xml"/><Relationship Id="rId11" Type="http://schemas.openxmlformats.org/officeDocument/2006/relationships/tags" Target="../tags/tag421.xml"/><Relationship Id="rId10" Type="http://schemas.openxmlformats.org/officeDocument/2006/relationships/slide" Target="slide95.xml"/><Relationship Id="rId1" Type="http://schemas.openxmlformats.org/officeDocument/2006/relationships/slide" Target="slide1.xml"/></Relationships>
</file>

<file path=ppt/slides/_rels/slide95.xml.rels><?xml version="1.0" encoding="UTF-8" standalone="yes"?>
<Relationships xmlns="http://schemas.openxmlformats.org/package/2006/relationships"><Relationship Id="rId9" Type="http://schemas.openxmlformats.org/officeDocument/2006/relationships/tags" Target="../tags/tag428.xml"/><Relationship Id="rId8" Type="http://schemas.openxmlformats.org/officeDocument/2006/relationships/slide" Target="slide94.xml"/><Relationship Id="rId7" Type="http://schemas.openxmlformats.org/officeDocument/2006/relationships/tags" Target="../tags/tag427.xml"/><Relationship Id="rId6" Type="http://schemas.openxmlformats.org/officeDocument/2006/relationships/slide" Target="slide93.xml"/><Relationship Id="rId5" Type="http://schemas.openxmlformats.org/officeDocument/2006/relationships/tags" Target="../tags/tag426.xml"/><Relationship Id="rId4" Type="http://schemas.openxmlformats.org/officeDocument/2006/relationships/slide" Target="slide92.xml"/><Relationship Id="rId3" Type="http://schemas.openxmlformats.org/officeDocument/2006/relationships/tags" Target="../tags/tag425.xml"/><Relationship Id="rId2" Type="http://schemas.openxmlformats.org/officeDocument/2006/relationships/tags" Target="../tags/tag424.xml"/><Relationship Id="rId16" Type="http://schemas.openxmlformats.org/officeDocument/2006/relationships/notesSlide" Target="../notesSlides/notesSlide94.xml"/><Relationship Id="rId15" Type="http://schemas.openxmlformats.org/officeDocument/2006/relationships/slideLayout" Target="../slideLayouts/slideLayout4.xml"/><Relationship Id="rId14" Type="http://schemas.openxmlformats.org/officeDocument/2006/relationships/tags" Target="../tags/tag431.xml"/><Relationship Id="rId13" Type="http://schemas.openxmlformats.org/officeDocument/2006/relationships/tags" Target="../tags/tag430.xml"/><Relationship Id="rId12" Type="http://schemas.openxmlformats.org/officeDocument/2006/relationships/slide" Target="slide96.xml"/><Relationship Id="rId11" Type="http://schemas.openxmlformats.org/officeDocument/2006/relationships/tags" Target="../tags/tag429.xml"/><Relationship Id="rId10" Type="http://schemas.openxmlformats.org/officeDocument/2006/relationships/slide" Target="slide95.xml"/><Relationship Id="rId1" Type="http://schemas.openxmlformats.org/officeDocument/2006/relationships/slide" Target="slide1.xml"/></Relationships>
</file>

<file path=ppt/slides/_rels/slide96.xml.rels><?xml version="1.0" encoding="UTF-8" standalone="yes"?>
<Relationships xmlns="http://schemas.openxmlformats.org/package/2006/relationships"><Relationship Id="rId9" Type="http://schemas.openxmlformats.org/officeDocument/2006/relationships/tags" Target="../tags/tag436.xml"/><Relationship Id="rId8" Type="http://schemas.openxmlformats.org/officeDocument/2006/relationships/slide" Target="slide94.xml"/><Relationship Id="rId7" Type="http://schemas.openxmlformats.org/officeDocument/2006/relationships/tags" Target="../tags/tag435.xml"/><Relationship Id="rId6" Type="http://schemas.openxmlformats.org/officeDocument/2006/relationships/slide" Target="slide93.xml"/><Relationship Id="rId5" Type="http://schemas.openxmlformats.org/officeDocument/2006/relationships/tags" Target="../tags/tag434.xml"/><Relationship Id="rId4" Type="http://schemas.openxmlformats.org/officeDocument/2006/relationships/slide" Target="slide92.xml"/><Relationship Id="rId3" Type="http://schemas.openxmlformats.org/officeDocument/2006/relationships/tags" Target="../tags/tag433.xml"/><Relationship Id="rId2" Type="http://schemas.openxmlformats.org/officeDocument/2006/relationships/tags" Target="../tags/tag432.xml"/><Relationship Id="rId16" Type="http://schemas.openxmlformats.org/officeDocument/2006/relationships/notesSlide" Target="../notesSlides/notesSlide95.xml"/><Relationship Id="rId15" Type="http://schemas.openxmlformats.org/officeDocument/2006/relationships/slideLayout" Target="../slideLayouts/slideLayout4.xml"/><Relationship Id="rId14" Type="http://schemas.openxmlformats.org/officeDocument/2006/relationships/tags" Target="../tags/tag439.xml"/><Relationship Id="rId13" Type="http://schemas.openxmlformats.org/officeDocument/2006/relationships/tags" Target="../tags/tag438.xml"/><Relationship Id="rId12" Type="http://schemas.openxmlformats.org/officeDocument/2006/relationships/slide" Target="slide96.xml"/><Relationship Id="rId11" Type="http://schemas.openxmlformats.org/officeDocument/2006/relationships/tags" Target="../tags/tag437.xml"/><Relationship Id="rId10" Type="http://schemas.openxmlformats.org/officeDocument/2006/relationships/slide" Target="slide95.xml"/><Relationship Id="rId1" Type="http://schemas.openxmlformats.org/officeDocument/2006/relationships/slide" Target="slide1.xml"/></Relationships>
</file>

<file path=ppt/slides/_rels/slide97.xml.rels><?xml version="1.0" encoding="UTF-8" standalone="yes"?>
<Relationships xmlns="http://schemas.openxmlformats.org/package/2006/relationships"><Relationship Id="rId4" Type="http://schemas.openxmlformats.org/officeDocument/2006/relationships/notesSlide" Target="../notesSlides/notesSlide96.xml"/><Relationship Id="rId3" Type="http://schemas.openxmlformats.org/officeDocument/2006/relationships/slideLayout" Target="../slideLayouts/slideLayout4.xml"/><Relationship Id="rId2" Type="http://schemas.openxmlformats.org/officeDocument/2006/relationships/tags" Target="../tags/tag441.xml"/><Relationship Id="rId1" Type="http://schemas.openxmlformats.org/officeDocument/2006/relationships/tags" Target="../tags/tag440.xml"/></Relationships>
</file>

<file path=ppt/slides/_rels/slide98.xml.rels><?xml version="1.0" encoding="UTF-8" standalone="yes"?>
<Relationships xmlns="http://schemas.openxmlformats.org/package/2006/relationships"><Relationship Id="rId4" Type="http://schemas.openxmlformats.org/officeDocument/2006/relationships/notesSlide" Target="../notesSlides/notesSlide97.xml"/><Relationship Id="rId3" Type="http://schemas.openxmlformats.org/officeDocument/2006/relationships/slideLayout" Target="../slideLayouts/slideLayout4.xml"/><Relationship Id="rId2" Type="http://schemas.openxmlformats.org/officeDocument/2006/relationships/tags" Target="../tags/tag443.xml"/><Relationship Id="rId1" Type="http://schemas.openxmlformats.org/officeDocument/2006/relationships/tags" Target="../tags/tag442.xml"/></Relationships>
</file>

<file path=ppt/slides/_rels/slide99.xml.rels><?xml version="1.0" encoding="UTF-8" standalone="yes"?>
<Relationships xmlns="http://schemas.openxmlformats.org/package/2006/relationships"><Relationship Id="rId4" Type="http://schemas.openxmlformats.org/officeDocument/2006/relationships/notesSlide" Target="../notesSlides/notesSlide98.xml"/><Relationship Id="rId3" Type="http://schemas.openxmlformats.org/officeDocument/2006/relationships/slideLayout" Target="../slideLayouts/slideLayout4.xml"/><Relationship Id="rId2" Type="http://schemas.openxmlformats.org/officeDocument/2006/relationships/tags" Target="../tags/tag445.xml"/><Relationship Id="rId1" Type="http://schemas.openxmlformats.org/officeDocument/2006/relationships/tags" Target="../tags/tag4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8F63A3B-78C7-47BE-AE5E-E10140E04643}" type="slidenum">
              <a:rPr lang="en-US" smtClean="0"/>
            </a:fld>
            <a:endParaRPr lang="en-US" dirty="0"/>
          </a:p>
        </p:txBody>
      </p:sp>
      <p:sp>
        <p:nvSpPr>
          <p:cNvPr id="6" name="Rectangle 2"/>
          <p:cNvSpPr txBox="1">
            <a:spLocks noChangeArrowheads="1"/>
          </p:cNvSpPr>
          <p:nvPr/>
        </p:nvSpPr>
        <p:spPr>
          <a:xfrm>
            <a:off x="1896110" y="844365"/>
            <a:ext cx="7125970" cy="771525"/>
          </a:xfrm>
          <a:prstGeom prst="rect">
            <a:avLst/>
          </a:prstGeom>
        </p:spPr>
        <p:txBody>
          <a:bodyPr/>
          <a:lstStyle>
            <a:lvl1pPr algn="ctr" defTabSz="914400" rtl="0" eaLnBrk="1" latinLnBrk="0" hangingPunct="1">
              <a:lnSpc>
                <a:spcPct val="110000"/>
              </a:lnSpc>
              <a:spcBef>
                <a:spcPct val="0"/>
              </a:spcBef>
              <a:buNone/>
              <a:defRPr sz="3600" b="0" kern="1200">
                <a:solidFill>
                  <a:schemeClr val="accent1"/>
                </a:solidFill>
                <a:latin typeface="+mj-lt"/>
                <a:ea typeface="+mj-ea"/>
                <a:cs typeface="+mj-cs"/>
              </a:defRPr>
            </a:lvl1pPr>
          </a:lstStyle>
          <a:p>
            <a:pPr algn="ctr"/>
            <a:r>
              <a:rPr lang="zh-CN" altLang="en-US" sz="4800" b="1" dirty="0">
                <a:solidFill>
                  <a:schemeClr val="accent1">
                    <a:lumMod val="75000"/>
                  </a:schemeClr>
                </a:solidFill>
                <a:effectLst>
                  <a:outerShdw blurRad="50800" dist="38100" dir="5400000" algn="t" rotWithShape="0">
                    <a:prstClr val="black">
                      <a:alpha val="40000"/>
                    </a:prstClr>
                  </a:outerShdw>
                </a:effectLst>
                <a:latin typeface="楷体" panose="02010609060101010101" charset="-122"/>
                <a:ea typeface="楷体" panose="02010609060101010101" charset="-122"/>
                <a:sym typeface="+mn-ea"/>
              </a:rPr>
              <a:t>《</a:t>
            </a:r>
            <a:r>
              <a:rPr sz="4800" b="1" dirty="0">
                <a:solidFill>
                  <a:schemeClr val="accent1">
                    <a:lumMod val="75000"/>
                  </a:schemeClr>
                </a:solidFill>
                <a:effectLst>
                  <a:outerShdw blurRad="50800" dist="38100" dir="5400000" algn="t" rotWithShape="0">
                    <a:prstClr val="black">
                      <a:alpha val="40000"/>
                    </a:prstClr>
                  </a:outerShdw>
                </a:effectLst>
                <a:latin typeface="楷体" panose="02010609060101010101" charset="-122"/>
                <a:ea typeface="楷体" panose="02010609060101010101" charset="-122"/>
                <a:sym typeface="+mn-ea"/>
              </a:rPr>
              <a:t>对口高职 英语总复习</a:t>
            </a:r>
            <a:r>
              <a:rPr lang="zh-CN" altLang="en-US" sz="4800" b="1" dirty="0">
                <a:solidFill>
                  <a:schemeClr val="accent1">
                    <a:lumMod val="75000"/>
                  </a:schemeClr>
                </a:solidFill>
                <a:effectLst>
                  <a:outerShdw blurRad="50800" dist="38100" dir="5400000" algn="t" rotWithShape="0">
                    <a:prstClr val="black">
                      <a:alpha val="40000"/>
                    </a:prstClr>
                  </a:outerShdw>
                </a:effectLst>
                <a:latin typeface="楷体" panose="02010609060101010101" charset="-122"/>
                <a:ea typeface="楷体" panose="02010609060101010101" charset="-122"/>
                <a:sym typeface="+mn-ea"/>
              </a:rPr>
              <a:t>》</a:t>
            </a:r>
            <a:endParaRPr lang="zh-CN" altLang="en-US" sz="4800" b="1" dirty="0">
              <a:solidFill>
                <a:schemeClr val="accent1">
                  <a:lumMod val="75000"/>
                </a:schemeClr>
              </a:solidFill>
              <a:effectLst>
                <a:outerShdw blurRad="50800" dist="38100" dir="5400000" algn="t" rotWithShape="0">
                  <a:prstClr val="black">
                    <a:alpha val="40000"/>
                  </a:prstClr>
                </a:outerShdw>
              </a:effectLst>
              <a:latin typeface="楷体" panose="02010609060101010101" charset="-122"/>
              <a:ea typeface="楷体" panose="02010609060101010101" charset="-122"/>
            </a:endParaRPr>
          </a:p>
        </p:txBody>
      </p:sp>
      <p:sp>
        <p:nvSpPr>
          <p:cNvPr id="8" name="文本框 7"/>
          <p:cNvSpPr txBox="1"/>
          <p:nvPr/>
        </p:nvSpPr>
        <p:spPr>
          <a:xfrm>
            <a:off x="3973195" y="2803975"/>
            <a:ext cx="2972435" cy="768350"/>
          </a:xfrm>
          <a:prstGeom prst="rect">
            <a:avLst/>
          </a:prstGeom>
          <a:noFill/>
        </p:spPr>
        <p:txBody>
          <a:bodyPr wrap="square" rtlCol="0">
            <a:spAutoFit/>
          </a:bodyPr>
          <a:p>
            <a:pPr algn="ctr"/>
            <a:r>
              <a:rPr lang="zh-CN" altLang="en-US" sz="4400" kern="1400">
                <a:ln>
                  <a:noFill/>
                </a:ln>
                <a:gradFill>
                  <a:gsLst>
                    <a:gs pos="0">
                      <a:srgbClr val="007BD3"/>
                    </a:gs>
                    <a:gs pos="100000">
                      <a:srgbClr val="034373"/>
                    </a:gs>
                  </a:gsLst>
                  <a:lin scaled="0"/>
                </a:gradFill>
                <a:uFillTx/>
                <a:latin typeface="仿宋" panose="02010609060101010101" charset="-122"/>
                <a:ea typeface="仿宋" panose="02010609060101010101" charset="-122"/>
              </a:rPr>
              <a:t>电子教案</a:t>
            </a:r>
            <a:endParaRPr lang="zh-CN" altLang="en-US" sz="4400" kern="1400">
              <a:ln>
                <a:noFill/>
              </a:ln>
              <a:gradFill>
                <a:gsLst>
                  <a:gs pos="0">
                    <a:srgbClr val="007BD3"/>
                  </a:gs>
                  <a:gs pos="100000">
                    <a:srgbClr val="034373"/>
                  </a:gs>
                </a:gsLst>
                <a:lin scaled="0"/>
              </a:gradFill>
              <a:uFillTx/>
              <a:latin typeface="仿宋" panose="02010609060101010101" charset="-122"/>
              <a:ea typeface="仿宋" panose="02010609060101010101" charset="-122"/>
            </a:endParaRPr>
          </a:p>
        </p:txBody>
      </p:sp>
      <p:pic>
        <p:nvPicPr>
          <p:cNvPr id="51" name="图片 50" descr="图形用户界面, 应用程序, Teams&#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605405"/>
            <a:ext cx="3494405" cy="2621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8" name="表格 7"/>
          <p:cNvGraphicFramePr/>
          <p:nvPr>
            <p:custDataLst>
              <p:tags r:id="rId1"/>
            </p:custDataLst>
          </p:nvPr>
        </p:nvGraphicFramePr>
        <p:xfrm>
          <a:off x="372745" y="1122680"/>
          <a:ext cx="8258810" cy="3245485"/>
        </p:xfrm>
        <a:graphic>
          <a:graphicData uri="http://schemas.openxmlformats.org/drawingml/2006/table">
            <a:tbl>
              <a:tblPr/>
              <a:tblGrid>
                <a:gridCol w="1306195"/>
                <a:gridCol w="2711450"/>
                <a:gridCol w="1699260"/>
                <a:gridCol w="2541905"/>
              </a:tblGrid>
              <a:tr h="1019810">
                <a:tc rowSpan="2">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考点</a:t>
                      </a:r>
                      <a:endParaRPr sz="1800" b="0" spc="130" dirty="0">
                        <a:latin typeface="微软雅黑" panose="020B0503020204020204" charset="-122"/>
                        <a:ea typeface="微软雅黑" panose="020B0503020204020204"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内容解读</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defTabSz="914400" fontAlgn="auto">
                        <a:lnSpc>
                          <a:spcPct val="120000"/>
                        </a:lnSpc>
                        <a:spcBef>
                          <a:spcPts val="0"/>
                        </a:spcBef>
                        <a:spcAft>
                          <a:spcPts val="0"/>
                        </a:spcAft>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近四年对口高职考试统计(题号、试题关键词)</a:t>
                      </a:r>
                      <a:endParaRPr sz="2200" b="0" dirty="0">
                        <a:latin typeface="Times New Roman" panose="02020603050405020304" charset="0"/>
                        <a:ea typeface="黑体" panose="02010609060101010101" pitchFamily="49" charset="-122"/>
                        <a:cs typeface="Times New Roman" panose="02020603050405020304" charset="0"/>
                        <a:sym typeface="+mn-ea"/>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785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考试年份</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常考题型</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7855">
                <a:tc>
                  <a:txBody>
                    <a:bodyPr/>
                    <a:p>
                      <a:pPr indent="0" algn="ctr" defTabSz="914400" fontAlgn="auto">
                        <a:lnSpc>
                          <a:spcPct val="120000"/>
                        </a:lnSpc>
                        <a:spcBef>
                          <a:spcPts val="0"/>
                        </a:spcBef>
                        <a:spcAft>
                          <a:spcPts val="0"/>
                        </a:spcAft>
                        <a:buClrTx/>
                        <a:buSzTx/>
                        <a:buNone/>
                      </a:pPr>
                      <a:r>
                        <a:rPr lang="zh-CN" altLang="en-US" sz="2200" b="0" dirty="0">
                          <a:latin typeface="Times New Roman" panose="02020603050405020304" charset="0"/>
                          <a:ea typeface="黑体" panose="02010609060101010101" pitchFamily="49" charset="-122"/>
                          <a:cs typeface="Times New Roman" panose="02020603050405020304" charset="0"/>
                        </a:rPr>
                        <a:t>情态动词</a:t>
                      </a:r>
                      <a:endParaRPr lang="zh-CN" altLang="en-US"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20000"/>
                        </a:lnSpc>
                        <a:spcBef>
                          <a:spcPts val="0"/>
                        </a:spcBef>
                        <a:spcAft>
                          <a:spcPts val="0"/>
                        </a:spcAft>
                        <a:buClrTx/>
                        <a:buSzTx/>
                        <a:buNone/>
                      </a:pPr>
                      <a:r>
                        <a:rPr lang="zh-CN" altLang="en-US" sz="2200" dirty="0">
                          <a:latin typeface="Times New Roman" panose="02020603050405020304" charset="0"/>
                          <a:ea typeface="黑体" panose="02010609060101010101" pitchFamily="49" charset="-122"/>
                          <a:cs typeface="Times New Roman" panose="02020603050405020304" charset="0"/>
                          <a:sym typeface="+mn-ea"/>
                        </a:rPr>
                        <a:t>2. 理解并运用make、 see、 hear、 watch、 notice 的被动语态</a:t>
                      </a:r>
                      <a:endParaRPr lang="zh-CN" altLang="en-US" sz="2200" dirty="0">
                        <a:latin typeface="Times New Roman" panose="02020603050405020304" charset="0"/>
                        <a:ea typeface="黑体" panose="02010609060101010101" pitchFamily="49" charset="-122"/>
                        <a:cs typeface="Times New Roman" panose="02020603050405020304" charset="0"/>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lang="en-US" sz="2200" dirty="0">
                          <a:latin typeface="Times New Roman" panose="02020603050405020304" charset="0"/>
                          <a:ea typeface="黑体" panose="02010609060101010101" pitchFamily="49" charset="-122"/>
                          <a:cs typeface="Times New Roman" panose="02020603050405020304" charset="0"/>
                          <a:sym typeface="+mn-ea"/>
                        </a:rPr>
                        <a:t>2022</a:t>
                      </a:r>
                      <a:r>
                        <a:rPr lang="zh-CN" altLang="en-US" sz="2200" dirty="0">
                          <a:latin typeface="Times New Roman" panose="02020603050405020304" charset="0"/>
                          <a:ea typeface="黑体" panose="02010609060101010101" pitchFamily="49" charset="-122"/>
                          <a:cs typeface="Times New Roman" panose="02020603050405020304" charset="0"/>
                          <a:sym typeface="+mn-ea"/>
                        </a:rPr>
                        <a:t>年</a:t>
                      </a:r>
                      <a:endParaRPr lang="zh-CN" altLang="en-US" sz="2200" b="0" dirty="0">
                        <a:latin typeface="Times New Roman" panose="02020603050405020304" charset="0"/>
                        <a:ea typeface="黑体" panose="02010609060101010101" pitchFamily="49" charset="-122"/>
                        <a:cs typeface="Times New Roman" panose="02020603050405020304" charset="0"/>
                        <a:sym typeface="+mn-ea"/>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lang="en-US" altLang="zh-CN" sz="2200" b="0" dirty="0">
                          <a:latin typeface="Times New Roman" panose="02020603050405020304" charset="0"/>
                          <a:ea typeface="黑体" panose="02010609060101010101" pitchFamily="49" charset="-122"/>
                          <a:cs typeface="Times New Roman" panose="02020603050405020304" charset="0"/>
                        </a:rPr>
                        <a:t>43. Some gifts will </a:t>
                      </a:r>
                      <a:r>
                        <a:rPr lang="en-US" altLang="zh-CN" sz="2200" b="0" u="sng" dirty="0">
                          <a:latin typeface="Times New Roman" panose="02020603050405020304" charset="0"/>
                          <a:ea typeface="黑体" panose="02010609060101010101" pitchFamily="49" charset="-122"/>
                          <a:cs typeface="Times New Roman" panose="02020603050405020304" charset="0"/>
                        </a:rPr>
                        <a:t>be</a:t>
                      </a:r>
                      <a:r>
                        <a:rPr lang="en-US" altLang="zh-CN" sz="2200" b="0" dirty="0">
                          <a:latin typeface="Times New Roman" panose="02020603050405020304" charset="0"/>
                          <a:ea typeface="黑体" panose="02010609060101010101" pitchFamily="49" charset="-122"/>
                          <a:cs typeface="Times New Roman" panose="02020603050405020304" charset="0"/>
                        </a:rPr>
                        <a:t> </a:t>
                      </a:r>
                      <a:r>
                        <a:rPr lang="en-US" altLang="zh-CN" sz="2200" b="0" u="sng" dirty="0">
                          <a:latin typeface="Times New Roman" panose="02020603050405020304" charset="0"/>
                          <a:ea typeface="黑体" panose="02010609060101010101" pitchFamily="49" charset="-122"/>
                          <a:cs typeface="Times New Roman" panose="02020603050405020304" charset="0"/>
                        </a:rPr>
                        <a:t>given</a:t>
                      </a:r>
                      <a:r>
                        <a:rPr lang="en-US" altLang="zh-CN" sz="2200" b="0" dirty="0">
                          <a:latin typeface="Times New Roman" panose="02020603050405020304" charset="0"/>
                          <a:ea typeface="黑体" panose="02010609060101010101" pitchFamily="49" charset="-122"/>
                          <a:cs typeface="Times New Roman" panose="02020603050405020304" charset="0"/>
                        </a:rPr>
                        <a:t> to him by his friends. (改为被动语态)</a:t>
                      </a:r>
                      <a:endParaRPr lang="en-US" altLang="zh-CN"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custDataLst>
              <p:tags r:id="rId2"/>
            </p:custDataLst>
          </p:nvPr>
        </p:nvSpPr>
        <p:spPr>
          <a:xfrm>
            <a:off x="7851140" y="744220"/>
            <a:ext cx="703580" cy="242570"/>
          </a:xfrm>
          <a:prstGeom prst="rect">
            <a:avLst/>
          </a:prstGeom>
          <a:noFill/>
        </p:spPr>
        <p:txBody>
          <a:bodyPr wrap="square" rtlCol="0">
            <a:noAutofit/>
          </a:bodyPr>
          <a:p>
            <a:r>
              <a:rPr lang="zh-CN" altLang="en-US" sz="1600">
                <a:latin typeface="黑体" panose="02010609060101010101" pitchFamily="49" charset="-122"/>
                <a:ea typeface="黑体" panose="02010609060101010101" pitchFamily="49" charset="-122"/>
              </a:rPr>
              <a:t>续表</a:t>
            </a:r>
            <a:endParaRPr lang="zh-CN" altLang="en-US" sz="1600">
              <a:latin typeface="黑体" panose="02010609060101010101" pitchFamily="49" charset="-122"/>
              <a:ea typeface="黑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088390"/>
            <a:ext cx="8288020" cy="347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(2)句式结构。</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①肯定句。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主语＋had＋动词的过去分词＋其他成分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②否定句。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主语＋hadn't＋动词的过去分词＋其他成分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③疑问句。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一般疑问句：Had＋主语＋动词的过去分词＋其他成分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特殊疑问句：特殊疑问词＋一般疑问句</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文本框 15">
            <a:hlinkClick r:id="rId3" action="ppaction://hlinksldjump"/>
          </p:cNvPr>
          <p:cNvSpPr txBox="1"/>
          <p:nvPr>
            <p:custDataLst>
              <p:tags r:id="rId4"/>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rgbClr val="FF0000"/>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7" name="文本框 16">
            <a:hlinkClick r:id="rId5" action="ppaction://hlinksldjump"/>
          </p:cNvPr>
          <p:cNvSpPr txBox="1"/>
          <p:nvPr>
            <p:custDataLst>
              <p:tags r:id="rId6"/>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7" action="ppaction://hlinksldjump"/>
          </p:cNvPr>
          <p:cNvSpPr txBox="1"/>
          <p:nvPr>
            <p:custDataLst>
              <p:tags r:id="rId8"/>
            </p:custDataLst>
          </p:nvPr>
        </p:nvSpPr>
        <p:spPr>
          <a:xfrm>
            <a:off x="5146040" y="1189990"/>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9" action="ppaction://hlinksldjump"/>
          </p:cNvPr>
          <p:cNvSpPr txBox="1"/>
          <p:nvPr>
            <p:custDataLst>
              <p:tags r:id="rId10"/>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1" action="ppaction://hlinksldjump"/>
          </p:cNvPr>
          <p:cNvSpPr txBox="1"/>
          <p:nvPr>
            <p:custDataLst>
              <p:tags r:id="rId12"/>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3" name="文本框 2"/>
          <p:cNvSpPr txBox="1"/>
          <p:nvPr>
            <p:custDataLst>
              <p:tags r:id="rId13"/>
            </p:custDataLst>
          </p:nvPr>
        </p:nvSpPr>
        <p:spPr>
          <a:xfrm>
            <a:off x="553720" y="1198245"/>
            <a:ext cx="1071880" cy="368300"/>
          </a:xfrm>
          <a:prstGeom prst="rect">
            <a:avLst/>
          </a:prstGeom>
          <a:noFill/>
        </p:spPr>
        <p:txBody>
          <a:bodyPr wrap="square" rtlCol="0">
            <a:spAutoFit/>
          </a:bodyPr>
          <a:p>
            <a:r>
              <a:rPr lang="zh-CN" altLang="en-US" b="1" dirty="0">
                <a:solidFill>
                  <a:srgbClr val="FF0000"/>
                </a:solidFill>
                <a:latin typeface="黑体" panose="02010609060101010101" pitchFamily="49" charset="-122"/>
                <a:ea typeface="黑体" panose="02010609060101010101" pitchFamily="49" charset="-122"/>
              </a:rPr>
              <a:t>练习七</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由句意和语境可知应用过去完成时态。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14"/>
            </p:custDataLst>
          </p:nvPr>
        </p:nvSpPr>
        <p:spPr bwMode="auto">
          <a:xfrm>
            <a:off x="604520"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 —Why didn't you go to the cinema yesterday?</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—Because I ________ the film before. </a:t>
            </a:r>
            <a:r>
              <a:rPr lang="en-US" sz="2200" dirty="0">
                <a:latin typeface="Times New Roman" panose="02020603050405020304" charset="0"/>
                <a:ea typeface="黑体" panose="02010609060101010101" pitchFamily="49" charset="-122"/>
                <a:cs typeface="Times New Roman" panose="02020603050405020304" charset="0"/>
                <a:sym typeface="+mn-ea"/>
              </a:rPr>
              <a:t>          </a:t>
            </a:r>
            <a:endParaRPr lang="en-US"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see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saw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have seen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had seen</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9281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D</a:t>
            </a:r>
            <a:endParaRPr lang="en-US" altLang="zh-CN" sz="2200" dirty="0">
              <a:solidFill>
                <a:srgbClr val="FF0000"/>
              </a:solidFill>
              <a:latin typeface="Times New Roman" panose="02020603050405020304" charset="0"/>
              <a:cs typeface="Times New Roman" panose="02020603050405020304" charset="0"/>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90550" y="340550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根据“by the end of＋过去时间”可知用过去完成时。</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444500" y="1708150"/>
            <a:ext cx="8395335" cy="142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2</a:t>
            </a:r>
            <a:r>
              <a:rPr sz="2200" dirty="0">
                <a:latin typeface="Times New Roman" panose="02020603050405020304" charset="0"/>
                <a:ea typeface="黑体" panose="02010609060101010101" pitchFamily="49" charset="-122"/>
                <a:cs typeface="Times New Roman" panose="02020603050405020304" charset="0"/>
                <a:sym typeface="+mn-ea"/>
              </a:rPr>
              <a:t>.  By the end of last month, I________ in the factory for 15 years.</a:t>
            </a:r>
            <a:r>
              <a:rPr lang="en-US" sz="2200" dirty="0">
                <a:latin typeface="Times New Roman" panose="02020603050405020304" charset="0"/>
                <a:ea typeface="黑体" panose="02010609060101010101" pitchFamily="49" charset="-122"/>
                <a:cs typeface="Times New Roman" panose="02020603050405020304" charset="0"/>
                <a:sym typeface="+mn-ea"/>
              </a:rPr>
              <a:t>         </a:t>
            </a:r>
            <a:endParaRPr lang="en-US"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has worked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worked</a:t>
            </a:r>
            <a:r>
              <a:rPr lang="en-US" sz="2200" dirty="0">
                <a:latin typeface="Times New Roman" panose="02020603050405020304" charset="0"/>
                <a:ea typeface="黑体" panose="02010609060101010101" pitchFamily="49" charset="-122"/>
                <a:cs typeface="Times New Roman" panose="02020603050405020304" charset="0"/>
                <a:sym typeface="+mn-ea"/>
              </a:rPr>
              <a:t>              </a:t>
            </a:r>
            <a:endParaRPr lang="en-US"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had worked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will work</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751205" y="180911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2</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46040" y="1189990"/>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主句是一般过去时，从句的动作发生在过去的过去应用过去完成时。</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3</a:t>
            </a:r>
            <a:r>
              <a:rPr sz="2200" dirty="0">
                <a:latin typeface="Times New Roman" panose="02020603050405020304" charset="0"/>
                <a:ea typeface="黑体" panose="02010609060101010101" pitchFamily="49" charset="-122"/>
                <a:cs typeface="Times New Roman" panose="02020603050405020304" charset="0"/>
                <a:sym typeface="+mn-ea"/>
              </a:rPr>
              <a:t>.  He said he________to Japan twice.</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has been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has gone</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had been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had gone</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46040" y="1189990"/>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3</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707130"/>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由句意和语境可知应用过去完成时态。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495935" y="1711325"/>
            <a:ext cx="8241030" cy="172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4</a:t>
            </a:r>
            <a:r>
              <a:rPr sz="2200" dirty="0">
                <a:latin typeface="Times New Roman" panose="02020603050405020304" charset="0"/>
                <a:ea typeface="黑体" panose="02010609060101010101" pitchFamily="49" charset="-122"/>
                <a:cs typeface="Times New Roman" panose="02020603050405020304" charset="0"/>
                <a:sym typeface="+mn-ea"/>
              </a:rPr>
              <a:t>.  By the time we got to the cinema, the film________for half an hour.</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has begun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had begun    </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has been on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had been on</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1927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46040" y="1189990"/>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4</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句意：“当我到达公交车站时，公交车已经离开了。”</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5</a:t>
            </a:r>
            <a:r>
              <a:rPr sz="2200" dirty="0">
                <a:latin typeface="Times New Roman" panose="02020603050405020304" charset="0"/>
                <a:ea typeface="黑体" panose="02010609060101010101" pitchFamily="49" charset="-122"/>
                <a:cs typeface="Times New Roman" panose="02020603050405020304" charset="0"/>
                <a:sym typeface="+mn-ea"/>
              </a:rPr>
              <a:t>.  The bus ________ when I got to the bus stop this morning.</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has left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had left</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has been left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was left</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B</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46040" y="1189990"/>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rgbClr val="FF0000"/>
                </a:solidFill>
                <a:latin typeface="黑体" panose="02010609060101010101" pitchFamily="49" charset="-122"/>
                <a:ea typeface="黑体" panose="02010609060101010101" pitchFamily="49" charset="-122"/>
              </a:rPr>
              <a:t>5</a:t>
            </a:r>
            <a:endParaRPr lang="en-US" altLang="zh-CN" b="1" dirty="0">
              <a:solidFill>
                <a:srgbClr val="FF0000"/>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8. 过去将来时</a:t>
            </a:r>
            <a:endPar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(1)基本用法。</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过去将来时表示从过去某个时间来看将要发生的动作或存在的状态，但是这个将来的时间不会延续到现在，仅限于过去的时间范围内。因此，在使用过去将来时的时候，应该含有一个表示过去时间的状语。</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如：He said he was going to have another try. 他说他会再试一次。</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John told me that Peter would come to see him the next day.</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约翰告诉我彼得第二天会来看他。</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31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(2)句式结构。</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①肯定句。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主语(第一人称)＋would/should＋V原＋其他成分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主语＋be(was/were) going to＋V原＋其他成分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②否定句。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主语(第一人称)＋wouldn't/shouldn't＋V原＋其他成分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主语＋be(was/were)＋not＋going to＋V原＋其他成分</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③疑问句。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一般疑问句：Would/Should＋主语(第一人称)＋V原＋其他成分？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Be(Was/Were)＋主语＋going to＋V原＋其他成分？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特殊疑问句：特殊疑问词＋一般疑问句</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375920" y="1154430"/>
            <a:ext cx="856805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【知识点一】 时态</a:t>
            </a:r>
            <a:endPar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1. 一般现在时</a:t>
            </a:r>
            <a:endPar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(1)基本用法。</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①表示经常性发生或习惯性的动作或状态，通常与often、 always、 usually、 sometimes、 every day、 once a week等时间状语连用。</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文本框 15">
            <a:hlinkClick r:id="rId3" action="ppaction://hlinksldjump"/>
          </p:cNvPr>
          <p:cNvSpPr txBox="1"/>
          <p:nvPr>
            <p:custDataLst>
              <p:tags r:id="rId4"/>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rgbClr val="FF0000"/>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7" name="文本框 16">
            <a:hlinkClick r:id="rId5" action="ppaction://hlinksldjump"/>
          </p:cNvPr>
          <p:cNvSpPr txBox="1"/>
          <p:nvPr>
            <p:custDataLst>
              <p:tags r:id="rId6"/>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7" action="ppaction://hlinksldjump"/>
          </p:cNvPr>
          <p:cNvSpPr txBox="1"/>
          <p:nvPr>
            <p:custDataLst>
              <p:tags r:id="rId8"/>
            </p:custDataLst>
          </p:nvPr>
        </p:nvSpPr>
        <p:spPr>
          <a:xfrm>
            <a:off x="5146040" y="1189990"/>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9" action="ppaction://hlinksldjump"/>
          </p:cNvPr>
          <p:cNvSpPr txBox="1"/>
          <p:nvPr>
            <p:custDataLst>
              <p:tags r:id="rId10"/>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1" action="ppaction://hlinksldjump"/>
          </p:cNvPr>
          <p:cNvSpPr txBox="1"/>
          <p:nvPr>
            <p:custDataLst>
              <p:tags r:id="rId12"/>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3" name="文本框 2"/>
          <p:cNvSpPr txBox="1"/>
          <p:nvPr>
            <p:custDataLst>
              <p:tags r:id="rId13"/>
            </p:custDataLst>
          </p:nvPr>
        </p:nvSpPr>
        <p:spPr>
          <a:xfrm>
            <a:off x="553720" y="1198245"/>
            <a:ext cx="1071880" cy="368300"/>
          </a:xfrm>
          <a:prstGeom prst="rect">
            <a:avLst/>
          </a:prstGeom>
          <a:noFill/>
        </p:spPr>
        <p:txBody>
          <a:bodyPr wrap="square" rtlCol="0">
            <a:spAutoFit/>
          </a:bodyPr>
          <a:p>
            <a:r>
              <a:rPr lang="zh-CN" altLang="en-US" b="1" dirty="0">
                <a:solidFill>
                  <a:srgbClr val="FF0000"/>
                </a:solidFill>
                <a:latin typeface="黑体" panose="02010609060101010101" pitchFamily="49" charset="-122"/>
                <a:ea typeface="黑体" panose="02010609060101010101" pitchFamily="49" charset="-122"/>
              </a:rPr>
              <a:t>练习八</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604520" y="31997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主句用一般过去时，宾语从句相应地用过去的时态。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14"/>
            </p:custDataLst>
          </p:nvPr>
        </p:nvSpPr>
        <p:spPr bwMode="auto">
          <a:xfrm>
            <a:off x="604520" y="1776095"/>
            <a:ext cx="8149590" cy="134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 He thought that he ________ borrow anything from George.</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 won't           B. don't            C. wouldn't           D. isn't                </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9281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句意：“他告诉妈妈他很快就会回到中国。”</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604520"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2</a:t>
            </a:r>
            <a:r>
              <a:rPr sz="2200" dirty="0">
                <a:latin typeface="Times New Roman" panose="02020603050405020304" charset="0"/>
                <a:ea typeface="黑体" panose="02010609060101010101" pitchFamily="49" charset="-122"/>
                <a:cs typeface="Times New Roman" panose="02020603050405020304" charset="0"/>
                <a:sym typeface="+mn-ea"/>
              </a:rPr>
              <a:t>. He told his mother that he ________ back to China very soon.</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came</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will come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was coming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comes</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9281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2</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46040" y="1189990"/>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由句意和语境可知应用过去将来时态。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604520"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3</a:t>
            </a:r>
            <a:r>
              <a:rPr sz="2200" dirty="0">
                <a:latin typeface="Times New Roman" panose="02020603050405020304" charset="0"/>
                <a:ea typeface="黑体" panose="02010609060101010101" pitchFamily="49" charset="-122"/>
                <a:cs typeface="Times New Roman" panose="02020603050405020304" charset="0"/>
                <a:sym typeface="+mn-ea"/>
              </a:rPr>
              <a:t>. The teacher told us that there ________ going to ________ an English speech in our school.</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is; have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was; have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are; be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was; be</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9281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46040" y="1189990"/>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3</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602355"/>
            <a:ext cx="7963535" cy="94043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根据but后的内容“那天没有去参加婚礼”可知是“过去计划要……”。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604520" y="1689735"/>
            <a:ext cx="8241030" cy="178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4</a:t>
            </a:r>
            <a:r>
              <a:rPr sz="2200" dirty="0">
                <a:latin typeface="Times New Roman" panose="02020603050405020304" charset="0"/>
                <a:ea typeface="黑体" panose="02010609060101010101" pitchFamily="49" charset="-122"/>
                <a:cs typeface="Times New Roman" panose="02020603050405020304" charset="0"/>
                <a:sym typeface="+mn-ea"/>
              </a:rPr>
              <a:t>. Lucy ________ her friend's wedding that day, but she had to look after her grandma in hospital.</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attended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had attended</a:t>
            </a:r>
            <a:r>
              <a:rPr lang="en-US" sz="2200" dirty="0">
                <a:latin typeface="Times New Roman" panose="02020603050405020304" charset="0"/>
                <a:ea typeface="黑体" panose="02010609060101010101" pitchFamily="49" charset="-122"/>
                <a:cs typeface="Times New Roman" panose="02020603050405020304" charset="0"/>
                <a:sym typeface="+mn-ea"/>
              </a:rPr>
              <a:t>    </a:t>
            </a:r>
            <a:endParaRPr lang="en-US"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was going to attend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will attend</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92810" y="182689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46040" y="1189990"/>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4</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根据句意和从句的时态可知用过去将来时。</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604520"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5</a:t>
            </a:r>
            <a:r>
              <a:rPr sz="2200" dirty="0">
                <a:latin typeface="Times New Roman" panose="02020603050405020304" charset="0"/>
                <a:ea typeface="黑体" panose="02010609060101010101" pitchFamily="49" charset="-122"/>
                <a:cs typeface="Times New Roman" panose="02020603050405020304" charset="0"/>
                <a:sym typeface="+mn-ea"/>
              </a:rPr>
              <a:t>. I ________ home when the telephone rang.</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will leave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is going to leave</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leave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was going to leave</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9281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46040" y="1189990"/>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rgbClr val="FF0000"/>
                </a:solidFill>
                <a:latin typeface="黑体" panose="02010609060101010101" pitchFamily="49" charset="-122"/>
                <a:ea typeface="黑体" panose="02010609060101010101" pitchFamily="49" charset="-122"/>
              </a:rPr>
              <a:t>5</a:t>
            </a:r>
            <a:endParaRPr lang="en-US" altLang="zh-CN" b="1" dirty="0">
              <a:solidFill>
                <a:srgbClr val="FF0000"/>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【知识点二】 语态</a:t>
            </a:r>
            <a:endPar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语态是动词的一种形式，用以表示主语和谓语之间的关系。英语的语态分为主动语态和被动语态。主动语态表示主语是动作的执行者，被动语态表示主语是动作的承受者或接受者。因此，所有被动语态都必须是及物动词，而一些不及物动词是没有被动语态的。</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1. 英语中被动语态常用的场合</a:t>
            </a:r>
            <a:endPar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(1)我们不知道谁是动作的执行者。</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如：Look! There's nothing here. Everything has been taken away.</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瞧，这里什么都没有，所有的东西都被拿走了。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(2)不必提出动作的执行者，如需指出动作的执行者，可用“by＋动作执行者(宾格)”。</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如：The bridge will be built next month. 这座桥将在下个月动工修建。</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I was sent to hospital by my classmate. 我被同学送到了医院。</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2. 被动语态的基本结构：be＋done</a:t>
            </a:r>
            <a:endPar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3" name="表格 2"/>
          <p:cNvGraphicFramePr/>
          <p:nvPr>
            <p:custDataLst>
              <p:tags r:id="rId1"/>
            </p:custDataLst>
          </p:nvPr>
        </p:nvGraphicFramePr>
        <p:xfrm>
          <a:off x="534035" y="1184910"/>
          <a:ext cx="7824470" cy="3218815"/>
        </p:xfrm>
        <a:graphic>
          <a:graphicData uri="http://schemas.openxmlformats.org/drawingml/2006/table">
            <a:tbl>
              <a:tblPr/>
              <a:tblGrid>
                <a:gridCol w="2258695"/>
                <a:gridCol w="2582545"/>
                <a:gridCol w="2983230"/>
              </a:tblGrid>
              <a:tr h="435610">
                <a:tc>
                  <a:txBody>
                    <a:bodyPr/>
                    <a:p>
                      <a:pPr indent="457200" algn="ctr"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时态</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ctr"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主动语态</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ctr"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被动语态</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6760">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一般现在时</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do/does</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am/is/are done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7055">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一般过去时</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did</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was/were done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5610">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一般将来时</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will do</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will be done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5770">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现在进行时</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am/is/are doing</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am/is/are being done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8010">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过去进行时</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was/were doing</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was/were being done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5" name="表格 4"/>
          <p:cNvGraphicFramePr/>
          <p:nvPr>
            <p:custDataLst>
              <p:tags r:id="rId1"/>
            </p:custDataLst>
          </p:nvPr>
        </p:nvGraphicFramePr>
        <p:xfrm>
          <a:off x="601345" y="1219835"/>
          <a:ext cx="7708900" cy="3248660"/>
        </p:xfrm>
        <a:graphic>
          <a:graphicData uri="http://schemas.openxmlformats.org/drawingml/2006/table">
            <a:tbl>
              <a:tblPr/>
              <a:tblGrid>
                <a:gridCol w="1979930"/>
                <a:gridCol w="2591435"/>
                <a:gridCol w="3137535"/>
              </a:tblGrid>
              <a:tr h="570865">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时态</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主动语态</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被动语态</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9925">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现在完成时</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have/has done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have/has been done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8655">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过去完成时</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had done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had been done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9925">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过去将来时</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would/should do </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would/should be done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9290">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情态动词</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情态动词＋do</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情态动词＋be done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custDataLst>
              <p:tags r:id="rId2"/>
            </p:custDataLst>
          </p:nvPr>
        </p:nvSpPr>
        <p:spPr>
          <a:xfrm>
            <a:off x="7534275" y="885825"/>
            <a:ext cx="703580" cy="242570"/>
          </a:xfrm>
          <a:prstGeom prst="rect">
            <a:avLst/>
          </a:prstGeom>
          <a:noFill/>
        </p:spPr>
        <p:txBody>
          <a:bodyPr wrap="square" rtlCol="0">
            <a:noAutofit/>
          </a:bodyPr>
          <a:p>
            <a:r>
              <a:rPr lang="zh-CN" altLang="en-US" sz="1600">
                <a:latin typeface="黑体" panose="02010609060101010101" pitchFamily="49" charset="-122"/>
                <a:ea typeface="黑体" panose="02010609060101010101" pitchFamily="49" charset="-122"/>
              </a:rPr>
              <a:t>续表</a:t>
            </a:r>
            <a:endParaRPr lang="zh-CN" altLang="en-US" sz="1600">
              <a:latin typeface="黑体" panose="02010609060101010101" pitchFamily="49" charset="-122"/>
              <a:ea typeface="黑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73710" y="1221105"/>
            <a:ext cx="8195945" cy="315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如：Sometimes, I go fishing with my father. 有时，我会和爸爸一起去钓鱼。</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He reads books every day. 他每天都要阅读。</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②表示主语所具备的性格、特征、能力或存在于说话时的感觉等。</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如：He speaks French very well. 他法语讲得很好。</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I am a little cold. 我有一点冷。</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3. 如何将主动语态变为被动语态</a:t>
            </a:r>
            <a:endPar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将主动句的宾语改作被动句的主语，主动句谓语动词变为相应时态的被动句的谓语动词，主动句的主语用by引出，或可以省略。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如：The boy is looking after the cat.→The cat is being looked after (by the boy).</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138555"/>
            <a:ext cx="8288020" cy="321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【注】</a:t>
            </a:r>
            <a:r>
              <a:rPr sz="2200" dirty="0">
                <a:latin typeface="Times New Roman" panose="02020603050405020304" charset="0"/>
                <a:ea typeface="黑体" panose="02010609060101010101" pitchFamily="49" charset="-122"/>
                <a:cs typeface="Times New Roman" panose="02020603050405020304" charset="0"/>
                <a:sym typeface="+mn-ea"/>
              </a:rPr>
              <a:t>①有两个宾语的动词，如send、show、tell、take、give、 teach、write、sell、lend、borrow、pay、ask等，变为被动语态时，可将其中一个宾语变为被动语态的主语，另一个宾语保持不变。</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如：The manager gave him a job in the post office.</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→He was given a job in the post office (by the manager).</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或A job in the post office was given to him (by the manager).</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【注】</a:t>
            </a:r>
            <a:r>
              <a:rPr sz="2200" dirty="0">
                <a:latin typeface="Times New Roman" panose="02020603050405020304" charset="0"/>
                <a:ea typeface="黑体" panose="02010609060101010101" pitchFamily="49" charset="-122"/>
                <a:cs typeface="Times New Roman" panose="02020603050405020304" charset="0"/>
                <a:sym typeface="+mn-ea"/>
              </a:rPr>
              <a:t>②感官动词see/hear/watch/notice sb. </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如：I noticed him run into the room.→He was noticed to run into the room.</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He heard her singing in the next room.→She was heard singing in the next room.</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graphicFrame>
        <p:nvGraphicFramePr>
          <p:cNvPr id="3" name="对象 -2147482621"/>
          <p:cNvGraphicFramePr/>
          <p:nvPr>
            <p:custDataLst>
              <p:tags r:id="rId2"/>
            </p:custDataLst>
          </p:nvPr>
        </p:nvGraphicFramePr>
        <p:xfrm>
          <a:off x="6016625" y="1372235"/>
          <a:ext cx="353060" cy="546735"/>
        </p:xfrm>
        <a:graphic>
          <a:graphicData uri="http://schemas.openxmlformats.org/presentationml/2006/ole">
            <mc:AlternateContent xmlns:mc="http://schemas.openxmlformats.org/markup-compatibility/2006">
              <mc:Choice xmlns:v="urn:schemas-microsoft-com:vml" Requires="v">
                <p:oleObj spid="_x0000_s3076" name="" r:id="rId3" imgW="177165" imgH="254000" progId="Equation.DSMT4">
                  <p:embed/>
                </p:oleObj>
              </mc:Choice>
              <mc:Fallback>
                <p:oleObj name="" r:id="rId3" imgW="177165" imgH="254000" progId="Equation.DSMT4">
                  <p:embed/>
                  <p:pic>
                    <p:nvPicPr>
                      <p:cNvPr id="0" name="图片 3075"/>
                      <p:cNvPicPr/>
                      <p:nvPr/>
                    </p:nvPicPr>
                    <p:blipFill>
                      <a:blip r:embed="rId4"/>
                      <a:stretch>
                        <a:fillRect/>
                      </a:stretch>
                    </p:blipFill>
                    <p:spPr>
                      <a:xfrm>
                        <a:off x="6016625" y="1372235"/>
                        <a:ext cx="353060" cy="546735"/>
                      </a:xfrm>
                      <a:prstGeom prst="rect">
                        <a:avLst/>
                      </a:prstGeom>
                      <a:noFill/>
                      <a:ln w="38100">
                        <a:noFill/>
                        <a:miter/>
                      </a:ln>
                    </p:spPr>
                  </p:pic>
                </p:oleObj>
              </mc:Fallback>
            </mc:AlternateContent>
          </a:graphicData>
        </a:graphic>
      </p:graphicFrame>
      <p:sp>
        <p:nvSpPr>
          <p:cNvPr id="4" name="文本框 3"/>
          <p:cNvSpPr txBox="1"/>
          <p:nvPr/>
        </p:nvSpPr>
        <p:spPr>
          <a:xfrm>
            <a:off x="6207760" y="1698625"/>
            <a:ext cx="2695575" cy="283210"/>
          </a:xfrm>
          <a:prstGeom prst="rect">
            <a:avLst/>
          </a:prstGeom>
          <a:noFill/>
        </p:spPr>
        <p:txBody>
          <a:bodyPr wrap="square" rtlCol="0">
            <a:noAutofit/>
          </a:bodyPr>
          <a:p>
            <a:r>
              <a:rPr lang="en-US" altLang="zh-CN" sz="2200">
                <a:solidFill>
                  <a:schemeClr val="tx1"/>
                </a:solidFill>
                <a:uFillTx/>
                <a:latin typeface="Times New Roman" panose="02020603050405020304" charset="0"/>
              </a:rPr>
              <a:t>doing sth.</a:t>
            </a:r>
            <a:r>
              <a:rPr lang="en-US" altLang="zh-CN" sz="2200">
                <a:solidFill>
                  <a:schemeClr val="tx1"/>
                </a:solidFill>
                <a:uFillTx/>
                <a:latin typeface="Times New Roman" panose="02020603050405020304" charset="0"/>
                <a:cs typeface="Times New Roman" panose="02020603050405020304" charset="0"/>
                <a:sym typeface="+mn-ea"/>
              </a:rPr>
              <a:t>→</a:t>
            </a:r>
            <a:r>
              <a:rPr lang="en-US" altLang="zh-CN" sz="2200">
                <a:solidFill>
                  <a:schemeClr val="tx1"/>
                </a:solidFill>
                <a:uFillTx/>
                <a:latin typeface="Times New Roman" panose="02020603050405020304" charset="0"/>
                <a:sym typeface="+mn-ea"/>
              </a:rPr>
              <a:t>doing sth.</a:t>
            </a:r>
            <a:endParaRPr lang="en-US" altLang="zh-CN" sz="2200">
              <a:solidFill>
                <a:schemeClr val="tx1"/>
              </a:solidFill>
              <a:uFillTx/>
              <a:latin typeface="Times New Roman" panose="02020603050405020304" charset="0"/>
              <a:sym typeface="+mn-ea"/>
            </a:endParaRPr>
          </a:p>
        </p:txBody>
      </p:sp>
      <p:sp>
        <p:nvSpPr>
          <p:cNvPr id="5" name="文本框 4"/>
          <p:cNvSpPr txBox="1"/>
          <p:nvPr/>
        </p:nvSpPr>
        <p:spPr>
          <a:xfrm>
            <a:off x="6207760" y="1225550"/>
            <a:ext cx="2564130" cy="283210"/>
          </a:xfrm>
          <a:prstGeom prst="rect">
            <a:avLst/>
          </a:prstGeom>
          <a:noFill/>
        </p:spPr>
        <p:txBody>
          <a:bodyPr wrap="square" rtlCol="0">
            <a:noAutofit/>
          </a:bodyPr>
          <a:p>
            <a:r>
              <a:rPr lang="en-US" altLang="zh-CN" sz="2200">
                <a:solidFill>
                  <a:schemeClr val="tx1"/>
                </a:solidFill>
                <a:uFillTx/>
                <a:latin typeface="Times New Roman" panose="02020603050405020304" charset="0"/>
                <a:cs typeface="Times New Roman" panose="02020603050405020304" charset="0"/>
              </a:rPr>
              <a:t>do sth.→to do sth.</a:t>
            </a:r>
            <a:endParaRPr lang="en-US" altLang="zh-CN" sz="2200">
              <a:solidFill>
                <a:schemeClr val="tx1"/>
              </a:solidFill>
              <a:uFillTx/>
              <a:latin typeface="Times New Roman" panose="02020603050405020304" charset="0"/>
              <a:cs typeface="Times New Roman" panose="02020603050405020304" charset="0"/>
            </a:endParaRPr>
          </a:p>
        </p:txBody>
      </p:sp>
      <p:sp>
        <p:nvSpPr>
          <p:cNvPr id="6" name="文本框 5"/>
          <p:cNvSpPr txBox="1"/>
          <p:nvPr/>
        </p:nvSpPr>
        <p:spPr>
          <a:xfrm>
            <a:off x="6951980" y="1077595"/>
            <a:ext cx="514985" cy="294640"/>
          </a:xfrm>
          <a:prstGeom prst="rect">
            <a:avLst/>
          </a:prstGeom>
          <a:noFill/>
        </p:spPr>
        <p:txBody>
          <a:bodyPr wrap="square" rtlCol="0">
            <a:noAutofit/>
          </a:bodyPr>
          <a:p>
            <a:r>
              <a:rPr lang="zh-CN" altLang="en-US" sz="1200">
                <a:latin typeface="黑体" panose="02010609060101010101" pitchFamily="49" charset="-122"/>
                <a:ea typeface="黑体" panose="02010609060101010101" pitchFamily="49" charset="-122"/>
              </a:rPr>
              <a:t>被动</a:t>
            </a:r>
            <a:endParaRPr lang="zh-CN" altLang="en-US" sz="1200">
              <a:latin typeface="黑体" panose="02010609060101010101" pitchFamily="49" charset="-122"/>
              <a:ea typeface="黑体" panose="02010609060101010101" pitchFamily="49" charset="-122"/>
            </a:endParaRPr>
          </a:p>
        </p:txBody>
      </p:sp>
      <p:sp>
        <p:nvSpPr>
          <p:cNvPr id="7" name="文本框 6"/>
          <p:cNvSpPr txBox="1"/>
          <p:nvPr/>
        </p:nvSpPr>
        <p:spPr>
          <a:xfrm>
            <a:off x="7232015" y="1597660"/>
            <a:ext cx="514985" cy="294640"/>
          </a:xfrm>
          <a:prstGeom prst="rect">
            <a:avLst/>
          </a:prstGeom>
          <a:noFill/>
        </p:spPr>
        <p:txBody>
          <a:bodyPr wrap="square" rtlCol="0">
            <a:noAutofit/>
          </a:bodyPr>
          <a:p>
            <a:r>
              <a:rPr lang="zh-CN" altLang="en-US" sz="1200">
                <a:latin typeface="黑体" panose="02010609060101010101" pitchFamily="49" charset="-122"/>
                <a:ea typeface="黑体" panose="02010609060101010101" pitchFamily="49" charset="-122"/>
              </a:rPr>
              <a:t>被动</a:t>
            </a:r>
            <a:endParaRPr lang="zh-CN" altLang="en-US" sz="1200">
              <a:latin typeface="黑体" panose="02010609060101010101" pitchFamily="49" charset="-122"/>
              <a:ea typeface="黑体" panose="020106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【注】</a:t>
            </a:r>
            <a:r>
              <a:rPr sz="2200" dirty="0">
                <a:latin typeface="Times New Roman" panose="02020603050405020304" charset="0"/>
                <a:ea typeface="黑体" panose="02010609060101010101" pitchFamily="49" charset="-122"/>
                <a:cs typeface="Times New Roman" panose="02020603050405020304" charset="0"/>
                <a:sym typeface="+mn-ea"/>
              </a:rPr>
              <a:t>③使役动词have、make、let在变为被动语态时要还原为带to的不定式。</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如：The boss makes the workers work 12 hours a day.</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→The workers are made to work 12 hours a day.</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文本框 15">
            <a:hlinkClick r:id="rId3" action="ppaction://hlinksldjump"/>
          </p:cNvPr>
          <p:cNvSpPr txBox="1"/>
          <p:nvPr>
            <p:custDataLst>
              <p:tags r:id="rId4"/>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rgbClr val="FF0000"/>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7" name="文本框 16">
            <a:hlinkClick r:id="rId5" action="ppaction://hlinksldjump"/>
          </p:cNvPr>
          <p:cNvSpPr txBox="1"/>
          <p:nvPr>
            <p:custDataLst>
              <p:tags r:id="rId6"/>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7" action="ppaction://hlinksldjump"/>
          </p:cNvPr>
          <p:cNvSpPr txBox="1"/>
          <p:nvPr>
            <p:custDataLst>
              <p:tags r:id="rId8"/>
            </p:custDataLst>
          </p:nvPr>
        </p:nvSpPr>
        <p:spPr>
          <a:xfrm>
            <a:off x="5146040" y="1189990"/>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9" action="ppaction://hlinksldjump"/>
          </p:cNvPr>
          <p:cNvSpPr txBox="1"/>
          <p:nvPr>
            <p:custDataLst>
              <p:tags r:id="rId10"/>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1" action="ppaction://hlinksldjump"/>
          </p:cNvPr>
          <p:cNvSpPr txBox="1"/>
          <p:nvPr>
            <p:custDataLst>
              <p:tags r:id="rId12"/>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3" name="文本框 2"/>
          <p:cNvSpPr txBox="1"/>
          <p:nvPr>
            <p:custDataLst>
              <p:tags r:id="rId13"/>
            </p:custDataLst>
          </p:nvPr>
        </p:nvSpPr>
        <p:spPr>
          <a:xfrm>
            <a:off x="553720" y="1198245"/>
            <a:ext cx="1071880" cy="368300"/>
          </a:xfrm>
          <a:prstGeom prst="rect">
            <a:avLst/>
          </a:prstGeom>
          <a:noFill/>
        </p:spPr>
        <p:txBody>
          <a:bodyPr wrap="square" rtlCol="0">
            <a:spAutoFit/>
          </a:bodyPr>
          <a:p>
            <a:r>
              <a:rPr lang="zh-CN" altLang="en-US" b="1" dirty="0">
                <a:solidFill>
                  <a:srgbClr val="FF0000"/>
                </a:solidFill>
                <a:latin typeface="黑体" panose="02010609060101010101" pitchFamily="49" charset="-122"/>
                <a:ea typeface="黑体" panose="02010609060101010101" pitchFamily="49" charset="-122"/>
              </a:rPr>
              <a:t>练习九</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44233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本题考查一般过去时的被动语态。</a:t>
            </a:r>
            <a:endPar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endParaRPr>
          </a:p>
        </p:txBody>
      </p:sp>
      <p:sp>
        <p:nvSpPr>
          <p:cNvPr id="14" name="文本框 1"/>
          <p:cNvSpPr txBox="1">
            <a:spLocks noChangeArrowheads="1"/>
          </p:cNvSpPr>
          <p:nvPr>
            <p:custDataLst>
              <p:tags r:id="rId14"/>
            </p:custDataLst>
          </p:nvPr>
        </p:nvSpPr>
        <p:spPr bwMode="auto">
          <a:xfrm>
            <a:off x="604520" y="1776095"/>
            <a:ext cx="8149590" cy="134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 When we arrived at the airport, we ________ that the flight was canceled because of the weather.</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 were told           B. tell              C. are told               D. told          </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9281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A</a:t>
            </a:r>
            <a:endParaRPr lang="en-US" altLang="zh-CN" sz="2200" dirty="0">
              <a:solidFill>
                <a:srgbClr val="FF0000"/>
              </a:solidFill>
              <a:latin typeface="Times New Roman" panose="02020603050405020304" charset="0"/>
              <a:cs typeface="Times New Roman" panose="02020603050405020304" charset="0"/>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117215"/>
            <a:ext cx="796353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make等使役动词在主动语态中可省略不定式符号to，在变为被动语态时要将to还原。</a:t>
            </a:r>
            <a:endPar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endParaRPr>
          </a:p>
        </p:txBody>
      </p:sp>
      <p:sp>
        <p:nvSpPr>
          <p:cNvPr id="14" name="文本框 1"/>
          <p:cNvSpPr txBox="1">
            <a:spLocks noChangeArrowheads="1"/>
          </p:cNvSpPr>
          <p:nvPr>
            <p:custDataLst>
              <p:tags r:id="rId3"/>
            </p:custDataLst>
          </p:nvPr>
        </p:nvSpPr>
        <p:spPr bwMode="auto">
          <a:xfrm>
            <a:off x="604520" y="1776095"/>
            <a:ext cx="8149590" cy="134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2</a:t>
            </a:r>
            <a:r>
              <a:rPr sz="2200" dirty="0">
                <a:latin typeface="Times New Roman" panose="02020603050405020304" charset="0"/>
                <a:ea typeface="黑体" panose="02010609060101010101" pitchFamily="49" charset="-122"/>
                <a:cs typeface="Times New Roman" panose="02020603050405020304" charset="0"/>
                <a:sym typeface="+mn-ea"/>
              </a:rPr>
              <a:t>. The workers were made ________ ten hours a day.</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work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worked</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working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to work</a:t>
            </a:r>
            <a:r>
              <a:rPr lang="en-US"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9281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2</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46040" y="1189990"/>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604520" y="3335020"/>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本题考查含情态动词的被动语态。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604520" y="1776095"/>
            <a:ext cx="8149590" cy="134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3</a:t>
            </a:r>
            <a:r>
              <a:rPr sz="2200" dirty="0">
                <a:latin typeface="Times New Roman" panose="02020603050405020304" charset="0"/>
                <a:ea typeface="黑体" panose="02010609060101010101" pitchFamily="49" charset="-122"/>
                <a:cs typeface="Times New Roman" panose="02020603050405020304" charset="0"/>
                <a:sym typeface="+mn-ea"/>
              </a:rPr>
              <a:t>. The sick child ________ to hospital.</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must send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must sent</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must be sending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must be sent</a:t>
            </a:r>
            <a:r>
              <a:rPr lang="en-US"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9281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46040" y="1189990"/>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3</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2759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本题考查一般现在时的被动语态。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604520" y="1776095"/>
            <a:ext cx="8149590" cy="134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4</a:t>
            </a:r>
            <a:r>
              <a:rPr sz="2200" dirty="0">
                <a:latin typeface="Times New Roman" panose="02020603050405020304" charset="0"/>
                <a:ea typeface="黑体" panose="02010609060101010101" pitchFamily="49" charset="-122"/>
                <a:cs typeface="Times New Roman" panose="02020603050405020304" charset="0"/>
                <a:sym typeface="+mn-ea"/>
              </a:rPr>
              <a:t>. If she ________ one more chance, I'm sure she will succeed.</a:t>
            </a:r>
            <a:r>
              <a:rPr lang="en-US" sz="2200" dirty="0">
                <a:latin typeface="Times New Roman" panose="02020603050405020304" charset="0"/>
                <a:ea typeface="黑体" panose="02010609060101010101" pitchFamily="49" charset="-122"/>
                <a:cs typeface="Times New Roman" panose="02020603050405020304" charset="0"/>
                <a:sym typeface="+mn-ea"/>
              </a:rPr>
              <a:t> </a:t>
            </a:r>
            <a:endParaRPr lang="en-US"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 will give         B. is giving        C. is given            D. gives           </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9281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46040" y="1189990"/>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4</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本题考查一般将来时的被动语态。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604520" y="1776095"/>
            <a:ext cx="8149590" cy="134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5</a:t>
            </a:r>
            <a:r>
              <a:rPr sz="2200" dirty="0">
                <a:latin typeface="Times New Roman" panose="02020603050405020304" charset="0"/>
                <a:ea typeface="黑体" panose="02010609060101010101" pitchFamily="49" charset="-122"/>
                <a:cs typeface="Times New Roman" panose="02020603050405020304" charset="0"/>
                <a:sym typeface="+mn-ea"/>
              </a:rPr>
              <a:t>.It is reported that an astronaut ________ to the moon by 2030.</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send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are sent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will send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will be sent</a:t>
            </a:r>
            <a:r>
              <a:rPr lang="en-US"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9281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46040" y="1189990"/>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rgbClr val="FF0000"/>
                </a:solidFill>
                <a:latin typeface="黑体" panose="02010609060101010101" pitchFamily="49" charset="-122"/>
                <a:ea typeface="黑体" panose="02010609060101010101" pitchFamily="49" charset="-122"/>
              </a:rPr>
              <a:t>5</a:t>
            </a:r>
            <a:endParaRPr lang="en-US" altLang="zh-CN" b="1" dirty="0">
              <a:solidFill>
                <a:srgbClr val="FF0000"/>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
          <p:cNvSpPr txBox="1">
            <a:spLocks noChangeArrowheads="1"/>
          </p:cNvSpPr>
          <p:nvPr/>
        </p:nvSpPr>
        <p:spPr bwMode="auto">
          <a:xfrm>
            <a:off x="525145" y="1504315"/>
            <a:ext cx="827341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nSpc>
                <a:spcPct val="130000"/>
              </a:lnSpc>
            </a:pPr>
            <a:r>
              <a:rPr sz="2200" dirty="0">
                <a:latin typeface="Times New Roman" panose="02020603050405020304" charset="0"/>
                <a:ea typeface="黑体" panose="02010609060101010101" pitchFamily="49" charset="-122"/>
                <a:cs typeface="Times New Roman" panose="02020603050405020304" charset="0"/>
              </a:rPr>
              <a:t>【例1】</a:t>
            </a:r>
            <a:r>
              <a:rPr lang="en-US" sz="2200" dirty="0">
                <a:latin typeface="Times New Roman" panose="02020603050405020304" charset="0"/>
                <a:ea typeface="黑体" panose="02010609060101010101" pitchFamily="49" charset="-122"/>
                <a:cs typeface="Times New Roman" panose="02020603050405020304" charset="0"/>
              </a:rPr>
              <a:t> </a:t>
            </a:r>
            <a:r>
              <a:rPr sz="2200" dirty="0">
                <a:latin typeface="Times New Roman" panose="02020603050405020304" charset="0"/>
                <a:ea typeface="黑体" panose="02010609060101010101" pitchFamily="49" charset="-122"/>
                <a:cs typeface="Times New Roman" panose="02020603050405020304" charset="0"/>
                <a:sym typeface="+mn-ea"/>
              </a:rPr>
              <a:t> (2018年重庆市对口高职)Be quick! All the teachers and students ________ for us.(　　)</a:t>
            </a:r>
            <a:r>
              <a:rPr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wait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are waiting    </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had waited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waited　　　　　　　　　　　　　　　　　　　　　　　　　　　　　　　　　　　　　　　　　　　　　　　　　　　　　　　　　　　　　　　　　　　　　　　　　　　　　　　　　　　　　　　　　　　　　　　　　　　　　　　　　　　</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3" name="文本框 2">
            <a:hlinkClick r:id="rId1" action="ppaction://hlinksldjump"/>
          </p:cNvPr>
          <p:cNvSpPr txBox="1"/>
          <p:nvPr/>
        </p:nvSpPr>
        <p:spPr>
          <a:xfrm>
            <a:off x="1812290" y="762635"/>
            <a:ext cx="542925" cy="368300"/>
          </a:xfrm>
          <a:prstGeom prst="rect">
            <a:avLst/>
          </a:prstGeom>
          <a:noFill/>
        </p:spPr>
        <p:txBody>
          <a:bodyPr wrap="square" rtlCol="0">
            <a:spAutoFit/>
          </a:bodyPr>
          <a:p>
            <a:pPr algn="l">
              <a:buClrTx/>
              <a:buSzTx/>
              <a:buFontTx/>
            </a:pPr>
            <a:r>
              <a:rPr lang="zh-CN" altLang="en-US" b="1" dirty="0">
                <a:solidFill>
                  <a:srgbClr val="FF0000"/>
                </a:solidFill>
                <a:latin typeface="黑体" panose="02010609060101010101" pitchFamily="49" charset="-122"/>
                <a:ea typeface="黑体" panose="02010609060101010101" pitchFamily="49" charset="-122"/>
              </a:rPr>
              <a:t>例1</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5" name="文本框 4">
            <a:hlinkClick r:id="rId2" action="ppaction://hlinksldjump"/>
          </p:cNvPr>
          <p:cNvSpPr txBox="1"/>
          <p:nvPr/>
        </p:nvSpPr>
        <p:spPr>
          <a:xfrm>
            <a:off x="248856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p:cNvSpPr txBox="1">
            <a:spLocks noChangeArrowheads="1"/>
          </p:cNvSpPr>
          <p:nvPr/>
        </p:nvSpPr>
        <p:spPr bwMode="auto">
          <a:xfrm>
            <a:off x="700405" y="3496310"/>
            <a:ext cx="774255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本题考查现在进行时。句意：“快点！所有的老师和同学都正在等我们。”</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3"/>
          <p:cNvSpPr txBox="1">
            <a:spLocks noChangeArrowheads="1"/>
          </p:cNvSpPr>
          <p:nvPr/>
        </p:nvSpPr>
        <p:spPr bwMode="auto">
          <a:xfrm>
            <a:off x="3712027" y="2062349"/>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B</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3" action="ppaction://hlinksldjump"/>
          </p:cNvPr>
          <p:cNvSpPr txBox="1"/>
          <p:nvPr/>
        </p:nvSpPr>
        <p:spPr>
          <a:xfrm>
            <a:off x="320548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4" action="ppaction://hlinksldjump"/>
          </p:cNvPr>
          <p:cNvSpPr txBox="1"/>
          <p:nvPr/>
        </p:nvSpPr>
        <p:spPr>
          <a:xfrm>
            <a:off x="392239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5" action="ppaction://hlinksldjump"/>
          </p:cNvPr>
          <p:cNvSpPr txBox="1"/>
          <p:nvPr/>
        </p:nvSpPr>
        <p:spPr>
          <a:xfrm>
            <a:off x="463931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nvSpPr>
        <p:spPr>
          <a:xfrm>
            <a:off x="607314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7</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0" name="文本框 9">
            <a:hlinkClick r:id="rId7" action="ppaction://hlinksldjump"/>
          </p:cNvPr>
          <p:cNvSpPr txBox="1"/>
          <p:nvPr/>
        </p:nvSpPr>
        <p:spPr>
          <a:xfrm>
            <a:off x="535622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8" action="ppaction://hlinksldjump"/>
          </p:cNvPr>
          <p:cNvSpPr txBox="1"/>
          <p:nvPr/>
        </p:nvSpPr>
        <p:spPr>
          <a:xfrm>
            <a:off x="679005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8</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375920" y="1314450"/>
            <a:ext cx="800227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③表示客观真理或事实。</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如：Light goes faster than sound. 光的传播速度比声音快。</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One and two is three. 1加2等于3。</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
          <p:cNvSpPr txBox="1">
            <a:spLocks noChangeArrowheads="1"/>
          </p:cNvSpPr>
          <p:nvPr/>
        </p:nvSpPr>
        <p:spPr bwMode="auto">
          <a:xfrm>
            <a:off x="525145" y="1504315"/>
            <a:ext cx="8273415" cy="169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nSpc>
                <a:spcPct val="130000"/>
              </a:lnSpc>
            </a:pPr>
            <a:r>
              <a:rPr sz="2200" dirty="0">
                <a:latin typeface="Times New Roman" panose="02020603050405020304" charset="0"/>
                <a:ea typeface="黑体" panose="02010609060101010101" pitchFamily="49" charset="-122"/>
                <a:cs typeface="Times New Roman" panose="02020603050405020304" charset="0"/>
              </a:rPr>
              <a:t>【例</a:t>
            </a:r>
            <a:r>
              <a:rPr lang="en-US" sz="2200" dirty="0">
                <a:latin typeface="Times New Roman" panose="02020603050405020304" charset="0"/>
                <a:ea typeface="黑体" panose="02010609060101010101" pitchFamily="49" charset="-122"/>
                <a:cs typeface="Times New Roman" panose="02020603050405020304" charset="0"/>
              </a:rPr>
              <a:t>2</a:t>
            </a:r>
            <a:r>
              <a:rPr sz="2200" dirty="0">
                <a:latin typeface="Times New Roman" panose="02020603050405020304" charset="0"/>
                <a:ea typeface="黑体" panose="02010609060101010101" pitchFamily="49" charset="-122"/>
                <a:cs typeface="Times New Roman" panose="02020603050405020304" charset="0"/>
              </a:rPr>
              <a:t>】</a:t>
            </a:r>
            <a:r>
              <a:rPr lang="en-US" sz="2200" dirty="0">
                <a:latin typeface="Times New Roman" panose="02020603050405020304" charset="0"/>
                <a:ea typeface="黑体" panose="02010609060101010101" pitchFamily="49" charset="-122"/>
                <a:cs typeface="Times New Roman" panose="02020603050405020304" charset="0"/>
              </a:rPr>
              <a:t> </a:t>
            </a:r>
            <a:r>
              <a:rPr sz="2200" dirty="0">
                <a:latin typeface="Times New Roman" panose="02020603050405020304" charset="0"/>
                <a:ea typeface="黑体" panose="02010609060101010101" pitchFamily="49" charset="-122"/>
                <a:cs typeface="Times New Roman" panose="02020603050405020304" charset="0"/>
                <a:sym typeface="+mn-ea"/>
              </a:rPr>
              <a:t>(2018年重庆市对口高职)Someone borrowed the book yesterday. (改为被动句)</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The book ________ ________ by someone yesterday.</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4" name="文本框 23"/>
          <p:cNvSpPr txBox="1">
            <a:spLocks noChangeArrowheads="1"/>
          </p:cNvSpPr>
          <p:nvPr/>
        </p:nvSpPr>
        <p:spPr bwMode="auto">
          <a:xfrm>
            <a:off x="576580" y="3429000"/>
            <a:ext cx="794829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本题考查一般过去时的被动语态。the book为单数。</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6" name="文本框 5"/>
          <p:cNvSpPr txBox="1"/>
          <p:nvPr/>
        </p:nvSpPr>
        <p:spPr>
          <a:xfrm>
            <a:off x="1985645" y="2420620"/>
            <a:ext cx="635635" cy="429895"/>
          </a:xfrm>
          <a:prstGeom prst="rect">
            <a:avLst/>
          </a:prstGeom>
          <a:noFill/>
        </p:spPr>
        <p:txBody>
          <a:bodyPr wrap="square" rtlCol="0">
            <a:spAutoFit/>
          </a:bodyPr>
          <a:p>
            <a:r>
              <a:rPr lang="zh-CN" altLang="en-US" sz="2200">
                <a:solidFill>
                  <a:srgbClr val="FF0000"/>
                </a:solidFill>
                <a:uFillTx/>
                <a:latin typeface="Times New Roman" panose="02020603050405020304" charset="0"/>
                <a:ea typeface="黑体" panose="02010609060101010101" pitchFamily="49" charset="-122"/>
                <a:cs typeface="Times New Roman" panose="02020603050405020304" charset="0"/>
              </a:rPr>
              <a:t>wa</a:t>
            </a:r>
            <a:r>
              <a:rPr lang="zh-CN" altLang="en-US" sz="2200">
                <a:solidFill>
                  <a:srgbClr val="FF0000"/>
                </a:solidFill>
                <a:uFillTx/>
                <a:latin typeface="Times New Roman" panose="02020603050405020304" charset="0"/>
                <a:cs typeface="Times New Roman" panose="02020603050405020304" charset="0"/>
              </a:rPr>
              <a:t>s</a:t>
            </a:r>
            <a:endParaRPr lang="zh-CN" altLang="en-US" sz="2200">
              <a:solidFill>
                <a:srgbClr val="FF0000"/>
              </a:solidFill>
              <a:uFillTx/>
              <a:latin typeface="Times New Roman" panose="02020603050405020304" charset="0"/>
              <a:cs typeface="Times New Roman" panose="02020603050405020304" charset="0"/>
            </a:endParaRPr>
          </a:p>
        </p:txBody>
      </p:sp>
      <p:sp>
        <p:nvSpPr>
          <p:cNvPr id="8" name="文本框 7"/>
          <p:cNvSpPr txBox="1"/>
          <p:nvPr/>
        </p:nvSpPr>
        <p:spPr>
          <a:xfrm>
            <a:off x="2874010" y="2420620"/>
            <a:ext cx="1398270" cy="429895"/>
          </a:xfrm>
          <a:prstGeom prst="rect">
            <a:avLst/>
          </a:prstGeom>
          <a:noFill/>
        </p:spPr>
        <p:txBody>
          <a:bodyPr wrap="square" rtlCol="0">
            <a:spAutoFit/>
          </a:bodyPr>
          <a:p>
            <a:r>
              <a:rPr lang="zh-CN" altLang="en-US" sz="2200">
                <a:solidFill>
                  <a:srgbClr val="FF0000"/>
                </a:solidFill>
                <a:uFillTx/>
                <a:latin typeface="Times New Roman" panose="02020603050405020304" charset="0"/>
                <a:ea typeface="黑体" panose="02010609060101010101" pitchFamily="49" charset="-122"/>
              </a:rPr>
              <a:t>borrowed</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9" name="文本框 8">
            <a:hlinkClick r:id="rId1" action="ppaction://hlinksldjump"/>
          </p:cNvPr>
          <p:cNvSpPr txBox="1"/>
          <p:nvPr>
            <p:custDataLst>
              <p:tags r:id="rId2"/>
            </p:custDataLst>
          </p:nvPr>
        </p:nvSpPr>
        <p:spPr>
          <a:xfrm>
            <a:off x="1812290" y="762635"/>
            <a:ext cx="542925" cy="368300"/>
          </a:xfrm>
          <a:prstGeom prst="rect">
            <a:avLst/>
          </a:prstGeom>
          <a:noFill/>
        </p:spPr>
        <p:txBody>
          <a:bodyPr wrap="square" rtlCol="0">
            <a:spAutoFit/>
          </a:bodyPr>
          <a:p>
            <a:pPr algn="l">
              <a:buClrTx/>
              <a:buSzTx/>
              <a:buFontTx/>
            </a:pPr>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例1</a:t>
            </a:r>
            <a:endParaRPr lang="zh-CN" altLang="en-US"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0" name="文本框 9">
            <a:hlinkClick r:id="rId3" action="ppaction://hlinksldjump"/>
          </p:cNvPr>
          <p:cNvSpPr txBox="1"/>
          <p:nvPr>
            <p:custDataLst>
              <p:tags r:id="rId4"/>
            </p:custDataLst>
          </p:nvPr>
        </p:nvSpPr>
        <p:spPr>
          <a:xfrm>
            <a:off x="2488565" y="762635"/>
            <a:ext cx="583565" cy="368300"/>
          </a:xfrm>
          <a:prstGeom prst="rect">
            <a:avLst/>
          </a:prstGeom>
          <a:noFill/>
        </p:spPr>
        <p:txBody>
          <a:bodyPr wrap="square" rtlCol="0">
            <a:spAutoFit/>
          </a:bodyPr>
          <a:p>
            <a:r>
              <a:rPr lang="zh-CN" altLang="en-US" b="1" dirty="0">
                <a:solidFill>
                  <a:srgbClr val="FF0000"/>
                </a:solidFill>
                <a:latin typeface="黑体" panose="02010609060101010101" pitchFamily="49" charset="-122"/>
                <a:ea typeface="黑体" panose="02010609060101010101" pitchFamily="49" charset="-122"/>
              </a:rPr>
              <a:t>例</a:t>
            </a:r>
            <a:r>
              <a:rPr lang="en-US" altLang="zh-CN" b="1" dirty="0">
                <a:solidFill>
                  <a:srgbClr val="FF0000"/>
                </a:solidFill>
                <a:latin typeface="黑体" panose="02010609060101010101" pitchFamily="49" charset="-122"/>
                <a:ea typeface="黑体" panose="02010609060101010101" pitchFamily="49" charset="-122"/>
              </a:rPr>
              <a:t>2</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1" name="文本框 10">
            <a:hlinkClick r:id="rId5" action="ppaction://hlinksldjump"/>
          </p:cNvPr>
          <p:cNvSpPr txBox="1"/>
          <p:nvPr>
            <p:custDataLst>
              <p:tags r:id="rId6"/>
            </p:custDataLst>
          </p:nvPr>
        </p:nvSpPr>
        <p:spPr>
          <a:xfrm>
            <a:off x="320548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7" action="ppaction://hlinksldjump"/>
          </p:cNvPr>
          <p:cNvSpPr txBox="1"/>
          <p:nvPr>
            <p:custDataLst>
              <p:tags r:id="rId8"/>
            </p:custDataLst>
          </p:nvPr>
        </p:nvSpPr>
        <p:spPr>
          <a:xfrm>
            <a:off x="392239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9" action="ppaction://hlinksldjump"/>
          </p:cNvPr>
          <p:cNvSpPr txBox="1"/>
          <p:nvPr>
            <p:custDataLst>
              <p:tags r:id="rId10"/>
            </p:custDataLst>
          </p:nvPr>
        </p:nvSpPr>
        <p:spPr>
          <a:xfrm>
            <a:off x="463931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5" name="文本框 14">
            <a:hlinkClick r:id="rId11" action="ppaction://hlinksldjump"/>
          </p:cNvPr>
          <p:cNvSpPr txBox="1"/>
          <p:nvPr>
            <p:custDataLst>
              <p:tags r:id="rId12"/>
            </p:custDataLst>
          </p:nvPr>
        </p:nvSpPr>
        <p:spPr>
          <a:xfrm>
            <a:off x="607314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7</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6" name="文本框 15">
            <a:hlinkClick r:id="rId13" action="ppaction://hlinksldjump"/>
          </p:cNvPr>
          <p:cNvSpPr txBox="1"/>
          <p:nvPr>
            <p:custDataLst>
              <p:tags r:id="rId14"/>
            </p:custDataLst>
          </p:nvPr>
        </p:nvSpPr>
        <p:spPr>
          <a:xfrm>
            <a:off x="535622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7" name="文本框 16">
            <a:hlinkClick r:id="rId15" action="ppaction://hlinksldjump"/>
          </p:cNvPr>
          <p:cNvSpPr txBox="1"/>
          <p:nvPr>
            <p:custDataLst>
              <p:tags r:id="rId16"/>
            </p:custDataLst>
          </p:nvPr>
        </p:nvSpPr>
        <p:spPr>
          <a:xfrm>
            <a:off x="679005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8</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4" grpId="1" animBg="1"/>
      <p:bldP spid="6" grpId="0"/>
      <p:bldP spid="8" grpId="0"/>
      <p:bldP spid="6" grpId="1"/>
      <p:bldP spid="8" grpId="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
          <p:cNvSpPr txBox="1">
            <a:spLocks noChangeArrowheads="1"/>
          </p:cNvSpPr>
          <p:nvPr/>
        </p:nvSpPr>
        <p:spPr bwMode="auto">
          <a:xfrm>
            <a:off x="525145" y="1504315"/>
            <a:ext cx="8273415" cy="157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nSpc>
                <a:spcPct val="130000"/>
              </a:lnSpc>
            </a:pPr>
            <a:r>
              <a:rPr sz="2200" dirty="0">
                <a:latin typeface="Times New Roman" panose="02020603050405020304" charset="0"/>
                <a:ea typeface="黑体" panose="02010609060101010101" pitchFamily="49" charset="-122"/>
                <a:cs typeface="Times New Roman" panose="02020603050405020304" charset="0"/>
              </a:rPr>
              <a:t>【例</a:t>
            </a:r>
            <a:r>
              <a:rPr lang="en-US" sz="2200" dirty="0">
                <a:latin typeface="Times New Roman" panose="02020603050405020304" charset="0"/>
                <a:ea typeface="黑体" panose="02010609060101010101" pitchFamily="49" charset="-122"/>
                <a:cs typeface="Times New Roman" panose="02020603050405020304" charset="0"/>
              </a:rPr>
              <a:t>3</a:t>
            </a:r>
            <a:r>
              <a:rPr sz="2200" dirty="0">
                <a:latin typeface="Times New Roman" panose="02020603050405020304" charset="0"/>
                <a:ea typeface="黑体" panose="02010609060101010101" pitchFamily="49" charset="-122"/>
                <a:cs typeface="Times New Roman" panose="02020603050405020304" charset="0"/>
              </a:rPr>
              <a:t>】</a:t>
            </a:r>
            <a:r>
              <a:rPr lang="en-US" sz="2200" dirty="0">
                <a:latin typeface="Times New Roman" panose="02020603050405020304" charset="0"/>
                <a:ea typeface="黑体" panose="02010609060101010101" pitchFamily="49" charset="-122"/>
                <a:cs typeface="Times New Roman" panose="02020603050405020304" charset="0"/>
              </a:rPr>
              <a:t> </a:t>
            </a:r>
            <a:r>
              <a:rPr sz="2200" dirty="0">
                <a:latin typeface="Times New Roman" panose="02020603050405020304" charset="0"/>
                <a:ea typeface="黑体" panose="02010609060101010101" pitchFamily="49" charset="-122"/>
                <a:cs typeface="Times New Roman" panose="02020603050405020304" charset="0"/>
                <a:sym typeface="+mn-ea"/>
              </a:rPr>
              <a:t> (2019年重庆市对口高职)Bill's teacher asked him to go to the office. (改为被动句)</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Bill ________ ________ by his teacher to go to the office.</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4" name="文本框 23"/>
          <p:cNvSpPr txBox="1">
            <a:spLocks noChangeArrowheads="1"/>
          </p:cNvSpPr>
          <p:nvPr/>
        </p:nvSpPr>
        <p:spPr bwMode="auto">
          <a:xfrm>
            <a:off x="525145" y="3265805"/>
            <a:ext cx="794067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本题考查一般过去时的被动语态。主语Bill为第三人称单数。</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3"/>
          <p:cNvSpPr txBox="1">
            <a:spLocks noChangeArrowheads="1"/>
          </p:cNvSpPr>
          <p:nvPr/>
        </p:nvSpPr>
        <p:spPr bwMode="auto">
          <a:xfrm>
            <a:off x="1246505" y="2438400"/>
            <a:ext cx="87376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cs typeface="Times New Roman" panose="02020603050405020304" charset="0"/>
              </a:rPr>
              <a:t>was</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p:cNvSpPr txBox="1">
            <a:spLocks noChangeArrowheads="1"/>
          </p:cNvSpPr>
          <p:nvPr/>
        </p:nvSpPr>
        <p:spPr bwMode="auto">
          <a:xfrm>
            <a:off x="2332990" y="2438400"/>
            <a:ext cx="87376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cs typeface="Times New Roman" panose="02020603050405020304" charset="0"/>
              </a:rPr>
              <a:t>asked</a:t>
            </a:r>
            <a:endParaRPr lang="en-US" altLang="zh-CN" sz="2200" dirty="0">
              <a:solidFill>
                <a:srgbClr val="FF0000"/>
              </a:solidFill>
              <a:latin typeface="Times New Roman" panose="02020603050405020304" charset="0"/>
              <a:cs typeface="Times New Roman" panose="02020603050405020304" charset="0"/>
            </a:endParaRPr>
          </a:p>
        </p:txBody>
      </p:sp>
      <p:sp>
        <p:nvSpPr>
          <p:cNvPr id="8" name="文本框 7">
            <a:hlinkClick r:id="rId1" action="ppaction://hlinksldjump"/>
          </p:cNvPr>
          <p:cNvSpPr txBox="1"/>
          <p:nvPr>
            <p:custDataLst>
              <p:tags r:id="rId2"/>
            </p:custDataLst>
          </p:nvPr>
        </p:nvSpPr>
        <p:spPr>
          <a:xfrm>
            <a:off x="1812290" y="762635"/>
            <a:ext cx="542925" cy="368300"/>
          </a:xfrm>
          <a:prstGeom prst="rect">
            <a:avLst/>
          </a:prstGeom>
          <a:noFill/>
        </p:spPr>
        <p:txBody>
          <a:bodyPr wrap="square" rtlCol="0">
            <a:spAutoFit/>
          </a:bodyPr>
          <a:p>
            <a:pPr algn="l">
              <a:buClrTx/>
              <a:buSzTx/>
              <a:buFontTx/>
            </a:pPr>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例1</a:t>
            </a:r>
            <a:endParaRPr lang="zh-CN" altLang="en-US"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9" name="文本框 8">
            <a:hlinkClick r:id="rId3" action="ppaction://hlinksldjump"/>
          </p:cNvPr>
          <p:cNvSpPr txBox="1"/>
          <p:nvPr>
            <p:custDataLst>
              <p:tags r:id="rId4"/>
            </p:custDataLst>
          </p:nvPr>
        </p:nvSpPr>
        <p:spPr>
          <a:xfrm>
            <a:off x="248856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0" name="文本框 9">
            <a:hlinkClick r:id="rId5" action="ppaction://hlinksldjump"/>
          </p:cNvPr>
          <p:cNvSpPr txBox="1"/>
          <p:nvPr>
            <p:custDataLst>
              <p:tags r:id="rId6"/>
            </p:custDataLst>
          </p:nvPr>
        </p:nvSpPr>
        <p:spPr>
          <a:xfrm>
            <a:off x="3205480" y="762635"/>
            <a:ext cx="583565" cy="368300"/>
          </a:xfrm>
          <a:prstGeom prst="rect">
            <a:avLst/>
          </a:prstGeom>
          <a:noFill/>
        </p:spPr>
        <p:txBody>
          <a:bodyPr wrap="square" rtlCol="0">
            <a:spAutoFit/>
          </a:bodyPr>
          <a:p>
            <a:r>
              <a:rPr lang="zh-CN" altLang="en-US" b="1" dirty="0">
                <a:solidFill>
                  <a:srgbClr val="FF0000"/>
                </a:solidFill>
                <a:latin typeface="黑体" panose="02010609060101010101" pitchFamily="49" charset="-122"/>
                <a:ea typeface="黑体" panose="02010609060101010101" pitchFamily="49" charset="-122"/>
              </a:rPr>
              <a:t>例</a:t>
            </a:r>
            <a:r>
              <a:rPr lang="en-US" altLang="zh-CN" b="1" dirty="0">
                <a:solidFill>
                  <a:srgbClr val="FF0000"/>
                </a:solidFill>
                <a:latin typeface="黑体" panose="02010609060101010101" pitchFamily="49" charset="-122"/>
                <a:ea typeface="黑体" panose="02010609060101010101" pitchFamily="49" charset="-122"/>
              </a:rPr>
              <a:t>3</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1" name="文本框 10">
            <a:hlinkClick r:id="rId7" action="ppaction://hlinksldjump"/>
          </p:cNvPr>
          <p:cNvSpPr txBox="1"/>
          <p:nvPr>
            <p:custDataLst>
              <p:tags r:id="rId8"/>
            </p:custDataLst>
          </p:nvPr>
        </p:nvSpPr>
        <p:spPr>
          <a:xfrm>
            <a:off x="392239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9" action="ppaction://hlinksldjump"/>
          </p:cNvPr>
          <p:cNvSpPr txBox="1"/>
          <p:nvPr>
            <p:custDataLst>
              <p:tags r:id="rId10"/>
            </p:custDataLst>
          </p:nvPr>
        </p:nvSpPr>
        <p:spPr>
          <a:xfrm>
            <a:off x="463931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1" action="ppaction://hlinksldjump"/>
          </p:cNvPr>
          <p:cNvSpPr txBox="1"/>
          <p:nvPr>
            <p:custDataLst>
              <p:tags r:id="rId12"/>
            </p:custDataLst>
          </p:nvPr>
        </p:nvSpPr>
        <p:spPr>
          <a:xfrm>
            <a:off x="607314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7</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5" name="文本框 14">
            <a:hlinkClick r:id="rId13" action="ppaction://hlinksldjump"/>
          </p:cNvPr>
          <p:cNvSpPr txBox="1"/>
          <p:nvPr>
            <p:custDataLst>
              <p:tags r:id="rId14"/>
            </p:custDataLst>
          </p:nvPr>
        </p:nvSpPr>
        <p:spPr>
          <a:xfrm>
            <a:off x="535622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6" name="文本框 15">
            <a:hlinkClick r:id="rId15" action="ppaction://hlinksldjump"/>
          </p:cNvPr>
          <p:cNvSpPr txBox="1"/>
          <p:nvPr>
            <p:custDataLst>
              <p:tags r:id="rId16"/>
            </p:custDataLst>
          </p:nvPr>
        </p:nvSpPr>
        <p:spPr>
          <a:xfrm>
            <a:off x="679005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8</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4" grpId="1" animBg="1"/>
      <p:bldP spid="14" grpId="0"/>
      <p:bldP spid="6" grpId="0"/>
      <p:bldP spid="14" grpId="1"/>
      <p:bldP spid="6" grpId="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
          <p:cNvSpPr txBox="1">
            <a:spLocks noChangeArrowheads="1"/>
          </p:cNvSpPr>
          <p:nvPr/>
        </p:nvSpPr>
        <p:spPr bwMode="auto">
          <a:xfrm>
            <a:off x="525145" y="1504315"/>
            <a:ext cx="827341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nSpc>
                <a:spcPct val="130000"/>
              </a:lnSpc>
            </a:pPr>
            <a:r>
              <a:rPr sz="2200" dirty="0">
                <a:latin typeface="Times New Roman" panose="02020603050405020304" charset="0"/>
                <a:ea typeface="黑体" panose="02010609060101010101" pitchFamily="49" charset="-122"/>
                <a:cs typeface="Times New Roman" panose="02020603050405020304" charset="0"/>
              </a:rPr>
              <a:t>【例</a:t>
            </a:r>
            <a:r>
              <a:rPr lang="en-US" sz="2200" dirty="0">
                <a:latin typeface="Times New Roman" panose="02020603050405020304" charset="0"/>
                <a:ea typeface="黑体" panose="02010609060101010101" pitchFamily="49" charset="-122"/>
                <a:cs typeface="Times New Roman" panose="02020603050405020304" charset="0"/>
              </a:rPr>
              <a:t>4</a:t>
            </a:r>
            <a:r>
              <a:rPr sz="2200" dirty="0">
                <a:latin typeface="Times New Roman" panose="02020603050405020304" charset="0"/>
                <a:ea typeface="黑体" panose="02010609060101010101" pitchFamily="49" charset="-122"/>
                <a:cs typeface="Times New Roman" panose="02020603050405020304" charset="0"/>
              </a:rPr>
              <a:t>】</a:t>
            </a:r>
            <a:r>
              <a:rPr lang="en-US" sz="2200" dirty="0">
                <a:latin typeface="Times New Roman" panose="02020603050405020304" charset="0"/>
                <a:ea typeface="黑体" panose="02010609060101010101" pitchFamily="49" charset="-122"/>
                <a:cs typeface="Times New Roman" panose="02020603050405020304" charset="0"/>
              </a:rPr>
              <a:t> </a:t>
            </a:r>
            <a:r>
              <a:rPr sz="2200" dirty="0">
                <a:latin typeface="Times New Roman" panose="02020603050405020304" charset="0"/>
                <a:ea typeface="黑体" panose="02010609060101010101" pitchFamily="49" charset="-122"/>
                <a:cs typeface="Times New Roman" panose="02020603050405020304" charset="0"/>
                <a:sym typeface="+mn-ea"/>
              </a:rPr>
              <a:t>  (2020年重庆市对口高职)Look! My little brother ________ football on the playground.</a:t>
            </a:r>
            <a:r>
              <a:rPr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has played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played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is playing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had played　　　　　　　　　　　　　　　　　　　　　　　　　　　　　　　　　　　　　　　　　　　　　　　　　　　　　　　　　　　　　　　　　　　　　　　　　　　　　　　　　　　　　　　　　　　　　　　　　　　　　　　</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4" name="文本框 23"/>
          <p:cNvSpPr txBox="1">
            <a:spLocks noChangeArrowheads="1"/>
          </p:cNvSpPr>
          <p:nvPr/>
        </p:nvSpPr>
        <p:spPr bwMode="auto">
          <a:xfrm>
            <a:off x="525145" y="3278505"/>
            <a:ext cx="8181340"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本题考查现在进行时。当句子前有“Look！”“Listen！”时， 后面句子用现在进行时。</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3"/>
          <p:cNvSpPr txBox="1">
            <a:spLocks noChangeArrowheads="1"/>
          </p:cNvSpPr>
          <p:nvPr/>
        </p:nvSpPr>
        <p:spPr bwMode="auto">
          <a:xfrm>
            <a:off x="3865062" y="2062349"/>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16" name="文本框 15">
            <a:hlinkClick r:id="rId1" action="ppaction://hlinksldjump"/>
          </p:cNvPr>
          <p:cNvSpPr txBox="1"/>
          <p:nvPr>
            <p:custDataLst>
              <p:tags r:id="rId2"/>
            </p:custDataLst>
          </p:nvPr>
        </p:nvSpPr>
        <p:spPr>
          <a:xfrm>
            <a:off x="1812290" y="762635"/>
            <a:ext cx="542925" cy="368300"/>
          </a:xfrm>
          <a:prstGeom prst="rect">
            <a:avLst/>
          </a:prstGeom>
          <a:noFill/>
        </p:spPr>
        <p:txBody>
          <a:bodyPr wrap="square" rtlCol="0">
            <a:spAutoFit/>
          </a:bodyPr>
          <a:p>
            <a:pPr algn="l">
              <a:buClrTx/>
              <a:buSzTx/>
              <a:buFontTx/>
            </a:pPr>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例1</a:t>
            </a:r>
            <a:endParaRPr lang="zh-CN" altLang="en-US"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7" name="文本框 16">
            <a:hlinkClick r:id="rId3" action="ppaction://hlinksldjump"/>
          </p:cNvPr>
          <p:cNvSpPr txBox="1"/>
          <p:nvPr>
            <p:custDataLst>
              <p:tags r:id="rId4"/>
            </p:custDataLst>
          </p:nvPr>
        </p:nvSpPr>
        <p:spPr>
          <a:xfrm>
            <a:off x="248856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8" name="文本框 17">
            <a:hlinkClick r:id="rId5" action="ppaction://hlinksldjump"/>
          </p:cNvPr>
          <p:cNvSpPr txBox="1"/>
          <p:nvPr>
            <p:custDataLst>
              <p:tags r:id="rId6"/>
            </p:custDataLst>
          </p:nvPr>
        </p:nvSpPr>
        <p:spPr>
          <a:xfrm>
            <a:off x="320548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9" name="文本框 18">
            <a:hlinkClick r:id="rId7" action="ppaction://hlinksldjump"/>
          </p:cNvPr>
          <p:cNvSpPr txBox="1"/>
          <p:nvPr>
            <p:custDataLst>
              <p:tags r:id="rId8"/>
            </p:custDataLst>
          </p:nvPr>
        </p:nvSpPr>
        <p:spPr>
          <a:xfrm>
            <a:off x="3922395" y="762635"/>
            <a:ext cx="583565" cy="368300"/>
          </a:xfrm>
          <a:prstGeom prst="rect">
            <a:avLst/>
          </a:prstGeom>
          <a:noFill/>
        </p:spPr>
        <p:txBody>
          <a:bodyPr wrap="square" rtlCol="0">
            <a:spAutoFit/>
          </a:bodyPr>
          <a:p>
            <a:r>
              <a:rPr lang="zh-CN" altLang="en-US" b="1" dirty="0">
                <a:solidFill>
                  <a:srgbClr val="FF0000"/>
                </a:solidFill>
                <a:latin typeface="黑体" panose="02010609060101010101" pitchFamily="49" charset="-122"/>
                <a:ea typeface="黑体" panose="02010609060101010101" pitchFamily="49" charset="-122"/>
              </a:rPr>
              <a:t>例</a:t>
            </a:r>
            <a:r>
              <a:rPr lang="en-US" altLang="zh-CN" b="1" dirty="0">
                <a:solidFill>
                  <a:srgbClr val="FF0000"/>
                </a:solidFill>
                <a:latin typeface="黑体" panose="02010609060101010101" pitchFamily="49" charset="-122"/>
                <a:ea typeface="黑体" panose="02010609060101010101" pitchFamily="49" charset="-122"/>
              </a:rPr>
              <a:t>4</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9" action="ppaction://hlinksldjump"/>
          </p:cNvPr>
          <p:cNvSpPr txBox="1"/>
          <p:nvPr>
            <p:custDataLst>
              <p:tags r:id="rId10"/>
            </p:custDataLst>
          </p:nvPr>
        </p:nvSpPr>
        <p:spPr>
          <a:xfrm>
            <a:off x="463931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1" name="文本框 20">
            <a:hlinkClick r:id="rId11" action="ppaction://hlinksldjump"/>
          </p:cNvPr>
          <p:cNvSpPr txBox="1"/>
          <p:nvPr>
            <p:custDataLst>
              <p:tags r:id="rId12"/>
            </p:custDataLst>
          </p:nvPr>
        </p:nvSpPr>
        <p:spPr>
          <a:xfrm>
            <a:off x="607314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7</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13" action="ppaction://hlinksldjump"/>
          </p:cNvPr>
          <p:cNvSpPr txBox="1"/>
          <p:nvPr>
            <p:custDataLst>
              <p:tags r:id="rId14"/>
            </p:custDataLst>
          </p:nvPr>
        </p:nvSpPr>
        <p:spPr>
          <a:xfrm>
            <a:off x="535622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5" name="文本框 24">
            <a:hlinkClick r:id="rId15" action="ppaction://hlinksldjump"/>
          </p:cNvPr>
          <p:cNvSpPr txBox="1"/>
          <p:nvPr>
            <p:custDataLst>
              <p:tags r:id="rId16"/>
            </p:custDataLst>
          </p:nvPr>
        </p:nvSpPr>
        <p:spPr>
          <a:xfrm>
            <a:off x="679005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8</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4" grpId="1" animBg="1"/>
      <p:bldP spid="14" grpId="0"/>
      <p:bldP spid="14" grpId="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
          <p:cNvSpPr txBox="1">
            <a:spLocks noChangeArrowheads="1"/>
          </p:cNvSpPr>
          <p:nvPr/>
        </p:nvSpPr>
        <p:spPr bwMode="auto">
          <a:xfrm>
            <a:off x="525145" y="1504315"/>
            <a:ext cx="8273415" cy="176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nSpc>
                <a:spcPct val="130000"/>
              </a:lnSpc>
            </a:pPr>
            <a:r>
              <a:rPr sz="2200" dirty="0">
                <a:latin typeface="Times New Roman" panose="02020603050405020304" charset="0"/>
                <a:ea typeface="黑体" panose="02010609060101010101" pitchFamily="49" charset="-122"/>
                <a:cs typeface="Times New Roman" panose="02020603050405020304" charset="0"/>
              </a:rPr>
              <a:t>【例</a:t>
            </a:r>
            <a:r>
              <a:rPr lang="en-US" sz="2200" dirty="0">
                <a:latin typeface="Times New Roman" panose="02020603050405020304" charset="0"/>
                <a:ea typeface="黑体" panose="02010609060101010101" pitchFamily="49" charset="-122"/>
                <a:cs typeface="Times New Roman" panose="02020603050405020304" charset="0"/>
              </a:rPr>
              <a:t>5</a:t>
            </a:r>
            <a:r>
              <a:rPr sz="2200" dirty="0">
                <a:latin typeface="Times New Roman" panose="02020603050405020304" charset="0"/>
                <a:ea typeface="黑体" panose="02010609060101010101" pitchFamily="49" charset="-122"/>
                <a:cs typeface="Times New Roman" panose="02020603050405020304" charset="0"/>
              </a:rPr>
              <a:t>】</a:t>
            </a:r>
            <a:r>
              <a:rPr lang="en-US" sz="2200" dirty="0">
                <a:latin typeface="Times New Roman" panose="02020603050405020304" charset="0"/>
                <a:ea typeface="黑体" panose="02010609060101010101" pitchFamily="49" charset="-122"/>
                <a:cs typeface="Times New Roman" panose="02020603050405020304" charset="0"/>
              </a:rPr>
              <a:t> </a:t>
            </a:r>
            <a:r>
              <a:rPr sz="2200" dirty="0">
                <a:latin typeface="Times New Roman" panose="02020603050405020304" charset="0"/>
                <a:ea typeface="黑体" panose="02010609060101010101" pitchFamily="49" charset="-122"/>
                <a:cs typeface="Times New Roman" panose="02020603050405020304" charset="0"/>
                <a:sym typeface="+mn-ea"/>
              </a:rPr>
              <a:t>(2020年重庆市对口高职)They will visit </a:t>
            </a:r>
            <a:r>
              <a:rPr sz="2200" u="sng" dirty="0">
                <a:latin typeface="Times New Roman" panose="02020603050405020304" charset="0"/>
                <a:ea typeface="黑体" panose="02010609060101010101" pitchFamily="49" charset="-122"/>
                <a:cs typeface="Times New Roman" panose="02020603050405020304" charset="0"/>
                <a:sym typeface="+mn-ea"/>
              </a:rPr>
              <a:t>China</a:t>
            </a:r>
            <a:r>
              <a:rPr sz="2200" dirty="0">
                <a:latin typeface="Times New Roman" panose="02020603050405020304" charset="0"/>
                <a:ea typeface="黑体" panose="02010609060101010101" pitchFamily="49" charset="-122"/>
                <a:cs typeface="Times New Roman" panose="02020603050405020304" charset="0"/>
                <a:sym typeface="+mn-ea"/>
              </a:rPr>
              <a:t> next year. (对画线部分提问)</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________ ________ they visit next year?　　　　　　　　　　　　　　　　　　　　　　　　　　　　　　　　　　　　　　　　　　　　　　　　　　　　　　　　　　　　　　　　　　　　　　　　　　　　　　　　　　　　　　　　　　　　　　　　　　　　　　　　</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4" name="文本框 23"/>
          <p:cNvSpPr txBox="1">
            <a:spLocks noChangeArrowheads="1"/>
          </p:cNvSpPr>
          <p:nvPr/>
        </p:nvSpPr>
        <p:spPr bwMode="auto">
          <a:xfrm>
            <a:off x="700405" y="3385820"/>
            <a:ext cx="774255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本题考查句型转换。对地点提问应用where。</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3"/>
          <p:cNvSpPr txBox="1">
            <a:spLocks noChangeArrowheads="1"/>
          </p:cNvSpPr>
          <p:nvPr/>
        </p:nvSpPr>
        <p:spPr bwMode="auto">
          <a:xfrm>
            <a:off x="700405" y="2390140"/>
            <a:ext cx="1000125"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cs typeface="Times New Roman" panose="02020603050405020304" charset="0"/>
              </a:rPr>
              <a:t>Where</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p:cNvSpPr txBox="1">
            <a:spLocks noChangeArrowheads="1"/>
          </p:cNvSpPr>
          <p:nvPr/>
        </p:nvSpPr>
        <p:spPr bwMode="auto">
          <a:xfrm>
            <a:off x="1962785" y="2390140"/>
            <a:ext cx="1000125"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cs typeface="Times New Roman" panose="02020603050405020304" charset="0"/>
              </a:rPr>
              <a:t>will</a:t>
            </a:r>
            <a:endParaRPr lang="en-US" altLang="zh-CN" sz="2200" dirty="0">
              <a:solidFill>
                <a:srgbClr val="FF0000"/>
              </a:solidFill>
              <a:latin typeface="Times New Roman" panose="02020603050405020304" charset="0"/>
              <a:cs typeface="Times New Roman" panose="02020603050405020304" charset="0"/>
            </a:endParaRPr>
          </a:p>
        </p:txBody>
      </p:sp>
      <p:sp>
        <p:nvSpPr>
          <p:cNvPr id="8" name="文本框 7">
            <a:hlinkClick r:id="rId1" action="ppaction://hlinksldjump"/>
          </p:cNvPr>
          <p:cNvSpPr txBox="1"/>
          <p:nvPr>
            <p:custDataLst>
              <p:tags r:id="rId2"/>
            </p:custDataLst>
          </p:nvPr>
        </p:nvSpPr>
        <p:spPr>
          <a:xfrm>
            <a:off x="1812290" y="762635"/>
            <a:ext cx="542925" cy="368300"/>
          </a:xfrm>
          <a:prstGeom prst="rect">
            <a:avLst/>
          </a:prstGeom>
          <a:noFill/>
        </p:spPr>
        <p:txBody>
          <a:bodyPr wrap="square" rtlCol="0">
            <a:spAutoFit/>
          </a:bodyPr>
          <a:p>
            <a:pPr algn="l">
              <a:buClrTx/>
              <a:buSzTx/>
              <a:buFontTx/>
            </a:pPr>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例1</a:t>
            </a:r>
            <a:endParaRPr lang="zh-CN" altLang="en-US"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9" name="文本框 8">
            <a:hlinkClick r:id="rId3" action="ppaction://hlinksldjump"/>
          </p:cNvPr>
          <p:cNvSpPr txBox="1"/>
          <p:nvPr>
            <p:custDataLst>
              <p:tags r:id="rId4"/>
            </p:custDataLst>
          </p:nvPr>
        </p:nvSpPr>
        <p:spPr>
          <a:xfrm>
            <a:off x="248856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0" name="文本框 9">
            <a:hlinkClick r:id="rId5" action="ppaction://hlinksldjump"/>
          </p:cNvPr>
          <p:cNvSpPr txBox="1"/>
          <p:nvPr>
            <p:custDataLst>
              <p:tags r:id="rId6"/>
            </p:custDataLst>
          </p:nvPr>
        </p:nvSpPr>
        <p:spPr>
          <a:xfrm>
            <a:off x="320548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7" action="ppaction://hlinksldjump"/>
          </p:cNvPr>
          <p:cNvSpPr txBox="1"/>
          <p:nvPr>
            <p:custDataLst>
              <p:tags r:id="rId8"/>
            </p:custDataLst>
          </p:nvPr>
        </p:nvSpPr>
        <p:spPr>
          <a:xfrm>
            <a:off x="392239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9" action="ppaction://hlinksldjump"/>
          </p:cNvPr>
          <p:cNvSpPr txBox="1"/>
          <p:nvPr>
            <p:custDataLst>
              <p:tags r:id="rId10"/>
            </p:custDataLst>
          </p:nvPr>
        </p:nvSpPr>
        <p:spPr>
          <a:xfrm>
            <a:off x="4639310" y="762635"/>
            <a:ext cx="583565" cy="368300"/>
          </a:xfrm>
          <a:prstGeom prst="rect">
            <a:avLst/>
          </a:prstGeom>
          <a:noFill/>
        </p:spPr>
        <p:txBody>
          <a:bodyPr wrap="square" rtlCol="0">
            <a:spAutoFit/>
          </a:bodyPr>
          <a:p>
            <a:r>
              <a:rPr lang="zh-CN" altLang="en-US" b="1" dirty="0">
                <a:solidFill>
                  <a:srgbClr val="FF0000"/>
                </a:solidFill>
                <a:latin typeface="黑体" panose="02010609060101010101" pitchFamily="49" charset="-122"/>
                <a:ea typeface="黑体" panose="02010609060101010101" pitchFamily="49" charset="-122"/>
              </a:rPr>
              <a:t>例</a:t>
            </a:r>
            <a:r>
              <a:rPr lang="en-US" altLang="zh-CN" b="1" dirty="0">
                <a:solidFill>
                  <a:srgbClr val="FF0000"/>
                </a:solidFill>
                <a:latin typeface="黑体" panose="02010609060101010101" pitchFamily="49" charset="-122"/>
                <a:ea typeface="黑体" panose="02010609060101010101" pitchFamily="49" charset="-122"/>
              </a:rPr>
              <a:t>5</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3" name="文本框 12">
            <a:hlinkClick r:id="rId11" action="ppaction://hlinksldjump"/>
          </p:cNvPr>
          <p:cNvSpPr txBox="1"/>
          <p:nvPr>
            <p:custDataLst>
              <p:tags r:id="rId12"/>
            </p:custDataLst>
          </p:nvPr>
        </p:nvSpPr>
        <p:spPr>
          <a:xfrm>
            <a:off x="607314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7</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5" name="文本框 14">
            <a:hlinkClick r:id="rId13" action="ppaction://hlinksldjump"/>
          </p:cNvPr>
          <p:cNvSpPr txBox="1"/>
          <p:nvPr>
            <p:custDataLst>
              <p:tags r:id="rId14"/>
            </p:custDataLst>
          </p:nvPr>
        </p:nvSpPr>
        <p:spPr>
          <a:xfrm>
            <a:off x="535622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6" name="文本框 15">
            <a:hlinkClick r:id="rId15" action="ppaction://hlinksldjump"/>
          </p:cNvPr>
          <p:cNvSpPr txBox="1"/>
          <p:nvPr>
            <p:custDataLst>
              <p:tags r:id="rId16"/>
            </p:custDataLst>
          </p:nvPr>
        </p:nvSpPr>
        <p:spPr>
          <a:xfrm>
            <a:off x="679005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8</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4" grpId="1" animBg="1"/>
      <p:bldP spid="14" grpId="0"/>
      <p:bldP spid="6" grpId="0"/>
      <p:bldP spid="14" grpId="1"/>
      <p:bldP spid="6" grpId="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
          <p:cNvSpPr txBox="1">
            <a:spLocks noChangeArrowheads="1"/>
          </p:cNvSpPr>
          <p:nvPr/>
        </p:nvSpPr>
        <p:spPr bwMode="auto">
          <a:xfrm>
            <a:off x="583565" y="1507490"/>
            <a:ext cx="8115300" cy="168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nSpc>
                <a:spcPct val="130000"/>
              </a:lnSpc>
            </a:pPr>
            <a:r>
              <a:rPr sz="2200" dirty="0">
                <a:latin typeface="Times New Roman" panose="02020603050405020304" charset="0"/>
                <a:ea typeface="黑体" panose="02010609060101010101" pitchFamily="49" charset="-122"/>
                <a:cs typeface="Times New Roman" panose="02020603050405020304" charset="0"/>
              </a:rPr>
              <a:t>【例</a:t>
            </a:r>
            <a:r>
              <a:rPr lang="en-US" sz="2200" dirty="0">
                <a:latin typeface="Times New Roman" panose="02020603050405020304" charset="0"/>
                <a:ea typeface="黑体" panose="02010609060101010101" pitchFamily="49" charset="-122"/>
                <a:cs typeface="Times New Roman" panose="02020603050405020304" charset="0"/>
              </a:rPr>
              <a:t>6</a:t>
            </a:r>
            <a:r>
              <a:rPr sz="2200" dirty="0">
                <a:latin typeface="Times New Roman" panose="02020603050405020304" charset="0"/>
                <a:ea typeface="黑体" panose="02010609060101010101" pitchFamily="49" charset="-122"/>
                <a:cs typeface="Times New Roman" panose="02020603050405020304" charset="0"/>
              </a:rPr>
              <a:t>】</a:t>
            </a:r>
            <a:r>
              <a:rPr lang="en-US" sz="2200" dirty="0">
                <a:latin typeface="Times New Roman" panose="02020603050405020304" charset="0"/>
                <a:ea typeface="黑体" panose="02010609060101010101" pitchFamily="49" charset="-122"/>
                <a:cs typeface="Times New Roman" panose="02020603050405020304" charset="0"/>
              </a:rPr>
              <a:t> </a:t>
            </a:r>
            <a:r>
              <a:rPr sz="2200" dirty="0">
                <a:latin typeface="Times New Roman" panose="02020603050405020304" charset="0"/>
                <a:ea typeface="黑体" panose="02010609060101010101" pitchFamily="49" charset="-122"/>
                <a:cs typeface="Times New Roman" panose="02020603050405020304" charset="0"/>
                <a:sym typeface="+mn-ea"/>
              </a:rPr>
              <a:t> (2021年重庆市对口高职)The 24th Winter Olympic Games ________ held in Beijing in 2022.</a:t>
            </a:r>
            <a:r>
              <a:rPr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is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was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will be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has been　</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4" name="文本框 23"/>
          <p:cNvSpPr txBox="1">
            <a:spLocks noChangeArrowheads="1"/>
          </p:cNvSpPr>
          <p:nvPr/>
        </p:nvSpPr>
        <p:spPr bwMode="auto">
          <a:xfrm>
            <a:off x="583565" y="3372485"/>
            <a:ext cx="795591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本题考查一般将来时的被动语态。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3"/>
          <p:cNvSpPr txBox="1">
            <a:spLocks noChangeArrowheads="1"/>
          </p:cNvSpPr>
          <p:nvPr/>
        </p:nvSpPr>
        <p:spPr bwMode="auto">
          <a:xfrm>
            <a:off x="4688657" y="2031234"/>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custDataLst>
              <p:tags r:id="rId2"/>
            </p:custDataLst>
          </p:nvPr>
        </p:nvSpPr>
        <p:spPr>
          <a:xfrm>
            <a:off x="1812290" y="762635"/>
            <a:ext cx="542925" cy="368300"/>
          </a:xfrm>
          <a:prstGeom prst="rect">
            <a:avLst/>
          </a:prstGeom>
          <a:noFill/>
        </p:spPr>
        <p:txBody>
          <a:bodyPr wrap="square" rtlCol="0">
            <a:spAutoFit/>
          </a:bodyPr>
          <a:p>
            <a:pPr algn="l">
              <a:buClrTx/>
              <a:buSzTx/>
              <a:buFontTx/>
            </a:pPr>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例1</a:t>
            </a:r>
            <a:endParaRPr lang="zh-CN" altLang="en-US"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3" action="ppaction://hlinksldjump"/>
          </p:cNvPr>
          <p:cNvSpPr txBox="1"/>
          <p:nvPr>
            <p:custDataLst>
              <p:tags r:id="rId4"/>
            </p:custDataLst>
          </p:nvPr>
        </p:nvSpPr>
        <p:spPr>
          <a:xfrm>
            <a:off x="248856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9" name="文本框 8">
            <a:hlinkClick r:id="rId5" action="ppaction://hlinksldjump"/>
          </p:cNvPr>
          <p:cNvSpPr txBox="1"/>
          <p:nvPr>
            <p:custDataLst>
              <p:tags r:id="rId6"/>
            </p:custDataLst>
          </p:nvPr>
        </p:nvSpPr>
        <p:spPr>
          <a:xfrm>
            <a:off x="320548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0" name="文本框 9">
            <a:hlinkClick r:id="rId7" action="ppaction://hlinksldjump"/>
          </p:cNvPr>
          <p:cNvSpPr txBox="1"/>
          <p:nvPr>
            <p:custDataLst>
              <p:tags r:id="rId8"/>
            </p:custDataLst>
          </p:nvPr>
        </p:nvSpPr>
        <p:spPr>
          <a:xfrm>
            <a:off x="392239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9" action="ppaction://hlinksldjump"/>
          </p:cNvPr>
          <p:cNvSpPr txBox="1"/>
          <p:nvPr>
            <p:custDataLst>
              <p:tags r:id="rId10"/>
            </p:custDataLst>
          </p:nvPr>
        </p:nvSpPr>
        <p:spPr>
          <a:xfrm>
            <a:off x="463931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11" action="ppaction://hlinksldjump"/>
          </p:cNvPr>
          <p:cNvSpPr txBox="1"/>
          <p:nvPr>
            <p:custDataLst>
              <p:tags r:id="rId12"/>
            </p:custDataLst>
          </p:nvPr>
        </p:nvSpPr>
        <p:spPr>
          <a:xfrm>
            <a:off x="607314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7</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3" action="ppaction://hlinksldjump"/>
          </p:cNvPr>
          <p:cNvSpPr txBox="1"/>
          <p:nvPr>
            <p:custDataLst>
              <p:tags r:id="rId14"/>
            </p:custDataLst>
          </p:nvPr>
        </p:nvSpPr>
        <p:spPr>
          <a:xfrm>
            <a:off x="5356225" y="762635"/>
            <a:ext cx="583565" cy="368300"/>
          </a:xfrm>
          <a:prstGeom prst="rect">
            <a:avLst/>
          </a:prstGeom>
          <a:noFill/>
        </p:spPr>
        <p:txBody>
          <a:bodyPr wrap="square" rtlCol="0">
            <a:spAutoFit/>
          </a:bodyPr>
          <a:p>
            <a:r>
              <a:rPr lang="zh-CN" altLang="en-US" b="1" dirty="0">
                <a:solidFill>
                  <a:srgbClr val="FF0000"/>
                </a:solidFill>
                <a:latin typeface="黑体" panose="02010609060101010101" pitchFamily="49" charset="-122"/>
                <a:ea typeface="黑体" panose="02010609060101010101" pitchFamily="49" charset="-122"/>
              </a:rPr>
              <a:t>例</a:t>
            </a:r>
            <a:r>
              <a:rPr lang="en-US" altLang="zh-CN" b="1" dirty="0">
                <a:solidFill>
                  <a:srgbClr val="FF0000"/>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5" name="文本框 14">
            <a:hlinkClick r:id="rId15" action="ppaction://hlinksldjump"/>
          </p:cNvPr>
          <p:cNvSpPr txBox="1"/>
          <p:nvPr>
            <p:custDataLst>
              <p:tags r:id="rId16"/>
            </p:custDataLst>
          </p:nvPr>
        </p:nvSpPr>
        <p:spPr>
          <a:xfrm>
            <a:off x="679005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8</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4" grpId="1" animBg="1"/>
      <p:bldP spid="14" grpId="0"/>
      <p:bldP spid="14" grpId="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
          <p:cNvSpPr txBox="1">
            <a:spLocks noChangeArrowheads="1"/>
          </p:cNvSpPr>
          <p:nvPr/>
        </p:nvSpPr>
        <p:spPr bwMode="auto">
          <a:xfrm>
            <a:off x="468630" y="1504315"/>
            <a:ext cx="8412480" cy="168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nSpc>
                <a:spcPct val="130000"/>
              </a:lnSpc>
            </a:pPr>
            <a:r>
              <a:rPr sz="2200" dirty="0">
                <a:latin typeface="Times New Roman" panose="02020603050405020304" charset="0"/>
                <a:ea typeface="黑体" panose="02010609060101010101" pitchFamily="49" charset="-122"/>
                <a:cs typeface="Times New Roman" panose="02020603050405020304" charset="0"/>
              </a:rPr>
              <a:t>【例</a:t>
            </a:r>
            <a:r>
              <a:rPr lang="en-US" sz="2200" dirty="0">
                <a:latin typeface="Times New Roman" panose="02020603050405020304" charset="0"/>
                <a:ea typeface="黑体" panose="02010609060101010101" pitchFamily="49" charset="-122"/>
                <a:cs typeface="Times New Roman" panose="02020603050405020304" charset="0"/>
              </a:rPr>
              <a:t>7</a:t>
            </a:r>
            <a:r>
              <a:rPr sz="2200" dirty="0">
                <a:latin typeface="Times New Roman" panose="02020603050405020304" charset="0"/>
                <a:ea typeface="黑体" panose="02010609060101010101" pitchFamily="49" charset="-122"/>
                <a:cs typeface="Times New Roman" panose="02020603050405020304" charset="0"/>
              </a:rPr>
              <a:t>】</a:t>
            </a:r>
            <a:r>
              <a:rPr lang="en-US" sz="2200" dirty="0">
                <a:latin typeface="Times New Roman" panose="02020603050405020304" charset="0"/>
                <a:ea typeface="黑体" panose="02010609060101010101" pitchFamily="49" charset="-122"/>
                <a:cs typeface="Times New Roman" panose="02020603050405020304" charset="0"/>
              </a:rPr>
              <a:t> </a:t>
            </a:r>
            <a:r>
              <a:rPr sz="2200" dirty="0">
                <a:latin typeface="Times New Roman" panose="02020603050405020304" charset="0"/>
                <a:ea typeface="黑体" panose="02010609060101010101" pitchFamily="49" charset="-122"/>
                <a:cs typeface="Times New Roman" panose="02020603050405020304" charset="0"/>
                <a:sym typeface="+mn-ea"/>
              </a:rPr>
              <a:t>  (2022年重庆市对口高职)Listen! My sister ________ outside the room.</a:t>
            </a:r>
            <a:r>
              <a:rPr sz="2200" dirty="0">
                <a:latin typeface="Times New Roman" panose="02020603050405020304" charset="0"/>
                <a:ea typeface="黑体" panose="02010609060101010101" pitchFamily="49" charset="-122"/>
                <a:cs typeface="Times New Roman" panose="02020603050405020304" charset="0"/>
                <a:sym typeface="+mn-ea"/>
              </a:rPr>
              <a:t>(　　)　</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sings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is singing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sang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had sung　　　　　　　　　　　　　　　　　　　　　　　　　　　　　　　　　　　　　　　　　　　　　　　　　　　　　　　　　　　　　　　　　　　　　　　　　　　　　　　　　　　　　　　　　　　　　　　　　　　　　　　　</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4" name="文本框 23"/>
          <p:cNvSpPr txBox="1">
            <a:spLocks noChangeArrowheads="1"/>
          </p:cNvSpPr>
          <p:nvPr/>
        </p:nvSpPr>
        <p:spPr bwMode="auto">
          <a:xfrm>
            <a:off x="648970" y="3354070"/>
            <a:ext cx="774255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本题考查现在进行时。</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3"/>
          <p:cNvSpPr txBox="1">
            <a:spLocks noChangeArrowheads="1"/>
          </p:cNvSpPr>
          <p:nvPr/>
        </p:nvSpPr>
        <p:spPr bwMode="auto">
          <a:xfrm>
            <a:off x="1812107" y="2049014"/>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B</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custDataLst>
              <p:tags r:id="rId2"/>
            </p:custDataLst>
          </p:nvPr>
        </p:nvSpPr>
        <p:spPr>
          <a:xfrm>
            <a:off x="1812290" y="762635"/>
            <a:ext cx="542925" cy="368300"/>
          </a:xfrm>
          <a:prstGeom prst="rect">
            <a:avLst/>
          </a:prstGeom>
          <a:noFill/>
        </p:spPr>
        <p:txBody>
          <a:bodyPr wrap="square" rtlCol="0">
            <a:spAutoFit/>
          </a:bodyPr>
          <a:p>
            <a:pPr algn="l">
              <a:buClrTx/>
              <a:buSzTx/>
              <a:buFontTx/>
            </a:pPr>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例1</a:t>
            </a:r>
            <a:endParaRPr lang="zh-CN" altLang="en-US"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3" action="ppaction://hlinksldjump"/>
          </p:cNvPr>
          <p:cNvSpPr txBox="1"/>
          <p:nvPr>
            <p:custDataLst>
              <p:tags r:id="rId4"/>
            </p:custDataLst>
          </p:nvPr>
        </p:nvSpPr>
        <p:spPr>
          <a:xfrm>
            <a:off x="248856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9" name="文本框 8">
            <a:hlinkClick r:id="rId5" action="ppaction://hlinksldjump"/>
          </p:cNvPr>
          <p:cNvSpPr txBox="1"/>
          <p:nvPr>
            <p:custDataLst>
              <p:tags r:id="rId6"/>
            </p:custDataLst>
          </p:nvPr>
        </p:nvSpPr>
        <p:spPr>
          <a:xfrm>
            <a:off x="320548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0" name="文本框 9">
            <a:hlinkClick r:id="rId7" action="ppaction://hlinksldjump"/>
          </p:cNvPr>
          <p:cNvSpPr txBox="1"/>
          <p:nvPr>
            <p:custDataLst>
              <p:tags r:id="rId8"/>
            </p:custDataLst>
          </p:nvPr>
        </p:nvSpPr>
        <p:spPr>
          <a:xfrm>
            <a:off x="392239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9" action="ppaction://hlinksldjump"/>
          </p:cNvPr>
          <p:cNvSpPr txBox="1"/>
          <p:nvPr>
            <p:custDataLst>
              <p:tags r:id="rId10"/>
            </p:custDataLst>
          </p:nvPr>
        </p:nvSpPr>
        <p:spPr>
          <a:xfrm>
            <a:off x="463931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11" action="ppaction://hlinksldjump"/>
          </p:cNvPr>
          <p:cNvSpPr txBox="1"/>
          <p:nvPr>
            <p:custDataLst>
              <p:tags r:id="rId12"/>
            </p:custDataLst>
          </p:nvPr>
        </p:nvSpPr>
        <p:spPr>
          <a:xfrm>
            <a:off x="6073140" y="762635"/>
            <a:ext cx="583565" cy="368300"/>
          </a:xfrm>
          <a:prstGeom prst="rect">
            <a:avLst/>
          </a:prstGeom>
          <a:noFill/>
        </p:spPr>
        <p:txBody>
          <a:bodyPr wrap="square" rtlCol="0">
            <a:spAutoFit/>
          </a:bodyPr>
          <a:p>
            <a:r>
              <a:rPr lang="zh-CN" altLang="en-US" b="1" dirty="0">
                <a:solidFill>
                  <a:srgbClr val="FF0000"/>
                </a:solidFill>
                <a:latin typeface="黑体" panose="02010609060101010101" pitchFamily="49" charset="-122"/>
                <a:ea typeface="黑体" panose="02010609060101010101" pitchFamily="49" charset="-122"/>
              </a:rPr>
              <a:t>例</a:t>
            </a:r>
            <a:r>
              <a:rPr lang="en-US" altLang="zh-CN" b="1" dirty="0">
                <a:solidFill>
                  <a:srgbClr val="FF0000"/>
                </a:solidFill>
                <a:latin typeface="黑体" panose="02010609060101010101" pitchFamily="49" charset="-122"/>
                <a:ea typeface="黑体" panose="02010609060101010101" pitchFamily="49" charset="-122"/>
              </a:rPr>
              <a:t>7</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3" name="文本框 12">
            <a:hlinkClick r:id="rId13" action="ppaction://hlinksldjump"/>
          </p:cNvPr>
          <p:cNvSpPr txBox="1"/>
          <p:nvPr>
            <p:custDataLst>
              <p:tags r:id="rId14"/>
            </p:custDataLst>
          </p:nvPr>
        </p:nvSpPr>
        <p:spPr>
          <a:xfrm>
            <a:off x="535622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5" name="文本框 14">
            <a:hlinkClick r:id="rId15" action="ppaction://hlinksldjump"/>
          </p:cNvPr>
          <p:cNvSpPr txBox="1"/>
          <p:nvPr>
            <p:custDataLst>
              <p:tags r:id="rId16"/>
            </p:custDataLst>
          </p:nvPr>
        </p:nvSpPr>
        <p:spPr>
          <a:xfrm>
            <a:off x="679005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8</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4" grpId="1" animBg="1"/>
      <p:bldP spid="14" grpId="0"/>
      <p:bldP spid="14" grpId="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
          <p:cNvSpPr txBox="1">
            <a:spLocks noChangeArrowheads="1"/>
          </p:cNvSpPr>
          <p:nvPr/>
        </p:nvSpPr>
        <p:spPr bwMode="auto">
          <a:xfrm>
            <a:off x="525145" y="1504315"/>
            <a:ext cx="8273415" cy="169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nSpc>
                <a:spcPct val="130000"/>
              </a:lnSpc>
            </a:pPr>
            <a:r>
              <a:rPr sz="2200" dirty="0">
                <a:latin typeface="Times New Roman" panose="02020603050405020304" charset="0"/>
                <a:ea typeface="黑体" panose="02010609060101010101" pitchFamily="49" charset="-122"/>
                <a:cs typeface="Times New Roman" panose="02020603050405020304" charset="0"/>
              </a:rPr>
              <a:t>【例</a:t>
            </a:r>
            <a:r>
              <a:rPr lang="en-US" sz="2200" dirty="0">
                <a:latin typeface="Times New Roman" panose="02020603050405020304" charset="0"/>
                <a:ea typeface="黑体" panose="02010609060101010101" pitchFamily="49" charset="-122"/>
                <a:cs typeface="Times New Roman" panose="02020603050405020304" charset="0"/>
              </a:rPr>
              <a:t>8</a:t>
            </a:r>
            <a:r>
              <a:rPr sz="2200" dirty="0">
                <a:latin typeface="Times New Roman" panose="02020603050405020304" charset="0"/>
                <a:ea typeface="黑体" panose="02010609060101010101" pitchFamily="49" charset="-122"/>
                <a:cs typeface="Times New Roman" panose="02020603050405020304" charset="0"/>
              </a:rPr>
              <a:t>】</a:t>
            </a:r>
            <a:r>
              <a:rPr lang="en-US" sz="2200" dirty="0">
                <a:latin typeface="Times New Roman" panose="02020603050405020304" charset="0"/>
                <a:ea typeface="黑体" panose="02010609060101010101" pitchFamily="49" charset="-122"/>
                <a:cs typeface="Times New Roman" panose="02020603050405020304" charset="0"/>
              </a:rPr>
              <a:t> </a:t>
            </a:r>
            <a:r>
              <a:rPr sz="2200" dirty="0">
                <a:latin typeface="Times New Roman" panose="02020603050405020304" charset="0"/>
                <a:ea typeface="黑体" panose="02010609060101010101" pitchFamily="49" charset="-122"/>
                <a:cs typeface="Times New Roman" panose="02020603050405020304" charset="0"/>
                <a:sym typeface="+mn-ea"/>
              </a:rPr>
              <a:t>  (2022年重庆市对口高职)His friends will give him some gifts. (改为被动语态)</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Some gifts will ________ ________ to him by his friends.　　　　　　　　　　　　　　　　　　　　　　　　　　　　　　　　　　　　　　　　　　　　　　　　　　　　　　　　　　　　　　　　　　　　　　　　　　　　　　　　　　　　　　　　　　　　　　　　　　　　　　</a:t>
            </a:r>
            <a:endParaRPr sz="2200" dirty="0">
              <a:latin typeface="Times New Roman" panose="02020603050405020304" charset="0"/>
              <a:ea typeface="黑体" panose="02010609060101010101" pitchFamily="49" charset="-122"/>
              <a:cs typeface="Times New Roman" panose="02020603050405020304" charset="0"/>
              <a:sym typeface="+mn-ea"/>
            </a:endParaRPr>
          </a:p>
          <a:p>
            <a:pPr>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4" name="文本框 23"/>
          <p:cNvSpPr txBox="1">
            <a:spLocks noChangeArrowheads="1"/>
          </p:cNvSpPr>
          <p:nvPr/>
        </p:nvSpPr>
        <p:spPr bwMode="auto">
          <a:xfrm>
            <a:off x="700405" y="3488055"/>
            <a:ext cx="774255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本题考查一般将来时的被动语态。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3"/>
          <p:cNvSpPr txBox="1">
            <a:spLocks noChangeArrowheads="1"/>
          </p:cNvSpPr>
          <p:nvPr/>
        </p:nvSpPr>
        <p:spPr bwMode="auto">
          <a:xfrm>
            <a:off x="2731770" y="2435225"/>
            <a:ext cx="97853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cs typeface="Times New Roman" panose="02020603050405020304" charset="0"/>
              </a:rPr>
              <a:t>be</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p:cNvSpPr txBox="1">
            <a:spLocks noChangeArrowheads="1"/>
          </p:cNvSpPr>
          <p:nvPr/>
        </p:nvSpPr>
        <p:spPr bwMode="auto">
          <a:xfrm>
            <a:off x="3710305" y="2435225"/>
            <a:ext cx="97853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cs typeface="Times New Roman" panose="02020603050405020304" charset="0"/>
              </a:rPr>
              <a:t>given</a:t>
            </a:r>
            <a:endParaRPr lang="en-US" altLang="zh-CN" sz="2200" dirty="0">
              <a:solidFill>
                <a:srgbClr val="FF0000"/>
              </a:solidFill>
              <a:latin typeface="Times New Roman" panose="02020603050405020304" charset="0"/>
              <a:cs typeface="Times New Roman" panose="02020603050405020304" charset="0"/>
            </a:endParaRPr>
          </a:p>
        </p:txBody>
      </p:sp>
      <p:sp>
        <p:nvSpPr>
          <p:cNvPr id="8" name="文本框 7">
            <a:hlinkClick r:id="rId1" action="ppaction://hlinksldjump"/>
          </p:cNvPr>
          <p:cNvSpPr txBox="1"/>
          <p:nvPr>
            <p:custDataLst>
              <p:tags r:id="rId2"/>
            </p:custDataLst>
          </p:nvPr>
        </p:nvSpPr>
        <p:spPr>
          <a:xfrm>
            <a:off x="1812290" y="762635"/>
            <a:ext cx="542925" cy="368300"/>
          </a:xfrm>
          <a:prstGeom prst="rect">
            <a:avLst/>
          </a:prstGeom>
          <a:noFill/>
        </p:spPr>
        <p:txBody>
          <a:bodyPr wrap="square" rtlCol="0">
            <a:spAutoFit/>
          </a:bodyPr>
          <a:p>
            <a:pPr algn="l">
              <a:buClrTx/>
              <a:buSzTx/>
              <a:buFontTx/>
            </a:pPr>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例1</a:t>
            </a:r>
            <a:endParaRPr lang="zh-CN" altLang="en-US"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9" name="文本框 8">
            <a:hlinkClick r:id="rId3" action="ppaction://hlinksldjump"/>
          </p:cNvPr>
          <p:cNvSpPr txBox="1"/>
          <p:nvPr>
            <p:custDataLst>
              <p:tags r:id="rId4"/>
            </p:custDataLst>
          </p:nvPr>
        </p:nvSpPr>
        <p:spPr>
          <a:xfrm>
            <a:off x="248856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0" name="文本框 9">
            <a:hlinkClick r:id="rId5" action="ppaction://hlinksldjump"/>
          </p:cNvPr>
          <p:cNvSpPr txBox="1"/>
          <p:nvPr>
            <p:custDataLst>
              <p:tags r:id="rId6"/>
            </p:custDataLst>
          </p:nvPr>
        </p:nvSpPr>
        <p:spPr>
          <a:xfrm>
            <a:off x="320548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7" action="ppaction://hlinksldjump"/>
          </p:cNvPr>
          <p:cNvSpPr txBox="1"/>
          <p:nvPr>
            <p:custDataLst>
              <p:tags r:id="rId8"/>
            </p:custDataLst>
          </p:nvPr>
        </p:nvSpPr>
        <p:spPr>
          <a:xfrm>
            <a:off x="392239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9" action="ppaction://hlinksldjump"/>
          </p:cNvPr>
          <p:cNvSpPr txBox="1"/>
          <p:nvPr>
            <p:custDataLst>
              <p:tags r:id="rId10"/>
            </p:custDataLst>
          </p:nvPr>
        </p:nvSpPr>
        <p:spPr>
          <a:xfrm>
            <a:off x="463931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1" action="ppaction://hlinksldjump"/>
          </p:cNvPr>
          <p:cNvSpPr txBox="1"/>
          <p:nvPr>
            <p:custDataLst>
              <p:tags r:id="rId12"/>
            </p:custDataLst>
          </p:nvPr>
        </p:nvSpPr>
        <p:spPr>
          <a:xfrm>
            <a:off x="6073140"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7</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5" name="文本框 14">
            <a:hlinkClick r:id="rId13" action="ppaction://hlinksldjump"/>
          </p:cNvPr>
          <p:cNvSpPr txBox="1"/>
          <p:nvPr>
            <p:custDataLst>
              <p:tags r:id="rId14"/>
            </p:custDataLst>
          </p:nvPr>
        </p:nvSpPr>
        <p:spPr>
          <a:xfrm>
            <a:off x="5356225" y="762635"/>
            <a:ext cx="583565" cy="368300"/>
          </a:xfrm>
          <a:prstGeom prst="rect">
            <a:avLst/>
          </a:prstGeom>
          <a:noFill/>
        </p:spPr>
        <p:txBody>
          <a:bodyPr wrap="square" rtlCol="0">
            <a:spAutoFit/>
          </a:bodyPr>
          <a:p>
            <a:r>
              <a:rPr lang="zh-CN" altLang="en-US" b="1" dirty="0">
                <a:solidFill>
                  <a:schemeClr val="tx1">
                    <a:lumMod val="50000"/>
                    <a:lumOff val="50000"/>
                  </a:schemeClr>
                </a:solidFill>
                <a:latin typeface="黑体" panose="02010609060101010101" pitchFamily="49" charset="-122"/>
                <a:ea typeface="黑体" panose="02010609060101010101" pitchFamily="49" charset="-122"/>
              </a:rPr>
              <a:t>例</a:t>
            </a:r>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6" name="文本框 15">
            <a:hlinkClick r:id="rId15" action="ppaction://hlinksldjump"/>
          </p:cNvPr>
          <p:cNvSpPr txBox="1"/>
          <p:nvPr>
            <p:custDataLst>
              <p:tags r:id="rId16"/>
            </p:custDataLst>
          </p:nvPr>
        </p:nvSpPr>
        <p:spPr>
          <a:xfrm>
            <a:off x="6790055" y="762635"/>
            <a:ext cx="583565" cy="368300"/>
          </a:xfrm>
          <a:prstGeom prst="rect">
            <a:avLst/>
          </a:prstGeom>
          <a:noFill/>
        </p:spPr>
        <p:txBody>
          <a:bodyPr wrap="square" rtlCol="0">
            <a:spAutoFit/>
          </a:bodyPr>
          <a:p>
            <a:r>
              <a:rPr lang="zh-CN" altLang="en-US" b="1" dirty="0">
                <a:solidFill>
                  <a:srgbClr val="FF0000"/>
                </a:solidFill>
                <a:latin typeface="黑体" panose="02010609060101010101" pitchFamily="49" charset="-122"/>
                <a:ea typeface="黑体" panose="02010609060101010101" pitchFamily="49" charset="-122"/>
              </a:rPr>
              <a:t>例</a:t>
            </a:r>
            <a:r>
              <a:rPr lang="en-US" altLang="zh-CN" b="1" dirty="0">
                <a:solidFill>
                  <a:srgbClr val="FF0000"/>
                </a:solidFill>
                <a:latin typeface="黑体" panose="02010609060101010101" pitchFamily="49" charset="-122"/>
                <a:ea typeface="黑体" panose="02010609060101010101" pitchFamily="49" charset="-122"/>
              </a:rPr>
              <a:t>8</a:t>
            </a:r>
            <a:endParaRPr lang="en-US" altLang="zh-CN" b="1" dirty="0">
              <a:solidFill>
                <a:srgbClr val="FF0000"/>
              </a:solidFill>
              <a:latin typeface="黑体" panose="02010609060101010101" pitchFamily="49" charset="-122"/>
              <a:ea typeface="黑体" panose="02010609060101010101" pitchFamily="49" charset="-122"/>
            </a:endParaRPr>
          </a:p>
        </p:txBody>
      </p: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14" grpId="0"/>
      <p:bldP spid="6" grpId="0"/>
      <p:bldP spid="14" grpId="1"/>
      <p:bldP spid="6" grpId="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25145" y="1641475"/>
            <a:ext cx="8429625" cy="1703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b="1" dirty="0">
                <a:latin typeface="Times New Roman" panose="02020603050405020304" charset="0"/>
                <a:ea typeface="黑体" panose="02010609060101010101" pitchFamily="49" charset="-122"/>
                <a:cs typeface="Times New Roman" panose="02020603050405020304" charset="0"/>
                <a:sym typeface="+mn-ea"/>
              </a:rPr>
              <a:t>一、单项选择</a:t>
            </a:r>
            <a:endParaRPr sz="2200" b="1"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)1.The sun ________ in the east.</a:t>
            </a:r>
            <a:r>
              <a:rPr lang="en-US" sz="2200" dirty="0">
                <a:latin typeface="Times New Roman" panose="02020603050405020304" charset="0"/>
                <a:ea typeface="黑体" panose="02010609060101010101" pitchFamily="49" charset="-122"/>
                <a:cs typeface="Times New Roman" panose="02020603050405020304" charset="0"/>
                <a:sym typeface="+mn-ea"/>
              </a:rPr>
              <a:t>         </a:t>
            </a:r>
            <a:endParaRPr lang="en-US"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is always rising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always is rising    </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rises always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always rises</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626745" y="3508375"/>
            <a:ext cx="786955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句意：“太阳总是从东边升起。”表示客观真理的句子用一般现在时。</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825952" y="2195699"/>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rgbClr val="FF0000"/>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25145" y="1659890"/>
            <a:ext cx="829691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2</a:t>
            </a:r>
            <a:r>
              <a:rPr sz="2200" dirty="0">
                <a:latin typeface="Times New Roman" panose="02020603050405020304" charset="0"/>
                <a:ea typeface="黑体" panose="02010609060101010101" pitchFamily="49" charset="-122"/>
                <a:cs typeface="Times New Roman" panose="02020603050405020304" charset="0"/>
                <a:sym typeface="+mn-ea"/>
              </a:rPr>
              <a:t>. A terrible accident________ in Nanjing last month.</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was happen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had happened</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happened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is happening</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486410" y="3296285"/>
            <a:ext cx="8171180"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sz="2200" dirty="0">
                <a:solidFill>
                  <a:srgbClr val="FF0000"/>
                </a:solidFill>
                <a:latin typeface="Times New Roman" panose="02020603050405020304" charset="0"/>
                <a:ea typeface="黑体" panose="02010609060101010101" pitchFamily="49" charset="-122"/>
                <a:cs typeface="Times New Roman" panose="02020603050405020304" charset="0"/>
              </a:rPr>
              <a:t>根据last month可知要用一般过去时； happen无被动语态。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820237" y="1711829"/>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67" name="文本框 66">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68" name="文本框 67">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2</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69" name="文本框 68">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0" name="文本框 69">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1" name="文本框 70">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2" name="文本框 71">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73" name="文本框 7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74" name="文本框 7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75" name="文本框 74">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76" name="文本框 75">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77" name="文本框 76">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78" name="文本框 77">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79" name="文本框 78">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80" name="文本框 79">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81" name="文本框 80">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82" name="文本框 81">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83" name="文本框 82">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84" name="文本框 83">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85" name="文本框 84">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86" name="文本框 85">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353695" y="1746250"/>
            <a:ext cx="8570595" cy="118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)3.  Yesterday I ________ along the street when I met an old friend.</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walks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was walking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is walking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have walked</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525145" y="3198495"/>
            <a:ext cx="8119110"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sz="2200" dirty="0">
                <a:solidFill>
                  <a:srgbClr val="FF0000"/>
                </a:solidFill>
                <a:latin typeface="Times New Roman" panose="02020603050405020304" charset="0"/>
                <a:ea typeface="黑体" panose="02010609060101010101" pitchFamily="49" charset="-122"/>
                <a:cs typeface="Times New Roman" panose="02020603050405020304" charset="0"/>
              </a:rPr>
              <a:t>由句意和语境可知应用过去进行时态。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671012" y="1860419"/>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B</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3</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375920" y="1154430"/>
            <a:ext cx="82200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④按规定、计划或时间表将要发生的事情用一般现在时表将来，常常用于某些位置转移的词，如come、 go、 leave、 arrive、 start、 begin、 take off等。</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如：The plane from Lhasa to Chongqing takes off at 4：15 p．m.</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从拉萨飞往重庆的航班在下午4：15起飞。</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25145" y="1659890"/>
            <a:ext cx="814641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)4. We ________ as soon as our team leader comes.</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start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will start</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started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have started</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614045" y="3192145"/>
            <a:ext cx="798004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as soon as引导的时间状语从句遵循“主将从现”原则。</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829762" y="1717544"/>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B</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rgbClr val="FF0000"/>
                </a:solidFill>
                <a:latin typeface="黑体" panose="02010609060101010101" pitchFamily="49" charset="-122"/>
                <a:ea typeface="黑体" panose="02010609060101010101" pitchFamily="49" charset="-122"/>
              </a:rPr>
              <a:t>4</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25145" y="1659890"/>
            <a:ext cx="829691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)5.  He ________ around Africa this summer.</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will travel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are going to travel</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would travel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is going to travelling</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525145" y="3335655"/>
            <a:ext cx="8119110"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B项中的are要改为is; C项用了过去将来时，但是句子中没有过去时的标志； D项应用is going to travel。</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858520" y="1775460"/>
            <a:ext cx="393065" cy="39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cs typeface="Times New Roman" panose="02020603050405020304" charset="0"/>
              </a:rPr>
              <a:t>A</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5</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25145" y="1659890"/>
            <a:ext cx="8296910" cy="139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)6. Tom ________ back in a month.</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was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will be    </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has been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was being</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525145" y="3162935"/>
            <a:ext cx="8089900"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由in a month可知应用将来时态。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810712" y="1771519"/>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B</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rgbClr val="FF0000"/>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25145" y="1659890"/>
            <a:ext cx="829691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)7. The film ________ for one hour and a half.</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has begun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had begun    </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has been on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have been on</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626745" y="3105150"/>
            <a:ext cx="7872730" cy="140208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begin为瞬间动词，其完成时不能和for，since等表示一段时间的短语连用，应改为延续动词be on；主语the film为第三人称单数。</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820237" y="1746754"/>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FF0000"/>
                </a:solidFill>
                <a:latin typeface="黑体" panose="02010609060101010101" pitchFamily="49" charset="-122"/>
                <a:ea typeface="黑体" panose="02010609060101010101" pitchFamily="49" charset="-122"/>
              </a:rPr>
              <a:t>7</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25145" y="1659890"/>
            <a:ext cx="829691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)8. Li Lei ________ clean the room a second time this week.</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makes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is made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made to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was made to</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626745" y="2999740"/>
            <a:ext cx="7920990"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“这周李磊被要求再一次打扫房间”为被动语态，排除A、C两项； make 的被动语态要还原to。</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820237" y="1717544"/>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8</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13715" y="1669415"/>
            <a:ext cx="8252460" cy="140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)9. It is said that 1，000 national eco</a:t>
            </a:r>
            <a:r>
              <a:rPr lang="en-US" sz="2200" dirty="0">
                <a:latin typeface="Times New Roman" panose="02020603050405020304" charset="0"/>
                <a:ea typeface="黑体" panose="02010609060101010101" pitchFamily="49" charset="-122"/>
                <a:cs typeface="Times New Roman" panose="02020603050405020304" charset="0"/>
                <a:sym typeface="+mn-ea"/>
              </a:rPr>
              <a:t>-</a:t>
            </a:r>
            <a:r>
              <a:rPr sz="2200" dirty="0">
                <a:latin typeface="Times New Roman" panose="02020603050405020304" charset="0"/>
                <a:ea typeface="黑体" panose="02010609060101010101" pitchFamily="49" charset="-122"/>
                <a:cs typeface="Times New Roman" panose="02020603050405020304" charset="0"/>
                <a:sym typeface="+mn-ea"/>
              </a:rPr>
              <a:t>farms (生态农场) ______</a:t>
            </a:r>
            <a:r>
              <a:rPr sz="2200" dirty="0">
                <a:latin typeface="Times New Roman" panose="02020603050405020304" charset="0"/>
                <a:ea typeface="黑体" panose="02010609060101010101" pitchFamily="49" charset="-122"/>
                <a:cs typeface="Times New Roman" panose="02020603050405020304" charset="0"/>
                <a:sym typeface="+mn-ea"/>
              </a:rPr>
              <a:t>_</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in China by 2025.</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build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are built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will build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will be built</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542290" y="3312795"/>
            <a:ext cx="8059420" cy="96583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根据by 2025可知用将来时态，排除 A、B两项。动词build与主语是被动关系，故用被动语态。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801187" y="1760724"/>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9</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25145" y="1776095"/>
            <a:ext cx="8296910" cy="10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)10. Our teacher told us that light ________ faster than sound.</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travelled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would travel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travel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travels</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525145" y="3197225"/>
            <a:ext cx="8119110"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从句内容为客观真理，应用一般现在时。</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810712" y="1886454"/>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10</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25145" y="1659890"/>
            <a:ext cx="8296910" cy="154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)11. Don't tell him until he ________ back home.</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come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comes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will come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came</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596900" y="3215005"/>
            <a:ext cx="7950200"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时间状语从句中主句用一般将来时从句用一般现在时。</a:t>
            </a:r>
            <a:endPar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endParaRPr>
          </a:p>
        </p:txBody>
      </p:sp>
      <p:sp>
        <p:nvSpPr>
          <p:cNvPr id="7" name="文本框 6"/>
          <p:cNvSpPr txBox="1">
            <a:spLocks noChangeArrowheads="1"/>
          </p:cNvSpPr>
          <p:nvPr/>
        </p:nvSpPr>
        <p:spPr bwMode="auto">
          <a:xfrm>
            <a:off x="810712" y="1770884"/>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B</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11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25145" y="1659890"/>
            <a:ext cx="829691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)12. When the year 2025 comes, my daughter ________ twelve years old.</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is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is going to be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has been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will be</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525145" y="3222625"/>
            <a:ext cx="811212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0" fontAlgn="auto">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时间状语从句中，主句用一般将来时从句用一般现在时，排除A、C两项。be going to do表示主观打算做某事，排除B项。</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810712" y="1761994"/>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12</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304165" y="1659890"/>
            <a:ext cx="8669655" cy="178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13. A new cinema ________ here. They hope to finish it next month.</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will be built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is built    </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has been built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is being built</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474345" y="3261995"/>
            <a:ext cx="8195310"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句意：“这里正在建一个新的电影院，他们希望下个月能够完工。”根据句意和语境可知本题应用现在进行时的被动语态。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617037" y="1756914"/>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13</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516255" y="1279525"/>
            <a:ext cx="8112125" cy="316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⑤由连词when(当……的时候)、 if(如果)、 as soon as、 until、 before等引导的表示将来行为的时间或条件状语从句中，主句用一般将来时，从句用一般现在时表将来。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如：When he comes back, please tell him I am here. 当他回来时，请告诉他我在这里。</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If it isn't hot this summer, I will go to Hainan. 如果今年夏天不热，我会去海南。</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25145" y="1712595"/>
            <a:ext cx="829691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)14. Where ________ they________yesterday?</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did; go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did; went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would; go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are; going</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525145" y="3357245"/>
            <a:ext cx="8119110"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sz="2200" dirty="0">
                <a:solidFill>
                  <a:srgbClr val="FF0000"/>
                </a:solidFill>
                <a:latin typeface="Times New Roman" panose="02020603050405020304" charset="0"/>
                <a:ea typeface="黑体" panose="02010609060101010101" pitchFamily="49" charset="-122"/>
                <a:cs typeface="Times New Roman" panose="02020603050405020304" charset="0"/>
              </a:rPr>
              <a:t>本题考查一般过去时态。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810712" y="1830574"/>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A</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14</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25145" y="1637665"/>
            <a:ext cx="829691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)15. Chopsticks are an important part of Chinese culture. They ________ more than 3，000 years ago.</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are invented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invent</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were invented</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invented</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525145" y="3060700"/>
            <a:ext cx="8119110" cy="14109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根据“more than 3，000 years ago”可知用过去时态，排除 A、B两项。主语they(chopsticks)是动词invent的承受者，故用被动语态。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801187" y="1729609"/>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15</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25145" y="1736090"/>
            <a:ext cx="8296910" cy="113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16.</a:t>
            </a:r>
            <a:r>
              <a:rPr sz="2200" dirty="0">
                <a:latin typeface="Times New Roman" panose="02020603050405020304" charset="0"/>
                <a:ea typeface="黑体" panose="02010609060101010101" pitchFamily="49" charset="-122"/>
                <a:cs typeface="Times New Roman" panose="02020603050405020304" charset="0"/>
                <a:sym typeface="+mn-ea"/>
              </a:rPr>
              <a:t>By the end of yesterday, we ________ over 2，000 tickets.</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sold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had sold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have sold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would sell</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7" name="文本框 6"/>
          <p:cNvSpPr txBox="1">
            <a:spLocks noChangeArrowheads="1"/>
          </p:cNvSpPr>
          <p:nvPr/>
        </p:nvSpPr>
        <p:spPr bwMode="auto">
          <a:xfrm>
            <a:off x="820237" y="1828034"/>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B</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5" name="文本框 4"/>
          <p:cNvSpPr txBox="1">
            <a:spLocks noChangeArrowheads="1"/>
          </p:cNvSpPr>
          <p:nvPr>
            <p:custDataLst>
              <p:tags r:id="rId2"/>
            </p:custDataLst>
          </p:nvPr>
        </p:nvSpPr>
        <p:spPr bwMode="auto">
          <a:xfrm>
            <a:off x="525145" y="2958465"/>
            <a:ext cx="8119110" cy="14109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句意：“到昨天为止，我们卖出了两千多张票。”根据时间状语“By the end of yesterday”可知，此处是过去的时间之前已经完成的动作，表示 “过去的过去”，应用过去完成时。</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20" name="文本框 19">
            <a:hlinkClick r:id="rId3" action="ppaction://hlinksldjump"/>
          </p:cNvPr>
          <p:cNvSpPr txBox="1"/>
          <p:nvPr>
            <p:custDataLst>
              <p:tags r:id="rId4"/>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5" action="ppaction://hlinksldjump"/>
          </p:cNvPr>
          <p:cNvSpPr txBox="1"/>
          <p:nvPr>
            <p:custDataLst>
              <p:tags r:id="rId6"/>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7" action="ppaction://hlinksldjump"/>
          </p:cNvPr>
          <p:cNvSpPr txBox="1"/>
          <p:nvPr>
            <p:custDataLst>
              <p:tags r:id="rId8"/>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9" action="ppaction://hlinksldjump"/>
          </p:cNvPr>
          <p:cNvSpPr txBox="1"/>
          <p:nvPr>
            <p:custDataLst>
              <p:tags r:id="rId10"/>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1" action="ppaction://hlinksldjump"/>
          </p:cNvPr>
          <p:cNvSpPr txBox="1"/>
          <p:nvPr>
            <p:custDataLst>
              <p:tags r:id="rId12"/>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3" action="ppaction://hlinksldjump"/>
          </p:cNvPr>
          <p:cNvSpPr txBox="1"/>
          <p:nvPr>
            <p:custDataLst>
              <p:tags r:id="rId14"/>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5" action="ppaction://hlinksldjump"/>
          </p:cNvPr>
          <p:cNvSpPr txBox="1"/>
          <p:nvPr>
            <p:custDataLst>
              <p:tags r:id="rId16"/>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7" action="ppaction://hlinksldjump"/>
          </p:cNvPr>
          <p:cNvSpPr txBox="1"/>
          <p:nvPr>
            <p:custDataLst>
              <p:tags r:id="rId18"/>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9" action="ppaction://hlinksldjump"/>
          </p:cNvPr>
          <p:cNvSpPr txBox="1"/>
          <p:nvPr>
            <p:custDataLst>
              <p:tags r:id="rId20"/>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1" action="ppaction://hlinksldjump"/>
          </p:cNvPr>
          <p:cNvSpPr txBox="1"/>
          <p:nvPr>
            <p:custDataLst>
              <p:tags r:id="rId22"/>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3" action="ppaction://hlinksldjump"/>
          </p:cNvPr>
          <p:cNvSpPr txBox="1"/>
          <p:nvPr>
            <p:custDataLst>
              <p:tags r:id="rId24"/>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5" action="ppaction://hlinksldjump"/>
          </p:cNvPr>
          <p:cNvSpPr txBox="1"/>
          <p:nvPr>
            <p:custDataLst>
              <p:tags r:id="rId26"/>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7" action="ppaction://hlinksldjump"/>
          </p:cNvPr>
          <p:cNvSpPr txBox="1"/>
          <p:nvPr>
            <p:custDataLst>
              <p:tags r:id="rId28"/>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9" action="ppaction://hlinksldjump"/>
          </p:cNvPr>
          <p:cNvSpPr txBox="1"/>
          <p:nvPr>
            <p:custDataLst>
              <p:tags r:id="rId30"/>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1" action="ppaction://hlinksldjump"/>
          </p:cNvPr>
          <p:cNvSpPr txBox="1"/>
          <p:nvPr>
            <p:custDataLst>
              <p:tags r:id="rId32"/>
            </p:custDataLst>
          </p:nvPr>
        </p:nvSpPr>
        <p:spPr>
          <a:xfrm>
            <a:off x="5829935" y="1185863"/>
            <a:ext cx="415925"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16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54" name="文本框 53">
            <a:hlinkClick r:id="rId33" action="ppaction://hlinksldjump"/>
          </p:cNvPr>
          <p:cNvSpPr txBox="1"/>
          <p:nvPr>
            <p:custDataLst>
              <p:tags r:id="rId34"/>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5" action="ppaction://hlinksldjump"/>
          </p:cNvPr>
          <p:cNvSpPr txBox="1"/>
          <p:nvPr>
            <p:custDataLst>
              <p:tags r:id="rId36"/>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7" action="ppaction://hlinksldjump"/>
          </p:cNvPr>
          <p:cNvSpPr txBox="1"/>
          <p:nvPr>
            <p:custDataLst>
              <p:tags r:id="rId38"/>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9" action="ppaction://hlinksldjump"/>
          </p:cNvPr>
          <p:cNvSpPr txBox="1"/>
          <p:nvPr>
            <p:custDataLst>
              <p:tags r:id="rId40"/>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1" action="ppaction://hlinksldjump"/>
          </p:cNvPr>
          <p:cNvSpPr txBox="1"/>
          <p:nvPr>
            <p:custDataLst>
              <p:tags r:id="rId42"/>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bldLvl="0" animBg="1"/>
      <p:bldP spid="5" grpId="1"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626745" y="1817370"/>
            <a:ext cx="8053705" cy="134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)17. We will go for a picnic in the park tomorrow if it ________.</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isn't raining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wouldn't rain    </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won't rain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doesn't rain</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626745" y="3420110"/>
            <a:ext cx="8002270"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if引导的条件状语从句遵循“主将从现”。</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935172" y="1907409"/>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17</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25145" y="1659890"/>
            <a:ext cx="829691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)18. Listen! Our professional teacher ________ the use of the robot.</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explain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explained</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is explaining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has explained</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525145" y="3614420"/>
            <a:ext cx="812736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根据listen可知用现在进行时。</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839287" y="1727704"/>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18</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436245" y="1659890"/>
            <a:ext cx="8435975" cy="188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)19. There ________any classes tomorrow. Shall we go to the park?</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isn't going to be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isn't going to have</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aren't going to be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aren't going to have</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585470" y="3355975"/>
            <a:ext cx="7987030"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本题考查there be句型的一般将来时的否定句。</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752927" y="1749294"/>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19</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20</a:t>
            </a:r>
            <a:endParaRPr lang="en-US" altLang="zh-CN" b="1" dirty="0">
              <a:solidFill>
                <a:srgbClr val="80808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25145" y="1659890"/>
            <a:ext cx="821372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)20. The medicine________ in a cool and dry place.</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must keep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must kept</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must be keeping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must be kept</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a:spLocks noChangeArrowheads="1"/>
          </p:cNvSpPr>
          <p:nvPr/>
        </p:nvSpPr>
        <p:spPr bwMode="auto">
          <a:xfrm>
            <a:off x="702945" y="3342005"/>
            <a:ext cx="7787640"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本题考查含情态动词的被动语态。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791027" y="1748024"/>
            <a:ext cx="393041"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en-US" altLang="zh-CN" sz="2200" dirty="0">
                <a:solidFill>
                  <a:srgbClr val="FF0000"/>
                </a:solidFill>
                <a:latin typeface="Times New Roman" panose="02020603050405020304" charset="0"/>
                <a:cs typeface="Times New Roman" panose="02020603050405020304" charset="0"/>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6" name="文本框 5">
            <a:hlinkClick r:id="rId1" action="ppaction://hlinksldjump"/>
          </p:cNvPr>
          <p:cNvSpPr txBox="1"/>
          <p:nvPr/>
        </p:nvSpPr>
        <p:spPr>
          <a:xfrm>
            <a:off x="1950720" y="801370"/>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2" action="ppaction://hlinksldjump"/>
          </p:cNvPr>
          <p:cNvSpPr txBox="1"/>
          <p:nvPr>
            <p:custDataLst>
              <p:tags r:id="rId3"/>
            </p:custDataLst>
          </p:nvPr>
        </p:nvSpPr>
        <p:spPr>
          <a:xfrm>
            <a:off x="3554095" y="801370"/>
            <a:ext cx="326390" cy="389890"/>
          </a:xfrm>
          <a:prstGeom prst="rect">
            <a:avLst/>
          </a:prstGeom>
          <a:noFill/>
        </p:spPr>
        <p:txBody>
          <a:bodyPr wrap="square" rtlCol="0">
            <a:no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1" name="文本框 20">
            <a:hlinkClick r:id="rId4" action="ppaction://hlinksldjump"/>
          </p:cNvPr>
          <p:cNvSpPr txBox="1"/>
          <p:nvPr>
            <p:custDataLst>
              <p:tags r:id="rId5"/>
            </p:custDataLst>
          </p:nvPr>
        </p:nvSpPr>
        <p:spPr>
          <a:xfrm>
            <a:off x="401510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6" action="ppaction://hlinksldjump"/>
          </p:cNvPr>
          <p:cNvSpPr txBox="1"/>
          <p:nvPr>
            <p:custDataLst>
              <p:tags r:id="rId7"/>
            </p:custDataLst>
          </p:nvPr>
        </p:nvSpPr>
        <p:spPr>
          <a:xfrm>
            <a:off x="4476115"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8" action="ppaction://hlinksldjump"/>
          </p:cNvPr>
          <p:cNvSpPr txBox="1"/>
          <p:nvPr>
            <p:custDataLst>
              <p:tags r:id="rId9"/>
            </p:custDataLst>
          </p:nvPr>
        </p:nvSpPr>
        <p:spPr>
          <a:xfrm>
            <a:off x="4937125" y="812165"/>
            <a:ext cx="334645"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406390" y="81216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7" name="文本框 26">
            <a:hlinkClick r:id="rId12" action="ppaction://hlinksldjump"/>
          </p:cNvPr>
          <p:cNvSpPr txBox="1"/>
          <p:nvPr>
            <p:custDataLst>
              <p:tags r:id="rId13"/>
            </p:custDataLst>
          </p:nvPr>
        </p:nvSpPr>
        <p:spPr>
          <a:xfrm>
            <a:off x="5867400" y="809625"/>
            <a:ext cx="316865" cy="373380"/>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6</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6318885" y="822643"/>
            <a:ext cx="317500" cy="347345"/>
          </a:xfrm>
          <a:prstGeom prst="rect">
            <a:avLst/>
          </a:prstGeom>
          <a:noFill/>
        </p:spPr>
        <p:txBody>
          <a:bodyPr wrap="square" rtlCol="0">
            <a:noAutofit/>
          </a:bodyPr>
          <a:p>
            <a:pPr algn="l"/>
            <a:r>
              <a:rPr lang="en-US" altLang="zh-CN" b="1" dirty="0">
                <a:solidFill>
                  <a:srgbClr val="808080"/>
                </a:solidFill>
                <a:latin typeface="黑体" panose="02010609060101010101" pitchFamily="49" charset="-122"/>
                <a:ea typeface="黑体" panose="02010609060101010101" pitchFamily="49" charset="-122"/>
              </a:rPr>
              <a:t>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677100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9" name="文本框 38">
            <a:hlinkClick r:id="rId18" action="ppaction://hlinksldjump"/>
          </p:cNvPr>
          <p:cNvSpPr txBox="1"/>
          <p:nvPr>
            <p:custDataLst>
              <p:tags r:id="rId19"/>
            </p:custDataLst>
          </p:nvPr>
        </p:nvSpPr>
        <p:spPr>
          <a:xfrm>
            <a:off x="7232015" y="812165"/>
            <a:ext cx="326390"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35" name="文本框 34">
            <a:hlinkClick r:id="rId20" action="ppaction://hlinksldjump"/>
          </p:cNvPr>
          <p:cNvSpPr txBox="1"/>
          <p:nvPr>
            <p:custDataLst>
              <p:tags r:id="rId21"/>
            </p:custDataLst>
          </p:nvPr>
        </p:nvSpPr>
        <p:spPr>
          <a:xfrm>
            <a:off x="350901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11</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49" name="文本框 48">
            <a:hlinkClick r:id="rId22" action="ppaction://hlinksldjump"/>
          </p:cNvPr>
          <p:cNvSpPr txBox="1"/>
          <p:nvPr>
            <p:custDataLst>
              <p:tags r:id="rId23"/>
            </p:custDataLst>
          </p:nvPr>
        </p:nvSpPr>
        <p:spPr>
          <a:xfrm>
            <a:off x="397319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12</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0" name="文本框 49">
            <a:hlinkClick r:id="rId24" action="ppaction://hlinksldjump"/>
          </p:cNvPr>
          <p:cNvSpPr txBox="1"/>
          <p:nvPr>
            <p:custDataLst>
              <p:tags r:id="rId25"/>
            </p:custDataLst>
          </p:nvPr>
        </p:nvSpPr>
        <p:spPr>
          <a:xfrm>
            <a:off x="443738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13</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1" name="文本框 50">
            <a:hlinkClick r:id="rId26" action="ppaction://hlinksldjump"/>
          </p:cNvPr>
          <p:cNvSpPr txBox="1"/>
          <p:nvPr>
            <p:custDataLst>
              <p:tags r:id="rId27"/>
            </p:custDataLst>
          </p:nvPr>
        </p:nvSpPr>
        <p:spPr>
          <a:xfrm>
            <a:off x="490156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14</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2" name="文本框 51">
            <a:hlinkClick r:id="rId28" action="ppaction://hlinksldjump"/>
          </p:cNvPr>
          <p:cNvSpPr txBox="1"/>
          <p:nvPr>
            <p:custDataLst>
              <p:tags r:id="rId29"/>
            </p:custDataLst>
          </p:nvPr>
        </p:nvSpPr>
        <p:spPr>
          <a:xfrm>
            <a:off x="536575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15</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3" name="文本框 52">
            <a:hlinkClick r:id="rId30" action="ppaction://hlinksldjump"/>
          </p:cNvPr>
          <p:cNvSpPr txBox="1"/>
          <p:nvPr>
            <p:custDataLst>
              <p:tags r:id="rId31"/>
            </p:custDataLst>
          </p:nvPr>
        </p:nvSpPr>
        <p:spPr>
          <a:xfrm>
            <a:off x="582993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16</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4" name="文本框 53">
            <a:hlinkClick r:id="rId32" action="ppaction://hlinksldjump"/>
          </p:cNvPr>
          <p:cNvSpPr txBox="1"/>
          <p:nvPr>
            <p:custDataLst>
              <p:tags r:id="rId33"/>
            </p:custDataLst>
          </p:nvPr>
        </p:nvSpPr>
        <p:spPr>
          <a:xfrm>
            <a:off x="629412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17</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5" name="文本框 54">
            <a:hlinkClick r:id="rId34" action="ppaction://hlinksldjump"/>
          </p:cNvPr>
          <p:cNvSpPr txBox="1"/>
          <p:nvPr>
            <p:custDataLst>
              <p:tags r:id="rId35"/>
            </p:custDataLst>
          </p:nvPr>
        </p:nvSpPr>
        <p:spPr>
          <a:xfrm>
            <a:off x="6758305"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18</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6" name="文本框 55">
            <a:hlinkClick r:id="rId36" action="ppaction://hlinksldjump"/>
          </p:cNvPr>
          <p:cNvSpPr txBox="1"/>
          <p:nvPr>
            <p:custDataLst>
              <p:tags r:id="rId37"/>
            </p:custDataLst>
          </p:nvPr>
        </p:nvSpPr>
        <p:spPr>
          <a:xfrm>
            <a:off x="7222490" y="1185863"/>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19</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7" name="文本框 56">
            <a:hlinkClick r:id="rId38" action="ppaction://hlinksldjump"/>
          </p:cNvPr>
          <p:cNvSpPr txBox="1"/>
          <p:nvPr>
            <p:custDataLst>
              <p:tags r:id="rId39"/>
            </p:custDataLst>
          </p:nvPr>
        </p:nvSpPr>
        <p:spPr>
          <a:xfrm>
            <a:off x="7693025" y="812165"/>
            <a:ext cx="415925" cy="368300"/>
          </a:xfrm>
          <a:prstGeom prst="rect">
            <a:avLst/>
          </a:prstGeom>
          <a:noFill/>
        </p:spPr>
        <p:txBody>
          <a:bodyPr wrap="square" rtlCol="0">
            <a:spAutoFit/>
          </a:bodyPr>
          <a:p>
            <a:pPr algn="l"/>
            <a:r>
              <a:rPr lang="en-US" altLang="zh-CN" b="1" dirty="0">
                <a:solidFill>
                  <a:srgbClr val="808080"/>
                </a:solidFill>
                <a:latin typeface="黑体" panose="02010609060101010101" pitchFamily="49" charset="-122"/>
                <a:ea typeface="黑体" panose="02010609060101010101" pitchFamily="49" charset="-122"/>
              </a:rPr>
              <a:t>10</a:t>
            </a:r>
            <a:endParaRPr lang="en-US" altLang="zh-CN" b="1" dirty="0">
              <a:solidFill>
                <a:srgbClr val="808080"/>
              </a:solidFill>
              <a:latin typeface="黑体" panose="02010609060101010101" pitchFamily="49" charset="-122"/>
              <a:ea typeface="黑体" panose="02010609060101010101" pitchFamily="49" charset="-122"/>
            </a:endParaRPr>
          </a:p>
        </p:txBody>
      </p:sp>
      <p:sp>
        <p:nvSpPr>
          <p:cNvPr id="58" name="文本框 57">
            <a:hlinkClick r:id="rId40" action="ppaction://hlinksldjump"/>
          </p:cNvPr>
          <p:cNvSpPr txBox="1"/>
          <p:nvPr>
            <p:custDataLst>
              <p:tags r:id="rId41"/>
            </p:custDataLst>
          </p:nvPr>
        </p:nvSpPr>
        <p:spPr>
          <a:xfrm>
            <a:off x="7686675" y="1185863"/>
            <a:ext cx="415925"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20</a:t>
            </a:r>
            <a:endParaRPr lang="en-US" altLang="zh-CN" b="1" dirty="0">
              <a:solidFill>
                <a:srgbClr val="FF000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34670" y="1393190"/>
            <a:ext cx="8075295" cy="14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lang="zh-CN" sz="2200" b="1" dirty="0">
                <a:latin typeface="Times New Roman" panose="02020603050405020304" charset="0"/>
                <a:ea typeface="黑体" panose="02010609060101010101" pitchFamily="49" charset="-122"/>
                <a:cs typeface="Times New Roman" panose="02020603050405020304" charset="0"/>
                <a:sym typeface="+mn-ea"/>
              </a:rPr>
              <a:t>二</a:t>
            </a:r>
            <a:r>
              <a:rPr sz="2200" b="1" dirty="0">
                <a:latin typeface="Times New Roman" panose="02020603050405020304" charset="0"/>
                <a:ea typeface="黑体" panose="02010609060101010101" pitchFamily="49" charset="-122"/>
                <a:cs typeface="Times New Roman" panose="02020603050405020304" charset="0"/>
                <a:sym typeface="+mn-ea"/>
              </a:rPr>
              <a:t>、</a:t>
            </a:r>
            <a:r>
              <a:rPr lang="zh-CN" sz="2200" b="1" dirty="0">
                <a:latin typeface="Times New Roman" panose="02020603050405020304" charset="0"/>
                <a:ea typeface="黑体" panose="02010609060101010101" pitchFamily="49" charset="-122"/>
                <a:cs typeface="Times New Roman" panose="02020603050405020304" charset="0"/>
                <a:sym typeface="+mn-ea"/>
              </a:rPr>
              <a:t>句型转换</a:t>
            </a:r>
            <a:r>
              <a:rPr lang="en-US" sz="2200" b="1" dirty="0">
                <a:latin typeface="Times New Roman" panose="02020603050405020304" charset="0"/>
                <a:ea typeface="黑体" panose="02010609060101010101" pitchFamily="49" charset="-122"/>
                <a:cs typeface="Times New Roman" panose="02020603050405020304" charset="0"/>
                <a:sym typeface="+mn-ea"/>
              </a:rPr>
              <a:t>       </a:t>
            </a:r>
            <a:endParaRPr lang="en-US" sz="2200" b="1"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21. She has breakfast every day. (改为否定句)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She ________ ________ breakfast every day.</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6" name="文本框 5"/>
          <p:cNvSpPr txBox="1">
            <a:spLocks noChangeArrowheads="1"/>
          </p:cNvSpPr>
          <p:nvPr/>
        </p:nvSpPr>
        <p:spPr bwMode="auto">
          <a:xfrm>
            <a:off x="1163320" y="2313305"/>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doesn't</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3" name="文本框 2"/>
          <p:cNvSpPr txBox="1">
            <a:spLocks noChangeArrowheads="1"/>
          </p:cNvSpPr>
          <p:nvPr/>
        </p:nvSpPr>
        <p:spPr bwMode="auto">
          <a:xfrm>
            <a:off x="2484120" y="2300605"/>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have </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6" grpId="1"/>
      <p:bldP spid="3" grpId="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34670" y="1393190"/>
            <a:ext cx="8075295" cy="14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endParaRPr lang="en-US" sz="2200" b="1"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22. The girl did as what the teacher had told her. (改为否定句)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The girl ________ ________ as what the teacher had told her.</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6" name="文本框 5"/>
          <p:cNvSpPr txBox="1">
            <a:spLocks noChangeArrowheads="1"/>
          </p:cNvSpPr>
          <p:nvPr/>
        </p:nvSpPr>
        <p:spPr bwMode="auto">
          <a:xfrm>
            <a:off x="1790065" y="2332355"/>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didn't</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9" name="文本框 8"/>
          <p:cNvSpPr txBox="1">
            <a:spLocks noChangeArrowheads="1"/>
          </p:cNvSpPr>
          <p:nvPr/>
        </p:nvSpPr>
        <p:spPr bwMode="auto">
          <a:xfrm>
            <a:off x="2987675" y="2337435"/>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do</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6" grpId="1"/>
      <p:bldP spid="9" grpId="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r>
              <a:rPr lang="en-US" altLang="zh-CN"/>
              <a:t>159</a:t>
            </a:r>
            <a:r>
              <a:rPr lang="zh-CN" altLang="en-US"/>
              <a:t>页，共172页</a:t>
            </a:r>
            <a:endParaRPr lang="zh-CN" altLang="en-US" dirty="0"/>
          </a:p>
        </p:txBody>
      </p:sp>
      <p:sp>
        <p:nvSpPr>
          <p:cNvPr id="4" name="文本框 1"/>
          <p:cNvSpPr txBox="1">
            <a:spLocks noChangeArrowheads="1"/>
          </p:cNvSpPr>
          <p:nvPr/>
        </p:nvSpPr>
        <p:spPr bwMode="auto">
          <a:xfrm>
            <a:off x="534670" y="1393190"/>
            <a:ext cx="8075295" cy="181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23. </a:t>
            </a:r>
            <a:r>
              <a:rPr sz="2200" dirty="0">
                <a:latin typeface="Times New Roman" panose="02020603050405020304" charset="0"/>
                <a:ea typeface="黑体" panose="02010609060101010101" pitchFamily="49" charset="-122"/>
                <a:cs typeface="Times New Roman" panose="02020603050405020304" charset="0"/>
                <a:sym typeface="+mn-ea"/>
              </a:rPr>
              <a:t>Kate is listening to pop music now. (改为一般疑问句)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________ Kate ________ to pop music now?</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6" name="文本框 5"/>
          <p:cNvSpPr txBox="1">
            <a:spLocks noChangeArrowheads="1"/>
          </p:cNvSpPr>
          <p:nvPr/>
        </p:nvSpPr>
        <p:spPr bwMode="auto">
          <a:xfrm>
            <a:off x="947420" y="2313305"/>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Is</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8" name="文本框 7"/>
          <p:cNvSpPr txBox="1">
            <a:spLocks noChangeArrowheads="1"/>
          </p:cNvSpPr>
          <p:nvPr/>
        </p:nvSpPr>
        <p:spPr bwMode="auto">
          <a:xfrm>
            <a:off x="2409190" y="2313305"/>
            <a:ext cx="117983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listening</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6" grpId="1"/>
      <p:bldP spid="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685800" y="1104265"/>
            <a:ext cx="8002270" cy="273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(2)句式结构。</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①肯定句。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主语＋be动词(am/is/are)＋表语</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buClrTx/>
              <a:buSzTx/>
              <a:buNone/>
            </a:pP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主语＋行为动词</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t>
            </a:r>
            <a:r>
              <a:rPr sz="2200" dirty="0">
                <a:latin typeface="Times New Roman" panose="02020603050405020304" charset="0"/>
                <a:ea typeface="黑体" panose="02010609060101010101" pitchFamily="49" charset="-122"/>
                <a:cs typeface="Times New Roman" panose="02020603050405020304" charset="0"/>
                <a:sym typeface="+mn-ea"/>
              </a:rPr>
              <a:t>其他成分</a:t>
            </a:r>
            <a:r>
              <a:rPr lang="en-US" sz="2200" dirty="0">
                <a:latin typeface="Times New Roman" panose="02020603050405020304" charset="0"/>
                <a:ea typeface="黑体" panose="02010609060101010101" pitchFamily="49" charset="-122"/>
                <a:cs typeface="Times New Roman" panose="02020603050405020304" charset="0"/>
                <a:sym typeface="+mn-ea"/>
              </a:rPr>
              <a:t>                   </a:t>
            </a:r>
            <a:endParaRPr lang="en-US" altLang="zh-CN"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p:nvPr/>
        </p:nvSpPr>
        <p:spPr>
          <a:xfrm>
            <a:off x="3310890" y="2707005"/>
            <a:ext cx="3557270" cy="429895"/>
          </a:xfrm>
          <a:prstGeom prst="rect">
            <a:avLst/>
          </a:prstGeom>
          <a:noFill/>
        </p:spPr>
        <p:txBody>
          <a:bodyPr wrap="square" rtlCol="0">
            <a:spAutoFit/>
          </a:bodyPr>
          <a:p>
            <a:r>
              <a:rPr sz="2200" dirty="0">
                <a:latin typeface="Times New Roman" panose="02020603050405020304" charset="0"/>
                <a:ea typeface="黑体" panose="02010609060101010101" pitchFamily="49" charset="-122"/>
                <a:cs typeface="Times New Roman" panose="02020603050405020304" charset="0"/>
                <a:sym typeface="+mn-ea"/>
              </a:rPr>
              <a:t>＋</a:t>
            </a:r>
            <a:r>
              <a:rPr lang="en-US" sz="2200" dirty="0">
                <a:latin typeface="Times New Roman" panose="02020603050405020304" charset="0"/>
                <a:ea typeface="黑体" panose="02010609060101010101" pitchFamily="49" charset="-122"/>
                <a:cs typeface="Times New Roman" panose="02020603050405020304" charset="0"/>
                <a:sym typeface="+mn-ea"/>
              </a:rPr>
              <a:t>s(</a:t>
            </a:r>
            <a:r>
              <a:rPr lang="zh-CN" altLang="en-US" sz="2200" dirty="0">
                <a:latin typeface="Times New Roman" panose="02020603050405020304" charset="0"/>
                <a:ea typeface="黑体" panose="02010609060101010101" pitchFamily="49" charset="-122"/>
                <a:cs typeface="Times New Roman" panose="02020603050405020304" charset="0"/>
                <a:sym typeface="+mn-ea"/>
              </a:rPr>
              <a:t>主语为第三人称单数</a:t>
            </a:r>
            <a:r>
              <a:rPr lang="en-US" sz="2200" dirty="0">
                <a:latin typeface="Times New Roman" panose="02020603050405020304" charset="0"/>
                <a:ea typeface="黑体" panose="02010609060101010101" pitchFamily="49" charset="-122"/>
                <a:cs typeface="Times New Roman" panose="02020603050405020304" charset="0"/>
                <a:sym typeface="+mn-ea"/>
              </a:rPr>
              <a:t>)</a:t>
            </a:r>
            <a:endParaRPr lang="en-US" sz="2200" dirty="0">
              <a:latin typeface="Times New Roman" panose="02020603050405020304" charset="0"/>
              <a:ea typeface="黑体" panose="02010609060101010101" pitchFamily="49" charset="-122"/>
              <a:cs typeface="Times New Roman" panose="02020603050405020304" charset="0"/>
              <a:sym typeface="+mn-ea"/>
            </a:endParaRPr>
          </a:p>
        </p:txBody>
      </p:sp>
      <p:graphicFrame>
        <p:nvGraphicFramePr>
          <p:cNvPr id="6" name="对象 5"/>
          <p:cNvGraphicFramePr/>
          <p:nvPr>
            <p:custDataLst>
              <p:tags r:id="rId2"/>
            </p:custDataLst>
          </p:nvPr>
        </p:nvGraphicFramePr>
        <p:xfrm>
          <a:off x="3198495" y="2771775"/>
          <a:ext cx="227330" cy="730250"/>
        </p:xfrm>
        <a:graphic>
          <a:graphicData uri="http://schemas.openxmlformats.org/presentationml/2006/ole">
            <mc:AlternateContent xmlns:mc="http://schemas.openxmlformats.org/markup-compatibility/2006">
              <mc:Choice xmlns:v="urn:schemas-microsoft-com:vml" Requires="v">
                <p:oleObj spid="_x0000_s7" name="" r:id="rId3" imgW="420370" imgH="501650" progId="Equation.DSMT4">
                  <p:embed/>
                </p:oleObj>
              </mc:Choice>
              <mc:Fallback>
                <p:oleObj name="" r:id="rId3" imgW="420370" imgH="501650" progId="Equation.DSMT4">
                  <p:embed/>
                  <p:pic>
                    <p:nvPicPr>
                      <p:cNvPr id="0" name="图片 6"/>
                      <p:cNvPicPr/>
                      <p:nvPr/>
                    </p:nvPicPr>
                    <p:blipFill>
                      <a:blip r:embed="rId4"/>
                      <a:stretch>
                        <a:fillRect/>
                      </a:stretch>
                    </p:blipFill>
                    <p:spPr>
                      <a:xfrm>
                        <a:off x="3198495" y="2771775"/>
                        <a:ext cx="227330" cy="730250"/>
                      </a:xfrm>
                      <a:prstGeom prst="rect">
                        <a:avLst/>
                      </a:prstGeom>
                    </p:spPr>
                  </p:pic>
                </p:oleObj>
              </mc:Fallback>
            </mc:AlternateContent>
          </a:graphicData>
        </a:graphic>
      </p:graphicFrame>
      <p:sp>
        <p:nvSpPr>
          <p:cNvPr id="8" name="文本框 7"/>
          <p:cNvSpPr txBox="1"/>
          <p:nvPr/>
        </p:nvSpPr>
        <p:spPr>
          <a:xfrm>
            <a:off x="3310890" y="3136900"/>
            <a:ext cx="2771140" cy="429895"/>
          </a:xfrm>
          <a:prstGeom prst="rect">
            <a:avLst/>
          </a:prstGeom>
          <a:noFill/>
        </p:spPr>
        <p:txBody>
          <a:bodyPr wrap="square" rtlCol="0">
            <a:spAutoFit/>
          </a:bodyPr>
          <a:p>
            <a:r>
              <a:rPr lang="zh-CN" altLang="en-US" sz="2200" dirty="0">
                <a:latin typeface="Times New Roman" panose="02020603050405020304" charset="0"/>
                <a:ea typeface="黑体" panose="02010609060101010101" pitchFamily="49" charset="-122"/>
                <a:cs typeface="Times New Roman" panose="02020603050405020304" charset="0"/>
                <a:sym typeface="+mn-ea"/>
              </a:rPr>
              <a:t>原形</a:t>
            </a:r>
            <a:r>
              <a:rPr lang="en-US" altLang="zh-CN" sz="2200" dirty="0">
                <a:latin typeface="Times New Roman" panose="02020603050405020304" charset="0"/>
                <a:ea typeface="黑体" panose="02010609060101010101" pitchFamily="49" charset="-122"/>
                <a:cs typeface="Times New Roman" panose="02020603050405020304" charset="0"/>
                <a:sym typeface="+mn-ea"/>
              </a:rPr>
              <a:t>(</a:t>
            </a:r>
            <a:r>
              <a:rPr lang="zh-CN" altLang="en-US" sz="2200" dirty="0">
                <a:latin typeface="Times New Roman" panose="02020603050405020304" charset="0"/>
                <a:ea typeface="黑体" panose="02010609060101010101" pitchFamily="49" charset="-122"/>
                <a:cs typeface="Times New Roman" panose="02020603050405020304" charset="0"/>
                <a:sym typeface="+mn-ea"/>
              </a:rPr>
              <a:t>除三单外</a:t>
            </a:r>
            <a:r>
              <a:rPr lang="en-US" altLang="zh-CN" sz="2200" dirty="0">
                <a:latin typeface="Times New Roman" panose="02020603050405020304" charset="0"/>
                <a:ea typeface="黑体" panose="02010609060101010101" pitchFamily="49" charset="-122"/>
                <a:cs typeface="Times New Roman" panose="02020603050405020304" charset="0"/>
                <a:sym typeface="+mn-ea"/>
              </a:rPr>
              <a:t>)</a:t>
            </a:r>
            <a:endParaRPr lang="en-US" altLang="zh-CN"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5"/>
    </p:custData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34670" y="1393190"/>
            <a:ext cx="8075295"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lang="en-US" sz="2200" b="1" dirty="0">
                <a:latin typeface="Times New Roman" panose="02020603050405020304" charset="0"/>
                <a:ea typeface="黑体" panose="02010609060101010101" pitchFamily="49" charset="-122"/>
                <a:cs typeface="Times New Roman" panose="02020603050405020304" charset="0"/>
                <a:sym typeface="+mn-ea"/>
              </a:rPr>
              <a:t>       </a:t>
            </a:r>
            <a:endParaRPr lang="en-US" sz="2200" b="1"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24. There will be a sports meet tomorrow. (改为否定句)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There ________ ________ a sports meet tomorrow.</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6" name="文本框 5"/>
          <p:cNvSpPr txBox="1">
            <a:spLocks noChangeArrowheads="1"/>
          </p:cNvSpPr>
          <p:nvPr/>
        </p:nvSpPr>
        <p:spPr bwMode="auto">
          <a:xfrm>
            <a:off x="2716530" y="2322830"/>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be</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3" name="文本框 2"/>
          <p:cNvSpPr txBox="1">
            <a:spLocks noChangeArrowheads="1"/>
          </p:cNvSpPr>
          <p:nvPr/>
        </p:nvSpPr>
        <p:spPr bwMode="auto">
          <a:xfrm>
            <a:off x="1510030" y="2314575"/>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won't</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3" grpId="1"/>
      <p:bldP spid="6" grpId="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34670" y="1393190"/>
            <a:ext cx="8075295" cy="182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lang="en-US" sz="2200" b="1" dirty="0">
                <a:latin typeface="Times New Roman" panose="02020603050405020304" charset="0"/>
                <a:ea typeface="黑体" panose="02010609060101010101" pitchFamily="49" charset="-122"/>
                <a:cs typeface="Times New Roman" panose="02020603050405020304" charset="0"/>
                <a:sym typeface="+mn-ea"/>
              </a:rPr>
              <a:t>      </a:t>
            </a:r>
            <a:endParaRPr lang="en-US" sz="2200" b="1"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25. They have decided to build a bridge over the river. (改为否定句)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They ________ ________ to build a bridge over the river.</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6" name="文本框 5"/>
          <p:cNvSpPr txBox="1">
            <a:spLocks noChangeArrowheads="1"/>
          </p:cNvSpPr>
          <p:nvPr/>
        </p:nvSpPr>
        <p:spPr bwMode="auto">
          <a:xfrm>
            <a:off x="1354455" y="2313305"/>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haven't</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2484755" y="2313305"/>
            <a:ext cx="1224915"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decided</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6" grpId="1"/>
      <p:bldP spid="7" grpId="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34670" y="1393190"/>
            <a:ext cx="8075295" cy="182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lang="en-US" sz="2200" b="1" dirty="0">
                <a:latin typeface="Times New Roman" panose="02020603050405020304" charset="0"/>
                <a:ea typeface="黑体" panose="02010609060101010101" pitchFamily="49" charset="-122"/>
                <a:cs typeface="Times New Roman" panose="02020603050405020304" charset="0"/>
                <a:sym typeface="+mn-ea"/>
              </a:rPr>
              <a:t>      </a:t>
            </a:r>
            <a:endParaRPr lang="en-US" sz="2200" b="1"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a:t>
            </a:r>
            <a:r>
              <a:rPr lang="en-US" sz="2200" dirty="0">
                <a:latin typeface="Times New Roman" panose="02020603050405020304" charset="0"/>
                <a:ea typeface="黑体" panose="02010609060101010101" pitchFamily="49" charset="-122"/>
                <a:cs typeface="Times New Roman" panose="02020603050405020304" charset="0"/>
                <a:sym typeface="+mn-ea"/>
              </a:rPr>
              <a:t>6</a:t>
            </a:r>
            <a:r>
              <a:rPr sz="2200" dirty="0">
                <a:latin typeface="Times New Roman" panose="02020603050405020304" charset="0"/>
                <a:ea typeface="黑体" panose="02010609060101010101" pitchFamily="49" charset="-122"/>
                <a:cs typeface="Times New Roman" panose="02020603050405020304" charset="0"/>
                <a:sym typeface="+mn-ea"/>
              </a:rPr>
              <a:t>. The boy saw a monkey jump off the tree. (改为被动语态)</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A monkey was ________ ________ jump off the tree.</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6" name="文本框 5"/>
          <p:cNvSpPr txBox="1">
            <a:spLocks noChangeArrowheads="1"/>
          </p:cNvSpPr>
          <p:nvPr/>
        </p:nvSpPr>
        <p:spPr bwMode="auto">
          <a:xfrm>
            <a:off x="3844290" y="2333625"/>
            <a:ext cx="74676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to</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2512695" y="2333625"/>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seen</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6" grpId="1"/>
      <p:bldP spid="7" grpId="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34670" y="1393190"/>
            <a:ext cx="8341995" cy="182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lang="en-US" sz="2200" b="1" dirty="0">
                <a:latin typeface="Times New Roman" panose="02020603050405020304" charset="0"/>
                <a:ea typeface="黑体" panose="02010609060101010101" pitchFamily="49" charset="-122"/>
                <a:cs typeface="Times New Roman" panose="02020603050405020304" charset="0"/>
                <a:sym typeface="+mn-ea"/>
              </a:rPr>
              <a:t>      </a:t>
            </a:r>
            <a:endParaRPr lang="en-US" sz="2200" b="1"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a:t>
            </a:r>
            <a:r>
              <a:rPr lang="en-US" sz="2200" dirty="0">
                <a:latin typeface="Times New Roman" panose="02020603050405020304" charset="0"/>
                <a:ea typeface="黑体" panose="02010609060101010101" pitchFamily="49" charset="-122"/>
                <a:cs typeface="Times New Roman" panose="02020603050405020304" charset="0"/>
                <a:sym typeface="+mn-ea"/>
              </a:rPr>
              <a:t>7</a:t>
            </a:r>
            <a:r>
              <a:rPr sz="2200" dirty="0">
                <a:latin typeface="Times New Roman" panose="02020603050405020304" charset="0"/>
                <a:ea typeface="黑体" panose="02010609060101010101" pitchFamily="49" charset="-122"/>
                <a:cs typeface="Times New Roman" panose="02020603050405020304" charset="0"/>
                <a:sym typeface="+mn-ea"/>
              </a:rPr>
              <a:t>. My deskmate gave me a bottle of water yesterday. (改为被动语态)</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I ________ ________ a bottle of water by my deskmate yesterday.</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6" name="文本框 5"/>
          <p:cNvSpPr txBox="1">
            <a:spLocks noChangeArrowheads="1"/>
          </p:cNvSpPr>
          <p:nvPr/>
        </p:nvSpPr>
        <p:spPr bwMode="auto">
          <a:xfrm>
            <a:off x="932180" y="2341880"/>
            <a:ext cx="811530" cy="67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was </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2098675" y="2341880"/>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given</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6" grpId="1"/>
      <p:bldP spid="7" grpId="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34670" y="1393190"/>
            <a:ext cx="8075295" cy="182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lang="en-US" sz="2200" b="1" dirty="0">
                <a:latin typeface="Times New Roman" panose="02020603050405020304" charset="0"/>
                <a:ea typeface="黑体" panose="02010609060101010101" pitchFamily="49" charset="-122"/>
                <a:cs typeface="Times New Roman" panose="02020603050405020304" charset="0"/>
                <a:sym typeface="+mn-ea"/>
              </a:rPr>
              <a:t>      </a:t>
            </a:r>
            <a:endParaRPr lang="en-US" sz="2200" b="1"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a:t>
            </a:r>
            <a:r>
              <a:rPr lang="en-US" sz="2200" dirty="0">
                <a:latin typeface="Times New Roman" panose="02020603050405020304" charset="0"/>
                <a:ea typeface="黑体" panose="02010609060101010101" pitchFamily="49" charset="-122"/>
                <a:cs typeface="Times New Roman" panose="02020603050405020304" charset="0"/>
                <a:sym typeface="+mn-ea"/>
              </a:rPr>
              <a:t>8</a:t>
            </a:r>
            <a:r>
              <a:rPr sz="2200" dirty="0">
                <a:latin typeface="Times New Roman" panose="02020603050405020304" charset="0"/>
                <a:ea typeface="黑体" panose="02010609060101010101" pitchFamily="49" charset="-122"/>
                <a:cs typeface="Times New Roman" panose="02020603050405020304" charset="0"/>
                <a:sym typeface="+mn-ea"/>
              </a:rPr>
              <a:t>. We will plant more trees next March. (改为被动语态)</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More trees will ________ ________ by us next March.</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6" name="文本框 5"/>
          <p:cNvSpPr txBox="1">
            <a:spLocks noChangeArrowheads="1"/>
          </p:cNvSpPr>
          <p:nvPr/>
        </p:nvSpPr>
        <p:spPr bwMode="auto">
          <a:xfrm>
            <a:off x="2658745" y="2313305"/>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be</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3512820" y="2313305"/>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planted</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6" grpId="1"/>
      <p:bldP spid="7" grpId="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34670" y="1393190"/>
            <a:ext cx="8075295" cy="182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lang="en-US" sz="2200" b="1" dirty="0">
                <a:latin typeface="Times New Roman" panose="02020603050405020304" charset="0"/>
                <a:ea typeface="黑体" panose="02010609060101010101" pitchFamily="49" charset="-122"/>
                <a:cs typeface="Times New Roman" panose="02020603050405020304" charset="0"/>
                <a:sym typeface="+mn-ea"/>
              </a:rPr>
              <a:t>      </a:t>
            </a:r>
            <a:endParaRPr lang="en-US" sz="2200" b="1"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a:t>
            </a:r>
            <a:r>
              <a:rPr lang="en-US" sz="2200" dirty="0">
                <a:latin typeface="Times New Roman" panose="02020603050405020304" charset="0"/>
                <a:ea typeface="黑体" panose="02010609060101010101" pitchFamily="49" charset="-122"/>
                <a:cs typeface="Times New Roman" panose="02020603050405020304" charset="0"/>
                <a:sym typeface="+mn-ea"/>
              </a:rPr>
              <a:t>9</a:t>
            </a:r>
            <a:r>
              <a:rPr sz="2200" dirty="0">
                <a:latin typeface="Times New Roman" panose="02020603050405020304" charset="0"/>
                <a:ea typeface="黑体" panose="02010609060101010101" pitchFamily="49" charset="-122"/>
                <a:cs typeface="Times New Roman" panose="02020603050405020304" charset="0"/>
                <a:sym typeface="+mn-ea"/>
              </a:rPr>
              <a:t>. We clean our classroom every day after school. (改为被动语态)</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Our classroom ________ ________ every day after school.</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7" name="文本框 6"/>
          <p:cNvSpPr txBox="1">
            <a:spLocks noChangeArrowheads="1"/>
          </p:cNvSpPr>
          <p:nvPr/>
        </p:nvSpPr>
        <p:spPr bwMode="auto">
          <a:xfrm>
            <a:off x="2639060" y="2312670"/>
            <a:ext cx="728345" cy="25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is</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3" name="文本框 2"/>
          <p:cNvSpPr txBox="1">
            <a:spLocks noChangeArrowheads="1"/>
          </p:cNvSpPr>
          <p:nvPr/>
        </p:nvSpPr>
        <p:spPr bwMode="auto">
          <a:xfrm>
            <a:off x="3576320" y="2313305"/>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cleaned</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7" grpId="1"/>
      <p:bldP spid="3" grpId="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34670" y="1393190"/>
            <a:ext cx="8075295" cy="182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lang="en-US" sz="2200" b="1" dirty="0">
                <a:latin typeface="Times New Roman" panose="02020603050405020304" charset="0"/>
                <a:ea typeface="黑体" panose="02010609060101010101" pitchFamily="49" charset="-122"/>
                <a:cs typeface="Times New Roman" panose="02020603050405020304" charset="0"/>
                <a:sym typeface="+mn-ea"/>
              </a:rPr>
              <a:t>      </a:t>
            </a:r>
            <a:endParaRPr lang="en-US" sz="2200" b="1"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30</a:t>
            </a:r>
            <a:r>
              <a:rPr sz="2200" dirty="0">
                <a:latin typeface="Times New Roman" panose="02020603050405020304" charset="0"/>
                <a:ea typeface="黑体" panose="02010609060101010101" pitchFamily="49" charset="-122"/>
                <a:cs typeface="Times New Roman" panose="02020603050405020304" charset="0"/>
                <a:sym typeface="+mn-ea"/>
              </a:rPr>
              <a:t>. The mechanic repaired all the machines. (改为被动语态)</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All the machines ________ ________ by the mechanic.</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7" name="文本框 6"/>
          <p:cNvSpPr txBox="1">
            <a:spLocks noChangeArrowheads="1"/>
          </p:cNvSpPr>
          <p:nvPr/>
        </p:nvSpPr>
        <p:spPr bwMode="auto">
          <a:xfrm>
            <a:off x="2726055" y="2313305"/>
            <a:ext cx="77851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were</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3" name="文本框 2"/>
          <p:cNvSpPr txBox="1">
            <a:spLocks noChangeArrowheads="1"/>
          </p:cNvSpPr>
          <p:nvPr/>
        </p:nvSpPr>
        <p:spPr bwMode="auto">
          <a:xfrm>
            <a:off x="3729355" y="2313305"/>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repaired</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7" grpId="1"/>
      <p:bldP spid="3" grpId="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34670" y="1393190"/>
            <a:ext cx="8075295" cy="182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lang="en-US" sz="2200" b="1" dirty="0">
                <a:latin typeface="Times New Roman" panose="02020603050405020304" charset="0"/>
                <a:ea typeface="黑体" panose="02010609060101010101" pitchFamily="49" charset="-122"/>
                <a:cs typeface="Times New Roman" panose="02020603050405020304" charset="0"/>
                <a:sym typeface="+mn-ea"/>
              </a:rPr>
              <a:t>      </a:t>
            </a:r>
            <a:endParaRPr lang="en-US" sz="2200" b="1"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31</a:t>
            </a:r>
            <a:r>
              <a:rPr sz="2200" dirty="0">
                <a:latin typeface="Times New Roman" panose="02020603050405020304" charset="0"/>
                <a:ea typeface="黑体" panose="02010609060101010101" pitchFamily="49" charset="-122"/>
                <a:cs typeface="Times New Roman" panose="02020603050405020304" charset="0"/>
                <a:sym typeface="+mn-ea"/>
              </a:rPr>
              <a:t>. His brother had lunch at school yesterday. (改为一般疑问句)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________ his brother ________ lunch at school yesterday?</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7" name="文本框 6"/>
          <p:cNvSpPr txBox="1">
            <a:spLocks noChangeArrowheads="1"/>
          </p:cNvSpPr>
          <p:nvPr/>
        </p:nvSpPr>
        <p:spPr bwMode="auto">
          <a:xfrm>
            <a:off x="877570" y="2313305"/>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Did</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3" name="文本框 2"/>
          <p:cNvSpPr txBox="1">
            <a:spLocks noChangeArrowheads="1"/>
          </p:cNvSpPr>
          <p:nvPr/>
        </p:nvSpPr>
        <p:spPr bwMode="auto">
          <a:xfrm>
            <a:off x="3427095" y="2313305"/>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have</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7" grpId="1"/>
      <p:bldP spid="3" grpId="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34670" y="1393190"/>
            <a:ext cx="8075295" cy="182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lang="en-US" sz="2200" b="1" dirty="0">
                <a:latin typeface="Times New Roman" panose="02020603050405020304" charset="0"/>
                <a:ea typeface="黑体" panose="02010609060101010101" pitchFamily="49" charset="-122"/>
                <a:cs typeface="Times New Roman" panose="02020603050405020304" charset="0"/>
                <a:sym typeface="+mn-ea"/>
              </a:rPr>
              <a:t>      </a:t>
            </a:r>
            <a:endParaRPr lang="en-US" sz="2200" b="1"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32</a:t>
            </a:r>
            <a:r>
              <a:rPr sz="2200" dirty="0">
                <a:latin typeface="Times New Roman" panose="02020603050405020304" charset="0"/>
                <a:ea typeface="黑体" panose="02010609060101010101" pitchFamily="49" charset="-122"/>
                <a:cs typeface="Times New Roman" panose="02020603050405020304" charset="0"/>
                <a:sym typeface="+mn-ea"/>
              </a:rPr>
              <a:t>. I knew that the old lady lived with her grandson. (改为否定句)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I ________ ________ that the old lady lived with her grandson.</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6" name="文本框 5"/>
          <p:cNvSpPr txBox="1">
            <a:spLocks noChangeArrowheads="1"/>
          </p:cNvSpPr>
          <p:nvPr/>
        </p:nvSpPr>
        <p:spPr bwMode="auto">
          <a:xfrm>
            <a:off x="894080" y="2313305"/>
            <a:ext cx="946150" cy="30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didn't</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1921510" y="2313305"/>
            <a:ext cx="904875" cy="30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know</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6" grpId="1"/>
      <p:bldP spid="7" grpId="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34670" y="1393190"/>
            <a:ext cx="8075295" cy="182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lang="en-US" sz="2200" b="1" dirty="0">
                <a:latin typeface="Times New Roman" panose="02020603050405020304" charset="0"/>
                <a:ea typeface="黑体" panose="02010609060101010101" pitchFamily="49" charset="-122"/>
                <a:cs typeface="Times New Roman" panose="02020603050405020304" charset="0"/>
                <a:sym typeface="+mn-ea"/>
              </a:rPr>
              <a:t>      </a:t>
            </a:r>
            <a:endParaRPr lang="en-US" sz="2200" b="1"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33</a:t>
            </a:r>
            <a:r>
              <a:rPr sz="2200" dirty="0">
                <a:latin typeface="Times New Roman" panose="02020603050405020304" charset="0"/>
                <a:ea typeface="黑体" panose="02010609060101010101" pitchFamily="49" charset="-122"/>
                <a:cs typeface="Times New Roman" panose="02020603050405020304" charset="0"/>
                <a:sym typeface="+mn-ea"/>
              </a:rPr>
              <a:t>. He put his book on the desk. (改为一般疑问句)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________ he ________ his book on the desk?</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6" name="文本框 5"/>
          <p:cNvSpPr txBox="1">
            <a:spLocks noChangeArrowheads="1"/>
          </p:cNvSpPr>
          <p:nvPr/>
        </p:nvSpPr>
        <p:spPr bwMode="auto">
          <a:xfrm>
            <a:off x="784860" y="2313305"/>
            <a:ext cx="753110" cy="30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Did</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2474595" y="2313305"/>
            <a:ext cx="711200" cy="35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put</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a:p>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6" grpId="1"/>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375920" y="1154430"/>
            <a:ext cx="8282940" cy="243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②否定句。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主语＋be动词＋not(am not/isn't/aren't)＋表语</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endParaRPr sz="2200" dirty="0">
              <a:latin typeface="Times New Roman" panose="02020603050405020304" charset="0"/>
              <a:ea typeface="黑体" panose="02010609060101010101" pitchFamily="49" charset="-122"/>
              <a:cs typeface="Times New Roman" panose="02020603050405020304" charset="0"/>
              <a:sym typeface="+mn-ea"/>
            </a:endParaRPr>
          </a:p>
        </p:txBody>
      </p:sp>
      <p:graphicFrame>
        <p:nvGraphicFramePr>
          <p:cNvPr id="6" name="对象 5"/>
          <p:cNvGraphicFramePr/>
          <p:nvPr>
            <p:custDataLst>
              <p:tags r:id="rId2"/>
            </p:custDataLst>
          </p:nvPr>
        </p:nvGraphicFramePr>
        <p:xfrm>
          <a:off x="1784985" y="2416175"/>
          <a:ext cx="227330" cy="730250"/>
        </p:xfrm>
        <a:graphic>
          <a:graphicData uri="http://schemas.openxmlformats.org/presentationml/2006/ole">
            <mc:AlternateContent xmlns:mc="http://schemas.openxmlformats.org/markup-compatibility/2006">
              <mc:Choice xmlns:v="urn:schemas-microsoft-com:vml" Requires="v">
                <p:oleObj spid="_x0000_s7" name="" r:id="rId3" imgW="420370" imgH="501650" progId="Equation.DSMT4">
                  <p:embed/>
                </p:oleObj>
              </mc:Choice>
              <mc:Fallback>
                <p:oleObj name="" r:id="rId3" imgW="420370" imgH="501650" progId="Equation.DSMT4">
                  <p:embed/>
                  <p:pic>
                    <p:nvPicPr>
                      <p:cNvPr id="0" name="图片 6"/>
                      <p:cNvPicPr/>
                      <p:nvPr/>
                    </p:nvPicPr>
                    <p:blipFill>
                      <a:blip r:embed="rId4"/>
                      <a:stretch>
                        <a:fillRect/>
                      </a:stretch>
                    </p:blipFill>
                    <p:spPr>
                      <a:xfrm>
                        <a:off x="1784985" y="2416175"/>
                        <a:ext cx="227330" cy="730250"/>
                      </a:xfrm>
                      <a:prstGeom prst="rect">
                        <a:avLst/>
                      </a:prstGeom>
                    </p:spPr>
                  </p:pic>
                </p:oleObj>
              </mc:Fallback>
            </mc:AlternateContent>
          </a:graphicData>
        </a:graphic>
      </p:graphicFrame>
      <p:sp>
        <p:nvSpPr>
          <p:cNvPr id="8" name="文本框 7"/>
          <p:cNvSpPr txBox="1"/>
          <p:nvPr>
            <p:custDataLst>
              <p:tags r:id="rId5"/>
            </p:custDataLst>
          </p:nvPr>
        </p:nvSpPr>
        <p:spPr>
          <a:xfrm>
            <a:off x="1887855" y="2846705"/>
            <a:ext cx="3173095" cy="299720"/>
          </a:xfrm>
          <a:prstGeom prst="rect">
            <a:avLst/>
          </a:prstGeom>
          <a:noFill/>
        </p:spPr>
        <p:txBody>
          <a:bodyPr wrap="square" rtlCol="0">
            <a:noAutofit/>
          </a:bodyPr>
          <a:p>
            <a:r>
              <a:rPr lang="en-US" altLang="zh-CN" sz="2200" dirty="0">
                <a:latin typeface="Times New Roman" panose="02020603050405020304" charset="0"/>
                <a:ea typeface="黑体" panose="02010609060101010101" pitchFamily="49" charset="-122"/>
                <a:cs typeface="Times New Roman" panose="02020603050405020304" charset="0"/>
                <a:sym typeface="+mn-ea"/>
              </a:rPr>
              <a:t>do</a:t>
            </a:r>
            <a:r>
              <a:rPr sz="2200" dirty="0">
                <a:latin typeface="Times New Roman" panose="02020603050405020304" charset="0"/>
                <a:ea typeface="黑体" panose="02010609060101010101" pitchFamily="49" charset="-122"/>
                <a:cs typeface="Times New Roman" panose="02020603050405020304" charset="0"/>
                <a:sym typeface="+mn-ea"/>
              </a:rPr>
              <a:t>n't＋</a:t>
            </a:r>
            <a:r>
              <a:rPr lang="en-US" sz="2200" dirty="0">
                <a:latin typeface="Times New Roman" panose="02020603050405020304" charset="0"/>
                <a:ea typeface="黑体" panose="02010609060101010101" pitchFamily="49" charset="-122"/>
                <a:cs typeface="Times New Roman" panose="02020603050405020304" charset="0"/>
                <a:sym typeface="+mn-ea"/>
              </a:rPr>
              <a:t>V</a:t>
            </a:r>
            <a:r>
              <a:rPr lang="zh-CN" altLang="en-US" sz="2200" dirty="0">
                <a:latin typeface="Times New Roman" panose="02020603050405020304" charset="0"/>
                <a:ea typeface="黑体" panose="02010609060101010101" pitchFamily="49" charset="-122"/>
                <a:cs typeface="Times New Roman" panose="02020603050405020304" charset="0"/>
                <a:sym typeface="+mn-ea"/>
              </a:rPr>
              <a:t>原</a:t>
            </a:r>
            <a:r>
              <a:rPr lang="en-US" altLang="zh-CN" sz="2200" dirty="0">
                <a:latin typeface="Times New Roman" panose="02020603050405020304" charset="0"/>
                <a:ea typeface="黑体" panose="02010609060101010101" pitchFamily="49" charset="-122"/>
                <a:cs typeface="Times New Roman" panose="02020603050405020304" charset="0"/>
                <a:sym typeface="+mn-ea"/>
              </a:rPr>
              <a:t>(</a:t>
            </a:r>
            <a:r>
              <a:rPr lang="zh-CN" altLang="en-US" sz="2200" dirty="0">
                <a:latin typeface="Times New Roman" panose="02020603050405020304" charset="0"/>
                <a:ea typeface="黑体" panose="02010609060101010101" pitchFamily="49" charset="-122"/>
                <a:cs typeface="Times New Roman" panose="02020603050405020304" charset="0"/>
                <a:sym typeface="+mn-ea"/>
              </a:rPr>
              <a:t>除三单外</a:t>
            </a:r>
            <a:r>
              <a:rPr lang="en-US" altLang="zh-CN" sz="2200" dirty="0">
                <a:latin typeface="Times New Roman" panose="02020603050405020304" charset="0"/>
                <a:ea typeface="黑体" panose="02010609060101010101" pitchFamily="49" charset="-122"/>
                <a:cs typeface="Times New Roman" panose="02020603050405020304" charset="0"/>
                <a:sym typeface="+mn-ea"/>
              </a:rPr>
              <a:t>)</a:t>
            </a:r>
            <a:endParaRPr lang="en-US" altLang="zh-CN"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3" name="文本框 2"/>
          <p:cNvSpPr txBox="1"/>
          <p:nvPr>
            <p:custDataLst>
              <p:tags r:id="rId6"/>
            </p:custDataLst>
          </p:nvPr>
        </p:nvSpPr>
        <p:spPr>
          <a:xfrm>
            <a:off x="1887855" y="2416175"/>
            <a:ext cx="3686810" cy="290195"/>
          </a:xfrm>
          <a:prstGeom prst="rect">
            <a:avLst/>
          </a:prstGeom>
          <a:noFill/>
        </p:spPr>
        <p:txBody>
          <a:bodyPr wrap="square" rtlCol="0">
            <a:noAutofit/>
          </a:bodyPr>
          <a:p>
            <a:r>
              <a:rPr lang="en-US" altLang="zh-CN" sz="2200" dirty="0">
                <a:latin typeface="Times New Roman" panose="02020603050405020304" charset="0"/>
                <a:ea typeface="黑体" panose="02010609060101010101" pitchFamily="49" charset="-122"/>
                <a:cs typeface="Times New Roman" panose="02020603050405020304" charset="0"/>
                <a:sym typeface="+mn-ea"/>
              </a:rPr>
              <a:t>does</a:t>
            </a:r>
            <a:r>
              <a:rPr sz="2200" dirty="0">
                <a:latin typeface="Times New Roman" panose="02020603050405020304" charset="0"/>
                <a:ea typeface="黑体" panose="02010609060101010101" pitchFamily="49" charset="-122"/>
                <a:cs typeface="Times New Roman" panose="02020603050405020304" charset="0"/>
                <a:sym typeface="+mn-ea"/>
              </a:rPr>
              <a:t>n't＋</a:t>
            </a:r>
            <a:r>
              <a:rPr lang="en-US" sz="2200" dirty="0">
                <a:latin typeface="Times New Roman" panose="02020603050405020304" charset="0"/>
                <a:ea typeface="黑体" panose="02010609060101010101" pitchFamily="49" charset="-122"/>
                <a:cs typeface="Times New Roman" panose="02020603050405020304" charset="0"/>
                <a:sym typeface="+mn-ea"/>
              </a:rPr>
              <a:t>V</a:t>
            </a:r>
            <a:r>
              <a:rPr lang="zh-CN" altLang="en-US" sz="2200" dirty="0">
                <a:latin typeface="Times New Roman" panose="02020603050405020304" charset="0"/>
                <a:ea typeface="黑体" panose="02010609060101010101" pitchFamily="49" charset="-122"/>
                <a:cs typeface="Times New Roman" panose="02020603050405020304" charset="0"/>
                <a:sym typeface="+mn-ea"/>
              </a:rPr>
              <a:t>原</a:t>
            </a:r>
            <a:r>
              <a:rPr lang="en-US" altLang="zh-CN" sz="2200" dirty="0">
                <a:latin typeface="Times New Roman" panose="02020603050405020304" charset="0"/>
                <a:ea typeface="黑体" panose="02010609060101010101" pitchFamily="49" charset="-122"/>
                <a:cs typeface="Times New Roman" panose="02020603050405020304" charset="0"/>
                <a:sym typeface="+mn-ea"/>
              </a:rPr>
              <a:t>(</a:t>
            </a:r>
            <a:r>
              <a:rPr lang="zh-CN" altLang="en-US" sz="2200" dirty="0">
                <a:latin typeface="Times New Roman" panose="02020603050405020304" charset="0"/>
                <a:ea typeface="黑体" panose="02010609060101010101" pitchFamily="49" charset="-122"/>
                <a:cs typeface="Times New Roman" panose="02020603050405020304" charset="0"/>
                <a:sym typeface="+mn-ea"/>
              </a:rPr>
              <a:t>第三人称单数</a:t>
            </a:r>
            <a:r>
              <a:rPr lang="en-US" altLang="zh-CN" sz="2200" dirty="0">
                <a:latin typeface="Times New Roman" panose="02020603050405020304" charset="0"/>
                <a:ea typeface="黑体" panose="02010609060101010101" pitchFamily="49" charset="-122"/>
                <a:cs typeface="Times New Roman" panose="02020603050405020304" charset="0"/>
                <a:sym typeface="+mn-ea"/>
              </a:rPr>
              <a:t>)</a:t>
            </a:r>
            <a:endParaRPr lang="en-US" altLang="zh-CN"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7"/>
    </p:custData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490220" y="1393190"/>
            <a:ext cx="8273415" cy="182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lang="en-US" sz="2200" b="1" dirty="0">
                <a:latin typeface="Times New Roman" panose="02020603050405020304" charset="0"/>
                <a:ea typeface="黑体" panose="02010609060101010101" pitchFamily="49" charset="-122"/>
                <a:cs typeface="Times New Roman" panose="02020603050405020304" charset="0"/>
                <a:sym typeface="+mn-ea"/>
              </a:rPr>
              <a:t>      </a:t>
            </a:r>
            <a:endParaRPr lang="en-US" sz="2200" b="1"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34</a:t>
            </a:r>
            <a:r>
              <a:rPr sz="2200" dirty="0">
                <a:latin typeface="Times New Roman" panose="02020603050405020304" charset="0"/>
                <a:ea typeface="黑体" panose="02010609060101010101" pitchFamily="49" charset="-122"/>
                <a:cs typeface="Times New Roman" panose="02020603050405020304" charset="0"/>
                <a:sym typeface="+mn-ea"/>
              </a:rPr>
              <a:t>. The Greens have lived in London </a:t>
            </a:r>
            <a:r>
              <a:rPr sz="2200" u="sng" dirty="0">
                <a:latin typeface="Times New Roman" panose="02020603050405020304" charset="0"/>
                <a:ea typeface="黑体" panose="02010609060101010101" pitchFamily="49" charset="-122"/>
                <a:cs typeface="Times New Roman" panose="02020603050405020304" charset="0"/>
                <a:sym typeface="+mn-ea"/>
              </a:rPr>
              <a:t>for</a:t>
            </a:r>
            <a:r>
              <a:rPr lang="en-US" sz="2200" u="sng" dirty="0">
                <a:latin typeface="Times New Roman" panose="02020603050405020304" charset="0"/>
                <a:ea typeface="黑体" panose="02010609060101010101" pitchFamily="49" charset="-122"/>
                <a:cs typeface="Times New Roman" panose="02020603050405020304" charset="0"/>
                <a:sym typeface="+mn-ea"/>
              </a:rPr>
              <a:t> </a:t>
            </a:r>
            <a:r>
              <a:rPr sz="2200" u="sng" dirty="0">
                <a:latin typeface="Times New Roman" panose="02020603050405020304" charset="0"/>
                <a:ea typeface="黑体" panose="02010609060101010101" pitchFamily="49" charset="-122"/>
                <a:cs typeface="Times New Roman" panose="02020603050405020304" charset="0"/>
                <a:sym typeface="+mn-ea"/>
              </a:rPr>
              <a:t>three</a:t>
            </a:r>
            <a:r>
              <a:rPr lang="en-US" sz="2200" u="sng" dirty="0">
                <a:latin typeface="Times New Roman" panose="02020603050405020304" charset="0"/>
                <a:ea typeface="黑体" panose="02010609060101010101" pitchFamily="49" charset="-122"/>
                <a:cs typeface="Times New Roman" panose="02020603050405020304" charset="0"/>
                <a:sym typeface="+mn-ea"/>
              </a:rPr>
              <a:t> </a:t>
            </a:r>
            <a:r>
              <a:rPr sz="2200" u="sng" dirty="0">
                <a:latin typeface="Times New Roman" panose="02020603050405020304" charset="0"/>
                <a:ea typeface="黑体" panose="02010609060101010101" pitchFamily="49" charset="-122"/>
                <a:cs typeface="Times New Roman" panose="02020603050405020304" charset="0"/>
                <a:sym typeface="+mn-ea"/>
              </a:rPr>
              <a:t>years</a:t>
            </a:r>
            <a:r>
              <a:rPr sz="2200" dirty="0">
                <a:latin typeface="Times New Roman" panose="02020603050405020304" charset="0"/>
                <a:ea typeface="黑体" panose="02010609060101010101" pitchFamily="49" charset="-122"/>
                <a:cs typeface="Times New Roman" panose="02020603050405020304" charset="0"/>
                <a:sym typeface="+mn-ea"/>
              </a:rPr>
              <a:t>. (对画线部分提问)</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________ ________ have the Greens lived in London?</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6" name="文本框 5"/>
          <p:cNvSpPr txBox="1">
            <a:spLocks noChangeArrowheads="1"/>
          </p:cNvSpPr>
          <p:nvPr/>
        </p:nvSpPr>
        <p:spPr bwMode="auto">
          <a:xfrm>
            <a:off x="701675" y="2312670"/>
            <a:ext cx="962660" cy="16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How</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7" name="文本框 6"/>
          <p:cNvSpPr txBox="1">
            <a:spLocks noChangeArrowheads="1"/>
          </p:cNvSpPr>
          <p:nvPr/>
        </p:nvSpPr>
        <p:spPr bwMode="auto">
          <a:xfrm>
            <a:off x="1945005" y="2312670"/>
            <a:ext cx="113030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long</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6" grpId="1"/>
      <p:bldP spid="7" grpId="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4" name="文本框 1"/>
          <p:cNvSpPr txBox="1">
            <a:spLocks noChangeArrowheads="1"/>
          </p:cNvSpPr>
          <p:nvPr/>
        </p:nvSpPr>
        <p:spPr bwMode="auto">
          <a:xfrm>
            <a:off x="534670" y="1393190"/>
            <a:ext cx="8075295" cy="182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lang="en-US" sz="2200" b="1" dirty="0">
                <a:latin typeface="Times New Roman" panose="02020603050405020304" charset="0"/>
                <a:ea typeface="黑体" panose="02010609060101010101" pitchFamily="49" charset="-122"/>
                <a:cs typeface="Times New Roman" panose="02020603050405020304" charset="0"/>
                <a:sym typeface="+mn-ea"/>
              </a:rPr>
              <a:t>      </a:t>
            </a:r>
            <a:endParaRPr lang="en-US" sz="2200" b="1"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35</a:t>
            </a:r>
            <a:r>
              <a:rPr sz="2200" dirty="0">
                <a:latin typeface="Times New Roman" panose="02020603050405020304" charset="0"/>
                <a:ea typeface="黑体" panose="02010609060101010101" pitchFamily="49" charset="-122"/>
                <a:cs typeface="Times New Roman" panose="02020603050405020304" charset="0"/>
                <a:sym typeface="+mn-ea"/>
              </a:rPr>
              <a:t>. Lucy's sister </a:t>
            </a:r>
            <a:r>
              <a:rPr sz="2200" u="sng" dirty="0">
                <a:latin typeface="Times New Roman" panose="02020603050405020304" charset="0"/>
                <a:ea typeface="黑体" panose="02010609060101010101" pitchFamily="49" charset="-122"/>
                <a:cs typeface="Times New Roman" panose="02020603050405020304" charset="0"/>
                <a:sym typeface="+mn-ea"/>
              </a:rPr>
              <a:t>does</a:t>
            </a:r>
            <a:r>
              <a:rPr lang="en-US" sz="2200" u="sng" dirty="0">
                <a:latin typeface="Times New Roman" panose="02020603050405020304" charset="0"/>
                <a:ea typeface="黑体" panose="02010609060101010101" pitchFamily="49" charset="-122"/>
                <a:cs typeface="Times New Roman" panose="02020603050405020304" charset="0"/>
                <a:sym typeface="+mn-ea"/>
              </a:rPr>
              <a:t> </a:t>
            </a:r>
            <a:r>
              <a:rPr sz="2200" u="sng" dirty="0">
                <a:latin typeface="Times New Roman" panose="02020603050405020304" charset="0"/>
                <a:ea typeface="黑体" panose="02010609060101010101" pitchFamily="49" charset="-122"/>
                <a:cs typeface="Times New Roman" panose="02020603050405020304" charset="0"/>
                <a:sym typeface="+mn-ea"/>
              </a:rPr>
              <a:t>the</a:t>
            </a:r>
            <a:r>
              <a:rPr lang="en-US" sz="2200" u="sng" dirty="0">
                <a:latin typeface="Times New Roman" panose="02020603050405020304" charset="0"/>
                <a:ea typeface="黑体" panose="02010609060101010101" pitchFamily="49" charset="-122"/>
                <a:cs typeface="Times New Roman" panose="02020603050405020304" charset="0"/>
                <a:sym typeface="+mn-ea"/>
              </a:rPr>
              <a:t> </a:t>
            </a:r>
            <a:r>
              <a:rPr sz="2200" u="sng" dirty="0">
                <a:latin typeface="Times New Roman" panose="02020603050405020304" charset="0"/>
                <a:ea typeface="黑体" panose="02010609060101010101" pitchFamily="49" charset="-122"/>
                <a:cs typeface="Times New Roman" panose="02020603050405020304" charset="0"/>
                <a:sym typeface="+mn-ea"/>
              </a:rPr>
              <a:t>washing</a:t>
            </a:r>
            <a:r>
              <a:rPr sz="2200" dirty="0">
                <a:latin typeface="Times New Roman" panose="02020603050405020304" charset="0"/>
                <a:ea typeface="黑体" panose="02010609060101010101" pitchFamily="49" charset="-122"/>
                <a:cs typeface="Times New Roman" panose="02020603050405020304" charset="0"/>
                <a:sym typeface="+mn-ea"/>
              </a:rPr>
              <a:t> every day. (对画线部分提问)</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________ does Lucy's sister ________ every day?</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6" name="文本框 5"/>
          <p:cNvSpPr txBox="1">
            <a:spLocks noChangeArrowheads="1"/>
          </p:cNvSpPr>
          <p:nvPr/>
        </p:nvSpPr>
        <p:spPr bwMode="auto">
          <a:xfrm>
            <a:off x="818515" y="2313305"/>
            <a:ext cx="937895" cy="35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What</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3" name="文本框 2"/>
          <p:cNvSpPr txBox="1">
            <a:spLocks noChangeArrowheads="1"/>
          </p:cNvSpPr>
          <p:nvPr/>
        </p:nvSpPr>
        <p:spPr bwMode="auto">
          <a:xfrm>
            <a:off x="4162425" y="2313305"/>
            <a:ext cx="820420" cy="35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do</a:t>
            </a:r>
            <a:endPar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39596" y="2026403"/>
            <a:ext cx="6254271" cy="771640"/>
          </a:xfrm>
          <a:prstGeom prst="rect">
            <a:avLst/>
          </a:prstGeom>
        </p:spPr>
        <p:txBody>
          <a:bodyPr/>
          <a:lstStyle>
            <a:lvl1pPr algn="ctr" defTabSz="914400" rtl="0" eaLnBrk="1" latinLnBrk="0" hangingPunct="1">
              <a:lnSpc>
                <a:spcPct val="110000"/>
              </a:lnSpc>
              <a:spcBef>
                <a:spcPct val="0"/>
              </a:spcBef>
              <a:buNone/>
              <a:defRPr sz="3600" b="0" kern="1200">
                <a:solidFill>
                  <a:schemeClr val="accent1"/>
                </a:solidFill>
                <a:latin typeface="+mj-lt"/>
                <a:ea typeface="+mj-ea"/>
                <a:cs typeface="+mj-cs"/>
              </a:defRPr>
            </a:lvl1pPr>
          </a:lstStyle>
          <a:p>
            <a:r>
              <a:rPr lang="en-US" altLang="zh-CN" sz="4800" b="1" dirty="0">
                <a:solidFill>
                  <a:schemeClr val="accent1">
                    <a:lumMod val="75000"/>
                  </a:schemeClr>
                </a:solidFill>
                <a:effectLst>
                  <a:outerShdw blurRad="50800" dist="38100" dir="5400000" algn="t" rotWithShape="0">
                    <a:prstClr val="black">
                      <a:alpha val="40000"/>
                    </a:prstClr>
                  </a:outerShdw>
                </a:effectLst>
                <a:latin typeface="华文新魏" panose="02010800040101010101" pitchFamily="2" charset="-122"/>
                <a:ea typeface="华文新魏" panose="02010800040101010101" pitchFamily="2" charset="-122"/>
              </a:rPr>
              <a:t>Thank you</a:t>
            </a:r>
            <a:r>
              <a:rPr lang="zh-CN" altLang="en-US" sz="4800" b="1" dirty="0">
                <a:solidFill>
                  <a:schemeClr val="accent1">
                    <a:lumMod val="75000"/>
                  </a:schemeClr>
                </a:solidFill>
                <a:effectLst>
                  <a:outerShdw blurRad="50800" dist="38100" dir="5400000" algn="t" rotWithShape="0">
                    <a:prstClr val="black">
                      <a:alpha val="40000"/>
                    </a:prstClr>
                  </a:outerShdw>
                </a:effectLst>
                <a:latin typeface="华文新魏" panose="02010800040101010101" pitchFamily="2" charset="-122"/>
                <a:ea typeface="华文新魏" panose="02010800040101010101" pitchFamily="2" charset="-122"/>
              </a:rPr>
              <a:t>！</a:t>
            </a:r>
            <a:endParaRPr lang="zh-CN" altLang="en-US" sz="4800" b="1" dirty="0">
              <a:solidFill>
                <a:schemeClr val="accent1">
                  <a:lumMod val="75000"/>
                </a:schemeClr>
              </a:solidFill>
              <a:effectLst>
                <a:outerShdw blurRad="50800" dist="38100" dir="5400000" algn="t" rotWithShape="0">
                  <a:prstClr val="black">
                    <a:alpha val="40000"/>
                  </a:prstClr>
                </a:outerShdw>
              </a:effectLst>
              <a:latin typeface="华文新魏" panose="02010800040101010101" pitchFamily="2" charset="-122"/>
              <a:ea typeface="华文新魏" panose="02010800040101010101" pitchFamily="2" charset="-122"/>
            </a:endParaRPr>
          </a:p>
        </p:txBody>
      </p:sp>
      <p:pic>
        <p:nvPicPr>
          <p:cNvPr id="51" name="图片 50" descr="图形用户界面, 应用程序, Teams&#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78145" y="2026285"/>
            <a:ext cx="3494405" cy="26212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375920" y="1154430"/>
            <a:ext cx="8002270" cy="292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③疑问句。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一般疑问句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特殊疑问句：特殊疑问词＋一般疑问句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(3)一般现在时中主语为第三人称单数时动词的构成规则。</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graphicFrame>
        <p:nvGraphicFramePr>
          <p:cNvPr id="5" name="对象 4"/>
          <p:cNvGraphicFramePr/>
          <p:nvPr>
            <p:custDataLst>
              <p:tags r:id="rId2"/>
            </p:custDataLst>
          </p:nvPr>
        </p:nvGraphicFramePr>
        <p:xfrm>
          <a:off x="2320608" y="1516698"/>
          <a:ext cx="215900" cy="1631315"/>
        </p:xfrm>
        <a:graphic>
          <a:graphicData uri="http://schemas.openxmlformats.org/presentationml/2006/ole">
            <mc:AlternateContent xmlns:mc="http://schemas.openxmlformats.org/markup-compatibility/2006">
              <mc:Choice xmlns:v="urn:schemas-microsoft-com:vml" Requires="v">
                <p:oleObj spid="_x0000_s6" name="" r:id="rId3" imgW="202565" imgH="1076960" progId="Equation.DSMT4">
                  <p:embed/>
                </p:oleObj>
              </mc:Choice>
              <mc:Fallback>
                <p:oleObj name="" r:id="rId3" imgW="202565" imgH="1076960" progId="Equation.DSMT4">
                  <p:embed/>
                  <p:pic>
                    <p:nvPicPr>
                      <p:cNvPr id="0" name="图片 5"/>
                      <p:cNvPicPr/>
                      <p:nvPr/>
                    </p:nvPicPr>
                    <p:blipFill>
                      <a:blip r:embed="rId4"/>
                      <a:stretch>
                        <a:fillRect/>
                      </a:stretch>
                    </p:blipFill>
                    <p:spPr>
                      <a:xfrm>
                        <a:off x="2320608" y="1516698"/>
                        <a:ext cx="215900" cy="1631315"/>
                      </a:xfrm>
                      <a:prstGeom prst="rect">
                        <a:avLst/>
                      </a:prstGeom>
                    </p:spPr>
                  </p:pic>
                </p:oleObj>
              </mc:Fallback>
            </mc:AlternateContent>
          </a:graphicData>
        </a:graphic>
      </p:graphicFrame>
      <p:sp>
        <p:nvSpPr>
          <p:cNvPr id="7" name="文本框 6"/>
          <p:cNvSpPr txBox="1"/>
          <p:nvPr>
            <p:custDataLst>
              <p:tags r:id="rId5"/>
            </p:custDataLst>
          </p:nvPr>
        </p:nvSpPr>
        <p:spPr>
          <a:xfrm>
            <a:off x="2536825" y="1517015"/>
            <a:ext cx="3173095" cy="299720"/>
          </a:xfrm>
          <a:prstGeom prst="rect">
            <a:avLst/>
          </a:prstGeom>
          <a:noFill/>
        </p:spPr>
        <p:txBody>
          <a:bodyPr wrap="square" rtlCol="0">
            <a:noAutofit/>
          </a:bodyPr>
          <a:p>
            <a:r>
              <a:rPr lang="en-US" sz="2200" dirty="0">
                <a:latin typeface="Times New Roman" panose="02020603050405020304" charset="0"/>
                <a:ea typeface="黑体" panose="02010609060101010101" pitchFamily="49" charset="-122"/>
                <a:cs typeface="Times New Roman" panose="02020603050405020304" charset="0"/>
                <a:sym typeface="+mn-ea"/>
              </a:rPr>
              <a:t>Be</a:t>
            </a:r>
            <a:r>
              <a:rPr lang="zh-CN" altLang="en-US" sz="2200" dirty="0">
                <a:latin typeface="Times New Roman" panose="02020603050405020304" charset="0"/>
                <a:ea typeface="黑体" panose="02010609060101010101" pitchFamily="49" charset="-122"/>
                <a:cs typeface="Times New Roman" panose="02020603050405020304" charset="0"/>
                <a:sym typeface="+mn-ea"/>
              </a:rPr>
              <a:t>动词</a:t>
            </a:r>
            <a:r>
              <a:rPr sz="2200" dirty="0">
                <a:latin typeface="Times New Roman" panose="02020603050405020304" charset="0"/>
                <a:ea typeface="黑体" panose="02010609060101010101" pitchFamily="49" charset="-122"/>
                <a:cs typeface="Times New Roman" panose="02020603050405020304" charset="0"/>
                <a:sym typeface="+mn-ea"/>
              </a:rPr>
              <a:t>＋</a:t>
            </a:r>
            <a:r>
              <a:rPr lang="zh-CN" sz="2200" dirty="0">
                <a:latin typeface="Times New Roman" panose="02020603050405020304" charset="0"/>
                <a:ea typeface="黑体" panose="02010609060101010101" pitchFamily="49" charset="-122"/>
                <a:cs typeface="Times New Roman" panose="02020603050405020304" charset="0"/>
                <a:sym typeface="+mn-ea"/>
              </a:rPr>
              <a:t>主语</a:t>
            </a:r>
            <a:r>
              <a:rPr sz="2200" dirty="0">
                <a:latin typeface="Times New Roman" panose="02020603050405020304" charset="0"/>
                <a:ea typeface="黑体" panose="02010609060101010101" pitchFamily="49" charset="-122"/>
                <a:cs typeface="Times New Roman" panose="02020603050405020304" charset="0"/>
                <a:sym typeface="+mn-ea"/>
              </a:rPr>
              <a:t>＋</a:t>
            </a:r>
            <a:r>
              <a:rPr lang="zh-CN" sz="2200" dirty="0">
                <a:latin typeface="Times New Roman" panose="02020603050405020304" charset="0"/>
                <a:ea typeface="黑体" panose="02010609060101010101" pitchFamily="49" charset="-122"/>
                <a:cs typeface="Times New Roman" panose="02020603050405020304" charset="0"/>
                <a:sym typeface="+mn-ea"/>
              </a:rPr>
              <a:t>表语</a:t>
            </a:r>
            <a:endParaRPr lang="zh-CN"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9" name="文本框 8"/>
          <p:cNvSpPr txBox="1"/>
          <p:nvPr>
            <p:custDataLst>
              <p:tags r:id="rId6"/>
            </p:custDataLst>
          </p:nvPr>
        </p:nvSpPr>
        <p:spPr>
          <a:xfrm>
            <a:off x="2529840" y="2061210"/>
            <a:ext cx="5848985" cy="389255"/>
          </a:xfrm>
          <a:prstGeom prst="rect">
            <a:avLst/>
          </a:prstGeom>
          <a:noFill/>
        </p:spPr>
        <p:txBody>
          <a:bodyPr wrap="square" rtlCol="0">
            <a:noAutofit/>
          </a:bodyPr>
          <a:p>
            <a:r>
              <a:rPr lang="en-US" altLang="zh-CN" sz="2200" dirty="0">
                <a:latin typeface="Times New Roman" panose="02020603050405020304" charset="0"/>
                <a:ea typeface="黑体" panose="02010609060101010101" pitchFamily="49" charset="-122"/>
                <a:cs typeface="Times New Roman" panose="02020603050405020304" charset="0"/>
                <a:sym typeface="+mn-ea"/>
              </a:rPr>
              <a:t>Does</a:t>
            </a:r>
            <a:r>
              <a:rPr sz="2200" dirty="0">
                <a:latin typeface="Times New Roman" panose="02020603050405020304" charset="0"/>
                <a:ea typeface="黑体" panose="02010609060101010101" pitchFamily="49" charset="-122"/>
                <a:cs typeface="Times New Roman" panose="02020603050405020304" charset="0"/>
                <a:sym typeface="+mn-ea"/>
              </a:rPr>
              <a:t>＋</a:t>
            </a:r>
            <a:r>
              <a:rPr lang="zh-CN" sz="2200" dirty="0">
                <a:latin typeface="Times New Roman" panose="02020603050405020304" charset="0"/>
                <a:ea typeface="黑体" panose="02010609060101010101" pitchFamily="49" charset="-122"/>
                <a:cs typeface="Times New Roman" panose="02020603050405020304" charset="0"/>
                <a:sym typeface="+mn-ea"/>
              </a:rPr>
              <a:t>主语</a:t>
            </a:r>
            <a:r>
              <a:rPr lang="en-US" altLang="zh-CN" sz="2200" dirty="0">
                <a:latin typeface="Times New Roman" panose="02020603050405020304" charset="0"/>
                <a:ea typeface="黑体" panose="02010609060101010101" pitchFamily="49" charset="-122"/>
                <a:cs typeface="Times New Roman" panose="02020603050405020304" charset="0"/>
                <a:sym typeface="+mn-ea"/>
              </a:rPr>
              <a:t>(</a:t>
            </a:r>
            <a:r>
              <a:rPr lang="zh-CN" altLang="en-US" sz="2200" dirty="0">
                <a:latin typeface="Times New Roman" panose="02020603050405020304" charset="0"/>
                <a:ea typeface="黑体" panose="02010609060101010101" pitchFamily="49" charset="-122"/>
                <a:cs typeface="Times New Roman" panose="02020603050405020304" charset="0"/>
                <a:sym typeface="+mn-ea"/>
              </a:rPr>
              <a:t>第三人称单数</a:t>
            </a:r>
            <a:r>
              <a:rPr lang="en-US" altLang="zh-CN" sz="2200" dirty="0">
                <a:latin typeface="Times New Roman" panose="02020603050405020304" charset="0"/>
                <a:ea typeface="黑体" panose="02010609060101010101" pitchFamily="49" charset="-122"/>
                <a:cs typeface="Times New Roman" panose="02020603050405020304" charset="0"/>
                <a:sym typeface="+mn-ea"/>
              </a:rPr>
              <a:t>)</a:t>
            </a:r>
            <a:r>
              <a:rPr sz="2200" dirty="0">
                <a:latin typeface="Times New Roman" panose="02020603050405020304" charset="0"/>
                <a:ea typeface="黑体" panose="02010609060101010101" pitchFamily="49" charset="-122"/>
                <a:cs typeface="Times New Roman" panose="02020603050405020304" charset="0"/>
                <a:sym typeface="+mn-ea"/>
              </a:rPr>
              <a:t>＋</a:t>
            </a:r>
            <a:r>
              <a:rPr lang="en-US" sz="2200" dirty="0">
                <a:latin typeface="Times New Roman" panose="02020603050405020304" charset="0"/>
                <a:ea typeface="黑体" panose="02010609060101010101" pitchFamily="49" charset="-122"/>
                <a:cs typeface="Times New Roman" panose="02020603050405020304" charset="0"/>
                <a:sym typeface="+mn-ea"/>
              </a:rPr>
              <a:t>V</a:t>
            </a:r>
            <a:r>
              <a:rPr lang="zh-CN" altLang="en-US" sz="2200" dirty="0">
                <a:latin typeface="Times New Roman" panose="02020603050405020304" charset="0"/>
                <a:ea typeface="黑体" panose="02010609060101010101" pitchFamily="49" charset="-122"/>
                <a:cs typeface="Times New Roman" panose="02020603050405020304" charset="0"/>
                <a:sym typeface="+mn-ea"/>
              </a:rPr>
              <a:t>原</a:t>
            </a:r>
            <a:r>
              <a:rPr sz="2200" dirty="0">
                <a:latin typeface="Times New Roman" panose="02020603050405020304" charset="0"/>
                <a:ea typeface="黑体" panose="02010609060101010101" pitchFamily="49" charset="-122"/>
                <a:cs typeface="Times New Roman" panose="02020603050405020304" charset="0"/>
                <a:sym typeface="+mn-ea"/>
              </a:rPr>
              <a:t>＋</a:t>
            </a:r>
            <a:r>
              <a:rPr lang="zh-CN" sz="2200" dirty="0">
                <a:latin typeface="Times New Roman" panose="02020603050405020304" charset="0"/>
                <a:ea typeface="黑体" panose="02010609060101010101" pitchFamily="49" charset="-122"/>
                <a:cs typeface="Times New Roman" panose="02020603050405020304" charset="0"/>
                <a:sym typeface="+mn-ea"/>
              </a:rPr>
              <a:t>其他成分</a:t>
            </a:r>
            <a:endParaRPr lang="zh-CN"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0" name="文本框 9"/>
          <p:cNvSpPr txBox="1"/>
          <p:nvPr>
            <p:custDataLst>
              <p:tags r:id="rId7"/>
            </p:custDataLst>
          </p:nvPr>
        </p:nvSpPr>
        <p:spPr>
          <a:xfrm>
            <a:off x="2529840" y="2636520"/>
            <a:ext cx="4987925" cy="346710"/>
          </a:xfrm>
          <a:prstGeom prst="rect">
            <a:avLst/>
          </a:prstGeom>
          <a:noFill/>
        </p:spPr>
        <p:txBody>
          <a:bodyPr wrap="square" rtlCol="0">
            <a:noAutofit/>
          </a:bodyPr>
          <a:p>
            <a:r>
              <a:rPr lang="en-US" sz="2200" dirty="0">
                <a:latin typeface="Times New Roman" panose="02020603050405020304" charset="0"/>
                <a:ea typeface="黑体" panose="02010609060101010101" pitchFamily="49" charset="-122"/>
                <a:cs typeface="Times New Roman" panose="02020603050405020304" charset="0"/>
                <a:sym typeface="+mn-ea"/>
              </a:rPr>
              <a:t>Do</a:t>
            </a:r>
            <a:r>
              <a:rPr sz="2200" dirty="0">
                <a:latin typeface="Times New Roman" panose="02020603050405020304" charset="0"/>
                <a:ea typeface="黑体" panose="02010609060101010101" pitchFamily="49" charset="-122"/>
                <a:cs typeface="Times New Roman" panose="02020603050405020304" charset="0"/>
                <a:sym typeface="+mn-ea"/>
              </a:rPr>
              <a:t>＋</a:t>
            </a:r>
            <a:r>
              <a:rPr lang="zh-CN" sz="2200" dirty="0">
                <a:latin typeface="Times New Roman" panose="02020603050405020304" charset="0"/>
                <a:ea typeface="黑体" panose="02010609060101010101" pitchFamily="49" charset="-122"/>
                <a:cs typeface="Times New Roman" panose="02020603050405020304" charset="0"/>
                <a:sym typeface="+mn-ea"/>
              </a:rPr>
              <a:t>主语</a:t>
            </a:r>
            <a:r>
              <a:rPr lang="en-US" altLang="zh-CN" sz="2200" dirty="0">
                <a:latin typeface="Times New Roman" panose="02020603050405020304" charset="0"/>
                <a:ea typeface="黑体" panose="02010609060101010101" pitchFamily="49" charset="-122"/>
                <a:cs typeface="Times New Roman" panose="02020603050405020304" charset="0"/>
                <a:sym typeface="+mn-ea"/>
              </a:rPr>
              <a:t>(</a:t>
            </a:r>
            <a:r>
              <a:rPr lang="zh-CN" altLang="en-US" sz="2200" dirty="0">
                <a:latin typeface="Times New Roman" panose="02020603050405020304" charset="0"/>
                <a:ea typeface="黑体" panose="02010609060101010101" pitchFamily="49" charset="-122"/>
                <a:cs typeface="Times New Roman" panose="02020603050405020304" charset="0"/>
                <a:sym typeface="+mn-ea"/>
              </a:rPr>
              <a:t>其余人称</a:t>
            </a:r>
            <a:r>
              <a:rPr lang="en-US" altLang="zh-CN" sz="2200" dirty="0">
                <a:latin typeface="Times New Roman" panose="02020603050405020304" charset="0"/>
                <a:ea typeface="黑体" panose="02010609060101010101" pitchFamily="49" charset="-122"/>
                <a:cs typeface="Times New Roman" panose="02020603050405020304" charset="0"/>
                <a:sym typeface="+mn-ea"/>
              </a:rPr>
              <a:t>)</a:t>
            </a:r>
            <a:r>
              <a:rPr sz="2200" dirty="0">
                <a:latin typeface="Times New Roman" panose="02020603050405020304" charset="0"/>
                <a:ea typeface="黑体" panose="02010609060101010101" pitchFamily="49" charset="-122"/>
                <a:cs typeface="Times New Roman" panose="02020603050405020304" charset="0"/>
                <a:sym typeface="+mn-ea"/>
              </a:rPr>
              <a:t>＋</a:t>
            </a:r>
            <a:r>
              <a:rPr lang="en-US" sz="2200" dirty="0">
                <a:latin typeface="Times New Roman" panose="02020603050405020304" charset="0"/>
                <a:ea typeface="黑体" panose="02010609060101010101" pitchFamily="49" charset="-122"/>
                <a:cs typeface="Times New Roman" panose="02020603050405020304" charset="0"/>
                <a:sym typeface="+mn-ea"/>
              </a:rPr>
              <a:t>V</a:t>
            </a:r>
            <a:r>
              <a:rPr lang="zh-CN" altLang="en-US" sz="2200" dirty="0">
                <a:latin typeface="Times New Roman" panose="02020603050405020304" charset="0"/>
                <a:ea typeface="黑体" panose="02010609060101010101" pitchFamily="49" charset="-122"/>
                <a:cs typeface="Times New Roman" panose="02020603050405020304" charset="0"/>
                <a:sym typeface="+mn-ea"/>
              </a:rPr>
              <a:t>原</a:t>
            </a:r>
            <a:r>
              <a:rPr sz="2200" dirty="0">
                <a:latin typeface="Times New Roman" panose="02020603050405020304" charset="0"/>
                <a:ea typeface="黑体" panose="02010609060101010101" pitchFamily="49" charset="-122"/>
                <a:cs typeface="Times New Roman" panose="02020603050405020304" charset="0"/>
                <a:sym typeface="+mn-ea"/>
              </a:rPr>
              <a:t>＋</a:t>
            </a:r>
            <a:r>
              <a:rPr lang="zh-CN" sz="2200" dirty="0">
                <a:latin typeface="Times New Roman" panose="02020603050405020304" charset="0"/>
                <a:ea typeface="黑体" panose="02010609060101010101" pitchFamily="49" charset="-122"/>
                <a:cs typeface="Times New Roman" panose="02020603050405020304" charset="0"/>
                <a:sym typeface="+mn-ea"/>
              </a:rPr>
              <a:t>其他成分</a:t>
            </a:r>
            <a:endParaRPr lang="en-US" altLang="zh-CN"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8"/>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3" name="表格 2"/>
          <p:cNvGraphicFramePr/>
          <p:nvPr>
            <p:custDataLst>
              <p:tags r:id="rId1"/>
            </p:custDataLst>
          </p:nvPr>
        </p:nvGraphicFramePr>
        <p:xfrm>
          <a:off x="666115" y="1294765"/>
          <a:ext cx="7912735" cy="3140710"/>
        </p:xfrm>
        <a:graphic>
          <a:graphicData uri="http://schemas.openxmlformats.org/drawingml/2006/table">
            <a:tbl>
              <a:tblPr/>
              <a:tblGrid>
                <a:gridCol w="1704975"/>
                <a:gridCol w="4112260"/>
                <a:gridCol w="2095500"/>
              </a:tblGrid>
              <a:tr h="523240">
                <a:tc>
                  <a:txBody>
                    <a:bodyPr/>
                    <a:p>
                      <a:pPr indent="457200" algn="l"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构成</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ctr"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例词</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ctr"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读音</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17470">
                <a:tc>
                  <a:txBody>
                    <a:bodyPr/>
                    <a:p>
                      <a:pPr indent="0" algn="l" defTabSz="914400" fontAlgn="auto">
                        <a:lnSpc>
                          <a:spcPct val="130000"/>
                        </a:lnSpc>
                        <a:buClrTx/>
                        <a:buSzTx/>
                        <a:buNone/>
                      </a:pPr>
                      <a:r>
                        <a:rPr lang="zh-CN" sz="2200" b="0" dirty="0">
                          <a:latin typeface="Times New Roman" panose="02020603050405020304" charset="0"/>
                          <a:ea typeface="黑体" panose="02010609060101010101" pitchFamily="49" charset="-122"/>
                          <a:cs typeface="Times New Roman" panose="02020603050405020304" charset="0"/>
                        </a:rPr>
                        <a:t>一般在词尾加</a:t>
                      </a:r>
                      <a:r>
                        <a:rPr lang="en-US" altLang="zh-CN" sz="2200" b="0" dirty="0">
                          <a:latin typeface="Times New Roman" panose="02020603050405020304" charset="0"/>
                          <a:ea typeface="黑体" panose="02010609060101010101" pitchFamily="49" charset="-122"/>
                          <a:cs typeface="Times New Roman" panose="02020603050405020304" charset="0"/>
                        </a:rPr>
                        <a:t>-</a:t>
                      </a:r>
                      <a:r>
                        <a:rPr lang="zh-CN" sz="2200" b="0" dirty="0">
                          <a:latin typeface="Times New Roman" panose="02020603050405020304" charset="0"/>
                          <a:ea typeface="黑体" panose="02010609060101010101" pitchFamily="49" charset="-122"/>
                          <a:cs typeface="Times New Roman" panose="02020603050405020304" charset="0"/>
                        </a:rPr>
                        <a:t>s</a:t>
                      </a:r>
                      <a:endParaRPr lang="zh-CN"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l"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help→helps </a:t>
                      </a:r>
                      <a:r>
                        <a:rPr lang="en-US" sz="2200" b="0" dirty="0">
                          <a:latin typeface="Times New Roman" panose="02020603050405020304" charset="0"/>
                          <a:ea typeface="黑体" panose="02010609060101010101" pitchFamily="49" charset="-122"/>
                          <a:cs typeface="Times New Roman" panose="02020603050405020304" charset="0"/>
                        </a:rPr>
                        <a:t>    </a:t>
                      </a:r>
                      <a:r>
                        <a:rPr sz="2200" b="0" dirty="0">
                          <a:latin typeface="Times New Roman" panose="02020603050405020304" charset="0"/>
                          <a:ea typeface="黑体" panose="02010609060101010101" pitchFamily="49" charset="-122"/>
                          <a:cs typeface="Times New Roman" panose="02020603050405020304" charset="0"/>
                        </a:rPr>
                        <a:t> </a:t>
                      </a:r>
                      <a:r>
                        <a:rPr lang="en-US" sz="2200" b="0" dirty="0">
                          <a:latin typeface="Times New Roman" panose="02020603050405020304" charset="0"/>
                          <a:ea typeface="黑体" panose="02010609060101010101" pitchFamily="49" charset="-122"/>
                          <a:cs typeface="Times New Roman" panose="02020603050405020304" charset="0"/>
                        </a:rPr>
                        <a:t> </a:t>
                      </a:r>
                      <a:r>
                        <a:rPr sz="2200" dirty="0">
                          <a:latin typeface="Times New Roman" panose="02020603050405020304" charset="0"/>
                          <a:ea typeface="黑体" panose="02010609060101010101" pitchFamily="49" charset="-122"/>
                          <a:cs typeface="Times New Roman" panose="02020603050405020304" charset="0"/>
                          <a:sym typeface="+mn-ea"/>
                        </a:rPr>
                        <a:t>play→plays</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algn="l"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listen→listens </a:t>
                      </a:r>
                      <a:r>
                        <a:rPr lang="en-US" sz="2200" b="0" dirty="0">
                          <a:latin typeface="Times New Roman" panose="02020603050405020304" charset="0"/>
                          <a:ea typeface="黑体" panose="02010609060101010101" pitchFamily="49" charset="-122"/>
                          <a:cs typeface="Times New Roman" panose="02020603050405020304" charset="0"/>
                        </a:rPr>
                        <a:t> </a:t>
                      </a:r>
                      <a:r>
                        <a:rPr sz="2200" b="0" dirty="0">
                          <a:latin typeface="Times New Roman" panose="02020603050405020304" charset="0"/>
                          <a:ea typeface="黑体" panose="02010609060101010101" pitchFamily="49" charset="-122"/>
                          <a:cs typeface="Times New Roman" panose="02020603050405020304" charset="0"/>
                        </a:rPr>
                        <a:t> feel→feels</a:t>
                      </a:r>
                      <a:endParaRPr sz="2200" b="0" dirty="0">
                        <a:latin typeface="Times New Roman" panose="02020603050405020304" charset="0"/>
                        <a:ea typeface="黑体" panose="02010609060101010101" pitchFamily="49" charset="-122"/>
                        <a:cs typeface="Times New Roman" panose="02020603050405020304" charset="0"/>
                        <a:sym typeface="+mn-ea"/>
                      </a:endParaRPr>
                    </a:p>
                    <a:p>
                      <a:pPr indent="457200" algn="l"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write→writes</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30000"/>
                        </a:lnSpc>
                        <a:buClrTx/>
                        <a:buSzTx/>
                        <a:buNone/>
                      </a:pP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s在清辅音后读/s/, 在浊辅音和元音后读/z/ </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054735" y="1541780"/>
            <a:ext cx="7035165" cy="1198880"/>
          </a:xfrm>
          <a:prstGeom prst="rect">
            <a:avLst/>
          </a:prstGeom>
          <a:noFill/>
        </p:spPr>
        <p:txBody>
          <a:bodyPr wrap="square" rtlCol="0">
            <a:spAutoFit/>
          </a:bodyPr>
          <a:p>
            <a:pPr algn="ctr" fontAlgn="auto">
              <a:defRPr/>
            </a:pPr>
            <a:r>
              <a:rPr lang="zh-CN" altLang="en-US" sz="3600" b="1">
                <a:solidFill>
                  <a:schemeClr val="accent1">
                    <a:lumMod val="75000"/>
                  </a:schemeClr>
                </a:solidFill>
                <a:effectLst>
                  <a:outerShdw blurRad="38100" dist="38100" dir="2700000" algn="tl" rotWithShape="0">
                    <a:srgbClr val="000000">
                      <a:alpha val="43137"/>
                    </a:srgbClr>
                  </a:outerShdw>
                </a:effectLst>
                <a:sym typeface="+mn-ea"/>
              </a:rPr>
              <a:t>第九章</a:t>
            </a:r>
            <a:r>
              <a:rPr lang="en-US" sz="3600" b="1">
                <a:solidFill>
                  <a:schemeClr val="accent1">
                    <a:lumMod val="75000"/>
                  </a:schemeClr>
                </a:solidFill>
                <a:effectLst>
                  <a:outerShdw blurRad="38100" dist="38100" dir="2700000" algn="tl" rotWithShape="0">
                    <a:srgbClr val="000000">
                      <a:alpha val="43137"/>
                    </a:srgbClr>
                  </a:outerShdw>
                </a:effectLst>
                <a:sym typeface="+mn-ea"/>
              </a:rPr>
              <a:t>　</a:t>
            </a:r>
            <a:r>
              <a:rPr lang="zh-CN" sz="3600" b="1">
                <a:solidFill>
                  <a:schemeClr val="accent1">
                    <a:lumMod val="75000"/>
                  </a:schemeClr>
                </a:solidFill>
                <a:effectLst>
                  <a:outerShdw blurRad="38100" dist="38100" dir="2700000" algn="tl" rotWithShape="0">
                    <a:srgbClr val="000000">
                      <a:alpha val="43137"/>
                    </a:srgbClr>
                  </a:outerShdw>
                </a:effectLst>
                <a:sym typeface="+mn-ea"/>
              </a:rPr>
              <a:t>动词的时态与语态</a:t>
            </a:r>
            <a:endParaRPr lang="zh-CN" altLang="en-US" sz="3600" b="1" noProof="1">
              <a:solidFill>
                <a:schemeClr val="accent1">
                  <a:lumMod val="75000"/>
                </a:schemeClr>
              </a:solidFill>
              <a:effectLst>
                <a:outerShdw blurRad="38100" dist="38100" dir="2700000" algn="tl" rotWithShape="0">
                  <a:srgbClr val="000000">
                    <a:alpha val="43137"/>
                  </a:srgbClr>
                </a:outerShdw>
              </a:effectLst>
              <a:sym typeface="+mn-ea"/>
            </a:endParaRPr>
          </a:p>
          <a:p>
            <a:pPr algn="ctr" fontAlgn="auto">
              <a:defRPr/>
            </a:pPr>
            <a:endParaRPr lang="en-US" sz="3600" b="1" noProof="1">
              <a:solidFill>
                <a:schemeClr val="accent1">
                  <a:lumMod val="75000"/>
                </a:schemeClr>
              </a:solidFill>
              <a:effectLst>
                <a:outerShdw blurRad="38100" dist="38100" dir="2700000" algn="tl" rotWithShape="0">
                  <a:srgbClr val="000000">
                    <a:alpha val="43137"/>
                  </a:srgbClr>
                </a:outerShdw>
              </a:effectLs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3" name="表格 2"/>
          <p:cNvGraphicFramePr/>
          <p:nvPr>
            <p:custDataLst>
              <p:tags r:id="rId1"/>
            </p:custDataLst>
          </p:nvPr>
        </p:nvGraphicFramePr>
        <p:xfrm>
          <a:off x="666115" y="1376680"/>
          <a:ext cx="7888605" cy="2992120"/>
        </p:xfrm>
        <a:graphic>
          <a:graphicData uri="http://schemas.openxmlformats.org/drawingml/2006/table">
            <a:tbl>
              <a:tblPr/>
              <a:tblGrid>
                <a:gridCol w="1699895"/>
                <a:gridCol w="3690620"/>
                <a:gridCol w="2498090"/>
              </a:tblGrid>
              <a:tr h="499110">
                <a:tc>
                  <a:txBody>
                    <a:bodyPr/>
                    <a:p>
                      <a:pPr indent="457200" algn="l"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构成</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ctr"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例词</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ctr"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读音</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93010">
                <a:tc>
                  <a:txBody>
                    <a:bodyPr/>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以s、 x、 ch、 sh结尾的词后加</a:t>
                      </a: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es</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pass→passes</a:t>
                      </a:r>
                      <a:r>
                        <a:rPr lang="en-US" sz="2200" b="0" dirty="0">
                          <a:latin typeface="Times New Roman" panose="02020603050405020304" charset="0"/>
                          <a:ea typeface="黑体" panose="02010609060101010101" pitchFamily="49" charset="-122"/>
                          <a:cs typeface="Times New Roman" panose="02020603050405020304" charset="0"/>
                        </a:rPr>
                        <a:t>   </a:t>
                      </a:r>
                      <a:r>
                        <a:rPr sz="2200" b="0" dirty="0">
                          <a:latin typeface="Times New Roman" panose="02020603050405020304" charset="0"/>
                          <a:ea typeface="黑体" panose="02010609060101010101" pitchFamily="49" charset="-122"/>
                          <a:cs typeface="Times New Roman" panose="02020603050405020304" charset="0"/>
                        </a:rPr>
                        <a:t>watch→watches </a:t>
                      </a:r>
                      <a:endParaRPr sz="2200" b="0" dirty="0">
                        <a:latin typeface="Times New Roman" panose="02020603050405020304" charset="0"/>
                        <a:ea typeface="黑体" panose="02010609060101010101" pitchFamily="49" charset="-122"/>
                        <a:cs typeface="Times New Roman" panose="02020603050405020304" charset="0"/>
                      </a:endParaRPr>
                    </a:p>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fix→fixes    </a:t>
                      </a:r>
                      <a:r>
                        <a:rPr lang="en-US" sz="2200" b="0" dirty="0">
                          <a:latin typeface="Times New Roman" panose="02020603050405020304" charset="0"/>
                          <a:ea typeface="黑体" panose="02010609060101010101" pitchFamily="49" charset="-122"/>
                          <a:cs typeface="Times New Roman" panose="02020603050405020304" charset="0"/>
                        </a:rPr>
                        <a:t>    </a:t>
                      </a:r>
                      <a:r>
                        <a:rPr sz="2200" b="0" dirty="0">
                          <a:latin typeface="Times New Roman" panose="02020603050405020304" charset="0"/>
                          <a:ea typeface="黑体" panose="02010609060101010101" pitchFamily="49" charset="-122"/>
                          <a:cs typeface="Times New Roman" panose="02020603050405020304" charset="0"/>
                        </a:rPr>
                        <a:t>finish→finishes</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在s、x、ch、sh后加</a:t>
                      </a: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es、</a:t>
                      </a: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es读/</a:t>
                      </a:r>
                      <a:r>
                        <a:rPr lang="en-US" sz="2200" b="0" dirty="0">
                          <a:latin typeface="Times New Roman" panose="02020603050405020304" charset="0"/>
                          <a:ea typeface="黑体" panose="02010609060101010101" pitchFamily="49" charset="-122"/>
                          <a:cs typeface="Times New Roman" panose="02020603050405020304" charset="0"/>
                        </a:rPr>
                        <a:t>ɪz</a:t>
                      </a:r>
                      <a:r>
                        <a:rPr sz="2200" b="0" dirty="0">
                          <a:latin typeface="Times New Roman" panose="02020603050405020304" charset="0"/>
                          <a:ea typeface="黑体" panose="02010609060101010101" pitchFamily="49" charset="-122"/>
                          <a:cs typeface="Times New Roman" panose="02020603050405020304" charset="0"/>
                        </a:rPr>
                        <a:t>/</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custDataLst>
              <p:tags r:id="rId2"/>
            </p:custDataLst>
          </p:nvPr>
        </p:nvSpPr>
        <p:spPr>
          <a:xfrm>
            <a:off x="7851140" y="861695"/>
            <a:ext cx="703580" cy="242570"/>
          </a:xfrm>
          <a:prstGeom prst="rect">
            <a:avLst/>
          </a:prstGeom>
          <a:noFill/>
        </p:spPr>
        <p:txBody>
          <a:bodyPr wrap="square" rtlCol="0">
            <a:noAutofit/>
          </a:bodyPr>
          <a:p>
            <a:r>
              <a:rPr lang="zh-CN" altLang="en-US" sz="1600">
                <a:latin typeface="黑体" panose="02010609060101010101" pitchFamily="49" charset="-122"/>
                <a:ea typeface="黑体" panose="02010609060101010101" pitchFamily="49" charset="-122"/>
              </a:rPr>
              <a:t>续表</a:t>
            </a:r>
            <a:endParaRPr lang="zh-CN" altLang="en-US" sz="1600">
              <a:latin typeface="黑体" panose="02010609060101010101" pitchFamily="49" charset="-122"/>
              <a:ea typeface="黑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3" name="表格 2"/>
          <p:cNvGraphicFramePr/>
          <p:nvPr>
            <p:custDataLst>
              <p:tags r:id="rId1"/>
            </p:custDataLst>
          </p:nvPr>
        </p:nvGraphicFramePr>
        <p:xfrm>
          <a:off x="572135" y="1282065"/>
          <a:ext cx="7865110" cy="3049270"/>
        </p:xfrm>
        <a:graphic>
          <a:graphicData uri="http://schemas.openxmlformats.org/drawingml/2006/table">
            <a:tbl>
              <a:tblPr/>
              <a:tblGrid>
                <a:gridCol w="1842135"/>
                <a:gridCol w="3940175"/>
                <a:gridCol w="2082800"/>
              </a:tblGrid>
              <a:tr h="418465">
                <a:tc>
                  <a:txBody>
                    <a:bodyPr/>
                    <a:p>
                      <a:pPr indent="457200" algn="ctr"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构成</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ctr"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例词</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ctr"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读音</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71220">
                <a:tc>
                  <a:txBody>
                    <a:bodyPr/>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以o结尾的动词后加</a:t>
                      </a: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es</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l"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do→does　　　　go→goes</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在o后加</a:t>
                      </a: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es, </a:t>
                      </a: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es读/z/</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42440">
                <a:tc>
                  <a:txBody>
                    <a:bodyPr/>
                    <a:p>
                      <a:pPr indent="0" algn="l" defTabSz="914400" fontAlgn="auto">
                        <a:lnSpc>
                          <a:spcPct val="130000"/>
                        </a:lnSpc>
                        <a:buClrTx/>
                        <a:buSzTx/>
                        <a:buNone/>
                      </a:pPr>
                      <a:r>
                        <a:rPr lang="zh-CN" altLang="en-US" sz="2200" b="0" dirty="0">
                          <a:latin typeface="Times New Roman" panose="02020603050405020304" charset="0"/>
                          <a:ea typeface="黑体" panose="02010609060101010101" pitchFamily="49" charset="-122"/>
                          <a:cs typeface="Times New Roman" panose="02020603050405020304" charset="0"/>
                        </a:rPr>
                        <a:t>以辅音字母加y结尾的词， 先变y为i, 再加</a:t>
                      </a:r>
                      <a:r>
                        <a:rPr lang="en-US" altLang="zh-CN" sz="2200" b="0" dirty="0">
                          <a:latin typeface="Times New Roman" panose="02020603050405020304" charset="0"/>
                          <a:ea typeface="黑体" panose="02010609060101010101" pitchFamily="49" charset="-122"/>
                          <a:cs typeface="Times New Roman" panose="02020603050405020304" charset="0"/>
                        </a:rPr>
                        <a:t>-</a:t>
                      </a:r>
                      <a:r>
                        <a:rPr lang="zh-CN" altLang="en-US" sz="2200" b="0" dirty="0">
                          <a:latin typeface="Times New Roman" panose="02020603050405020304" charset="0"/>
                          <a:ea typeface="黑体" panose="02010609060101010101" pitchFamily="49" charset="-122"/>
                          <a:cs typeface="Times New Roman" panose="02020603050405020304" charset="0"/>
                        </a:rPr>
                        <a:t>es</a:t>
                      </a:r>
                      <a:endParaRPr lang="zh-CN" altLang="en-US"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l" defTabSz="914400">
                        <a:lnSpc>
                          <a:spcPct val="130000"/>
                        </a:lnSpc>
                        <a:buClrTx/>
                        <a:buSzTx/>
                        <a:buNone/>
                      </a:pPr>
                      <a:r>
                        <a:rPr lang="zh-CN" altLang="en-US" sz="2200" b="0" dirty="0">
                          <a:latin typeface="Times New Roman" panose="02020603050405020304" charset="0"/>
                          <a:ea typeface="黑体" panose="02010609060101010101" pitchFamily="49" charset="-122"/>
                          <a:cs typeface="Times New Roman" panose="02020603050405020304" charset="0"/>
                        </a:rPr>
                        <a:t>carry→carries　　fly→flies</a:t>
                      </a:r>
                      <a:endParaRPr lang="zh-CN" altLang="en-US" sz="2200" b="0" dirty="0">
                        <a:latin typeface="Times New Roman" panose="02020603050405020304" charset="0"/>
                        <a:ea typeface="黑体" panose="02010609060101010101" pitchFamily="49" charset="-122"/>
                        <a:cs typeface="Times New Roman" panose="02020603050405020304" charset="0"/>
                      </a:endParaRPr>
                    </a:p>
                    <a:p>
                      <a:pPr indent="457200" algn="l" defTabSz="914400">
                        <a:lnSpc>
                          <a:spcPct val="130000"/>
                        </a:lnSpc>
                        <a:buClrTx/>
                        <a:buSzTx/>
                        <a:buNone/>
                      </a:pPr>
                      <a:r>
                        <a:rPr lang="zh-CN" altLang="en-US" sz="2200" b="0" dirty="0">
                          <a:latin typeface="Times New Roman" panose="02020603050405020304" charset="0"/>
                          <a:ea typeface="黑体" panose="02010609060101010101" pitchFamily="49" charset="-122"/>
                          <a:cs typeface="Times New Roman" panose="02020603050405020304" charset="0"/>
                        </a:rPr>
                        <a:t>study→studies</a:t>
                      </a:r>
                      <a:endParaRPr lang="zh-CN" altLang="en-US"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30000"/>
                        </a:lnSpc>
                        <a:buClrTx/>
                        <a:buSzTx/>
                        <a:buNone/>
                      </a:pPr>
                      <a:r>
                        <a:rPr lang="en-US" altLang="zh-CN" sz="2200" b="0" dirty="0">
                          <a:latin typeface="Times New Roman" panose="02020603050405020304" charset="0"/>
                          <a:ea typeface="黑体" panose="02010609060101010101" pitchFamily="49" charset="-122"/>
                          <a:cs typeface="Times New Roman" panose="02020603050405020304" charset="0"/>
                        </a:rPr>
                        <a:t>-</a:t>
                      </a:r>
                      <a:r>
                        <a:rPr lang="zh-CN" altLang="en-US" sz="2200" b="0" dirty="0">
                          <a:latin typeface="Times New Roman" panose="02020603050405020304" charset="0"/>
                          <a:ea typeface="黑体" panose="02010609060101010101" pitchFamily="49" charset="-122"/>
                          <a:cs typeface="Times New Roman" panose="02020603050405020304" charset="0"/>
                        </a:rPr>
                        <a:t>es读/z/</a:t>
                      </a:r>
                      <a:endParaRPr lang="zh-CN" altLang="en-US"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custDataLst>
              <p:tags r:id="rId2"/>
            </p:custDataLst>
          </p:nvPr>
        </p:nvSpPr>
        <p:spPr>
          <a:xfrm>
            <a:off x="7851140" y="853440"/>
            <a:ext cx="703580" cy="242570"/>
          </a:xfrm>
          <a:prstGeom prst="rect">
            <a:avLst/>
          </a:prstGeom>
          <a:noFill/>
        </p:spPr>
        <p:txBody>
          <a:bodyPr wrap="square" rtlCol="0">
            <a:noAutofit/>
          </a:bodyPr>
          <a:p>
            <a:r>
              <a:rPr lang="zh-CN" altLang="en-US" sz="1600">
                <a:latin typeface="黑体" panose="02010609060101010101" pitchFamily="49" charset="-122"/>
                <a:ea typeface="黑体" panose="02010609060101010101" pitchFamily="49" charset="-122"/>
              </a:rPr>
              <a:t>续表</a:t>
            </a:r>
            <a:endParaRPr lang="zh-CN" altLang="en-US" sz="1600">
              <a:latin typeface="黑体" panose="02010609060101010101" pitchFamily="49" charset="-122"/>
              <a:ea typeface="黑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43230" y="1481455"/>
            <a:ext cx="8002270" cy="186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【注】</a:t>
            </a:r>
            <a:r>
              <a:rPr sz="2200" dirty="0">
                <a:latin typeface="Times New Roman" panose="02020603050405020304" charset="0"/>
                <a:ea typeface="黑体" panose="02010609060101010101" pitchFamily="49" charset="-122"/>
                <a:cs typeface="Times New Roman" panose="02020603050405020304" charset="0"/>
                <a:sym typeface="+mn-ea"/>
              </a:rPr>
              <a:t>①以元音字母加</a:t>
            </a:r>
            <a:r>
              <a:rPr lang="en-US" sz="2200" dirty="0">
                <a:latin typeface="Times New Roman" panose="02020603050405020304" charset="0"/>
                <a:ea typeface="黑体" panose="02010609060101010101" pitchFamily="49" charset="-122"/>
                <a:cs typeface="Times New Roman" panose="02020603050405020304" charset="0"/>
                <a:sym typeface="+mn-ea"/>
              </a:rPr>
              <a:t>-</a:t>
            </a:r>
            <a:r>
              <a:rPr sz="2200" dirty="0">
                <a:latin typeface="Times New Roman" panose="02020603050405020304" charset="0"/>
                <a:ea typeface="黑体" panose="02010609060101010101" pitchFamily="49" charset="-122"/>
                <a:cs typeface="Times New Roman" panose="02020603050405020304" charset="0"/>
                <a:sym typeface="+mn-ea"/>
              </a:rPr>
              <a:t>y结尾的词， 直接加</a:t>
            </a:r>
            <a:r>
              <a:rPr lang="en-US" sz="2200" dirty="0">
                <a:latin typeface="Times New Roman" panose="02020603050405020304" charset="0"/>
                <a:ea typeface="黑体" panose="02010609060101010101" pitchFamily="49" charset="-122"/>
                <a:cs typeface="Times New Roman" panose="02020603050405020304" charset="0"/>
                <a:sym typeface="+mn-ea"/>
              </a:rPr>
              <a:t>-</a:t>
            </a:r>
            <a:r>
              <a:rPr sz="2200" dirty="0">
                <a:latin typeface="Times New Roman" panose="02020603050405020304" charset="0"/>
                <a:ea typeface="黑体" panose="02010609060101010101" pitchFamily="49" charset="-122"/>
                <a:cs typeface="Times New Roman" panose="02020603050405020304" charset="0"/>
                <a:sym typeface="+mn-ea"/>
              </a:rPr>
              <a:t>s。如：play→plays, enjoy→enjoys。</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②主语为第三人称单数时， have应变为has。</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文本框 15">
            <a:hlinkClick r:id="rId3" action="ppaction://hlinksldjump"/>
          </p:cNvPr>
          <p:cNvSpPr txBox="1"/>
          <p:nvPr>
            <p:custDataLst>
              <p:tags r:id="rId4"/>
            </p:custDataLst>
          </p:nvPr>
        </p:nvSpPr>
        <p:spPr>
          <a:xfrm>
            <a:off x="3593465"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7" name="文本框 16">
            <a:hlinkClick r:id="rId5" action="ppaction://hlinksldjump"/>
          </p:cNvPr>
          <p:cNvSpPr txBox="1"/>
          <p:nvPr>
            <p:custDataLst>
              <p:tags r:id="rId6"/>
            </p:custDataLst>
          </p:nvPr>
        </p:nvSpPr>
        <p:spPr>
          <a:xfrm>
            <a:off x="4404360"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1" name="文本框 10">
            <a:hlinkClick r:id="rId7" action="ppaction://hlinksldjump"/>
          </p:cNvPr>
          <p:cNvSpPr txBox="1"/>
          <p:nvPr>
            <p:custDataLst>
              <p:tags r:id="rId8"/>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9" action="ppaction://hlinksldjump"/>
          </p:cNvPr>
          <p:cNvSpPr txBox="1"/>
          <p:nvPr>
            <p:custDataLst>
              <p:tags r:id="rId10"/>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1" action="ppaction://hlinksldjump"/>
          </p:cNvPr>
          <p:cNvSpPr txBox="1"/>
          <p:nvPr>
            <p:custDataLst>
              <p:tags r:id="rId12"/>
            </p:custDataLst>
          </p:nvPr>
        </p:nvSpPr>
        <p:spPr>
          <a:xfrm>
            <a:off x="660082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3" name="文本框 2"/>
          <p:cNvSpPr txBox="1"/>
          <p:nvPr>
            <p:custDataLst>
              <p:tags r:id="rId13"/>
            </p:custDataLst>
          </p:nvPr>
        </p:nvSpPr>
        <p:spPr>
          <a:xfrm>
            <a:off x="553720" y="1198245"/>
            <a:ext cx="1071880" cy="368300"/>
          </a:xfrm>
          <a:prstGeom prst="rect">
            <a:avLst/>
          </a:prstGeom>
          <a:noFill/>
        </p:spPr>
        <p:txBody>
          <a:bodyPr wrap="square" rtlCol="0">
            <a:spAutoFit/>
          </a:bodyPr>
          <a:p>
            <a:r>
              <a:rPr lang="zh-CN" altLang="en-US" b="1" dirty="0">
                <a:solidFill>
                  <a:srgbClr val="FF0000"/>
                </a:solidFill>
                <a:latin typeface="黑体" panose="02010609060101010101" pitchFamily="49" charset="-122"/>
                <a:ea typeface="黑体" panose="02010609060101010101" pitchFamily="49" charset="-122"/>
              </a:rPr>
              <a:t>练习一</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4" name="文本框 1"/>
          <p:cNvSpPr txBox="1">
            <a:spLocks noChangeArrowheads="1"/>
          </p:cNvSpPr>
          <p:nvPr>
            <p:custDataLst>
              <p:tags r:id="rId14"/>
            </p:custDataLst>
          </p:nvPr>
        </p:nvSpPr>
        <p:spPr bwMode="auto">
          <a:xfrm>
            <a:off x="495935" y="1776095"/>
            <a:ext cx="80759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 Every year thousands of tourists ________ the mountain area to relax themselves.</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visits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were visiting</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visit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visited</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12165"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sym typeface="+mn-ea"/>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19" name="文本框 18"/>
          <p:cNvSpPr txBox="1">
            <a:spLocks noChangeArrowheads="1"/>
          </p:cNvSpPr>
          <p:nvPr/>
        </p:nvSpPr>
        <p:spPr bwMode="auto">
          <a:xfrm>
            <a:off x="495935" y="3339465"/>
            <a:ext cx="807529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every year是一般现在时的时间词，主语tourists是复数，故用动词原形。</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18" grpId="0"/>
      <p:bldP spid="1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4" name="文本框 1"/>
          <p:cNvSpPr txBox="1">
            <a:spLocks noChangeArrowheads="1"/>
          </p:cNvSpPr>
          <p:nvPr>
            <p:custDataLst>
              <p:tags r:id="rId1"/>
            </p:custDataLst>
          </p:nvPr>
        </p:nvSpPr>
        <p:spPr bwMode="auto">
          <a:xfrm>
            <a:off x="657860" y="1642110"/>
            <a:ext cx="7818755"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2</a:t>
            </a:r>
            <a:r>
              <a:rPr sz="2200" dirty="0">
                <a:latin typeface="Times New Roman" panose="02020603050405020304" charset="0"/>
                <a:ea typeface="黑体" panose="02010609060101010101" pitchFamily="49" charset="-122"/>
                <a:cs typeface="Times New Roman" panose="02020603050405020304" charset="0"/>
                <a:sym typeface="+mn-ea"/>
              </a:rPr>
              <a:t>.  —________ your sister ________ TV on weekends?</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—Yes. She ________ TV every evening. </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Is; watch; watch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Is; watches; watch</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Do; watch; watches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Does; watch; watches</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988695" y="171767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sym typeface="+mn-ea"/>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19" name="文本框 18"/>
          <p:cNvSpPr txBox="1">
            <a:spLocks noChangeArrowheads="1"/>
          </p:cNvSpPr>
          <p:nvPr/>
        </p:nvSpPr>
        <p:spPr bwMode="auto">
          <a:xfrm>
            <a:off x="657860" y="3532505"/>
            <a:ext cx="796353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on weekends, every evening 表明用一般现在时，your sister 是第三人称单数，谓语动词用第三人称单数。</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2" action="ppaction://hlinksldjump"/>
          </p:cNvPr>
          <p:cNvSpPr txBox="1"/>
          <p:nvPr>
            <p:custDataLst>
              <p:tags r:id="rId3"/>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5" name="文本框 4">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6" name="文本框 5">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2</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7" name="文本框 6">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9" name="文本框 8">
            <a:hlinkClick r:id="rId12" action="ppaction://hlinksldjump"/>
          </p:cNvPr>
          <p:cNvSpPr txBox="1"/>
          <p:nvPr>
            <p:custDataLst>
              <p:tags r:id="rId13"/>
            </p:custDataLst>
          </p:nvPr>
        </p:nvSpPr>
        <p:spPr>
          <a:xfrm>
            <a:off x="660082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18" grpId="0"/>
      <p:bldP spid="1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4" name="文本框 1"/>
          <p:cNvSpPr txBox="1">
            <a:spLocks noChangeArrowheads="1"/>
          </p:cNvSpPr>
          <p:nvPr>
            <p:custDataLst>
              <p:tags r:id="rId1"/>
            </p:custDataLst>
          </p:nvPr>
        </p:nvSpPr>
        <p:spPr bwMode="auto">
          <a:xfrm>
            <a:off x="571500" y="1683385"/>
            <a:ext cx="8145780" cy="176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3</a:t>
            </a:r>
            <a:r>
              <a:rPr sz="2200" dirty="0">
                <a:latin typeface="Times New Roman" panose="02020603050405020304" charset="0"/>
                <a:ea typeface="黑体" panose="02010609060101010101" pitchFamily="49" charset="-122"/>
                <a:cs typeface="Times New Roman" panose="02020603050405020304" charset="0"/>
                <a:sym typeface="+mn-ea"/>
              </a:rPr>
              <a:t>. —I really want to go to college for further study.</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—Believe in yourself. If you ________ hard, your dream will come true.</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will study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study</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studied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studies</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95985" y="1775460"/>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sym typeface="+mn-ea"/>
              </a:rPr>
              <a:t>B</a:t>
            </a:r>
            <a:endParaRPr lang="en-US" altLang="zh-CN" sz="2200" dirty="0">
              <a:solidFill>
                <a:srgbClr val="FF0000"/>
              </a:solidFill>
              <a:latin typeface="Times New Roman" panose="02020603050405020304" charset="0"/>
              <a:cs typeface="Times New Roman" panose="02020603050405020304" charset="0"/>
            </a:endParaRPr>
          </a:p>
        </p:txBody>
      </p:sp>
      <p:sp>
        <p:nvSpPr>
          <p:cNvPr id="19" name="文本框 18"/>
          <p:cNvSpPr txBox="1">
            <a:spLocks noChangeArrowheads="1"/>
          </p:cNvSpPr>
          <p:nvPr/>
        </p:nvSpPr>
        <p:spPr bwMode="auto">
          <a:xfrm>
            <a:off x="571500" y="3564255"/>
            <a:ext cx="8014970"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if引导的条件状语从句遵循“主将从现”原则，主语you非第三人称单数，故用动词原形。</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3" name="文本框 2">
            <a:hlinkClick r:id="rId2" action="ppaction://hlinksldjump"/>
          </p:cNvPr>
          <p:cNvSpPr txBox="1"/>
          <p:nvPr>
            <p:custDataLst>
              <p:tags r:id="rId3"/>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3</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18" grpId="0"/>
      <p:bldP spid="1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4" name="文本框 1"/>
          <p:cNvSpPr txBox="1">
            <a:spLocks noChangeArrowheads="1"/>
          </p:cNvSpPr>
          <p:nvPr>
            <p:custDataLst>
              <p:tags r:id="rId1"/>
            </p:custDataLst>
          </p:nvPr>
        </p:nvSpPr>
        <p:spPr bwMode="auto">
          <a:xfrm>
            <a:off x="495935" y="1776095"/>
            <a:ext cx="7818755"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4</a:t>
            </a:r>
            <a:r>
              <a:rPr sz="2200" dirty="0">
                <a:latin typeface="Times New Roman" panose="02020603050405020304" charset="0"/>
                <a:ea typeface="黑体" panose="02010609060101010101" pitchFamily="49" charset="-122"/>
                <a:cs typeface="Times New Roman" panose="02020603050405020304" charset="0"/>
                <a:sym typeface="+mn-ea"/>
              </a:rPr>
              <a:t>. I like the T</a:t>
            </a:r>
            <a:r>
              <a:rPr lang="en-US" sz="2200" dirty="0">
                <a:latin typeface="Times New Roman" panose="02020603050405020304" charset="0"/>
                <a:ea typeface="黑体" panose="02010609060101010101" pitchFamily="49" charset="-122"/>
                <a:cs typeface="Times New Roman" panose="02020603050405020304" charset="0"/>
                <a:sym typeface="+mn-ea"/>
              </a:rPr>
              <a:t>-</a:t>
            </a:r>
            <a:r>
              <a:rPr sz="2200" dirty="0">
                <a:latin typeface="Times New Roman" panose="02020603050405020304" charset="0"/>
                <a:ea typeface="黑体" panose="02010609060101010101" pitchFamily="49" charset="-122"/>
                <a:cs typeface="Times New Roman" panose="02020603050405020304" charset="0"/>
                <a:sym typeface="+mn-ea"/>
              </a:rPr>
              <a:t>shirt, but it________too much.</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pays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costs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buys</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spends</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12165"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sym typeface="+mn-ea"/>
              </a:rPr>
              <a:t>B</a:t>
            </a:r>
            <a:endParaRPr lang="en-US" altLang="zh-CN" sz="2200" dirty="0">
              <a:solidFill>
                <a:srgbClr val="FF0000"/>
              </a:solidFill>
              <a:latin typeface="Times New Roman" panose="02020603050405020304" charset="0"/>
              <a:cs typeface="Times New Roman" panose="02020603050405020304" charset="0"/>
            </a:endParaRPr>
          </a:p>
        </p:txBody>
      </p:sp>
      <p:sp>
        <p:nvSpPr>
          <p:cNvPr id="19" name="文本框 18"/>
          <p:cNvSpPr txBox="1">
            <a:spLocks noChangeArrowheads="1"/>
          </p:cNvSpPr>
          <p:nvPr/>
        </p:nvSpPr>
        <p:spPr bwMode="auto">
          <a:xfrm>
            <a:off x="585470" y="32759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主语是物，花费用cost。</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3" name="文本框 2">
            <a:hlinkClick r:id="rId2" action="ppaction://hlinksldjump"/>
          </p:cNvPr>
          <p:cNvSpPr txBox="1"/>
          <p:nvPr>
            <p:custDataLst>
              <p:tags r:id="rId3"/>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4</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18" grpId="0"/>
      <p:bldP spid="1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4" name="文本框 1"/>
          <p:cNvSpPr txBox="1">
            <a:spLocks noChangeArrowheads="1"/>
          </p:cNvSpPr>
          <p:nvPr>
            <p:custDataLst>
              <p:tags r:id="rId1"/>
            </p:custDataLst>
          </p:nvPr>
        </p:nvSpPr>
        <p:spPr bwMode="auto">
          <a:xfrm>
            <a:off x="495935" y="1776095"/>
            <a:ext cx="7818755"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5</a:t>
            </a:r>
            <a:r>
              <a:rPr sz="2200" dirty="0">
                <a:latin typeface="Times New Roman" panose="02020603050405020304" charset="0"/>
                <a:ea typeface="黑体" panose="02010609060101010101" pitchFamily="49" charset="-122"/>
                <a:cs typeface="Times New Roman" panose="02020603050405020304" charset="0"/>
                <a:sym typeface="+mn-ea"/>
              </a:rPr>
              <a:t>. The teacher told us that the earth ________ around the sun.</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went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done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goes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go</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12165"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sym typeface="+mn-ea"/>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19" name="文本框 18"/>
          <p:cNvSpPr txBox="1">
            <a:spLocks noChangeArrowheads="1"/>
          </p:cNvSpPr>
          <p:nvPr/>
        </p:nvSpPr>
        <p:spPr bwMode="auto">
          <a:xfrm>
            <a:off x="590550" y="3187065"/>
            <a:ext cx="796353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宾语从句的内容是客观真理时，则不管主句用什么时态，从句都要用一般现在时态。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3" name="文本框 2">
            <a:hlinkClick r:id="rId2" action="ppaction://hlinksldjump"/>
          </p:cNvPr>
          <p:cNvSpPr txBox="1"/>
          <p:nvPr>
            <p:custDataLst>
              <p:tags r:id="rId3"/>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5</a:t>
            </a:r>
            <a:endParaRPr lang="en-US" altLang="zh-CN" b="1" dirty="0">
              <a:solidFill>
                <a:srgbClr val="FF0000"/>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18" grpId="0"/>
      <p:bldP spid="1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375920" y="1238250"/>
            <a:ext cx="846455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2. 一般过去时</a:t>
            </a:r>
            <a:endPar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(1)基本用法。</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①表示过去某个时间发生的动作或存在的状态，通常与表示过去的时间状语连用，如 yesterday、 last year(month、 week、 term...)、 three hours(four days、 a few minutes...) ago、 in 1982、 the other day、 the day before yesterday、 just now、 at the age of 5等。</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200025" y="1314450"/>
            <a:ext cx="8610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如：I visited the British Museum last summer holiday with my parents.</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去年暑假我和父母一起参观了大英博物馆。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At the age of 10, my family moved to Guilin. 在我10岁时，我们家迁到了桂林。</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8" name="表格 7"/>
          <p:cNvGraphicFramePr/>
          <p:nvPr>
            <p:custDataLst>
              <p:tags r:id="rId1"/>
            </p:custDataLst>
          </p:nvPr>
        </p:nvGraphicFramePr>
        <p:xfrm>
          <a:off x="534670" y="1015365"/>
          <a:ext cx="7898765" cy="3461385"/>
        </p:xfrm>
        <a:graphic>
          <a:graphicData uri="http://schemas.openxmlformats.org/drawingml/2006/table">
            <a:tbl>
              <a:tblPr/>
              <a:tblGrid>
                <a:gridCol w="1243965"/>
                <a:gridCol w="1988820"/>
                <a:gridCol w="1833880"/>
                <a:gridCol w="2832100"/>
              </a:tblGrid>
              <a:tr h="1019810">
                <a:tc rowSpan="2">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考点</a:t>
                      </a:r>
                      <a:endParaRPr sz="1800" b="0" spc="130" dirty="0">
                        <a:latin typeface="微软雅黑" panose="020B0503020204020204" charset="-122"/>
                        <a:ea typeface="微软雅黑" panose="020B0503020204020204"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内容解读</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defTabSz="914400" fontAlgn="auto">
                        <a:lnSpc>
                          <a:spcPct val="120000"/>
                        </a:lnSpc>
                        <a:spcBef>
                          <a:spcPts val="0"/>
                        </a:spcBef>
                        <a:spcAft>
                          <a:spcPts val="0"/>
                        </a:spcAft>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近四年对口高职考试统计(题号、试题关键词)</a:t>
                      </a:r>
                      <a:endParaRPr sz="2200" b="0" dirty="0">
                        <a:latin typeface="Times New Roman" panose="02020603050405020304" charset="0"/>
                        <a:ea typeface="黑体" panose="02010609060101010101" pitchFamily="49" charset="-122"/>
                        <a:cs typeface="Times New Roman" panose="02020603050405020304" charset="0"/>
                        <a:sym typeface="+mn-ea"/>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1981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考试年份</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常考题型</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21765">
                <a:tc>
                  <a:txBody>
                    <a:bodyPr/>
                    <a:p>
                      <a:pPr indent="0" algn="ctr" defTabSz="914400" fontAlgn="auto">
                        <a:lnSpc>
                          <a:spcPct val="120000"/>
                        </a:lnSpc>
                        <a:spcBef>
                          <a:spcPts val="0"/>
                        </a:spcBef>
                        <a:spcAft>
                          <a:spcPts val="0"/>
                        </a:spcAft>
                        <a:buClrTx/>
                        <a:buSzTx/>
                        <a:buNone/>
                      </a:pPr>
                      <a:r>
                        <a:rPr lang="zh-CN" sz="2200" b="0" dirty="0">
                          <a:latin typeface="Times New Roman" panose="02020603050405020304" charset="0"/>
                          <a:ea typeface="黑体" panose="02010609060101010101" pitchFamily="49" charset="-122"/>
                          <a:cs typeface="Times New Roman" panose="02020603050405020304" charset="0"/>
                        </a:rPr>
                        <a:t>时态</a:t>
                      </a:r>
                      <a:endParaRPr lang="zh-CN"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20000"/>
                        </a:lnSpc>
                        <a:spcBef>
                          <a:spcPts val="0"/>
                        </a:spcBef>
                        <a:spcAft>
                          <a:spcPts val="0"/>
                        </a:spcAft>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1. 理解并掌握八大时态的基本用法</a:t>
                      </a:r>
                      <a:endParaRPr sz="2200" dirty="0">
                        <a:latin typeface="Times New Roman" panose="02020603050405020304" charset="0"/>
                        <a:ea typeface="黑体" panose="02010609060101010101" pitchFamily="49" charset="-122"/>
                        <a:cs typeface="Times New Roman" panose="02020603050405020304" charset="0"/>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20</a:t>
                      </a:r>
                      <a:r>
                        <a:rPr lang="en-US" sz="2200" b="0" dirty="0">
                          <a:latin typeface="Times New Roman" panose="02020603050405020304" charset="0"/>
                          <a:ea typeface="黑体" panose="02010609060101010101" pitchFamily="49" charset="-122"/>
                          <a:cs typeface="Times New Roman" panose="02020603050405020304" charset="0"/>
                        </a:rPr>
                        <a:t>19</a:t>
                      </a:r>
                      <a:r>
                        <a:rPr sz="2200" b="0" dirty="0">
                          <a:latin typeface="Times New Roman" panose="02020603050405020304" charset="0"/>
                          <a:ea typeface="黑体" panose="02010609060101010101" pitchFamily="49" charset="-122"/>
                          <a:cs typeface="Times New Roman" panose="02020603050405020304" charset="0"/>
                        </a:rPr>
                        <a:t>年</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6. ...</a:t>
                      </a:r>
                      <a:r>
                        <a:rPr sz="2200" b="0" u="sng" dirty="0">
                          <a:latin typeface="Times New Roman" panose="02020603050405020304" charset="0"/>
                          <a:ea typeface="黑体" panose="02010609060101010101" pitchFamily="49" charset="-122"/>
                          <a:cs typeface="Times New Roman" panose="02020603050405020304" charset="0"/>
                        </a:rPr>
                        <a:t>took</a:t>
                      </a:r>
                      <a:r>
                        <a:rPr sz="2200" b="0" dirty="0">
                          <a:latin typeface="Times New Roman" panose="02020603050405020304" charset="0"/>
                          <a:ea typeface="黑体" panose="02010609060101010101" pitchFamily="49" charset="-122"/>
                          <a:cs typeface="Times New Roman" panose="02020603050405020304" charset="0"/>
                        </a:rPr>
                        <a:t> a walk together yesterday. (单项选择)</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302895" y="1154430"/>
            <a:ext cx="8538210" cy="326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②表示过去某一时间经常性或反复性的动作，可与often、 usually等词连用，但是句中有明显表示过去的时间状语。</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如：When I was a child, I often swam in the small river with my friends.</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孩提时期，我经常和朋友们一起在那条小河里游泳。</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③表示主语过去所具备的特征或能力。</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如：At that moment, I felt very sad. 那时，我感到很伤心。</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375920" y="1154430"/>
            <a:ext cx="8464550" cy="332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(2)句式结构。</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①肯定句。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主语＋be动词(was/were)＋表语</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主语＋行为动词的过去式                                     ＋其他成分</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graphicFrame>
        <p:nvGraphicFramePr>
          <p:cNvPr id="6" name="对象 5"/>
          <p:cNvGraphicFramePr/>
          <p:nvPr>
            <p:custDataLst>
              <p:tags r:id="rId2"/>
            </p:custDataLst>
          </p:nvPr>
        </p:nvGraphicFramePr>
        <p:xfrm>
          <a:off x="4034790" y="2804795"/>
          <a:ext cx="227330" cy="730250"/>
        </p:xfrm>
        <a:graphic>
          <a:graphicData uri="http://schemas.openxmlformats.org/presentationml/2006/ole">
            <mc:AlternateContent xmlns:mc="http://schemas.openxmlformats.org/markup-compatibility/2006">
              <mc:Choice xmlns:v="urn:schemas-microsoft-com:vml" Requires="v">
                <p:oleObj spid="_x0000_s7" name="" r:id="rId3" imgW="420370" imgH="501650" progId="Equation.DSMT4">
                  <p:embed/>
                </p:oleObj>
              </mc:Choice>
              <mc:Fallback>
                <p:oleObj name="" r:id="rId3" imgW="420370" imgH="501650" progId="Equation.DSMT4">
                  <p:embed/>
                  <p:pic>
                    <p:nvPicPr>
                      <p:cNvPr id="0" name="图片 6"/>
                      <p:cNvPicPr/>
                      <p:nvPr/>
                    </p:nvPicPr>
                    <p:blipFill>
                      <a:blip r:embed="rId4"/>
                      <a:stretch>
                        <a:fillRect/>
                      </a:stretch>
                    </p:blipFill>
                    <p:spPr>
                      <a:xfrm>
                        <a:off x="4034790" y="2804795"/>
                        <a:ext cx="227330" cy="730250"/>
                      </a:xfrm>
                      <a:prstGeom prst="rect">
                        <a:avLst/>
                      </a:prstGeom>
                    </p:spPr>
                  </p:pic>
                </p:oleObj>
              </mc:Fallback>
            </mc:AlternateContent>
          </a:graphicData>
        </a:graphic>
      </p:graphicFrame>
      <p:sp>
        <p:nvSpPr>
          <p:cNvPr id="3" name="文本框 2"/>
          <p:cNvSpPr txBox="1"/>
          <p:nvPr/>
        </p:nvSpPr>
        <p:spPr>
          <a:xfrm>
            <a:off x="4197350" y="2804795"/>
            <a:ext cx="1332230" cy="284480"/>
          </a:xfrm>
          <a:prstGeom prst="rect">
            <a:avLst/>
          </a:prstGeom>
          <a:noFill/>
        </p:spPr>
        <p:txBody>
          <a:bodyPr wrap="square" rtlCol="0">
            <a:noAutofit/>
          </a:bodyPr>
          <a:p>
            <a:endParaRPr lang="zh-CN" altLang="en-US"/>
          </a:p>
        </p:txBody>
      </p:sp>
      <p:sp>
        <p:nvSpPr>
          <p:cNvPr id="4" name="文本框 3"/>
          <p:cNvSpPr txBox="1"/>
          <p:nvPr/>
        </p:nvSpPr>
        <p:spPr>
          <a:xfrm>
            <a:off x="4196715" y="3217545"/>
            <a:ext cx="1332230" cy="284480"/>
          </a:xfrm>
          <a:prstGeom prst="rect">
            <a:avLst/>
          </a:prstGeom>
          <a:noFill/>
        </p:spPr>
        <p:txBody>
          <a:bodyPr wrap="square" rtlCol="0">
            <a:noAutofit/>
          </a:bodyPr>
          <a:p>
            <a:endParaRPr lang="zh-CN" altLang="en-US"/>
          </a:p>
        </p:txBody>
      </p:sp>
      <p:sp>
        <p:nvSpPr>
          <p:cNvPr id="5" name="文本框 4"/>
          <p:cNvSpPr txBox="1"/>
          <p:nvPr/>
        </p:nvSpPr>
        <p:spPr>
          <a:xfrm>
            <a:off x="4196715" y="2804795"/>
            <a:ext cx="1332230" cy="284480"/>
          </a:xfrm>
          <a:prstGeom prst="rect">
            <a:avLst/>
          </a:prstGeom>
          <a:noFill/>
        </p:spPr>
        <p:txBody>
          <a:bodyPr wrap="square" rtlCol="0">
            <a:noAutofit/>
          </a:bodyPr>
          <a:p>
            <a:endParaRPr lang="zh-CN" altLang="en-US"/>
          </a:p>
        </p:txBody>
      </p:sp>
      <p:sp>
        <p:nvSpPr>
          <p:cNvPr id="8" name="文本框 7"/>
          <p:cNvSpPr txBox="1"/>
          <p:nvPr/>
        </p:nvSpPr>
        <p:spPr>
          <a:xfrm>
            <a:off x="4196715" y="2675890"/>
            <a:ext cx="2154555" cy="284480"/>
          </a:xfrm>
          <a:prstGeom prst="rect">
            <a:avLst/>
          </a:prstGeom>
          <a:noFill/>
        </p:spPr>
        <p:txBody>
          <a:bodyPr wrap="square" rtlCol="0">
            <a:noAutofit/>
          </a:bodyPr>
          <a:p>
            <a:r>
              <a:rPr sz="2200" dirty="0">
                <a:latin typeface="Times New Roman" panose="02020603050405020304" charset="0"/>
                <a:ea typeface="黑体" panose="02010609060101010101" pitchFamily="49" charset="-122"/>
                <a:cs typeface="Times New Roman" panose="02020603050405020304" charset="0"/>
              </a:rPr>
              <a:t>规则的构成方式</a:t>
            </a:r>
            <a:endParaRPr lang="zh-CN" altLang="en-US"/>
          </a:p>
        </p:txBody>
      </p:sp>
      <p:sp>
        <p:nvSpPr>
          <p:cNvPr id="9" name="文本框 8"/>
          <p:cNvSpPr txBox="1"/>
          <p:nvPr/>
        </p:nvSpPr>
        <p:spPr>
          <a:xfrm>
            <a:off x="4196715" y="3217545"/>
            <a:ext cx="2473325" cy="284480"/>
          </a:xfrm>
          <a:prstGeom prst="rect">
            <a:avLst/>
          </a:prstGeom>
          <a:noFill/>
        </p:spPr>
        <p:txBody>
          <a:bodyPr wrap="square" rtlCol="0">
            <a:noAutofit/>
          </a:bodyPr>
          <a:p>
            <a:r>
              <a:rPr sz="2200" dirty="0">
                <a:latin typeface="Times New Roman" panose="02020603050405020304" charset="0"/>
                <a:ea typeface="黑体" panose="02010609060101010101" pitchFamily="49" charset="-122"/>
                <a:cs typeface="Times New Roman" panose="02020603050405020304" charset="0"/>
              </a:rPr>
              <a:t>不规则的构成方式</a:t>
            </a:r>
            <a:endParaRPr lang="zh-CN" altLang="en-US"/>
          </a:p>
        </p:txBody>
      </p:sp>
    </p:spTree>
    <p:custDataLst>
      <p:tags r:id="rId5"/>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375920" y="1453515"/>
            <a:ext cx="84645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②否定句。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主语＋be动词＋not(wasn't/weren't)＋表语</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主语＋didn't＋V原＋其他成分</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375920" y="1154430"/>
            <a:ext cx="84645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③疑问句。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一般疑问句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特殊疑问句：特殊疑问词＋一般疑问句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(3)动词过去式的规则变化。</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graphicFrame>
        <p:nvGraphicFramePr>
          <p:cNvPr id="6" name="对象 5"/>
          <p:cNvGraphicFramePr/>
          <p:nvPr>
            <p:custDataLst>
              <p:tags r:id="rId2"/>
            </p:custDataLst>
          </p:nvPr>
        </p:nvGraphicFramePr>
        <p:xfrm>
          <a:off x="2341245" y="1540510"/>
          <a:ext cx="161925" cy="711835"/>
        </p:xfrm>
        <a:graphic>
          <a:graphicData uri="http://schemas.openxmlformats.org/presentationml/2006/ole">
            <mc:AlternateContent xmlns:mc="http://schemas.openxmlformats.org/markup-compatibility/2006">
              <mc:Choice xmlns:v="urn:schemas-microsoft-com:vml" Requires="v">
                <p:oleObj spid="_x0000_s7" name="" r:id="rId3" imgW="420370" imgH="501650" progId="Equation.DSMT4">
                  <p:embed/>
                </p:oleObj>
              </mc:Choice>
              <mc:Fallback>
                <p:oleObj name="" r:id="rId3" imgW="420370" imgH="501650" progId="Equation.DSMT4">
                  <p:embed/>
                  <p:pic>
                    <p:nvPicPr>
                      <p:cNvPr id="0" name="图片 6"/>
                      <p:cNvPicPr/>
                      <p:nvPr/>
                    </p:nvPicPr>
                    <p:blipFill>
                      <a:blip r:embed="rId4"/>
                      <a:stretch>
                        <a:fillRect/>
                      </a:stretch>
                    </p:blipFill>
                    <p:spPr>
                      <a:xfrm>
                        <a:off x="2341245" y="1540510"/>
                        <a:ext cx="161925" cy="711835"/>
                      </a:xfrm>
                      <a:prstGeom prst="rect">
                        <a:avLst/>
                      </a:prstGeom>
                    </p:spPr>
                  </p:pic>
                </p:oleObj>
              </mc:Fallback>
            </mc:AlternateContent>
          </a:graphicData>
        </a:graphic>
      </p:graphicFrame>
      <p:sp>
        <p:nvSpPr>
          <p:cNvPr id="8" name="文本框 7"/>
          <p:cNvSpPr txBox="1"/>
          <p:nvPr>
            <p:custDataLst>
              <p:tags r:id="rId5"/>
            </p:custDataLst>
          </p:nvPr>
        </p:nvSpPr>
        <p:spPr>
          <a:xfrm>
            <a:off x="2447290" y="1967865"/>
            <a:ext cx="4128770" cy="284480"/>
          </a:xfrm>
          <a:prstGeom prst="rect">
            <a:avLst/>
          </a:prstGeom>
          <a:noFill/>
        </p:spPr>
        <p:txBody>
          <a:bodyPr wrap="square" rtlCol="0">
            <a:noAutofit/>
          </a:bodyPr>
          <a:p>
            <a:r>
              <a:rPr lang="en-US" sz="2200" dirty="0">
                <a:latin typeface="Times New Roman" panose="02020603050405020304" charset="0"/>
                <a:ea typeface="黑体" panose="02010609060101010101" pitchFamily="49" charset="-122"/>
                <a:cs typeface="Times New Roman" panose="02020603050405020304" charset="0"/>
              </a:rPr>
              <a:t>Did</a:t>
            </a:r>
            <a:r>
              <a:rPr sz="2200" dirty="0">
                <a:latin typeface="Times New Roman" panose="02020603050405020304" charset="0"/>
                <a:ea typeface="黑体" panose="02010609060101010101" pitchFamily="49" charset="-122"/>
                <a:cs typeface="Times New Roman" panose="02020603050405020304" charset="0"/>
                <a:sym typeface="+mn-ea"/>
              </a:rPr>
              <a:t>＋</a:t>
            </a:r>
            <a:r>
              <a:rPr lang="zh-CN" sz="2200" dirty="0">
                <a:latin typeface="Times New Roman" panose="02020603050405020304" charset="0"/>
                <a:ea typeface="黑体" panose="02010609060101010101" pitchFamily="49" charset="-122"/>
                <a:cs typeface="Times New Roman" panose="02020603050405020304" charset="0"/>
                <a:sym typeface="+mn-ea"/>
              </a:rPr>
              <a:t>主语</a:t>
            </a:r>
            <a:r>
              <a:rPr sz="2200" dirty="0">
                <a:latin typeface="Times New Roman" panose="02020603050405020304" charset="0"/>
                <a:ea typeface="黑体" panose="02010609060101010101" pitchFamily="49" charset="-122"/>
                <a:cs typeface="Times New Roman" panose="02020603050405020304" charset="0"/>
                <a:sym typeface="+mn-ea"/>
              </a:rPr>
              <a:t>＋</a:t>
            </a:r>
            <a:r>
              <a:rPr lang="en-US" sz="2200" dirty="0">
                <a:latin typeface="Times New Roman" panose="02020603050405020304" charset="0"/>
                <a:ea typeface="黑体" panose="02010609060101010101" pitchFamily="49" charset="-122"/>
                <a:cs typeface="Times New Roman" panose="02020603050405020304" charset="0"/>
              </a:rPr>
              <a:t>V</a:t>
            </a:r>
            <a:r>
              <a:rPr lang="zh-CN" altLang="en-US" sz="2200" dirty="0">
                <a:latin typeface="Times New Roman" panose="02020603050405020304" charset="0"/>
                <a:ea typeface="黑体" panose="02010609060101010101" pitchFamily="49" charset="-122"/>
                <a:cs typeface="Times New Roman" panose="02020603050405020304" charset="0"/>
              </a:rPr>
              <a:t>原</a:t>
            </a:r>
            <a:r>
              <a:rPr sz="2200" dirty="0">
                <a:latin typeface="Times New Roman" panose="02020603050405020304" charset="0"/>
                <a:ea typeface="黑体" panose="02010609060101010101" pitchFamily="49" charset="-122"/>
                <a:cs typeface="Times New Roman" panose="02020603050405020304" charset="0"/>
                <a:sym typeface="+mn-ea"/>
              </a:rPr>
              <a:t>＋</a:t>
            </a:r>
            <a:r>
              <a:rPr lang="zh-CN" sz="2200" dirty="0">
                <a:latin typeface="Times New Roman" panose="02020603050405020304" charset="0"/>
                <a:ea typeface="黑体" panose="02010609060101010101" pitchFamily="49" charset="-122"/>
                <a:cs typeface="Times New Roman" panose="02020603050405020304" charset="0"/>
                <a:sym typeface="+mn-ea"/>
              </a:rPr>
              <a:t>其他成分</a:t>
            </a:r>
            <a:endParaRPr lang="zh-CN"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3" name="文本框 2"/>
          <p:cNvSpPr txBox="1"/>
          <p:nvPr>
            <p:custDataLst>
              <p:tags r:id="rId6"/>
            </p:custDataLst>
          </p:nvPr>
        </p:nvSpPr>
        <p:spPr>
          <a:xfrm>
            <a:off x="2022475" y="1456055"/>
            <a:ext cx="3561080" cy="427355"/>
          </a:xfrm>
          <a:prstGeom prst="rect">
            <a:avLst/>
          </a:prstGeom>
          <a:noFill/>
        </p:spPr>
        <p:txBody>
          <a:bodyPr wrap="square" rtlCol="0">
            <a:noAutofit/>
          </a:bodyPr>
          <a:p>
            <a:pPr indent="45720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Was/Were </a:t>
            </a:r>
            <a:r>
              <a:rPr sz="2200" dirty="0">
                <a:latin typeface="Times New Roman" panose="02020603050405020304" charset="0"/>
                <a:ea typeface="黑体" panose="02010609060101010101" pitchFamily="49" charset="-122"/>
                <a:cs typeface="Times New Roman" panose="02020603050405020304" charset="0"/>
                <a:sym typeface="+mn-ea"/>
              </a:rPr>
              <a:t>＋</a:t>
            </a:r>
            <a:r>
              <a:rPr lang="zh-CN" sz="2200" dirty="0">
                <a:latin typeface="Times New Roman" panose="02020603050405020304" charset="0"/>
                <a:ea typeface="黑体" panose="02010609060101010101" pitchFamily="49" charset="-122"/>
                <a:cs typeface="Times New Roman" panose="02020603050405020304" charset="0"/>
                <a:sym typeface="+mn-ea"/>
              </a:rPr>
              <a:t>主语</a:t>
            </a:r>
            <a:r>
              <a:rPr sz="2200" dirty="0">
                <a:latin typeface="Times New Roman" panose="02020603050405020304" charset="0"/>
                <a:ea typeface="黑体" panose="02010609060101010101" pitchFamily="49" charset="-122"/>
                <a:cs typeface="Times New Roman" panose="02020603050405020304" charset="0"/>
                <a:sym typeface="+mn-ea"/>
              </a:rPr>
              <a:t>＋表语</a:t>
            </a:r>
            <a:endParaRPr lang="zh-CN" altLang="en-US"/>
          </a:p>
        </p:txBody>
      </p:sp>
    </p:spTree>
    <p:custDataLst>
      <p:tags r:id="rId7"/>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3" name="表格 2"/>
          <p:cNvGraphicFramePr/>
          <p:nvPr>
            <p:custDataLst>
              <p:tags r:id="rId1"/>
            </p:custDataLst>
          </p:nvPr>
        </p:nvGraphicFramePr>
        <p:xfrm>
          <a:off x="563245" y="1233805"/>
          <a:ext cx="7887335" cy="3329305"/>
        </p:xfrm>
        <a:graphic>
          <a:graphicData uri="http://schemas.openxmlformats.org/drawingml/2006/table">
            <a:tbl>
              <a:tblPr/>
              <a:tblGrid>
                <a:gridCol w="1896745"/>
                <a:gridCol w="2401570"/>
                <a:gridCol w="3589020"/>
              </a:tblGrid>
              <a:tr h="715645">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构成</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例词</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读音</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13660">
                <a:tc>
                  <a:txBody>
                    <a:bodyPr/>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一般在词尾加</a:t>
                      </a: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ed, 以e结尾的词只加</a:t>
                      </a: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d</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look→looked　　listen→listened</a:t>
                      </a:r>
                      <a:endParaRPr sz="2200" b="0" dirty="0">
                        <a:latin typeface="Times New Roman" panose="02020603050405020304" charset="0"/>
                        <a:ea typeface="黑体" panose="02010609060101010101" pitchFamily="49" charset="-122"/>
                        <a:cs typeface="Times New Roman" panose="02020603050405020304" charset="0"/>
                      </a:endParaRPr>
                    </a:p>
                    <a:p>
                      <a:pPr indent="0" algn="l" defTabSz="914400" fontAlgn="auto">
                        <a:lnSpc>
                          <a:spcPct val="130000"/>
                        </a:lnSpc>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love→loved　　 plant→planted</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algn="l" defTabSz="914400" fontAlgn="auto">
                        <a:lnSpc>
                          <a:spcPct val="130000"/>
                        </a:lnSpc>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need</a:t>
                      </a:r>
                      <a:r>
                        <a:rPr sz="2200" dirty="0">
                          <a:latin typeface="Times New Roman" panose="02020603050405020304" charset="0"/>
                          <a:ea typeface="黑体" panose="02010609060101010101" pitchFamily="49" charset="-122"/>
                          <a:cs typeface="Times New Roman" panose="02020603050405020304" charset="0"/>
                          <a:sym typeface="+mn-ea"/>
                        </a:rPr>
                        <a:t>→</a:t>
                      </a:r>
                      <a:r>
                        <a:rPr sz="2200" dirty="0">
                          <a:latin typeface="Times New Roman" panose="02020603050405020304" charset="0"/>
                          <a:ea typeface="黑体" panose="02010609060101010101" pitchFamily="49" charset="-122"/>
                          <a:cs typeface="Times New Roman" panose="02020603050405020304" charset="0"/>
                          <a:sym typeface="+mn-ea"/>
                        </a:rPr>
                        <a:t>needed</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30000"/>
                        </a:lnSpc>
                        <a:buClrTx/>
                        <a:buSzTx/>
                        <a:buNone/>
                      </a:pP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ed 在清辅音后读/t/,在浊辅音和元音后读/d/; 在/t/和/d/后读/ɪd/ 。</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3" name="表格 2"/>
          <p:cNvGraphicFramePr/>
          <p:nvPr>
            <p:custDataLst>
              <p:tags r:id="rId1"/>
            </p:custDataLst>
          </p:nvPr>
        </p:nvGraphicFramePr>
        <p:xfrm>
          <a:off x="563245" y="1233805"/>
          <a:ext cx="7887335" cy="3329305"/>
        </p:xfrm>
        <a:graphic>
          <a:graphicData uri="http://schemas.openxmlformats.org/drawingml/2006/table">
            <a:tbl>
              <a:tblPr/>
              <a:tblGrid>
                <a:gridCol w="1849755"/>
                <a:gridCol w="2490470"/>
                <a:gridCol w="3547110"/>
              </a:tblGrid>
              <a:tr h="715645">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构成</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例词</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读音</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13660">
                <a:tc>
                  <a:txBody>
                    <a:bodyPr/>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以辅音字母加</a:t>
                      </a: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y结尾的词， 先变y为i, 再加</a:t>
                      </a: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ed</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study→studied</a:t>
                      </a:r>
                      <a:endParaRPr sz="2200" b="0" dirty="0">
                        <a:latin typeface="Times New Roman" panose="02020603050405020304" charset="0"/>
                        <a:ea typeface="黑体" panose="02010609060101010101" pitchFamily="49" charset="-122"/>
                        <a:cs typeface="Times New Roman" panose="02020603050405020304" charset="0"/>
                      </a:endParaRPr>
                    </a:p>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carry→carried</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30000"/>
                        </a:lnSpc>
                        <a:buClrTx/>
                        <a:buSzTx/>
                        <a:buNone/>
                      </a:pP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ed 在清辅音后读/t/,在浊辅音和元音后读/d/; 在/t/和/d/后读/ɪd/ 。</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custDataLst>
              <p:tags r:id="rId2"/>
            </p:custDataLst>
          </p:nvPr>
        </p:nvSpPr>
        <p:spPr>
          <a:xfrm>
            <a:off x="7851140" y="853440"/>
            <a:ext cx="703580" cy="242570"/>
          </a:xfrm>
          <a:prstGeom prst="rect">
            <a:avLst/>
          </a:prstGeom>
          <a:noFill/>
        </p:spPr>
        <p:txBody>
          <a:bodyPr wrap="square" rtlCol="0">
            <a:noAutofit/>
          </a:bodyPr>
          <a:p>
            <a:r>
              <a:rPr lang="zh-CN" altLang="en-US" sz="1600">
                <a:latin typeface="黑体" panose="02010609060101010101" pitchFamily="49" charset="-122"/>
                <a:ea typeface="黑体" panose="02010609060101010101" pitchFamily="49" charset="-122"/>
              </a:rPr>
              <a:t>续表</a:t>
            </a:r>
            <a:endParaRPr lang="zh-CN" altLang="en-US" sz="1600">
              <a:latin typeface="黑体" panose="02010609060101010101" pitchFamily="49" charset="-122"/>
              <a:ea typeface="黑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3" name="表格 2"/>
          <p:cNvGraphicFramePr/>
          <p:nvPr>
            <p:custDataLst>
              <p:tags r:id="rId1"/>
            </p:custDataLst>
          </p:nvPr>
        </p:nvGraphicFramePr>
        <p:xfrm>
          <a:off x="563245" y="1233805"/>
          <a:ext cx="7794625" cy="3282950"/>
        </p:xfrm>
        <a:graphic>
          <a:graphicData uri="http://schemas.openxmlformats.org/drawingml/2006/table">
            <a:tbl>
              <a:tblPr/>
              <a:tblGrid>
                <a:gridCol w="1976120"/>
                <a:gridCol w="2164080"/>
                <a:gridCol w="3654425"/>
              </a:tblGrid>
              <a:tr h="705485">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构成</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例词</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读音</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77465">
                <a:tc>
                  <a:txBody>
                    <a:bodyPr/>
                    <a:p>
                      <a:pPr indent="0" algn="l">
                        <a:buNone/>
                      </a:pPr>
                      <a:r>
                        <a:rPr sz="2200" b="0" dirty="0">
                          <a:latin typeface="Times New Roman" panose="02020603050405020304" charset="0"/>
                          <a:ea typeface="黑体" panose="02010609060101010101" pitchFamily="49" charset="-122"/>
                          <a:cs typeface="Times New Roman" panose="02020603050405020304" charset="0"/>
                        </a:rPr>
                        <a:t>以重读闭音节结尾， 末尾只有一个辅音字母的词，双写末尾的辅音字母， 再加</a:t>
                      </a: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ed</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sz="2200" b="0" dirty="0">
                          <a:latin typeface="Times New Roman" panose="02020603050405020304" charset="0"/>
                          <a:ea typeface="黑体" panose="02010609060101010101" pitchFamily="49" charset="-122"/>
                          <a:cs typeface="Times New Roman" panose="02020603050405020304" charset="0"/>
                        </a:rPr>
                        <a:t>nod→nodded　　stop→stopped</a:t>
                      </a:r>
                      <a:endParaRPr sz="2200" b="0" dirty="0">
                        <a:latin typeface="Times New Roman" panose="02020603050405020304" charset="0"/>
                        <a:ea typeface="黑体" panose="02010609060101010101" pitchFamily="49" charset="-122"/>
                        <a:cs typeface="Times New Roman" panose="02020603050405020304" charset="0"/>
                      </a:endParaRPr>
                    </a:p>
                    <a:p>
                      <a:pPr indent="0" algn="l">
                        <a:buNone/>
                      </a:pPr>
                      <a:r>
                        <a:rPr sz="2200" b="0" dirty="0">
                          <a:latin typeface="Times New Roman" panose="02020603050405020304" charset="0"/>
                          <a:ea typeface="黑体" panose="02010609060101010101" pitchFamily="49" charset="-122"/>
                          <a:cs typeface="Times New Roman" panose="02020603050405020304" charset="0"/>
                        </a:rPr>
                        <a:t>plan→planned prefer→preferred</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30000"/>
                        </a:lnSpc>
                        <a:buClrTx/>
                        <a:buSzTx/>
                        <a:buNone/>
                      </a:pP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ed 在清辅音后读/t/,在浊辅音和元音后读/d/; 在/t/和/d/后读/ɪd/ 。</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custDataLst>
              <p:tags r:id="rId2"/>
            </p:custDataLst>
          </p:nvPr>
        </p:nvSpPr>
        <p:spPr>
          <a:xfrm>
            <a:off x="7851140" y="853440"/>
            <a:ext cx="703580" cy="242570"/>
          </a:xfrm>
          <a:prstGeom prst="rect">
            <a:avLst/>
          </a:prstGeom>
          <a:noFill/>
        </p:spPr>
        <p:txBody>
          <a:bodyPr wrap="square" rtlCol="0">
            <a:noAutofit/>
          </a:bodyPr>
          <a:p>
            <a:r>
              <a:rPr lang="zh-CN" altLang="en-US" sz="1600">
                <a:latin typeface="黑体" panose="02010609060101010101" pitchFamily="49" charset="-122"/>
                <a:ea typeface="黑体" panose="02010609060101010101" pitchFamily="49" charset="-122"/>
              </a:rPr>
              <a:t>续表</a:t>
            </a:r>
            <a:endParaRPr lang="zh-CN" altLang="en-US" sz="1600">
              <a:latin typeface="黑体" panose="02010609060101010101" pitchFamily="49" charset="-122"/>
              <a:ea typeface="黑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50850" y="1584960"/>
            <a:ext cx="8464550" cy="141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(4)动词过去式的不规则变化(参见不规则动词表)。</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牢记不规则动词的过去式</a:t>
            </a:r>
            <a:r>
              <a:rPr lang="en-US" sz="2200" dirty="0">
                <a:latin typeface="Times New Roman" panose="02020603050405020304" charset="0"/>
                <a:ea typeface="黑体" panose="02010609060101010101" pitchFamily="49" charset="-122"/>
                <a:cs typeface="Times New Roman" panose="02020603050405020304" charset="0"/>
                <a:sym typeface="+mn-ea"/>
              </a:rPr>
              <a:t>,</a:t>
            </a:r>
            <a:r>
              <a:rPr sz="2200" dirty="0">
                <a:latin typeface="Times New Roman" panose="02020603050405020304" charset="0"/>
                <a:ea typeface="黑体" panose="02010609060101010101" pitchFamily="49" charset="-122"/>
                <a:cs typeface="Times New Roman" panose="02020603050405020304" charset="0"/>
                <a:sym typeface="+mn-ea"/>
              </a:rPr>
              <a:t>如go→went,come→came等。</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文本框 15">
            <a:hlinkClick r:id="rId3" action="ppaction://hlinksldjump"/>
          </p:cNvPr>
          <p:cNvSpPr txBox="1"/>
          <p:nvPr>
            <p:custDataLst>
              <p:tags r:id="rId4"/>
            </p:custDataLst>
          </p:nvPr>
        </p:nvSpPr>
        <p:spPr>
          <a:xfrm>
            <a:off x="3593465" y="1198245"/>
            <a:ext cx="326390" cy="368300"/>
          </a:xfrm>
          <a:prstGeom prst="rect">
            <a:avLst/>
          </a:prstGeom>
          <a:noFill/>
        </p:spPr>
        <p:txBody>
          <a:bodyPr wrap="square" rtlCol="0">
            <a:spAutoFit/>
          </a:bodyPr>
          <a:p>
            <a:pPr algn="l">
              <a:buClrTx/>
              <a:buSzTx/>
              <a:buFontTx/>
            </a:pPr>
            <a:r>
              <a:rPr lang="en-US" altLang="zh-CN" dirty="0">
                <a:solidFill>
                  <a:srgbClr val="FF0000"/>
                </a:solidFill>
                <a:latin typeface="黑体" panose="02010609060101010101" pitchFamily="49" charset="-122"/>
                <a:ea typeface="黑体" panose="02010609060101010101" pitchFamily="49" charset="-122"/>
              </a:rPr>
              <a:t>1</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7" name="文本框 16">
            <a:hlinkClick r:id="rId5" action="ppaction://hlinksldjump"/>
          </p:cNvPr>
          <p:cNvSpPr txBox="1"/>
          <p:nvPr>
            <p:custDataLst>
              <p:tags r:id="rId6"/>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7" action="ppaction://hlinksldjump"/>
          </p:cNvPr>
          <p:cNvSpPr txBox="1"/>
          <p:nvPr>
            <p:custDataLst>
              <p:tags r:id="rId8"/>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9" action="ppaction://hlinksldjump"/>
          </p:cNvPr>
          <p:cNvSpPr txBox="1"/>
          <p:nvPr>
            <p:custDataLst>
              <p:tags r:id="rId10"/>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1" action="ppaction://hlinksldjump"/>
          </p:cNvPr>
          <p:cNvSpPr txBox="1"/>
          <p:nvPr>
            <p:custDataLst>
              <p:tags r:id="rId12"/>
            </p:custDataLst>
          </p:nvPr>
        </p:nvSpPr>
        <p:spPr>
          <a:xfrm>
            <a:off x="660082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3" name="文本框 2"/>
          <p:cNvSpPr txBox="1"/>
          <p:nvPr>
            <p:custDataLst>
              <p:tags r:id="rId13"/>
            </p:custDataLst>
          </p:nvPr>
        </p:nvSpPr>
        <p:spPr>
          <a:xfrm>
            <a:off x="553720" y="1198245"/>
            <a:ext cx="1071880" cy="368300"/>
          </a:xfrm>
          <a:prstGeom prst="rect">
            <a:avLst/>
          </a:prstGeom>
          <a:noFill/>
        </p:spPr>
        <p:txBody>
          <a:bodyPr wrap="square" rtlCol="0">
            <a:spAutoFit/>
          </a:bodyPr>
          <a:p>
            <a:r>
              <a:rPr lang="zh-CN" altLang="en-US" b="1" dirty="0">
                <a:solidFill>
                  <a:srgbClr val="FF0000"/>
                </a:solidFill>
                <a:latin typeface="黑体" panose="02010609060101010101" pitchFamily="49" charset="-122"/>
                <a:ea typeface="黑体" panose="02010609060101010101" pitchFamily="49" charset="-122"/>
              </a:rPr>
              <a:t>练习二</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4" name="文本框 1"/>
          <p:cNvSpPr txBox="1">
            <a:spLocks noChangeArrowheads="1"/>
          </p:cNvSpPr>
          <p:nvPr>
            <p:custDataLst>
              <p:tags r:id="rId14"/>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 </a:t>
            </a:r>
            <a:r>
              <a:rPr lang="en-US" sz="2200" dirty="0">
                <a:latin typeface="Times New Roman" panose="02020603050405020304" charset="0"/>
                <a:ea typeface="黑体" panose="02010609060101010101" pitchFamily="49" charset="-122"/>
                <a:cs typeface="Times New Roman" panose="02020603050405020304" charset="0"/>
                <a:sym typeface="+mn-ea"/>
              </a:rPr>
              <a:t>1.</a:t>
            </a:r>
            <a:r>
              <a:rPr sz="2200" dirty="0">
                <a:latin typeface="Times New Roman" panose="02020603050405020304" charset="0"/>
                <a:ea typeface="黑体" panose="02010609060101010101" pitchFamily="49" charset="-122"/>
                <a:cs typeface="Times New Roman" panose="02020603050405020304" charset="0"/>
                <a:sym typeface="+mn-ea"/>
              </a:rPr>
              <a:t>She________ some good books last summer. </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read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reads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readed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reading</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sym typeface="+mn-ea"/>
              </a:rPr>
              <a:t>A</a:t>
            </a:r>
            <a:endParaRPr lang="en-US" altLang="zh-CN" sz="2200" dirty="0">
              <a:solidFill>
                <a:srgbClr val="FF0000"/>
              </a:solidFill>
              <a:latin typeface="Times New Roman" panose="02020603050405020304" charset="0"/>
              <a:cs typeface="Times New Roman" panose="02020603050405020304" charset="0"/>
            </a:endParaRPr>
          </a:p>
        </p:txBody>
      </p:sp>
      <p:sp>
        <p:nvSpPr>
          <p:cNvPr id="19" name="文本框 18"/>
          <p:cNvSpPr txBox="1">
            <a:spLocks noChangeArrowheads="1"/>
          </p:cNvSpPr>
          <p:nvPr/>
        </p:nvSpPr>
        <p:spPr bwMode="auto">
          <a:xfrm>
            <a:off x="553720" y="32759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last summer表明用一般过去时，read 的过去式为read。</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bldLvl="0" animBg="1"/>
      <p:bldP spid="1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4" name="文本框 1"/>
          <p:cNvSpPr txBox="1">
            <a:spLocks noChangeArrowheads="1"/>
          </p:cNvSpPr>
          <p:nvPr>
            <p:custDataLst>
              <p:tags r:id="rId1"/>
            </p:custDataLst>
          </p:nvPr>
        </p:nvSpPr>
        <p:spPr bwMode="auto">
          <a:xfrm>
            <a:off x="495935" y="1776095"/>
            <a:ext cx="8319135"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)2. When I ________ ten, my family ________ to Sichuan. </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am; move    B. was; moves    C. was; moved    D. were; moved</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sym typeface="+mn-ea"/>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19" name="文本框 18"/>
          <p:cNvSpPr txBox="1">
            <a:spLocks noChangeArrowheads="1"/>
          </p:cNvSpPr>
          <p:nvPr/>
        </p:nvSpPr>
        <p:spPr bwMode="auto">
          <a:xfrm>
            <a:off x="590550" y="3199765"/>
            <a:ext cx="796353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句意：“当我十岁的时候，我们一家搬到了四川。”由句意和语境可知应用一般过去时。</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5" name="文本框 14">
            <a:hlinkClick r:id="rId2" action="ppaction://hlinksldjump"/>
          </p:cNvPr>
          <p:cNvSpPr txBox="1"/>
          <p:nvPr>
            <p:custDataLst>
              <p:tags r:id="rId3"/>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文本框 15">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7" name="文本框 16">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2</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1" name="文本框 10">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2" action="ppaction://hlinksldjump"/>
          </p:cNvPr>
          <p:cNvSpPr txBox="1"/>
          <p:nvPr>
            <p:custDataLst>
              <p:tags r:id="rId13"/>
            </p:custDataLst>
          </p:nvPr>
        </p:nvSpPr>
        <p:spPr>
          <a:xfrm>
            <a:off x="660082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bldLvl="0" animBg="1"/>
      <p:bldP spid="1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8" name="表格 7"/>
          <p:cNvGraphicFramePr/>
          <p:nvPr>
            <p:custDataLst>
              <p:tags r:id="rId1"/>
            </p:custDataLst>
          </p:nvPr>
        </p:nvGraphicFramePr>
        <p:xfrm>
          <a:off x="549275" y="1014095"/>
          <a:ext cx="7813675" cy="3425825"/>
        </p:xfrm>
        <a:graphic>
          <a:graphicData uri="http://schemas.openxmlformats.org/drawingml/2006/table">
            <a:tbl>
              <a:tblPr/>
              <a:tblGrid>
                <a:gridCol w="1418590"/>
                <a:gridCol w="1560830"/>
                <a:gridCol w="1755140"/>
                <a:gridCol w="3079115"/>
              </a:tblGrid>
              <a:tr h="1019810">
                <a:tc rowSpan="2">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考点</a:t>
                      </a:r>
                      <a:endParaRPr sz="1800" b="0" spc="130" dirty="0">
                        <a:latin typeface="微软雅黑" panose="020B0503020204020204" charset="-122"/>
                        <a:ea typeface="微软雅黑" panose="020B0503020204020204"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内容解读</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defTabSz="914400" fontAlgn="auto">
                        <a:lnSpc>
                          <a:spcPct val="120000"/>
                        </a:lnSpc>
                        <a:spcBef>
                          <a:spcPts val="0"/>
                        </a:spcBef>
                        <a:spcAft>
                          <a:spcPts val="0"/>
                        </a:spcAft>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近四年对口高职考试统计(题号、试题关键词)</a:t>
                      </a:r>
                      <a:endParaRPr sz="2200" b="0" dirty="0">
                        <a:latin typeface="Times New Roman" panose="02020603050405020304" charset="0"/>
                        <a:ea typeface="黑体" panose="02010609060101010101" pitchFamily="49" charset="-122"/>
                        <a:cs typeface="Times New Roman" panose="02020603050405020304" charset="0"/>
                        <a:sym typeface="+mn-ea"/>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785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考试年份</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常考题型</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88160">
                <a:tc>
                  <a:txBody>
                    <a:bodyPr/>
                    <a:p>
                      <a:pPr indent="0" algn="ctr" defTabSz="914400" fontAlgn="auto">
                        <a:lnSpc>
                          <a:spcPct val="120000"/>
                        </a:lnSpc>
                        <a:spcBef>
                          <a:spcPts val="0"/>
                        </a:spcBef>
                        <a:spcAft>
                          <a:spcPts val="0"/>
                        </a:spcAft>
                        <a:buClrTx/>
                        <a:buSzTx/>
                        <a:buNone/>
                      </a:pPr>
                      <a:r>
                        <a:rPr lang="zh-CN" sz="2200" dirty="0">
                          <a:latin typeface="Times New Roman" panose="02020603050405020304" charset="0"/>
                          <a:ea typeface="黑体" panose="02010609060101010101" pitchFamily="49" charset="-122"/>
                          <a:cs typeface="Times New Roman" panose="02020603050405020304" charset="0"/>
                          <a:sym typeface="+mn-ea"/>
                        </a:rPr>
                        <a:t>时态</a:t>
                      </a:r>
                      <a:endParaRPr lang="zh-CN"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20000"/>
                        </a:lnSpc>
                        <a:spcBef>
                          <a:spcPts val="0"/>
                        </a:spcBef>
                        <a:spcAft>
                          <a:spcPts val="0"/>
                        </a:spcAft>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2. 熟练运用时态中含有“主将从现”的用法</a:t>
                      </a:r>
                      <a:endParaRPr sz="2200" dirty="0">
                        <a:latin typeface="Times New Roman" panose="02020603050405020304" charset="0"/>
                        <a:ea typeface="黑体" panose="02010609060101010101" pitchFamily="49" charset="-122"/>
                        <a:cs typeface="Times New Roman" panose="02020603050405020304" charset="0"/>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20</a:t>
                      </a:r>
                      <a:r>
                        <a:rPr lang="en-US" sz="2200" b="0" dirty="0">
                          <a:latin typeface="Times New Roman" panose="02020603050405020304" charset="0"/>
                          <a:ea typeface="黑体" panose="02010609060101010101" pitchFamily="49" charset="-122"/>
                          <a:cs typeface="Times New Roman" panose="02020603050405020304" charset="0"/>
                        </a:rPr>
                        <a:t>20</a:t>
                      </a:r>
                      <a:r>
                        <a:rPr sz="2200" b="0" dirty="0">
                          <a:latin typeface="Times New Roman" panose="02020603050405020304" charset="0"/>
                          <a:ea typeface="黑体" panose="02010609060101010101" pitchFamily="49" charset="-122"/>
                          <a:cs typeface="Times New Roman" panose="02020603050405020304" charset="0"/>
                        </a:rPr>
                        <a:t>年</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20000"/>
                        </a:lnSpc>
                        <a:spcBef>
                          <a:spcPts val="0"/>
                        </a:spcBef>
                        <a:spcAft>
                          <a:spcPts val="0"/>
                        </a:spcAft>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7. ...</a:t>
                      </a:r>
                      <a:r>
                        <a:rPr sz="2200" u="sng" dirty="0">
                          <a:latin typeface="Times New Roman" panose="02020603050405020304" charset="0"/>
                          <a:ea typeface="黑体" panose="02010609060101010101" pitchFamily="49" charset="-122"/>
                          <a:cs typeface="Times New Roman" panose="02020603050405020304" charset="0"/>
                          <a:sym typeface="+mn-ea"/>
                        </a:rPr>
                        <a:t>is</a:t>
                      </a:r>
                      <a:r>
                        <a:rPr lang="en-US" sz="2200" u="sng" dirty="0">
                          <a:latin typeface="Times New Roman" panose="02020603050405020304" charset="0"/>
                          <a:ea typeface="黑体" panose="02010609060101010101" pitchFamily="49" charset="-122"/>
                          <a:cs typeface="Times New Roman" panose="02020603050405020304" charset="0"/>
                          <a:sym typeface="+mn-ea"/>
                        </a:rPr>
                        <a:t> </a:t>
                      </a:r>
                      <a:r>
                        <a:rPr sz="2200" u="sng" dirty="0">
                          <a:latin typeface="Times New Roman" panose="02020603050405020304" charset="0"/>
                          <a:ea typeface="黑体" panose="02010609060101010101" pitchFamily="49" charset="-122"/>
                          <a:cs typeface="Times New Roman" panose="02020603050405020304" charset="0"/>
                          <a:sym typeface="+mn-ea"/>
                        </a:rPr>
                        <a:t>playing</a:t>
                      </a:r>
                      <a:r>
                        <a:rPr sz="2200" dirty="0">
                          <a:latin typeface="Times New Roman" panose="02020603050405020304" charset="0"/>
                          <a:ea typeface="黑体" panose="02010609060101010101" pitchFamily="49" charset="-122"/>
                          <a:cs typeface="Times New Roman" panose="02020603050405020304" charset="0"/>
                          <a:sym typeface="+mn-ea"/>
                        </a:rPr>
                        <a:t> football on the playground. (单项选择)</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custDataLst>
              <p:tags r:id="rId2"/>
            </p:custDataLst>
          </p:nvPr>
        </p:nvSpPr>
        <p:spPr>
          <a:xfrm>
            <a:off x="7851140" y="721360"/>
            <a:ext cx="703580" cy="242570"/>
          </a:xfrm>
          <a:prstGeom prst="rect">
            <a:avLst/>
          </a:prstGeom>
          <a:noFill/>
        </p:spPr>
        <p:txBody>
          <a:bodyPr wrap="square" rtlCol="0">
            <a:noAutofit/>
          </a:bodyPr>
          <a:p>
            <a:r>
              <a:rPr lang="zh-CN" altLang="en-US" sz="1600">
                <a:latin typeface="黑体" panose="02010609060101010101" pitchFamily="49" charset="-122"/>
                <a:ea typeface="黑体" panose="02010609060101010101" pitchFamily="49" charset="-122"/>
              </a:rPr>
              <a:t>续表</a:t>
            </a:r>
            <a:endParaRPr lang="zh-CN" altLang="en-US" sz="1600">
              <a:latin typeface="黑体" panose="02010609060101010101" pitchFamily="49" charset="-122"/>
              <a:ea typeface="黑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4" name="文本框 1"/>
          <p:cNvSpPr txBox="1">
            <a:spLocks noChangeArrowheads="1"/>
          </p:cNvSpPr>
          <p:nvPr>
            <p:custDataLst>
              <p:tags r:id="rId1"/>
            </p:custDataLst>
          </p:nvPr>
        </p:nvSpPr>
        <p:spPr bwMode="auto">
          <a:xfrm>
            <a:off x="495935" y="1776095"/>
            <a:ext cx="829564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)3. —Excuse me, look at the sign NO SMOKING!</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—Oh, I'm sorry. I ________ it.</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won't see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don't see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hadn't seen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didn't see</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sym typeface="+mn-ea"/>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19" name="文本框 18"/>
          <p:cNvSpPr txBox="1">
            <a:spLocks noChangeArrowheads="1"/>
          </p:cNvSpPr>
          <p:nvPr/>
        </p:nvSpPr>
        <p:spPr bwMode="auto">
          <a:xfrm>
            <a:off x="585470" y="33394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根据句意可知用一般过去时。</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5" name="文本框 14">
            <a:hlinkClick r:id="rId2" action="ppaction://hlinksldjump"/>
          </p:cNvPr>
          <p:cNvSpPr txBox="1"/>
          <p:nvPr>
            <p:custDataLst>
              <p:tags r:id="rId3"/>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文本框 15">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7" name="文本框 16">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3</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2" name="文本框 11">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2" action="ppaction://hlinksldjump"/>
          </p:cNvPr>
          <p:cNvSpPr txBox="1"/>
          <p:nvPr>
            <p:custDataLst>
              <p:tags r:id="rId13"/>
            </p:custDataLst>
          </p:nvPr>
        </p:nvSpPr>
        <p:spPr>
          <a:xfrm>
            <a:off x="660082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bldLvl="0" animBg="1"/>
      <p:bldP spid="1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4" name="文本框 1"/>
          <p:cNvSpPr txBox="1">
            <a:spLocks noChangeArrowheads="1"/>
          </p:cNvSpPr>
          <p:nvPr>
            <p:custDataLst>
              <p:tags r:id="rId1"/>
            </p:custDataLst>
          </p:nvPr>
        </p:nvSpPr>
        <p:spPr bwMode="auto">
          <a:xfrm>
            <a:off x="495935" y="1776095"/>
            <a:ext cx="8223885"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)4. Where________ the shop assistant ________yesterday?</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did; go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did; went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would; go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are; going</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sym typeface="+mn-ea"/>
              </a:rPr>
              <a:t>A</a:t>
            </a:r>
            <a:endParaRPr lang="en-US" altLang="zh-CN" sz="2200" dirty="0">
              <a:solidFill>
                <a:srgbClr val="FF0000"/>
              </a:solidFill>
              <a:latin typeface="Times New Roman" panose="02020603050405020304" charset="0"/>
              <a:cs typeface="Times New Roman" panose="02020603050405020304" charset="0"/>
            </a:endParaRPr>
          </a:p>
        </p:txBody>
      </p:sp>
      <p:sp>
        <p:nvSpPr>
          <p:cNvPr id="19" name="文本框 18"/>
          <p:cNvSpPr txBox="1">
            <a:spLocks noChangeArrowheads="1"/>
          </p:cNvSpPr>
          <p:nvPr/>
        </p:nvSpPr>
        <p:spPr bwMode="auto">
          <a:xfrm>
            <a:off x="585470" y="32759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一般过去时态的特殊疑问句中助动词用did，动词还原。</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5" name="文本框 14">
            <a:hlinkClick r:id="rId2" action="ppaction://hlinksldjump"/>
          </p:cNvPr>
          <p:cNvSpPr txBox="1"/>
          <p:nvPr>
            <p:custDataLst>
              <p:tags r:id="rId3"/>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文本框 15">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7" name="文本框 16">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4</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3" name="文本框 12">
            <a:hlinkClick r:id="rId12" action="ppaction://hlinksldjump"/>
          </p:cNvPr>
          <p:cNvSpPr txBox="1"/>
          <p:nvPr>
            <p:custDataLst>
              <p:tags r:id="rId13"/>
            </p:custDataLst>
          </p:nvPr>
        </p:nvSpPr>
        <p:spPr>
          <a:xfrm>
            <a:off x="660082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bldLvl="0" animBg="1"/>
      <p:bldP spid="1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4" name="文本框 1"/>
          <p:cNvSpPr txBox="1">
            <a:spLocks noChangeArrowheads="1"/>
          </p:cNvSpPr>
          <p:nvPr>
            <p:custDataLst>
              <p:tags r:id="rId1"/>
            </p:custDataLst>
          </p:nvPr>
        </p:nvSpPr>
        <p:spPr bwMode="auto">
          <a:xfrm>
            <a:off x="269240" y="1721485"/>
            <a:ext cx="8708390" cy="102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)5. Tom ________ much money for story</a:t>
            </a:r>
            <a:r>
              <a:rPr lang="en-US" sz="2200" dirty="0">
                <a:latin typeface="Times New Roman" panose="02020603050405020304" charset="0"/>
                <a:ea typeface="黑体" panose="02010609060101010101" pitchFamily="49" charset="-122"/>
                <a:cs typeface="Times New Roman" panose="02020603050405020304" charset="0"/>
                <a:sym typeface="+mn-ea"/>
              </a:rPr>
              <a:t>-</a:t>
            </a:r>
            <a:r>
              <a:rPr sz="2200" dirty="0">
                <a:latin typeface="Times New Roman" panose="02020603050405020304" charset="0"/>
                <a:ea typeface="黑体" panose="02010609060101010101" pitchFamily="49" charset="-122"/>
                <a:cs typeface="Times New Roman" panose="02020603050405020304" charset="0"/>
                <a:sym typeface="+mn-ea"/>
              </a:rPr>
              <a:t>books when he was young.</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pays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spent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paid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spends</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591820" y="183451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sym typeface="+mn-ea"/>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19" name="文本框 18"/>
          <p:cNvSpPr txBox="1">
            <a:spLocks noChangeArrowheads="1"/>
          </p:cNvSpPr>
          <p:nvPr/>
        </p:nvSpPr>
        <p:spPr bwMode="auto">
          <a:xfrm>
            <a:off x="495935" y="3153410"/>
            <a:ext cx="815530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pay...for...意为“付款买某物”，pay的过去式是paid。</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5" name="文本框 14">
            <a:hlinkClick r:id="rId2" action="ppaction://hlinksldjump"/>
          </p:cNvPr>
          <p:cNvSpPr txBox="1"/>
          <p:nvPr>
            <p:custDataLst>
              <p:tags r:id="rId3"/>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文本框 15">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7" name="文本框 16">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2" action="ppaction://hlinksldjump"/>
          </p:cNvPr>
          <p:cNvSpPr txBox="1"/>
          <p:nvPr>
            <p:custDataLst>
              <p:tags r:id="rId13"/>
            </p:custDataLst>
          </p:nvPr>
        </p:nvSpPr>
        <p:spPr>
          <a:xfrm>
            <a:off x="6600825"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5</a:t>
            </a:r>
            <a:endParaRPr lang="en-US" altLang="zh-CN" b="1" dirty="0">
              <a:solidFill>
                <a:srgbClr val="FF0000"/>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bldLvl="0" animBg="1"/>
      <p:bldP spid="19"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375920" y="1154430"/>
            <a:ext cx="8329930" cy="316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3. 一般将来时</a:t>
            </a:r>
            <a:endPar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(1)基本用法。</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①“will/shall(第一人称)＋V原”表示将要发生的动作或将来存在的状态，常连用的时间状语有 tomorrow、the day after tomorrow、 next year(month、week...)、soon、in a few days、this afternoon等。</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如：I will fly to Qingdao this evening. 今晚我将飞往青岛。</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My uncle will come back in two days. 我叔叔将于两天后回来。</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375920" y="1154430"/>
            <a:ext cx="8288020" cy="319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②“be going to＋V原”表示主语打算做某事，或根据目前的迹象表明将要发生的情况。</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如：Look, it's going to rain. 快看，要下雨了。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③“be about to＋V原”表示即将要发生的动作，不能和表示将来的时间状语连用。</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如：Sit down, everyone. The film is about to start. 大家快坐下，电影即将开始。</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375920" y="1154430"/>
            <a:ext cx="8368030" cy="317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④“be to＋V原”主要表示按计划或安排即将要发生的动作；有时也表示命令、禁止或可能或注定要发生的情况。</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如：No one is to leave the room without permission. 没有允许，任何人都不能离开房间。</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⑤有些表示位置转移的词，如come、go、leave、start、arrive、begin、stay、return等可用现在进行时表将来。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如：My uncle is coming back from abroad. 我叔叔即将回国。</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375920" y="1087755"/>
            <a:ext cx="8288020" cy="352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⑥按计划、安排要发生的动作(如生日、日历、课时安排、交通时刻表等)也可用一般现在时表示。</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如：Tomorrow is Sunday. 明天是星期天。</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⑦在由when、if、as soon as、until、before、even if等引导的状语从句中，主句用一般将来时，从句用一般现在时。</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如：If you don't ask him to come back tomorrow, he will stay there for a long time.</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如果你不叫他明天回来，他会在那里待很长一段时间。</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(2)句式结构。</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①肯定句。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主语＋will/shall(第一人称)＋V原＋其他成分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主语＋be going to＋V原＋其他成分</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②否定句。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主语＋won't/shan't(第一人称)＋V原＋其他成分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主语＋be＋not＋going to＋V原＋其他成分</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375920" y="115443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③疑问句。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一般疑问句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特殊疑问句：特殊疑问词＋一般疑问句</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graphicFrame>
        <p:nvGraphicFramePr>
          <p:cNvPr id="3" name="对象 -2147482621"/>
          <p:cNvGraphicFramePr/>
          <p:nvPr>
            <p:custDataLst>
              <p:tags r:id="rId2"/>
            </p:custDataLst>
          </p:nvPr>
        </p:nvGraphicFramePr>
        <p:xfrm>
          <a:off x="2306320" y="1565910"/>
          <a:ext cx="342265" cy="571500"/>
        </p:xfrm>
        <a:graphic>
          <a:graphicData uri="http://schemas.openxmlformats.org/presentationml/2006/ole">
            <mc:AlternateContent xmlns:mc="http://schemas.openxmlformats.org/markup-compatibility/2006">
              <mc:Choice xmlns:v="urn:schemas-microsoft-com:vml" Requires="v">
                <p:oleObj spid="_x0000_s3076" name="" r:id="rId3" imgW="177165" imgH="254000" progId="Equation.DSMT4">
                  <p:embed/>
                </p:oleObj>
              </mc:Choice>
              <mc:Fallback>
                <p:oleObj name="" r:id="rId3" imgW="177165" imgH="254000" progId="Equation.DSMT4">
                  <p:embed/>
                  <p:pic>
                    <p:nvPicPr>
                      <p:cNvPr id="0" name="图片 3075"/>
                      <p:cNvPicPr/>
                      <p:nvPr/>
                    </p:nvPicPr>
                    <p:blipFill>
                      <a:blip r:embed="rId4"/>
                      <a:stretch>
                        <a:fillRect/>
                      </a:stretch>
                    </p:blipFill>
                    <p:spPr>
                      <a:xfrm>
                        <a:off x="2306320" y="1565910"/>
                        <a:ext cx="342265" cy="571500"/>
                      </a:xfrm>
                      <a:prstGeom prst="rect">
                        <a:avLst/>
                      </a:prstGeom>
                      <a:noFill/>
                      <a:ln w="38100">
                        <a:noFill/>
                        <a:miter/>
                      </a:ln>
                    </p:spPr>
                  </p:pic>
                </p:oleObj>
              </mc:Fallback>
            </mc:AlternateContent>
          </a:graphicData>
        </a:graphic>
      </p:graphicFrame>
      <p:sp>
        <p:nvSpPr>
          <p:cNvPr id="4" name="文本框 3"/>
          <p:cNvSpPr txBox="1"/>
          <p:nvPr/>
        </p:nvSpPr>
        <p:spPr>
          <a:xfrm>
            <a:off x="2463800" y="1492250"/>
            <a:ext cx="5638165" cy="385445"/>
          </a:xfrm>
          <a:prstGeom prst="rect">
            <a:avLst/>
          </a:prstGeom>
          <a:noFill/>
        </p:spPr>
        <p:txBody>
          <a:bodyPr wrap="square" rtlCol="0">
            <a:noAutofit/>
          </a:bodyPr>
          <a:p>
            <a:r>
              <a:rPr lang="en-US"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rPr>
              <a:t>W</a:t>
            </a:r>
            <a:r>
              <a:rPr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rPr>
              <a:t>ill/</a:t>
            </a:r>
            <a:r>
              <a:rPr lang="en-US"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rPr>
              <a:t>S</a:t>
            </a:r>
            <a:r>
              <a:rPr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rPr>
              <a:t>hall(第一人称)＋</a:t>
            </a:r>
            <a:r>
              <a:rPr lang="zh-CN"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rPr>
              <a:t>主语</a:t>
            </a:r>
            <a:r>
              <a:rPr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rPr>
              <a:t>＋V原＋其他成分</a:t>
            </a:r>
            <a:endParaRPr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endParaRPr>
          </a:p>
          <a:p>
            <a:endParaRPr lang="zh-CN" altLang="en-US"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endParaRPr>
          </a:p>
        </p:txBody>
      </p:sp>
      <p:sp>
        <p:nvSpPr>
          <p:cNvPr id="5" name="文本框 4"/>
          <p:cNvSpPr txBox="1"/>
          <p:nvPr/>
        </p:nvSpPr>
        <p:spPr>
          <a:xfrm>
            <a:off x="2463800" y="1877695"/>
            <a:ext cx="5202555" cy="385445"/>
          </a:xfrm>
          <a:prstGeom prst="rect">
            <a:avLst/>
          </a:prstGeom>
          <a:noFill/>
        </p:spPr>
        <p:txBody>
          <a:bodyPr wrap="square" rtlCol="0">
            <a:noAutofit/>
          </a:bodyPr>
          <a:p>
            <a:r>
              <a:rPr lang="en-US"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rPr>
              <a:t>Be</a:t>
            </a:r>
            <a:r>
              <a:rPr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rPr>
              <a:t>＋</a:t>
            </a:r>
            <a:r>
              <a:rPr lang="zh-CN"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rPr>
              <a:t>主语</a:t>
            </a:r>
            <a:r>
              <a:rPr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rPr>
              <a:t>＋</a:t>
            </a:r>
            <a:r>
              <a:rPr lang="en-US"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rPr>
              <a:t>going to</a:t>
            </a:r>
            <a:r>
              <a:rPr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rPr>
              <a:t>＋</a:t>
            </a:r>
            <a:r>
              <a:rPr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rPr>
              <a:t>V原＋其他成分</a:t>
            </a:r>
            <a:endParaRPr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endParaRPr>
          </a:p>
          <a:p>
            <a:endParaRPr lang="zh-CN" altLang="en-US" sz="2200" dirty="0">
              <a:solidFill>
                <a:schemeClr val="tx1"/>
              </a:solidFill>
              <a:uFillTx/>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5"/>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8" name="表格 7"/>
          <p:cNvGraphicFramePr/>
          <p:nvPr>
            <p:custDataLst>
              <p:tags r:id="rId1"/>
            </p:custDataLst>
          </p:nvPr>
        </p:nvGraphicFramePr>
        <p:xfrm>
          <a:off x="581025" y="1016000"/>
          <a:ext cx="7613015" cy="3112135"/>
        </p:xfrm>
        <a:graphic>
          <a:graphicData uri="http://schemas.openxmlformats.org/drawingml/2006/table">
            <a:tbl>
              <a:tblPr/>
              <a:tblGrid>
                <a:gridCol w="1165860"/>
                <a:gridCol w="2015490"/>
                <a:gridCol w="2658745"/>
                <a:gridCol w="1772920"/>
              </a:tblGrid>
              <a:tr h="1230630">
                <a:tc rowSpan="2">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考点</a:t>
                      </a:r>
                      <a:endParaRPr sz="1800" b="0" spc="130" dirty="0">
                        <a:latin typeface="微软雅黑" panose="020B0503020204020204" charset="-122"/>
                        <a:ea typeface="微软雅黑" panose="020B0503020204020204"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内容解读</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defTabSz="914400" fontAlgn="auto">
                        <a:lnSpc>
                          <a:spcPct val="120000"/>
                        </a:lnSpc>
                        <a:spcBef>
                          <a:spcPts val="0"/>
                        </a:spcBef>
                        <a:spcAft>
                          <a:spcPts val="0"/>
                        </a:spcAft>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近四年对口高职考试统计(题号、试题关键词)</a:t>
                      </a:r>
                      <a:endParaRPr sz="2200" b="0" dirty="0">
                        <a:latin typeface="Times New Roman" panose="02020603050405020304" charset="0"/>
                        <a:ea typeface="黑体" panose="02010609060101010101" pitchFamily="49" charset="-122"/>
                        <a:cs typeface="Times New Roman" panose="02020603050405020304" charset="0"/>
                        <a:sym typeface="+mn-ea"/>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881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考试年份</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常考题型</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42695">
                <a:tc>
                  <a:txBody>
                    <a:bodyPr/>
                    <a:p>
                      <a:pPr indent="0" algn="ctr" defTabSz="914400" fontAlgn="auto">
                        <a:lnSpc>
                          <a:spcPct val="120000"/>
                        </a:lnSpc>
                        <a:spcBef>
                          <a:spcPts val="0"/>
                        </a:spcBef>
                        <a:spcAft>
                          <a:spcPts val="0"/>
                        </a:spcAft>
                        <a:buClrTx/>
                        <a:buSzTx/>
                        <a:buNone/>
                      </a:pPr>
                      <a:r>
                        <a:rPr lang="zh-CN" sz="2200" dirty="0">
                          <a:latin typeface="Times New Roman" panose="02020603050405020304" charset="0"/>
                          <a:ea typeface="黑体" panose="02010609060101010101" pitchFamily="49" charset="-122"/>
                          <a:cs typeface="Times New Roman" panose="02020603050405020304" charset="0"/>
                          <a:sym typeface="+mn-ea"/>
                        </a:rPr>
                        <a:t>时态</a:t>
                      </a:r>
                      <a:endParaRPr lang="zh-CN"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20000"/>
                        </a:lnSpc>
                        <a:spcBef>
                          <a:spcPts val="0"/>
                        </a:spcBef>
                        <a:spcAft>
                          <a:spcPts val="0"/>
                        </a:spcAft>
                        <a:buClrTx/>
                        <a:buSzTx/>
                        <a:buNone/>
                      </a:pPr>
                      <a:r>
                        <a:rPr lang="zh-CN" sz="2200" dirty="0">
                          <a:latin typeface="Times New Roman" panose="02020603050405020304" charset="0"/>
                          <a:ea typeface="黑体" panose="02010609060101010101" pitchFamily="49" charset="-122"/>
                          <a:cs typeface="Times New Roman" panose="02020603050405020304" charset="0"/>
                          <a:sym typeface="+mn-ea"/>
                        </a:rPr>
                        <a:t>3. 记忆并识别不规则动词的构成</a:t>
                      </a:r>
                      <a:endParaRPr lang="zh-CN" sz="2200" dirty="0">
                        <a:latin typeface="Times New Roman" panose="02020603050405020304" charset="0"/>
                        <a:ea typeface="黑体" panose="02010609060101010101" pitchFamily="49" charset="-122"/>
                        <a:cs typeface="Times New Roman" panose="02020603050405020304" charset="0"/>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20</a:t>
                      </a:r>
                      <a:r>
                        <a:rPr lang="en-US" sz="2200" b="0" dirty="0">
                          <a:latin typeface="Times New Roman" panose="02020603050405020304" charset="0"/>
                          <a:ea typeface="黑体" panose="02010609060101010101" pitchFamily="49" charset="-122"/>
                          <a:cs typeface="Times New Roman" panose="02020603050405020304" charset="0"/>
                        </a:rPr>
                        <a:t>21</a:t>
                      </a:r>
                      <a:r>
                        <a:rPr sz="2200" b="0" dirty="0">
                          <a:latin typeface="Times New Roman" panose="02020603050405020304" charset="0"/>
                          <a:ea typeface="黑体" panose="02010609060101010101" pitchFamily="49" charset="-122"/>
                          <a:cs typeface="Times New Roman" panose="02020603050405020304" charset="0"/>
                        </a:rPr>
                        <a:t>年</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lang="en-US" sz="2200" b="0" dirty="0">
                          <a:latin typeface="Times New Roman" panose="02020603050405020304" charset="0"/>
                          <a:ea typeface="黑体" panose="02010609060101010101" pitchFamily="49" charset="-122"/>
                          <a:cs typeface="Times New Roman" panose="02020603050405020304" charset="0"/>
                        </a:rPr>
                        <a:t>——</a:t>
                      </a:r>
                      <a:endParaRPr lang="en-US"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7566025" y="652145"/>
            <a:ext cx="703580" cy="242570"/>
          </a:xfrm>
          <a:prstGeom prst="rect">
            <a:avLst/>
          </a:prstGeom>
          <a:noFill/>
        </p:spPr>
        <p:txBody>
          <a:bodyPr wrap="square" rtlCol="0">
            <a:noAutofit/>
          </a:bodyPr>
          <a:p>
            <a:r>
              <a:rPr lang="zh-CN" altLang="en-US" sz="1600">
                <a:latin typeface="黑体" panose="02010609060101010101" pitchFamily="49" charset="-122"/>
                <a:ea typeface="黑体" panose="02010609060101010101" pitchFamily="49" charset="-122"/>
              </a:rPr>
              <a:t>续表</a:t>
            </a:r>
            <a:endParaRPr lang="zh-CN" altLang="en-US" sz="1600">
              <a:latin typeface="黑体" panose="02010609060101010101" pitchFamily="49" charset="-122"/>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文本框 15">
            <a:hlinkClick r:id="rId3" action="ppaction://hlinksldjump"/>
          </p:cNvPr>
          <p:cNvSpPr txBox="1"/>
          <p:nvPr>
            <p:custDataLst>
              <p:tags r:id="rId4"/>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rgbClr val="FF0000"/>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7" name="文本框 16">
            <a:hlinkClick r:id="rId5" action="ppaction://hlinksldjump"/>
          </p:cNvPr>
          <p:cNvSpPr txBox="1"/>
          <p:nvPr>
            <p:custDataLst>
              <p:tags r:id="rId6"/>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7" action="ppaction://hlinksldjump"/>
          </p:cNvPr>
          <p:cNvSpPr txBox="1"/>
          <p:nvPr>
            <p:custDataLst>
              <p:tags r:id="rId8"/>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9" action="ppaction://hlinksldjump"/>
          </p:cNvPr>
          <p:cNvSpPr txBox="1"/>
          <p:nvPr>
            <p:custDataLst>
              <p:tags r:id="rId10"/>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1" action="ppaction://hlinksldjump"/>
          </p:cNvPr>
          <p:cNvSpPr txBox="1"/>
          <p:nvPr>
            <p:custDataLst>
              <p:tags r:id="rId12"/>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3" name="文本框 2"/>
          <p:cNvSpPr txBox="1"/>
          <p:nvPr>
            <p:custDataLst>
              <p:tags r:id="rId13"/>
            </p:custDataLst>
          </p:nvPr>
        </p:nvSpPr>
        <p:spPr>
          <a:xfrm>
            <a:off x="553720" y="1198245"/>
            <a:ext cx="1071880" cy="368300"/>
          </a:xfrm>
          <a:prstGeom prst="rect">
            <a:avLst/>
          </a:prstGeom>
          <a:noFill/>
        </p:spPr>
        <p:txBody>
          <a:bodyPr wrap="square" rtlCol="0">
            <a:spAutoFit/>
          </a:bodyPr>
          <a:p>
            <a:r>
              <a:rPr lang="zh-CN" altLang="en-US" b="1" dirty="0">
                <a:solidFill>
                  <a:srgbClr val="FF0000"/>
                </a:solidFill>
                <a:latin typeface="黑体" panose="02010609060101010101" pitchFamily="49" charset="-122"/>
                <a:ea typeface="黑体" panose="02010609060101010101" pitchFamily="49" charset="-122"/>
              </a:rPr>
              <a:t>练习三</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90550" y="3339465"/>
            <a:ext cx="796353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由时间状语next week可知应用一般将来时，此处class看作整体，谓语动词用单数形式。</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14"/>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  Our class________ a party next week.</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is holding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will hold</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holds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are going to hold</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B</a:t>
            </a:r>
            <a:endParaRPr lang="en-US" altLang="zh-CN" sz="2200" dirty="0">
              <a:solidFill>
                <a:srgbClr val="FF0000"/>
              </a:solidFill>
              <a:latin typeface="Times New Roman" panose="02020603050405020304" charset="0"/>
              <a:cs typeface="Times New Roman" panose="02020603050405020304" charset="0"/>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4" name="文本框 1"/>
          <p:cNvSpPr txBox="1">
            <a:spLocks noChangeArrowheads="1"/>
          </p:cNvSpPr>
          <p:nvPr>
            <p:custDataLst>
              <p:tags r:id="rId1"/>
            </p:custDataLst>
          </p:nvPr>
        </p:nvSpPr>
        <p:spPr bwMode="auto">
          <a:xfrm>
            <a:off x="635000" y="1734185"/>
            <a:ext cx="8009890" cy="134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)2. Lin Tao ________ his parents as soon as he gets home.</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rings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are going to ring</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will ring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is ringing</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920115" y="185229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sym typeface="+mn-ea"/>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27" name="文本框 26">
            <a:hlinkClick r:id="rId2" action="ppaction://hlinksldjump"/>
          </p:cNvPr>
          <p:cNvSpPr txBox="1"/>
          <p:nvPr>
            <p:custDataLst>
              <p:tags r:id="rId3"/>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9" name="文本框 18"/>
          <p:cNvSpPr txBox="1">
            <a:spLocks noChangeArrowheads="1"/>
          </p:cNvSpPr>
          <p:nvPr>
            <p:custDataLst>
              <p:tags r:id="rId4"/>
            </p:custDataLst>
          </p:nvPr>
        </p:nvSpPr>
        <p:spPr bwMode="auto">
          <a:xfrm>
            <a:off x="635000" y="33394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as soon as引导的时间状语从句遵循“主将从现”原则。</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6" name="文本框 15">
            <a:hlinkClick r:id="rId5" action="ppaction://hlinksldjump"/>
          </p:cNvPr>
          <p:cNvSpPr txBox="1"/>
          <p:nvPr>
            <p:custDataLst>
              <p:tags r:id="rId6"/>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7" name="文本框 16">
            <a:hlinkClick r:id="rId7" action="ppaction://hlinksldjump"/>
          </p:cNvPr>
          <p:cNvSpPr txBox="1"/>
          <p:nvPr>
            <p:custDataLst>
              <p:tags r:id="rId8"/>
            </p:custDataLst>
          </p:nvPr>
        </p:nvSpPr>
        <p:spPr>
          <a:xfrm>
            <a:off x="440436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2</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1" name="文本框 10">
            <a:hlinkClick r:id="rId9" action="ppaction://hlinksldjump"/>
          </p:cNvPr>
          <p:cNvSpPr txBox="1"/>
          <p:nvPr>
            <p:custDataLst>
              <p:tags r:id="rId10"/>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11" action="ppaction://hlinksldjump"/>
          </p:cNvPr>
          <p:cNvSpPr txBox="1"/>
          <p:nvPr>
            <p:custDataLst>
              <p:tags r:id="rId12"/>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3" action="ppaction://hlinksldjump"/>
          </p:cNvPr>
          <p:cNvSpPr txBox="1"/>
          <p:nvPr>
            <p:custDataLst>
              <p:tags r:id="rId14"/>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bldLvl="0" animBg="1"/>
      <p:bldP spid="19"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4" name="文本框 1"/>
          <p:cNvSpPr txBox="1">
            <a:spLocks noChangeArrowheads="1"/>
          </p:cNvSpPr>
          <p:nvPr>
            <p:custDataLst>
              <p:tags r:id="rId1"/>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3</a:t>
            </a:r>
            <a:r>
              <a:rPr sz="2200" dirty="0">
                <a:latin typeface="Times New Roman" panose="02020603050405020304" charset="0"/>
                <a:ea typeface="黑体" panose="02010609060101010101" pitchFamily="49" charset="-122"/>
                <a:cs typeface="Times New Roman" panose="02020603050405020304" charset="0"/>
                <a:sym typeface="+mn-ea"/>
              </a:rPr>
              <a:t>.  My father ________back in a week.</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was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will be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has been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was being</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sym typeface="+mn-ea"/>
              </a:rPr>
              <a:t>B</a:t>
            </a:r>
            <a:endParaRPr lang="en-US" altLang="zh-CN" sz="2200" dirty="0">
              <a:solidFill>
                <a:srgbClr val="FF0000"/>
              </a:solidFill>
              <a:latin typeface="Times New Roman" panose="02020603050405020304" charset="0"/>
              <a:cs typeface="Times New Roman" panose="02020603050405020304" charset="0"/>
            </a:endParaRPr>
          </a:p>
        </p:txBody>
      </p:sp>
      <p:sp>
        <p:nvSpPr>
          <p:cNvPr id="19" name="文本框 18"/>
          <p:cNvSpPr txBox="1">
            <a:spLocks noChangeArrowheads="1"/>
          </p:cNvSpPr>
          <p:nvPr/>
        </p:nvSpPr>
        <p:spPr bwMode="auto">
          <a:xfrm>
            <a:off x="635000" y="33394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【解析】</a:t>
            </a:r>
            <a:r>
              <a:rPr lang="en-US" altLang="zh-CN"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 </a:t>
            </a:r>
            <a:r>
              <a:rPr sz="2200" dirty="0">
                <a:solidFill>
                  <a:srgbClr val="FF0000"/>
                </a:solidFill>
                <a:latin typeface="Times New Roman" panose="02020603050405020304" charset="0"/>
                <a:ea typeface="黑体" panose="02010609060101010101" pitchFamily="49" charset="-122"/>
                <a:cs typeface="Times New Roman" panose="02020603050405020304" charset="0"/>
              </a:rPr>
              <a:t>由in a week可知应用一般将来时态。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20" name="文本框 19">
            <a:hlinkClick r:id="rId2" action="ppaction://hlinksldjump"/>
          </p:cNvPr>
          <p:cNvSpPr txBox="1"/>
          <p:nvPr>
            <p:custDataLst>
              <p:tags r:id="rId3"/>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文本框 15">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7" name="文本框 16">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3</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2" name="文本框 11">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bldLvl="0" animBg="1"/>
      <p:bldP spid="19"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9" name="文本框 8"/>
          <p:cNvSpPr txBox="1">
            <a:spLocks noChangeArrowheads="1"/>
          </p:cNvSpPr>
          <p:nvPr/>
        </p:nvSpPr>
        <p:spPr bwMode="auto">
          <a:xfrm>
            <a:off x="635000" y="3252470"/>
            <a:ext cx="7877810"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由句意和语境可知应用一般将来时态，且本句主语是第三人称单数。</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1"/>
            </p:custDataLst>
          </p:nvPr>
        </p:nvSpPr>
        <p:spPr bwMode="auto">
          <a:xfrm>
            <a:off x="635000" y="1709420"/>
            <a:ext cx="7488555" cy="168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4. </a:t>
            </a:r>
            <a:r>
              <a:rPr sz="2200" dirty="0">
                <a:latin typeface="Times New Roman" panose="02020603050405020304" charset="0"/>
                <a:ea typeface="黑体" panose="02010609060101010101" pitchFamily="49" charset="-122"/>
                <a:cs typeface="Times New Roman" panose="02020603050405020304" charset="0"/>
                <a:sym typeface="+mn-ea"/>
              </a:rPr>
              <a:t>Look at the clouds. It ________rain.</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are going to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is going to    </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were going to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be going to</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926465" y="17786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sym typeface="+mn-ea"/>
              </a:rPr>
              <a:t>B</a:t>
            </a:r>
            <a:endParaRPr lang="en-US" altLang="zh-CN" sz="2200" dirty="0">
              <a:solidFill>
                <a:srgbClr val="FF0000"/>
              </a:solidFill>
              <a:latin typeface="Times New Roman" panose="02020603050405020304" charset="0"/>
              <a:cs typeface="Times New Roman" panose="02020603050405020304" charset="0"/>
            </a:endParaRPr>
          </a:p>
        </p:txBody>
      </p:sp>
      <p:sp>
        <p:nvSpPr>
          <p:cNvPr id="20" name="文本框 19">
            <a:hlinkClick r:id="rId2" action="ppaction://hlinksldjump"/>
          </p:cNvPr>
          <p:cNvSpPr txBox="1"/>
          <p:nvPr>
            <p:custDataLst>
              <p:tags r:id="rId3"/>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文本框 15">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7" name="文本框 16">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4</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3" name="文本框 12">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18" grpId="0"/>
      <p:bldP spid="18"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9" name="文本框 8"/>
          <p:cNvSpPr txBox="1">
            <a:spLocks noChangeArrowheads="1"/>
          </p:cNvSpPr>
          <p:nvPr/>
        </p:nvSpPr>
        <p:spPr bwMode="auto">
          <a:xfrm>
            <a:off x="548005" y="3239770"/>
            <a:ext cx="804862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there be句型的一般将来时的结构为“there is/are going to be”或“there will be”。a football match为单数，故谓语动词用单数。</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1"/>
            </p:custDataLst>
          </p:nvPr>
        </p:nvSpPr>
        <p:spPr bwMode="auto">
          <a:xfrm>
            <a:off x="495935" y="1700530"/>
            <a:ext cx="821690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)5. There ________ a football match this evening.</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is going to be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is going to have</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will have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are going to be</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79260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sym typeface="+mn-ea"/>
              </a:rPr>
              <a:t>A</a:t>
            </a:r>
            <a:endParaRPr lang="en-US" altLang="zh-CN" sz="2200" dirty="0">
              <a:solidFill>
                <a:srgbClr val="FF0000"/>
              </a:solidFill>
              <a:latin typeface="Times New Roman" panose="02020603050405020304" charset="0"/>
              <a:cs typeface="Times New Roman" panose="02020603050405020304" charset="0"/>
            </a:endParaRPr>
          </a:p>
        </p:txBody>
      </p:sp>
      <p:sp>
        <p:nvSpPr>
          <p:cNvPr id="20" name="文本框 19">
            <a:hlinkClick r:id="rId2" action="ppaction://hlinksldjump"/>
          </p:cNvPr>
          <p:cNvSpPr txBox="1"/>
          <p:nvPr>
            <p:custDataLst>
              <p:tags r:id="rId3"/>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文本框 15">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7" name="文本框 16">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rgbClr val="FF0000"/>
                </a:solidFill>
                <a:latin typeface="黑体" panose="02010609060101010101" pitchFamily="49" charset="-122"/>
                <a:ea typeface="黑体" panose="02010609060101010101" pitchFamily="49" charset="-122"/>
              </a:rPr>
              <a:t>5</a:t>
            </a:r>
            <a:endParaRPr lang="en-US" altLang="zh-CN" b="1" dirty="0">
              <a:solidFill>
                <a:srgbClr val="FF0000"/>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18" grpId="0"/>
      <p:bldP spid="18"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4. 现在进行时</a:t>
            </a:r>
            <a:endPar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(1)基本用法。</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①表示说话这一时刻正在做的动作或存在的状态，常与 now、 look、 listen等词连用。</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如：I am writing a letter now. 我正在写信。</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Look, the children are playing chess under the tree. 瞧，那些孩子们正在树下下棋。</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315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②表示现阶段正在进行的动作，虽然此时此刻这一动作不一定在进行，常与 these days等连用。</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如：It is raining these days. 这几天一直在下雨。</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③有些表示位置转移的词，如come、go、leave、start、arrive、 begin、stay、return等可用现在进行时表将来，表示按计划、安排将要发生的动作。</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如：I'm leaving for New York. 我将要去纽约。</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235075"/>
            <a:ext cx="8288020" cy="267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(2)句式结构。</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①肯定句。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主语＋am/is/are＋doing＋其他成分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②否定句。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主语＋am not/isn't/aren't＋doing＋其他成分</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③疑问句。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一般疑问句：Am/Is/Are＋主语＋doing＋其他成分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特殊疑问句：特殊疑问＋一般疑问句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(3)现在分词的构成。</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3" name="表格 2"/>
          <p:cNvGraphicFramePr/>
          <p:nvPr>
            <p:custDataLst>
              <p:tags r:id="rId1"/>
            </p:custDataLst>
          </p:nvPr>
        </p:nvGraphicFramePr>
        <p:xfrm>
          <a:off x="724535" y="1358265"/>
          <a:ext cx="7442200" cy="3040380"/>
        </p:xfrm>
        <a:graphic>
          <a:graphicData uri="http://schemas.openxmlformats.org/drawingml/2006/table">
            <a:tbl>
              <a:tblPr/>
              <a:tblGrid>
                <a:gridCol w="2900045"/>
                <a:gridCol w="2900680"/>
                <a:gridCol w="1641475"/>
              </a:tblGrid>
              <a:tr h="506730">
                <a:tc>
                  <a:txBody>
                    <a:bodyPr/>
                    <a:p>
                      <a:pPr indent="457200" algn="ctr"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构成</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ctr"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例词</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l"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读音</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33650">
                <a:tc>
                  <a:txBody>
                    <a:bodyPr/>
                    <a:p>
                      <a:pPr algn="l"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一般在词尾加-ing</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think→thinking　　sleep→sleeping</a:t>
                      </a:r>
                      <a:endParaRPr sz="2200" b="0" dirty="0">
                        <a:latin typeface="Times New Roman" panose="02020603050405020304" charset="0"/>
                        <a:ea typeface="黑体" panose="02010609060101010101" pitchFamily="49" charset="-122"/>
                        <a:cs typeface="Times New Roman" panose="02020603050405020304" charset="0"/>
                      </a:endParaRPr>
                    </a:p>
                    <a:p>
                      <a:pPr algn="l" defTabSz="914400">
                        <a:lnSpc>
                          <a:spcPct val="130000"/>
                        </a:lnSpc>
                        <a:buClrTx/>
                        <a:buSzTx/>
                        <a:buFontTx/>
                        <a:buNone/>
                      </a:pPr>
                      <a:r>
                        <a:rPr sz="2200" dirty="0">
                          <a:latin typeface="Times New Roman" panose="02020603050405020304" charset="0"/>
                          <a:ea typeface="黑体" panose="02010609060101010101" pitchFamily="49" charset="-122"/>
                          <a:cs typeface="Times New Roman" panose="02020603050405020304" charset="0"/>
                          <a:sym typeface="+mn-ea"/>
                        </a:rPr>
                        <a:t>say→saying　　study→studying</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-ing读作/ɪŋ/ </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8" name="表格 7"/>
          <p:cNvGraphicFramePr/>
          <p:nvPr>
            <p:custDataLst>
              <p:tags r:id="rId1"/>
            </p:custDataLst>
          </p:nvPr>
        </p:nvGraphicFramePr>
        <p:xfrm>
          <a:off x="570865" y="1036955"/>
          <a:ext cx="7883525" cy="3399790"/>
        </p:xfrm>
        <a:graphic>
          <a:graphicData uri="http://schemas.openxmlformats.org/drawingml/2006/table">
            <a:tbl>
              <a:tblPr/>
              <a:tblGrid>
                <a:gridCol w="1130935"/>
                <a:gridCol w="2483485"/>
                <a:gridCol w="1616710"/>
                <a:gridCol w="2652395"/>
              </a:tblGrid>
              <a:tr h="1091565">
                <a:tc rowSpan="2">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考点</a:t>
                      </a:r>
                      <a:endParaRPr sz="1800" b="0" spc="130" dirty="0">
                        <a:latin typeface="微软雅黑" panose="020B0503020204020204" charset="-122"/>
                        <a:ea typeface="微软雅黑" panose="020B0503020204020204"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内容解读</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defTabSz="914400" fontAlgn="auto">
                        <a:lnSpc>
                          <a:spcPct val="120000"/>
                        </a:lnSpc>
                        <a:spcBef>
                          <a:spcPts val="0"/>
                        </a:spcBef>
                        <a:spcAft>
                          <a:spcPts val="0"/>
                        </a:spcAft>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近四年对口高职考试统计(题号、试题关键词)</a:t>
                      </a:r>
                      <a:endParaRPr sz="2200" b="0" dirty="0">
                        <a:latin typeface="Times New Roman" panose="02020603050405020304" charset="0"/>
                        <a:ea typeface="黑体" panose="02010609060101010101" pitchFamily="49" charset="-122"/>
                        <a:cs typeface="Times New Roman" panose="02020603050405020304" charset="0"/>
                        <a:sym typeface="+mn-ea"/>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119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考试年份</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常考题型</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77035">
                <a:tc>
                  <a:txBody>
                    <a:bodyPr/>
                    <a:p>
                      <a:pPr indent="0" algn="ctr" defTabSz="914400" fontAlgn="auto">
                        <a:lnSpc>
                          <a:spcPct val="120000"/>
                        </a:lnSpc>
                        <a:spcBef>
                          <a:spcPts val="0"/>
                        </a:spcBef>
                        <a:spcAft>
                          <a:spcPts val="0"/>
                        </a:spcAft>
                        <a:buClrTx/>
                        <a:buSzTx/>
                        <a:buNone/>
                      </a:pPr>
                      <a:r>
                        <a:rPr lang="zh-CN" sz="2200" dirty="0">
                          <a:latin typeface="Times New Roman" panose="02020603050405020304" charset="0"/>
                          <a:ea typeface="黑体" panose="02010609060101010101" pitchFamily="49" charset="-122"/>
                          <a:cs typeface="Times New Roman" panose="02020603050405020304" charset="0"/>
                          <a:sym typeface="+mn-ea"/>
                        </a:rPr>
                        <a:t>时态</a:t>
                      </a:r>
                      <a:endParaRPr lang="zh-CN" altLang="en-US"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20000"/>
                        </a:lnSpc>
                        <a:spcBef>
                          <a:spcPts val="0"/>
                        </a:spcBef>
                        <a:spcAft>
                          <a:spcPts val="0"/>
                        </a:spcAft>
                        <a:buClrTx/>
                        <a:buSzTx/>
                        <a:buNone/>
                      </a:pPr>
                      <a:r>
                        <a:rPr lang="zh-CN" sz="2200" dirty="0">
                          <a:latin typeface="Times New Roman" panose="02020603050405020304" charset="0"/>
                          <a:ea typeface="黑体" panose="02010609060101010101" pitchFamily="49" charset="-122"/>
                          <a:cs typeface="Times New Roman" panose="02020603050405020304" charset="0"/>
                          <a:sym typeface="+mn-ea"/>
                        </a:rPr>
                        <a:t>4. 掌握并判断s、 es、 ed 的发音规则</a:t>
                      </a:r>
                      <a:endParaRPr lang="zh-CN" altLang="en-US" sz="2200" dirty="0">
                        <a:latin typeface="Times New Roman" panose="02020603050405020304" charset="0"/>
                        <a:ea typeface="黑体" panose="02010609060101010101" pitchFamily="49" charset="-122"/>
                        <a:cs typeface="Times New Roman" panose="02020603050405020304" charset="0"/>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lang="en-US" altLang="zh-CN" sz="2200" b="0" dirty="0">
                          <a:latin typeface="Times New Roman" panose="02020603050405020304" charset="0"/>
                          <a:ea typeface="黑体" panose="02010609060101010101" pitchFamily="49" charset="-122"/>
                          <a:cs typeface="Times New Roman" panose="02020603050405020304" charset="0"/>
                        </a:rPr>
                        <a:t>2022</a:t>
                      </a:r>
                      <a:r>
                        <a:rPr lang="zh-CN" altLang="en-US" sz="2200" b="0" dirty="0">
                          <a:latin typeface="Times New Roman" panose="02020603050405020304" charset="0"/>
                          <a:ea typeface="黑体" panose="02010609060101010101" pitchFamily="49" charset="-122"/>
                          <a:cs typeface="Times New Roman" panose="02020603050405020304" charset="0"/>
                        </a:rPr>
                        <a:t>年</a:t>
                      </a:r>
                      <a:endParaRPr lang="zh-CN" altLang="en-US"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lang="en-US" altLang="zh-CN" sz="2200" b="0" dirty="0">
                          <a:latin typeface="Times New Roman" panose="02020603050405020304" charset="0"/>
                          <a:ea typeface="黑体" panose="02010609060101010101" pitchFamily="49" charset="-122"/>
                          <a:cs typeface="Times New Roman" panose="02020603050405020304" charset="0"/>
                        </a:rPr>
                        <a:t>6. ...</a:t>
                      </a:r>
                      <a:r>
                        <a:rPr lang="en-US" altLang="zh-CN" sz="2200" b="0" u="sng" dirty="0">
                          <a:latin typeface="Times New Roman" panose="02020603050405020304" charset="0"/>
                          <a:ea typeface="黑体" panose="02010609060101010101" pitchFamily="49" charset="-122"/>
                          <a:cs typeface="Times New Roman" panose="02020603050405020304" charset="0"/>
                        </a:rPr>
                        <a:t>is </a:t>
                      </a:r>
                      <a:r>
                        <a:rPr lang="en-US" altLang="zh-CN" sz="2200" b="0" u="sng" dirty="0">
                          <a:latin typeface="Times New Roman" panose="02020603050405020304" charset="0"/>
                          <a:ea typeface="黑体" panose="02010609060101010101" pitchFamily="49" charset="-122"/>
                          <a:cs typeface="Times New Roman" panose="02020603050405020304" charset="0"/>
                        </a:rPr>
                        <a:t>singing </a:t>
                      </a:r>
                      <a:r>
                        <a:rPr lang="en-US" altLang="zh-CN" sz="2200" b="0" dirty="0">
                          <a:latin typeface="Times New Roman" panose="02020603050405020304" charset="0"/>
                          <a:ea typeface="黑体" panose="02010609060101010101" pitchFamily="49" charset="-122"/>
                          <a:cs typeface="Times New Roman" panose="02020603050405020304" charset="0"/>
                        </a:rPr>
                        <a:t>outside the room. (单项选择)</a:t>
                      </a:r>
                      <a:endParaRPr lang="en-US" altLang="zh-CN"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custDataLst>
              <p:tags r:id="rId2"/>
            </p:custDataLst>
          </p:nvPr>
        </p:nvSpPr>
        <p:spPr>
          <a:xfrm>
            <a:off x="7851140" y="744220"/>
            <a:ext cx="703580" cy="242570"/>
          </a:xfrm>
          <a:prstGeom prst="rect">
            <a:avLst/>
          </a:prstGeom>
          <a:noFill/>
        </p:spPr>
        <p:txBody>
          <a:bodyPr wrap="square" rtlCol="0">
            <a:noAutofit/>
          </a:bodyPr>
          <a:p>
            <a:r>
              <a:rPr lang="zh-CN" altLang="en-US" sz="1600">
                <a:latin typeface="黑体" panose="02010609060101010101" pitchFamily="49" charset="-122"/>
                <a:ea typeface="黑体" panose="02010609060101010101" pitchFamily="49" charset="-122"/>
              </a:rPr>
              <a:t>续表</a:t>
            </a:r>
            <a:endParaRPr lang="zh-CN" altLang="en-US" sz="1600">
              <a:latin typeface="黑体" panose="02010609060101010101" pitchFamily="49" charset="-122"/>
              <a:ea typeface="黑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5" name="表格 4"/>
          <p:cNvGraphicFramePr/>
          <p:nvPr>
            <p:custDataLst>
              <p:tags r:id="rId1"/>
            </p:custDataLst>
          </p:nvPr>
        </p:nvGraphicFramePr>
        <p:xfrm>
          <a:off x="880745" y="1277620"/>
          <a:ext cx="7383145" cy="3191510"/>
        </p:xfrm>
        <a:graphic>
          <a:graphicData uri="http://schemas.openxmlformats.org/drawingml/2006/table">
            <a:tbl>
              <a:tblPr/>
              <a:tblGrid>
                <a:gridCol w="2878455"/>
                <a:gridCol w="2898140"/>
                <a:gridCol w="1606550"/>
              </a:tblGrid>
              <a:tr h="455930">
                <a:tc>
                  <a:txBody>
                    <a:bodyPr/>
                    <a:p>
                      <a:pPr indent="457200" algn="ctr"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构成</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ctr"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例词</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l"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读音</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35580">
                <a:tc>
                  <a:txBody>
                    <a:bodyPr/>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以不发音的e结尾的词，去掉e，再加-ing</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have→having　　make→making</a:t>
                      </a:r>
                      <a:endParaRPr sz="2200" b="0" dirty="0">
                        <a:latin typeface="Times New Roman" panose="02020603050405020304" charset="0"/>
                        <a:ea typeface="黑体" panose="02010609060101010101" pitchFamily="49" charset="-122"/>
                        <a:cs typeface="Times New Roman" panose="02020603050405020304" charset="0"/>
                      </a:endParaRPr>
                    </a:p>
                    <a:p>
                      <a:pPr indent="0" algn="l" defTabSz="914400" fontAlgn="auto">
                        <a:lnSpc>
                          <a:spcPct val="130000"/>
                        </a:lnSpc>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come→coming　　take→taking</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30000"/>
                        </a:lnSpc>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-ing读作/</a:t>
                      </a:r>
                      <a:r>
                        <a:rPr sz="2200" dirty="0">
                          <a:latin typeface="Times New Roman" panose="02020603050405020304" charset="0"/>
                          <a:ea typeface="黑体" panose="02010609060101010101" pitchFamily="49" charset="-122"/>
                          <a:cs typeface="Times New Roman" panose="02020603050405020304" charset="0"/>
                          <a:sym typeface="+mn-ea"/>
                        </a:rPr>
                        <a:t>ɪŋ</a:t>
                      </a:r>
                      <a:r>
                        <a:rPr sz="2200" dirty="0">
                          <a:latin typeface="Times New Roman" panose="02020603050405020304" charset="0"/>
                          <a:ea typeface="黑体" panose="02010609060101010101" pitchFamily="49" charset="-122"/>
                          <a:cs typeface="Times New Roman" panose="02020603050405020304" charset="0"/>
                          <a:sym typeface="+mn-ea"/>
                        </a:rPr>
                        <a:t>/ </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custDataLst>
              <p:tags r:id="rId2"/>
            </p:custDataLst>
          </p:nvPr>
        </p:nvSpPr>
        <p:spPr>
          <a:xfrm>
            <a:off x="7725410" y="861060"/>
            <a:ext cx="703580" cy="242570"/>
          </a:xfrm>
          <a:prstGeom prst="rect">
            <a:avLst/>
          </a:prstGeom>
          <a:noFill/>
        </p:spPr>
        <p:txBody>
          <a:bodyPr wrap="square" rtlCol="0">
            <a:noAutofit/>
          </a:bodyPr>
          <a:p>
            <a:r>
              <a:rPr lang="zh-CN" altLang="en-US" sz="1600">
                <a:latin typeface="黑体" panose="02010609060101010101" pitchFamily="49" charset="-122"/>
                <a:ea typeface="黑体" panose="02010609060101010101" pitchFamily="49" charset="-122"/>
              </a:rPr>
              <a:t>续表</a:t>
            </a:r>
            <a:endParaRPr lang="zh-CN" altLang="en-US" sz="1600">
              <a:latin typeface="黑体" panose="02010609060101010101" pitchFamily="49" charset="-122"/>
              <a:ea typeface="黑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5" name="表格 4"/>
          <p:cNvGraphicFramePr/>
          <p:nvPr>
            <p:custDataLst>
              <p:tags r:id="rId1"/>
            </p:custDataLst>
          </p:nvPr>
        </p:nvGraphicFramePr>
        <p:xfrm>
          <a:off x="880745" y="1336040"/>
          <a:ext cx="7383145" cy="3191510"/>
        </p:xfrm>
        <a:graphic>
          <a:graphicData uri="http://schemas.openxmlformats.org/drawingml/2006/table">
            <a:tbl>
              <a:tblPr/>
              <a:tblGrid>
                <a:gridCol w="2878455"/>
                <a:gridCol w="2898140"/>
                <a:gridCol w="1606550"/>
              </a:tblGrid>
              <a:tr h="455930">
                <a:tc>
                  <a:txBody>
                    <a:bodyPr/>
                    <a:p>
                      <a:pPr indent="457200" algn="l"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构成</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l"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例词</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l"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读音</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35580">
                <a:tc>
                  <a:txBody>
                    <a:bodyPr/>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以重读闭音节结尾且末尾只有一个辅音字母的词，先双写末尾的辅音字母，再加</a:t>
                      </a: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ing</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sit→sitting　　run→running</a:t>
                      </a:r>
                      <a:endParaRPr sz="2200" b="0" dirty="0">
                        <a:latin typeface="Times New Roman" panose="02020603050405020304" charset="0"/>
                        <a:ea typeface="黑体" panose="02010609060101010101" pitchFamily="49" charset="-122"/>
                        <a:cs typeface="Times New Roman" panose="02020603050405020304" charset="0"/>
                      </a:endParaRPr>
                    </a:p>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stop→stopping　forget→forgetting</a:t>
                      </a:r>
                      <a:endParaRPr sz="2200" b="0" dirty="0">
                        <a:latin typeface="Times New Roman" panose="02020603050405020304" charset="0"/>
                        <a:ea typeface="黑体" panose="02010609060101010101" pitchFamily="49" charset="-122"/>
                        <a:cs typeface="Times New Roman" panose="02020603050405020304" charset="0"/>
                      </a:endParaRPr>
                    </a:p>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begin→beginning</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30000"/>
                        </a:lnSpc>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-ing读作/</a:t>
                      </a:r>
                      <a:r>
                        <a:rPr sz="2200" dirty="0">
                          <a:latin typeface="Times New Roman" panose="02020603050405020304" charset="0"/>
                          <a:ea typeface="黑体" panose="02010609060101010101" pitchFamily="49" charset="-122"/>
                          <a:cs typeface="Times New Roman" panose="02020603050405020304" charset="0"/>
                          <a:sym typeface="+mn-ea"/>
                        </a:rPr>
                        <a:t>ɪŋ</a:t>
                      </a:r>
                      <a:r>
                        <a:rPr sz="2200" dirty="0">
                          <a:latin typeface="Times New Roman" panose="02020603050405020304" charset="0"/>
                          <a:ea typeface="黑体" panose="02010609060101010101" pitchFamily="49" charset="-122"/>
                          <a:cs typeface="Times New Roman" panose="02020603050405020304" charset="0"/>
                          <a:sym typeface="+mn-ea"/>
                        </a:rPr>
                        <a:t>/ </a:t>
                      </a:r>
                      <a:endParaRPr lang="en-US"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custDataLst>
              <p:tags r:id="rId2"/>
            </p:custDataLst>
          </p:nvPr>
        </p:nvSpPr>
        <p:spPr>
          <a:xfrm>
            <a:off x="7700010" y="861060"/>
            <a:ext cx="703580" cy="242570"/>
          </a:xfrm>
          <a:prstGeom prst="rect">
            <a:avLst/>
          </a:prstGeom>
          <a:noFill/>
        </p:spPr>
        <p:txBody>
          <a:bodyPr wrap="square" rtlCol="0">
            <a:noAutofit/>
          </a:bodyPr>
          <a:p>
            <a:r>
              <a:rPr lang="zh-CN" altLang="en-US" sz="1600">
                <a:latin typeface="黑体" panose="02010609060101010101" pitchFamily="49" charset="-122"/>
                <a:ea typeface="黑体" panose="02010609060101010101" pitchFamily="49" charset="-122"/>
              </a:rPr>
              <a:t>续表</a:t>
            </a:r>
            <a:endParaRPr lang="zh-CN" altLang="en-US" sz="1600">
              <a:latin typeface="黑体" panose="02010609060101010101" pitchFamily="49" charset="-122"/>
              <a:ea typeface="黑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5" name="表格 4"/>
          <p:cNvGraphicFramePr/>
          <p:nvPr>
            <p:custDataLst>
              <p:tags r:id="rId1"/>
            </p:custDataLst>
          </p:nvPr>
        </p:nvGraphicFramePr>
        <p:xfrm>
          <a:off x="880745" y="1336040"/>
          <a:ext cx="7383145" cy="3191510"/>
        </p:xfrm>
        <a:graphic>
          <a:graphicData uri="http://schemas.openxmlformats.org/drawingml/2006/table">
            <a:tbl>
              <a:tblPr/>
              <a:tblGrid>
                <a:gridCol w="2878455"/>
                <a:gridCol w="2898140"/>
                <a:gridCol w="1606550"/>
              </a:tblGrid>
              <a:tr h="455930">
                <a:tc>
                  <a:txBody>
                    <a:bodyPr/>
                    <a:p>
                      <a:pPr indent="457200" algn="l"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构成</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l"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例词</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l"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读音</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35580">
                <a:tc>
                  <a:txBody>
                    <a:bodyPr/>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以</a:t>
                      </a: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ie结尾的词，把</a:t>
                      </a: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ie变为y，再加</a:t>
                      </a:r>
                      <a:r>
                        <a:rPr lang="en-US" sz="2200" b="0" dirty="0">
                          <a:latin typeface="Times New Roman" panose="02020603050405020304" charset="0"/>
                          <a:ea typeface="黑体" panose="02010609060101010101" pitchFamily="49" charset="-122"/>
                          <a:cs typeface="Times New Roman" panose="02020603050405020304" charset="0"/>
                        </a:rPr>
                        <a:t>-</a:t>
                      </a:r>
                      <a:r>
                        <a:rPr sz="2200" b="0" dirty="0">
                          <a:latin typeface="Times New Roman" panose="02020603050405020304" charset="0"/>
                          <a:ea typeface="黑体" panose="02010609060101010101" pitchFamily="49" charset="-122"/>
                          <a:cs typeface="Times New Roman" panose="02020603050405020304" charset="0"/>
                        </a:rPr>
                        <a:t>ing</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lie→lying　　die→dying</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30000"/>
                        </a:lnSpc>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-ing读作/</a:t>
                      </a:r>
                      <a:r>
                        <a:rPr sz="2200" dirty="0">
                          <a:latin typeface="Times New Roman" panose="02020603050405020304" charset="0"/>
                          <a:ea typeface="黑体" panose="02010609060101010101" pitchFamily="49" charset="-122"/>
                          <a:cs typeface="Times New Roman" panose="02020603050405020304" charset="0"/>
                          <a:sym typeface="+mn-ea"/>
                        </a:rPr>
                        <a:t>ɪŋ</a:t>
                      </a:r>
                      <a:r>
                        <a:rPr sz="2200" dirty="0">
                          <a:latin typeface="Times New Roman" panose="02020603050405020304" charset="0"/>
                          <a:ea typeface="黑体" panose="02010609060101010101" pitchFamily="49" charset="-122"/>
                          <a:cs typeface="Times New Roman" panose="02020603050405020304" charset="0"/>
                          <a:sym typeface="+mn-ea"/>
                        </a:rPr>
                        <a:t>/ </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custDataLst>
              <p:tags r:id="rId2"/>
            </p:custDataLst>
          </p:nvPr>
        </p:nvSpPr>
        <p:spPr>
          <a:xfrm>
            <a:off x="7641590" y="861060"/>
            <a:ext cx="703580" cy="242570"/>
          </a:xfrm>
          <a:prstGeom prst="rect">
            <a:avLst/>
          </a:prstGeom>
          <a:noFill/>
        </p:spPr>
        <p:txBody>
          <a:bodyPr wrap="square" rtlCol="0">
            <a:noAutofit/>
          </a:bodyPr>
          <a:p>
            <a:r>
              <a:rPr lang="zh-CN" altLang="en-US" sz="1600">
                <a:latin typeface="黑体" panose="02010609060101010101" pitchFamily="49" charset="-122"/>
                <a:ea typeface="黑体" panose="02010609060101010101" pitchFamily="49" charset="-122"/>
              </a:rPr>
              <a:t>续表</a:t>
            </a:r>
            <a:endParaRPr lang="zh-CN" altLang="en-US" sz="1600">
              <a:latin typeface="黑体" panose="02010609060101010101" pitchFamily="49" charset="-122"/>
              <a:ea typeface="黑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276985"/>
            <a:ext cx="830516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【注】</a:t>
            </a:r>
            <a:r>
              <a:rPr sz="2200" dirty="0">
                <a:latin typeface="Times New Roman" panose="02020603050405020304" charset="0"/>
                <a:ea typeface="黑体" panose="02010609060101010101" pitchFamily="49" charset="-122"/>
                <a:cs typeface="Times New Roman" panose="02020603050405020304" charset="0"/>
                <a:sym typeface="+mn-ea"/>
              </a:rPr>
              <a:t>有些词不能用于进行时。</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短暂动作类：finish、marry、get up等。</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感官类：see、hear、smell、taste、feel、notice等。</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感觉类：hate、love、like、prefer、want等。</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占有、从属类： have、own、contain、belong等。</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认知类：understand、know、believe、think、doubt、forget、 remember等。</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文本框 15">
            <a:hlinkClick r:id="rId3" action="ppaction://hlinksldjump"/>
          </p:cNvPr>
          <p:cNvSpPr txBox="1"/>
          <p:nvPr>
            <p:custDataLst>
              <p:tags r:id="rId4"/>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rgbClr val="FF0000"/>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7" name="文本框 16">
            <a:hlinkClick r:id="rId5" action="ppaction://hlinksldjump"/>
          </p:cNvPr>
          <p:cNvSpPr txBox="1"/>
          <p:nvPr>
            <p:custDataLst>
              <p:tags r:id="rId6"/>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7" action="ppaction://hlinksldjump"/>
          </p:cNvPr>
          <p:cNvSpPr txBox="1"/>
          <p:nvPr>
            <p:custDataLst>
              <p:tags r:id="rId8"/>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9" action="ppaction://hlinksldjump"/>
          </p:cNvPr>
          <p:cNvSpPr txBox="1"/>
          <p:nvPr>
            <p:custDataLst>
              <p:tags r:id="rId10"/>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1" action="ppaction://hlinksldjump"/>
          </p:cNvPr>
          <p:cNvSpPr txBox="1"/>
          <p:nvPr>
            <p:custDataLst>
              <p:tags r:id="rId12"/>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3" name="文本框 2"/>
          <p:cNvSpPr txBox="1"/>
          <p:nvPr>
            <p:custDataLst>
              <p:tags r:id="rId13"/>
            </p:custDataLst>
          </p:nvPr>
        </p:nvSpPr>
        <p:spPr>
          <a:xfrm>
            <a:off x="553720" y="1198245"/>
            <a:ext cx="1071880" cy="368300"/>
          </a:xfrm>
          <a:prstGeom prst="rect">
            <a:avLst/>
          </a:prstGeom>
          <a:noFill/>
        </p:spPr>
        <p:txBody>
          <a:bodyPr wrap="square" rtlCol="0">
            <a:spAutoFit/>
          </a:bodyPr>
          <a:p>
            <a:r>
              <a:rPr lang="zh-CN" altLang="en-US" b="1" dirty="0">
                <a:solidFill>
                  <a:srgbClr val="FF0000"/>
                </a:solidFill>
                <a:latin typeface="黑体" panose="02010609060101010101" pitchFamily="49" charset="-122"/>
                <a:ea typeface="黑体" panose="02010609060101010101" pitchFamily="49" charset="-122"/>
              </a:rPr>
              <a:t>练习四</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由句意和语境可知应用现在进行时态，主语children是复数，be动词用are。</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14"/>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  It's nine o'clock in the morning. The children ________ on the playground.</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is running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are running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run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ran</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B</a:t>
            </a:r>
            <a:endParaRPr lang="en-US" altLang="zh-CN" sz="2200" dirty="0">
              <a:solidFill>
                <a:srgbClr val="FF0000"/>
              </a:solidFill>
              <a:latin typeface="Times New Roman" panose="02020603050405020304" charset="0"/>
              <a:cs typeface="Times New Roman" panose="02020603050405020304" charset="0"/>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9" name="文本框 8"/>
          <p:cNvSpPr txBox="1">
            <a:spLocks noChangeArrowheads="1"/>
          </p:cNvSpPr>
          <p:nvPr/>
        </p:nvSpPr>
        <p:spPr bwMode="auto">
          <a:xfrm>
            <a:off x="634365" y="3085465"/>
            <a:ext cx="796353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由句意和语境可知应用现在进行时态，主语是who，此处指单数意义，be动词用is。</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1"/>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2</a:t>
            </a:r>
            <a:r>
              <a:rPr sz="2200" dirty="0">
                <a:latin typeface="Times New Roman" panose="02020603050405020304" charset="0"/>
                <a:ea typeface="黑体" panose="02010609060101010101" pitchFamily="49" charset="-122"/>
                <a:cs typeface="Times New Roman" panose="02020603050405020304" charset="0"/>
                <a:sym typeface="+mn-ea"/>
              </a:rPr>
              <a:t>. Listen! Who ________ over there now?</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sing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sings</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is singing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are singing</a:t>
            </a:r>
            <a:r>
              <a:rPr lang="en-US" sz="2200" dirty="0">
                <a:latin typeface="Times New Roman" panose="02020603050405020304" charset="0"/>
                <a:ea typeface="黑体" panose="02010609060101010101" pitchFamily="49" charset="-122"/>
                <a:cs typeface="Times New Roman" panose="02020603050405020304" charset="0"/>
                <a:sym typeface="+mn-ea"/>
              </a:rPr>
              <a:t>          </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19" name="文本框 18">
            <a:hlinkClick r:id="rId2" action="ppaction://hlinksldjump"/>
          </p:cNvPr>
          <p:cNvSpPr txBox="1"/>
          <p:nvPr>
            <p:custDataLst>
              <p:tags r:id="rId3"/>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1" name="文本框 20">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2</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2" name="文本框 21">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3" name="文本框 22">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4" name="文本框 23">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9" name="文本框 8"/>
          <p:cNvSpPr txBox="1">
            <a:spLocks noChangeArrowheads="1"/>
          </p:cNvSpPr>
          <p:nvPr/>
        </p:nvSpPr>
        <p:spPr bwMode="auto">
          <a:xfrm>
            <a:off x="553720" y="3339465"/>
            <a:ext cx="796353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根据at the moment可知用现在进行时态：sb. am/is/are＋doing sth.。</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1"/>
            </p:custDataLst>
          </p:nvPr>
        </p:nvSpPr>
        <p:spPr bwMode="auto">
          <a:xfrm>
            <a:off x="495935" y="1776095"/>
            <a:ext cx="84486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3</a:t>
            </a:r>
            <a:r>
              <a:rPr sz="2200" dirty="0">
                <a:latin typeface="Times New Roman" panose="02020603050405020304" charset="0"/>
                <a:ea typeface="黑体" panose="02010609060101010101" pitchFamily="49" charset="-122"/>
                <a:cs typeface="Times New Roman" panose="02020603050405020304" charset="0"/>
                <a:sym typeface="+mn-ea"/>
              </a:rPr>
              <a:t>.  Keep your voice down, please! Mary ________ for the final exam at the moment.</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prepares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is preparing</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prepare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will prepare</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B</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2" action="ppaction://hlinksldjump"/>
          </p:cNvPr>
          <p:cNvSpPr txBox="1"/>
          <p:nvPr>
            <p:custDataLst>
              <p:tags r:id="rId3"/>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5" name="文本框 4">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3</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8" name="文本框 7">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0" name="文本框 9">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9" name="文本框 8"/>
          <p:cNvSpPr txBox="1">
            <a:spLocks noChangeArrowheads="1"/>
          </p:cNvSpPr>
          <p:nvPr/>
        </p:nvSpPr>
        <p:spPr bwMode="auto">
          <a:xfrm>
            <a:off x="553720" y="3129915"/>
            <a:ext cx="796353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由句意和语境可知应用现在进行时态，主语she是第三人称单数，be动词用is。</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1"/>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4</a:t>
            </a:r>
            <a:r>
              <a:rPr sz="2200" dirty="0">
                <a:latin typeface="Times New Roman" panose="02020603050405020304" charset="0"/>
                <a:ea typeface="黑体" panose="02010609060101010101" pitchFamily="49" charset="-122"/>
                <a:cs typeface="Times New Roman" panose="02020603050405020304" charset="0"/>
                <a:sym typeface="+mn-ea"/>
              </a:rPr>
              <a:t>.  She ________a novel these days.</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read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will read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is reading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are reading</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2" action="ppaction://hlinksldjump"/>
          </p:cNvPr>
          <p:cNvSpPr txBox="1"/>
          <p:nvPr>
            <p:custDataLst>
              <p:tags r:id="rId3"/>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5" name="文本框 4">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4</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0" name="文本框 9">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9" name="文本框 8"/>
          <p:cNvSpPr txBox="1">
            <a:spLocks noChangeArrowheads="1"/>
          </p:cNvSpPr>
          <p:nvPr/>
        </p:nvSpPr>
        <p:spPr bwMode="auto">
          <a:xfrm>
            <a:off x="553720" y="3178175"/>
            <a:ext cx="796353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根据now可知用现在进行时态，排除A、B两项。sleep的现在分词是sleeping。</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1"/>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5</a:t>
            </a:r>
            <a:r>
              <a:rPr sz="2200" dirty="0">
                <a:latin typeface="Times New Roman" panose="02020603050405020304" charset="0"/>
                <a:ea typeface="黑体" panose="02010609060101010101" pitchFamily="49" charset="-122"/>
                <a:cs typeface="Times New Roman" panose="02020603050405020304" charset="0"/>
                <a:sym typeface="+mn-ea"/>
              </a:rPr>
              <a:t>.  Don't cry. My father ________ now.</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sleep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sleeps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is sleeping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is sleepping</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2" action="ppaction://hlinksldjump"/>
          </p:cNvPr>
          <p:cNvSpPr txBox="1"/>
          <p:nvPr>
            <p:custDataLst>
              <p:tags r:id="rId3"/>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5" name="文本框 4">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0" name="文本框 9">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rgbClr val="FF0000"/>
                </a:solidFill>
                <a:latin typeface="黑体" panose="02010609060101010101" pitchFamily="49" charset="-122"/>
                <a:ea typeface="黑体" panose="02010609060101010101" pitchFamily="49" charset="-122"/>
              </a:rPr>
              <a:t>5</a:t>
            </a:r>
            <a:endParaRPr lang="en-US" altLang="zh-CN" b="1" dirty="0">
              <a:solidFill>
                <a:srgbClr val="FF0000"/>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303895" cy="269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5. 过去进行时</a:t>
            </a:r>
            <a:endPar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(1)基本用法。</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①表示过去某一时刻正在进行的动作或存在的状态，常连用的时间状语有at that time、then、at this time yesterday、at 2 o'clock yesterday、from 9：00 to 11：00 yesterday morning、when引导的从句等。</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8" name="表格 7"/>
          <p:cNvGraphicFramePr/>
          <p:nvPr>
            <p:custDataLst>
              <p:tags r:id="rId1"/>
            </p:custDataLst>
          </p:nvPr>
        </p:nvGraphicFramePr>
        <p:xfrm>
          <a:off x="581660" y="1082675"/>
          <a:ext cx="7972425" cy="3529330"/>
        </p:xfrm>
        <a:graphic>
          <a:graphicData uri="http://schemas.openxmlformats.org/drawingml/2006/table">
            <a:tbl>
              <a:tblPr/>
              <a:tblGrid>
                <a:gridCol w="981075"/>
                <a:gridCol w="2517775"/>
                <a:gridCol w="2009140"/>
                <a:gridCol w="2464435"/>
              </a:tblGrid>
              <a:tr h="1019810">
                <a:tc rowSpan="2">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考点</a:t>
                      </a:r>
                      <a:endParaRPr sz="1800" b="0" spc="130" dirty="0">
                        <a:latin typeface="微软雅黑" panose="020B0503020204020204" charset="-122"/>
                        <a:ea typeface="微软雅黑" panose="020B0503020204020204"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内容解读</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defTabSz="914400" fontAlgn="auto">
                        <a:lnSpc>
                          <a:spcPct val="120000"/>
                        </a:lnSpc>
                        <a:spcBef>
                          <a:spcPts val="0"/>
                        </a:spcBef>
                        <a:spcAft>
                          <a:spcPts val="0"/>
                        </a:spcAft>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近四年对口高职考试统计(题号、试题关键词)</a:t>
                      </a:r>
                      <a:endParaRPr sz="2200" b="0" dirty="0">
                        <a:latin typeface="Times New Roman" panose="02020603050405020304" charset="0"/>
                        <a:ea typeface="黑体" panose="02010609060101010101" pitchFamily="49" charset="-122"/>
                        <a:cs typeface="Times New Roman" panose="02020603050405020304" charset="0"/>
                        <a:sym typeface="+mn-ea"/>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017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考试年份</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常考题型</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07820">
                <a:tc>
                  <a:txBody>
                    <a:bodyPr/>
                    <a:p>
                      <a:pPr indent="0" algn="ctr" defTabSz="914400" fontAlgn="auto">
                        <a:lnSpc>
                          <a:spcPct val="120000"/>
                        </a:lnSpc>
                        <a:spcBef>
                          <a:spcPts val="0"/>
                        </a:spcBef>
                        <a:spcAft>
                          <a:spcPts val="0"/>
                        </a:spcAft>
                        <a:buClrTx/>
                        <a:buSzTx/>
                        <a:buNone/>
                      </a:pPr>
                      <a:r>
                        <a:rPr lang="zh-CN" altLang="en-US" sz="2200" b="0" dirty="0">
                          <a:latin typeface="Times New Roman" panose="02020603050405020304" charset="0"/>
                          <a:ea typeface="黑体" panose="02010609060101010101" pitchFamily="49" charset="-122"/>
                          <a:cs typeface="Times New Roman" panose="02020603050405020304" charset="0"/>
                        </a:rPr>
                        <a:t>语态</a:t>
                      </a:r>
                      <a:endParaRPr lang="zh-CN" altLang="en-US"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20000"/>
                        </a:lnSpc>
                        <a:spcBef>
                          <a:spcPts val="0"/>
                        </a:spcBef>
                        <a:spcAft>
                          <a:spcPts val="0"/>
                        </a:spcAft>
                        <a:buClrTx/>
                        <a:buSzTx/>
                        <a:buNone/>
                      </a:pPr>
                      <a:r>
                        <a:rPr lang="zh-CN" altLang="en-US" sz="2200" dirty="0">
                          <a:latin typeface="Times New Roman" panose="02020603050405020304" charset="0"/>
                          <a:ea typeface="黑体" panose="02010609060101010101" pitchFamily="49" charset="-122"/>
                          <a:cs typeface="Times New Roman" panose="02020603050405020304" charset="0"/>
                          <a:sym typeface="+mn-ea"/>
                        </a:rPr>
                        <a:t>1. 理解、掌握并能熟练运用八大时态和情态动词的被动语态结构</a:t>
                      </a:r>
                      <a:endParaRPr lang="zh-CN" altLang="en-US" sz="2200" dirty="0">
                        <a:latin typeface="Times New Roman" panose="02020603050405020304" charset="0"/>
                        <a:ea typeface="黑体" panose="02010609060101010101" pitchFamily="49" charset="-122"/>
                        <a:cs typeface="Times New Roman" panose="02020603050405020304" charset="0"/>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lang="en-US" altLang="zh-CN" sz="2200" b="0" dirty="0">
                          <a:latin typeface="Times New Roman" panose="02020603050405020304" charset="0"/>
                          <a:ea typeface="黑体" panose="02010609060101010101" pitchFamily="49" charset="-122"/>
                          <a:cs typeface="Times New Roman" panose="02020603050405020304" charset="0"/>
                        </a:rPr>
                        <a:t>2019</a:t>
                      </a:r>
                      <a:r>
                        <a:rPr lang="zh-CN" altLang="en-US" sz="2200" b="0" dirty="0">
                          <a:latin typeface="Times New Roman" panose="02020603050405020304" charset="0"/>
                          <a:ea typeface="黑体" panose="02010609060101010101" pitchFamily="49" charset="-122"/>
                          <a:cs typeface="Times New Roman" panose="02020603050405020304" charset="0"/>
                        </a:rPr>
                        <a:t>年</a:t>
                      </a:r>
                      <a:endParaRPr lang="zh-CN" altLang="en-US"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lang="en-US" altLang="zh-CN" sz="2200" b="0" dirty="0">
                          <a:latin typeface="Times New Roman" panose="02020603050405020304" charset="0"/>
                          <a:ea typeface="黑体" panose="02010609060101010101" pitchFamily="49" charset="-122"/>
                          <a:cs typeface="Times New Roman" panose="02020603050405020304" charset="0"/>
                        </a:rPr>
                        <a:t>43. ...</a:t>
                      </a:r>
                      <a:r>
                        <a:rPr lang="en-US" altLang="zh-CN" sz="2200" b="0" u="sng" dirty="0">
                          <a:latin typeface="Times New Roman" panose="02020603050405020304" charset="0"/>
                          <a:ea typeface="黑体" panose="02010609060101010101" pitchFamily="49" charset="-122"/>
                          <a:cs typeface="Times New Roman" panose="02020603050405020304" charset="0"/>
                        </a:rPr>
                        <a:t>was asked </a:t>
                      </a:r>
                      <a:r>
                        <a:rPr lang="en-US" altLang="zh-CN" sz="2200" b="0" dirty="0">
                          <a:latin typeface="Times New Roman" panose="02020603050405020304" charset="0"/>
                          <a:ea typeface="黑体" panose="02010609060101010101" pitchFamily="49" charset="-122"/>
                          <a:cs typeface="Times New Roman" panose="02020603050405020304" charset="0"/>
                        </a:rPr>
                        <a:t>by... (改为被动句)</a:t>
                      </a:r>
                      <a:endParaRPr lang="en-US" altLang="zh-CN"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custDataLst>
              <p:tags r:id="rId2"/>
            </p:custDataLst>
          </p:nvPr>
        </p:nvSpPr>
        <p:spPr>
          <a:xfrm>
            <a:off x="7851140" y="744220"/>
            <a:ext cx="703580" cy="242570"/>
          </a:xfrm>
          <a:prstGeom prst="rect">
            <a:avLst/>
          </a:prstGeom>
          <a:noFill/>
        </p:spPr>
        <p:txBody>
          <a:bodyPr wrap="square" rtlCol="0">
            <a:noAutofit/>
          </a:bodyPr>
          <a:p>
            <a:r>
              <a:rPr lang="zh-CN" altLang="en-US" sz="1600">
                <a:latin typeface="黑体" panose="02010609060101010101" pitchFamily="49" charset="-122"/>
                <a:ea typeface="黑体" panose="02010609060101010101" pitchFamily="49" charset="-122"/>
              </a:rPr>
              <a:t>续表</a:t>
            </a:r>
            <a:endParaRPr lang="zh-CN" altLang="en-US" sz="1600">
              <a:latin typeface="黑体" panose="02010609060101010101" pitchFamily="49" charset="-122"/>
              <a:ea typeface="黑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如：When my mother came in, I was doing my homework.</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当妈妈进来的时候，我正在做作业。</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At 9 o'clock yesterday evening, the Greens were watching TV.</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昨天晚上9点钟的时候，格林一家正在看电视。</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29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②表示过去某一阶段一直在进行的动作或存在的状态。</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如：From July to August last year, she was travelling in Europe.</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去年7月到8月，她一直在欧洲旅游。</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【注】</a:t>
            </a:r>
            <a:r>
              <a:rPr sz="2200" dirty="0">
                <a:latin typeface="Times New Roman" panose="02020603050405020304" charset="0"/>
                <a:ea typeface="黑体" panose="02010609060101010101" pitchFamily="49" charset="-122"/>
                <a:cs typeface="Times New Roman" panose="02020603050405020304" charset="0"/>
                <a:sym typeface="+mn-ea"/>
              </a:rPr>
              <a:t>在使用过去进行时时，句子里都应有一个过去的时间为依据。</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080135"/>
            <a:ext cx="8288020" cy="346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(2)句式结构。</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①肯定句。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主语＋was/were＋doing＋其他成分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②否定句。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主语＋wasn't/weren't＋doing＋其他成分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③疑问句。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一般疑问句：Was/Were＋主语＋doing＋其他成分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特殊疑问句：特殊疑问词＋一般疑问句</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文本框 15">
            <a:hlinkClick r:id="rId3" action="ppaction://hlinksldjump"/>
          </p:cNvPr>
          <p:cNvSpPr txBox="1"/>
          <p:nvPr>
            <p:custDataLst>
              <p:tags r:id="rId4"/>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rgbClr val="FF0000"/>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7" name="文本框 16">
            <a:hlinkClick r:id="rId5" action="ppaction://hlinksldjump"/>
          </p:cNvPr>
          <p:cNvSpPr txBox="1"/>
          <p:nvPr>
            <p:custDataLst>
              <p:tags r:id="rId6"/>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7" action="ppaction://hlinksldjump"/>
          </p:cNvPr>
          <p:cNvSpPr txBox="1"/>
          <p:nvPr>
            <p:custDataLst>
              <p:tags r:id="rId8"/>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9" action="ppaction://hlinksldjump"/>
          </p:cNvPr>
          <p:cNvSpPr txBox="1"/>
          <p:nvPr>
            <p:custDataLst>
              <p:tags r:id="rId10"/>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1" action="ppaction://hlinksldjump"/>
          </p:cNvPr>
          <p:cNvSpPr txBox="1"/>
          <p:nvPr>
            <p:custDataLst>
              <p:tags r:id="rId12"/>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3" name="文本框 2"/>
          <p:cNvSpPr txBox="1"/>
          <p:nvPr>
            <p:custDataLst>
              <p:tags r:id="rId13"/>
            </p:custDataLst>
          </p:nvPr>
        </p:nvSpPr>
        <p:spPr>
          <a:xfrm>
            <a:off x="553720" y="1198245"/>
            <a:ext cx="1071880" cy="368300"/>
          </a:xfrm>
          <a:prstGeom prst="rect">
            <a:avLst/>
          </a:prstGeom>
          <a:noFill/>
        </p:spPr>
        <p:txBody>
          <a:bodyPr wrap="square" rtlCol="0">
            <a:spAutoFit/>
          </a:bodyPr>
          <a:p>
            <a:r>
              <a:rPr lang="zh-CN" altLang="en-US" b="1" dirty="0">
                <a:solidFill>
                  <a:srgbClr val="FF0000"/>
                </a:solidFill>
                <a:latin typeface="黑体" panose="02010609060101010101" pitchFamily="49" charset="-122"/>
                <a:ea typeface="黑体" panose="02010609060101010101" pitchFamily="49" charset="-122"/>
              </a:rPr>
              <a:t>练习五</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由“from 7 to 9 last night”可知应用过去进行时态，主语they是第三人称复数。</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14"/>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  They ________ football from 7 to 9 last night.</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was playing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are playing    </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were playing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played</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a:t>
            </a:r>
            <a:r>
              <a:rPr sz="2200" dirty="0">
                <a:solidFill>
                  <a:srgbClr val="FF0000"/>
                </a:solidFill>
                <a:latin typeface="Times New Roman" panose="02020603050405020304" charset="0"/>
                <a:ea typeface="黑体" panose="02010609060101010101" pitchFamily="49" charset="-122"/>
                <a:cs typeface="Times New Roman" panose="02020603050405020304" charset="0"/>
              </a:rPr>
              <a:t>主句和从句的动作同时进行，用过去进行时。</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2</a:t>
            </a:r>
            <a:r>
              <a:rPr sz="2200" dirty="0">
                <a:latin typeface="Times New Roman" panose="02020603050405020304" charset="0"/>
                <a:ea typeface="黑体" panose="02010609060101010101" pitchFamily="49" charset="-122"/>
                <a:cs typeface="Times New Roman" panose="02020603050405020304" charset="0"/>
                <a:sym typeface="+mn-ea"/>
              </a:rPr>
              <a:t>.  My mother ________ while my father ________ TV.</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cooked; was watching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was cooking; was watching</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was cooked; watched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cooked; watched</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B</a:t>
            </a:r>
            <a:endParaRPr lang="en-US" altLang="zh-CN" sz="2200" dirty="0">
              <a:solidFill>
                <a:srgbClr val="FF0000"/>
              </a:solidFill>
              <a:latin typeface="Times New Roman" panose="02020603050405020304" charset="0"/>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9" name="文本框 18">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2</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20" name="文本框 19">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1" name="文本框 20">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2" name="文本框 21">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由“at this time yesterday”可知应用过去进行时态，主语you此处是第二人称复数。</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3</a:t>
            </a:r>
            <a:r>
              <a:rPr sz="2200" dirty="0">
                <a:latin typeface="Times New Roman" panose="02020603050405020304" charset="0"/>
                <a:ea typeface="黑体" panose="02010609060101010101" pitchFamily="49" charset="-122"/>
                <a:cs typeface="Times New Roman" panose="02020603050405020304" charset="0"/>
                <a:sym typeface="+mn-ea"/>
              </a:rPr>
              <a:t>. What________you________at this time yesterday?</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did; do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were; doing    </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are; doing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do; do</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B</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3</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根据句意和语境可知用过去进行时，主语the students是复数，故be动词用were。</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4</a:t>
            </a:r>
            <a:r>
              <a:rPr sz="2200" dirty="0">
                <a:latin typeface="Times New Roman" panose="02020603050405020304" charset="0"/>
                <a:ea typeface="黑体" panose="02010609060101010101" pitchFamily="49" charset="-122"/>
                <a:cs typeface="Times New Roman" panose="02020603050405020304" charset="0"/>
                <a:sym typeface="+mn-ea"/>
              </a:rPr>
              <a:t>.  The students ________ busily when Miss Wang came into the classroom.</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write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B. wrote</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were writing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are writing</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4</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由“at ten o'clock last night”可知应用过去进行时态。</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5</a:t>
            </a:r>
            <a:r>
              <a:rPr sz="2200" dirty="0">
                <a:latin typeface="Times New Roman" panose="02020603050405020304" charset="0"/>
                <a:ea typeface="黑体" panose="02010609060101010101" pitchFamily="49" charset="-122"/>
                <a:cs typeface="Times New Roman" panose="02020603050405020304" charset="0"/>
                <a:sym typeface="+mn-ea"/>
              </a:rPr>
              <a:t>. Who________at ten o'clock last night?</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is singing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was singing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sing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sang</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B</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rgbClr val="FF0000"/>
                </a:solidFill>
                <a:latin typeface="黑体" panose="02010609060101010101" pitchFamily="49" charset="-122"/>
                <a:ea typeface="黑体" panose="02010609060101010101" pitchFamily="49" charset="-122"/>
              </a:rPr>
              <a:t>5</a:t>
            </a:r>
            <a:endParaRPr lang="en-US" altLang="zh-CN" b="1" dirty="0">
              <a:solidFill>
                <a:srgbClr val="FF0000"/>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372745" y="1230630"/>
            <a:ext cx="8398510" cy="315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6. 现在完成时</a:t>
            </a:r>
            <a:endPar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(1)基本用法。</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①表示过去发生或已经完成的某一动作对现在造成的影响或结果，通常与表示包括现在在内的时间副词just、already、before、yet、never、ever等词连用。</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如：I have seen the film before. 之前我看过这部电影。</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Have you ever heard of that? 你听说过那件事吗？</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619760" y="1314450"/>
            <a:ext cx="7978775" cy="263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②表示过去已经开始，一直持续到现在，也许还会持续下去的动作或状态，可以和表示从过去某一时刻延续到现在(包括现在在内)的一段时间的状语连用， 如for、since、so far、this</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week(month、year...)等。</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8" name="表格 7"/>
          <p:cNvGraphicFramePr/>
          <p:nvPr>
            <p:custDataLst>
              <p:tags r:id="rId1"/>
            </p:custDataLst>
          </p:nvPr>
        </p:nvGraphicFramePr>
        <p:xfrm>
          <a:off x="497205" y="1062355"/>
          <a:ext cx="8057515" cy="3321050"/>
        </p:xfrm>
        <a:graphic>
          <a:graphicData uri="http://schemas.openxmlformats.org/drawingml/2006/table">
            <a:tbl>
              <a:tblPr/>
              <a:tblGrid>
                <a:gridCol w="1242060"/>
                <a:gridCol w="2579370"/>
                <a:gridCol w="1615440"/>
                <a:gridCol w="2620645"/>
              </a:tblGrid>
              <a:tr h="1223010">
                <a:tc rowSpan="2">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考点</a:t>
                      </a:r>
                      <a:endParaRPr sz="1800" b="0" spc="130" dirty="0">
                        <a:latin typeface="微软雅黑" panose="020B0503020204020204" charset="-122"/>
                        <a:ea typeface="微软雅黑" panose="020B0503020204020204"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内容解读</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defTabSz="914400" fontAlgn="auto">
                        <a:lnSpc>
                          <a:spcPct val="120000"/>
                        </a:lnSpc>
                        <a:spcBef>
                          <a:spcPts val="0"/>
                        </a:spcBef>
                        <a:spcAft>
                          <a:spcPts val="0"/>
                        </a:spcAft>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近四年对口高职考试统计(题号、试题关键词)</a:t>
                      </a:r>
                      <a:endParaRPr sz="2200" b="0" dirty="0">
                        <a:latin typeface="Times New Roman" panose="02020603050405020304" charset="0"/>
                        <a:ea typeface="黑体" panose="02010609060101010101" pitchFamily="49" charset="-122"/>
                        <a:cs typeface="Times New Roman" panose="02020603050405020304" charset="0"/>
                        <a:sym typeface="+mn-ea"/>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12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考试年份</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常考题型</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6840">
                <a:tc>
                  <a:txBody>
                    <a:bodyPr/>
                    <a:p>
                      <a:pPr indent="0" algn="ctr" defTabSz="914400" fontAlgn="auto">
                        <a:lnSpc>
                          <a:spcPct val="120000"/>
                        </a:lnSpc>
                        <a:spcBef>
                          <a:spcPts val="0"/>
                        </a:spcBef>
                        <a:spcAft>
                          <a:spcPts val="0"/>
                        </a:spcAft>
                        <a:buClrTx/>
                        <a:buSzTx/>
                        <a:buNone/>
                      </a:pPr>
                      <a:r>
                        <a:rPr lang="zh-CN" altLang="en-US" sz="2200" dirty="0">
                          <a:latin typeface="Times New Roman" panose="02020603050405020304" charset="0"/>
                          <a:ea typeface="黑体" panose="02010609060101010101" pitchFamily="49" charset="-122"/>
                          <a:cs typeface="Times New Roman" panose="02020603050405020304" charset="0"/>
                          <a:sym typeface="+mn-ea"/>
                        </a:rPr>
                        <a:t>语态</a:t>
                      </a:r>
                      <a:endParaRPr lang="zh-CN" altLang="en-US"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20000"/>
                        </a:lnSpc>
                        <a:spcBef>
                          <a:spcPts val="0"/>
                        </a:spcBef>
                        <a:spcAft>
                          <a:spcPts val="0"/>
                        </a:spcAft>
                        <a:buClrTx/>
                        <a:buSzTx/>
                        <a:buNone/>
                      </a:pPr>
                      <a:r>
                        <a:rPr lang="zh-CN" altLang="en-US" sz="2200" dirty="0">
                          <a:latin typeface="Times New Roman" panose="02020603050405020304" charset="0"/>
                          <a:ea typeface="黑体" panose="02010609060101010101" pitchFamily="49" charset="-122"/>
                          <a:cs typeface="Times New Roman" panose="02020603050405020304" charset="0"/>
                          <a:sym typeface="+mn-ea"/>
                        </a:rPr>
                        <a:t>2. 理解并运用make、 see、 hear、 watch、 notice 的被动语态</a:t>
                      </a:r>
                      <a:endParaRPr lang="zh-CN" altLang="en-US" sz="2200" dirty="0">
                        <a:latin typeface="Times New Roman" panose="02020603050405020304" charset="0"/>
                        <a:ea typeface="黑体" panose="02010609060101010101" pitchFamily="49" charset="-122"/>
                        <a:cs typeface="Times New Roman" panose="02020603050405020304" charset="0"/>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lang="en-US" altLang="zh-CN" sz="2200" b="0" dirty="0">
                          <a:latin typeface="Times New Roman" panose="02020603050405020304" charset="0"/>
                          <a:ea typeface="黑体" panose="02010609060101010101" pitchFamily="49" charset="-122"/>
                          <a:cs typeface="Times New Roman" panose="02020603050405020304" charset="0"/>
                        </a:rPr>
                        <a:t>2020</a:t>
                      </a:r>
                      <a:r>
                        <a:rPr lang="zh-CN" altLang="en-US" sz="2200" b="0" dirty="0">
                          <a:latin typeface="Times New Roman" panose="02020603050405020304" charset="0"/>
                          <a:ea typeface="黑体" panose="02010609060101010101" pitchFamily="49" charset="-122"/>
                          <a:cs typeface="Times New Roman" panose="02020603050405020304" charset="0"/>
                        </a:rPr>
                        <a:t>年</a:t>
                      </a:r>
                      <a:endParaRPr lang="zh-CN" altLang="en-US"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lang="en-US" altLang="zh-CN" sz="2200" b="0" dirty="0">
                          <a:latin typeface="Times New Roman" panose="02020603050405020304" charset="0"/>
                          <a:ea typeface="黑体" panose="02010609060101010101" pitchFamily="49" charset="-122"/>
                          <a:cs typeface="Times New Roman" panose="02020603050405020304" charset="0"/>
                        </a:rPr>
                        <a:t>——</a:t>
                      </a:r>
                      <a:endParaRPr lang="en-US" altLang="zh-CN"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custDataLst>
              <p:tags r:id="rId2"/>
            </p:custDataLst>
          </p:nvPr>
        </p:nvSpPr>
        <p:spPr>
          <a:xfrm>
            <a:off x="7851140" y="744220"/>
            <a:ext cx="703580" cy="242570"/>
          </a:xfrm>
          <a:prstGeom prst="rect">
            <a:avLst/>
          </a:prstGeom>
          <a:noFill/>
        </p:spPr>
        <p:txBody>
          <a:bodyPr wrap="square" rtlCol="0">
            <a:noAutofit/>
          </a:bodyPr>
          <a:p>
            <a:r>
              <a:rPr lang="zh-CN" altLang="en-US" sz="1600">
                <a:latin typeface="黑体" panose="02010609060101010101" pitchFamily="49" charset="-122"/>
                <a:ea typeface="黑体" panose="02010609060101010101" pitchFamily="49" charset="-122"/>
              </a:rPr>
              <a:t>续表</a:t>
            </a:r>
            <a:endParaRPr lang="zh-CN" altLang="en-US" sz="1600">
              <a:latin typeface="黑体" panose="02010609060101010101" pitchFamily="49" charset="-122"/>
              <a:ea typeface="黑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01179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如：Since I graduated from college, I have been a teacher in a high school.</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自从我大学毕业，我就成了一名高中教师。</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My elder brother has worked in that factory for over 10 years.</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我的哥哥在那个工厂工作了10 多年。</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063625"/>
            <a:ext cx="828802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(2)句式结构。</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①肯定句。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主语＋have/has＋动词的过去分词＋其他成分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②否定句。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主语＋haven't/hasn't＋动词的过去分词＋其他成分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③疑问句。</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一般疑问句：Have/Has＋主语＋动词的过去分词＋其他成分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特殊疑问句：特殊疑问词＋一般疑问句</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(3)注意事项。</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①for＋时间段，since＋过去的时间点或一般过去时的句子。</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for two years/ten months/five minutes</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since 1990/he came here/nine o'clock</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229870" y="1314450"/>
            <a:ext cx="868426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②表示短暂时间动作的词(瞬间动词)，如come、go、die、 borrow、buy、leave、arrive、join、begin等的完成时不能与for、 since等表示一段时间的短语连用。我们可以采用两种方法进行更改：一种是将时间状语去掉，另一种是将瞬间动词变为延续动词。</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如：His grandmother has died since 1990. (×)</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His grandmother has died. (√)他的祖母过世了。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His grandmother has been dead since 1990. (√)他的祖母1990年过世了。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【注】</a:t>
            </a:r>
            <a:r>
              <a:rPr sz="2200" dirty="0">
                <a:latin typeface="Times New Roman" panose="02020603050405020304" charset="0"/>
                <a:ea typeface="黑体" panose="02010609060101010101" pitchFamily="49" charset="-122"/>
                <a:cs typeface="Times New Roman" panose="02020603050405020304" charset="0"/>
                <a:sym typeface="+mn-ea"/>
              </a:rPr>
              <a:t>常见瞬间动词及其相对应的延续动词见下表。</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3" name="表格 2"/>
          <p:cNvGraphicFramePr/>
          <p:nvPr>
            <p:custDataLst>
              <p:tags r:id="rId1"/>
            </p:custDataLst>
          </p:nvPr>
        </p:nvGraphicFramePr>
        <p:xfrm>
          <a:off x="558165" y="1532255"/>
          <a:ext cx="7751445" cy="2613660"/>
        </p:xfrm>
        <a:graphic>
          <a:graphicData uri="http://schemas.openxmlformats.org/drawingml/2006/table">
            <a:tbl>
              <a:tblPr/>
              <a:tblGrid>
                <a:gridCol w="3587750"/>
                <a:gridCol w="4163695"/>
              </a:tblGrid>
              <a:tr h="435610">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瞬间动词</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延续动词</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5610">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come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be here/be in</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5610">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go</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be there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5610">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leave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be away from</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5610">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arrive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be here/be in</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5610">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die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defTabSz="914400">
                        <a:lnSpc>
                          <a:spcPct val="130000"/>
                        </a:lnSpc>
                        <a:buClrTx/>
                        <a:buSzTx/>
                        <a:buFontTx/>
                        <a:buNone/>
                      </a:pPr>
                      <a:r>
                        <a:rPr sz="2200" b="0" dirty="0">
                          <a:latin typeface="Times New Roman" panose="02020603050405020304" charset="0"/>
                          <a:ea typeface="黑体" panose="02010609060101010101" pitchFamily="49" charset="-122"/>
                          <a:cs typeface="Times New Roman" panose="02020603050405020304" charset="0"/>
                        </a:rPr>
                        <a:t>be dead</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2211705" y="986790"/>
            <a:ext cx="3048000" cy="368300"/>
          </a:xfrm>
          <a:prstGeom prst="rect">
            <a:avLst/>
          </a:prstGeom>
          <a:noFill/>
        </p:spPr>
        <p:txBody>
          <a:bodyPr wrap="square" rtlCol="0">
            <a:spAutoFit/>
          </a:bodyPr>
          <a:p>
            <a:endParaRPr lang="zh-CN" altLang="en-US"/>
          </a:p>
        </p:txBody>
      </p:sp>
    </p:spTree>
    <p:custDataLst>
      <p:tags r:id="rId2"/>
    </p:custData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3" name="表格 2"/>
          <p:cNvGraphicFramePr/>
          <p:nvPr>
            <p:custDataLst>
              <p:tags r:id="rId1"/>
            </p:custDataLst>
          </p:nvPr>
        </p:nvGraphicFramePr>
        <p:xfrm>
          <a:off x="503555" y="1590675"/>
          <a:ext cx="7491730" cy="2640330"/>
        </p:xfrm>
        <a:graphic>
          <a:graphicData uri="http://schemas.openxmlformats.org/drawingml/2006/table">
            <a:tbl>
              <a:tblPr/>
              <a:tblGrid>
                <a:gridCol w="3467735"/>
                <a:gridCol w="4023995"/>
              </a:tblGrid>
              <a:tr h="440055">
                <a:tc>
                  <a:txBody>
                    <a:bodyPr/>
                    <a:p>
                      <a:pPr indent="457200" algn="ctr"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瞬间动词</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457200" algn="ctr" defTabSz="914400">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延续动词</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055">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buy</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have</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055">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borrow/lend</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keep</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055">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join</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be in/be a member of</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055">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begin/start</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be on</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055">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stop</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30000"/>
                        </a:lnSpc>
                        <a:buClrTx/>
                        <a:buSzTx/>
                        <a:buNone/>
                      </a:pPr>
                      <a:r>
                        <a:rPr sz="2200" b="0" dirty="0">
                          <a:latin typeface="Times New Roman" panose="02020603050405020304" charset="0"/>
                          <a:ea typeface="黑体" panose="02010609060101010101" pitchFamily="49" charset="-122"/>
                          <a:cs typeface="Times New Roman" panose="02020603050405020304" charset="0"/>
                        </a:rPr>
                        <a:t>be over</a:t>
                      </a:r>
                      <a:endParaRPr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custDataLst>
              <p:tags r:id="rId2"/>
            </p:custDataLst>
          </p:nvPr>
        </p:nvSpPr>
        <p:spPr>
          <a:xfrm>
            <a:off x="7291705" y="1153795"/>
            <a:ext cx="703580" cy="242570"/>
          </a:xfrm>
          <a:prstGeom prst="rect">
            <a:avLst/>
          </a:prstGeom>
          <a:noFill/>
        </p:spPr>
        <p:txBody>
          <a:bodyPr wrap="square" rtlCol="0">
            <a:noAutofit/>
          </a:bodyPr>
          <a:p>
            <a:r>
              <a:rPr lang="zh-CN" altLang="en-US" sz="1600">
                <a:latin typeface="黑体" panose="02010609060101010101" pitchFamily="49" charset="-122"/>
                <a:ea typeface="黑体" panose="02010609060101010101" pitchFamily="49" charset="-122"/>
              </a:rPr>
              <a:t>续表</a:t>
            </a:r>
            <a:endParaRPr lang="zh-CN" altLang="en-US" sz="1600">
              <a:latin typeface="黑体" panose="02010609060101010101" pitchFamily="49" charset="-122"/>
              <a:ea typeface="黑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135255" y="1437640"/>
            <a:ext cx="8074025" cy="132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③对for和since提问用how long。</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如：I have read the book </a:t>
            </a:r>
            <a:r>
              <a:rPr sz="2200" u="sng" dirty="0">
                <a:latin typeface="Times New Roman" panose="02020603050405020304" charset="0"/>
                <a:ea typeface="黑体" panose="02010609060101010101" pitchFamily="49" charset="-122"/>
                <a:cs typeface="Times New Roman" panose="02020603050405020304" charset="0"/>
                <a:sym typeface="+mn-ea"/>
              </a:rPr>
              <a:t>for</a:t>
            </a:r>
            <a:r>
              <a:rPr lang="en-US" sz="2200" u="sng" dirty="0">
                <a:latin typeface="Times New Roman" panose="02020603050405020304" charset="0"/>
                <a:ea typeface="黑体" panose="02010609060101010101" pitchFamily="49" charset="-122"/>
                <a:cs typeface="Times New Roman" panose="02020603050405020304" charset="0"/>
                <a:sym typeface="+mn-ea"/>
              </a:rPr>
              <a:t>  </a:t>
            </a:r>
            <a:r>
              <a:rPr sz="2200" u="sng" dirty="0">
                <a:latin typeface="Times New Roman" panose="02020603050405020304" charset="0"/>
                <a:ea typeface="黑体" panose="02010609060101010101" pitchFamily="49" charset="-122"/>
                <a:cs typeface="Times New Roman" panose="02020603050405020304" charset="0"/>
                <a:sym typeface="+mn-ea"/>
              </a:rPr>
              <a:t>two</a:t>
            </a:r>
            <a:r>
              <a:rPr lang="en-US" sz="2200" u="sng" dirty="0">
                <a:latin typeface="Times New Roman" panose="02020603050405020304" charset="0"/>
                <a:ea typeface="黑体" panose="02010609060101010101" pitchFamily="49" charset="-122"/>
                <a:cs typeface="Times New Roman" panose="02020603050405020304" charset="0"/>
                <a:sym typeface="+mn-ea"/>
              </a:rPr>
              <a:t> </a:t>
            </a:r>
            <a:r>
              <a:rPr sz="2200" u="sng" dirty="0">
                <a:latin typeface="Times New Roman" panose="02020603050405020304" charset="0"/>
                <a:ea typeface="黑体" panose="02010609060101010101" pitchFamily="49" charset="-122"/>
                <a:cs typeface="Times New Roman" panose="02020603050405020304" charset="0"/>
                <a:sym typeface="+mn-ea"/>
              </a:rPr>
              <a:t>hours</a:t>
            </a:r>
            <a:r>
              <a:rPr sz="2200" dirty="0">
                <a:latin typeface="Times New Roman" panose="02020603050405020304" charset="0"/>
                <a:ea typeface="黑体" panose="02010609060101010101" pitchFamily="49" charset="-122"/>
                <a:cs typeface="Times New Roman" panose="02020603050405020304" charset="0"/>
                <a:sym typeface="+mn-ea"/>
              </a:rPr>
              <a:t>. (对画线部分提问)</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u="sng" dirty="0">
                <a:latin typeface="Times New Roman" panose="02020603050405020304" charset="0"/>
                <a:ea typeface="黑体" panose="02010609060101010101" pitchFamily="49" charset="-122"/>
                <a:cs typeface="Times New Roman" panose="02020603050405020304" charset="0"/>
                <a:sym typeface="+mn-ea"/>
              </a:rPr>
              <a:t>How</a:t>
            </a:r>
            <a:r>
              <a:rPr lang="en-US" sz="2200" u="sng" dirty="0">
                <a:latin typeface="Times New Roman" panose="02020603050405020304" charset="0"/>
                <a:ea typeface="黑体" panose="02010609060101010101" pitchFamily="49" charset="-122"/>
                <a:cs typeface="Times New Roman" panose="02020603050405020304" charset="0"/>
                <a:sym typeface="+mn-ea"/>
              </a:rPr>
              <a:t> </a:t>
            </a:r>
            <a:r>
              <a:rPr sz="2200" u="sng" dirty="0">
                <a:latin typeface="Times New Roman" panose="02020603050405020304" charset="0"/>
                <a:ea typeface="黑体" panose="02010609060101010101" pitchFamily="49" charset="-122"/>
                <a:cs typeface="Times New Roman" panose="02020603050405020304" charset="0"/>
                <a:sym typeface="+mn-ea"/>
              </a:rPr>
              <a:t>long</a:t>
            </a:r>
            <a:r>
              <a:rPr sz="2200" dirty="0">
                <a:latin typeface="Times New Roman" panose="02020603050405020304" charset="0"/>
                <a:ea typeface="黑体" panose="02010609060101010101" pitchFamily="49" charset="-122"/>
                <a:cs typeface="Times New Roman" panose="02020603050405020304" charset="0"/>
                <a:sym typeface="+mn-ea"/>
              </a:rPr>
              <a:t> have you read the book?</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169035"/>
            <a:ext cx="8472170" cy="320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④have gone to与 have been to的区别。</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have gone to表示某人已经去了某地，说话时此人已在那里或在路上，反正不在这里；</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have been to表示某人曾经去过某地，说话时此人不在那里，已经回来了，侧重指经历。</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如：He has gone to Beijing. 他已经去了北京。(人已走，不在这里)</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He has been to Beijing. 他曾经去过北京。(人已回来，不在北京)</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90015"/>
            <a:ext cx="8288020" cy="152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⑤already在否定句和疑问句中要变为yet。</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如：I haven't finished reading the book yet. 我还没有读完这本书。</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Have you seen the film yet? 你看过这部电影吗？</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graphicFrame>
        <p:nvGraphicFramePr>
          <p:cNvPr id="8" name="表格 7"/>
          <p:cNvGraphicFramePr/>
          <p:nvPr>
            <p:custDataLst>
              <p:tags r:id="rId1"/>
            </p:custDataLst>
          </p:nvPr>
        </p:nvGraphicFramePr>
        <p:xfrm>
          <a:off x="410210" y="933450"/>
          <a:ext cx="8323580" cy="3766185"/>
        </p:xfrm>
        <a:graphic>
          <a:graphicData uri="http://schemas.openxmlformats.org/drawingml/2006/table">
            <a:tbl>
              <a:tblPr/>
              <a:tblGrid>
                <a:gridCol w="922655"/>
                <a:gridCol w="2406650"/>
                <a:gridCol w="1928495"/>
                <a:gridCol w="3065780"/>
              </a:tblGrid>
              <a:tr h="1019810">
                <a:tc rowSpan="2">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考点</a:t>
                      </a:r>
                      <a:endParaRPr sz="1800" b="0" spc="130" dirty="0">
                        <a:latin typeface="微软雅黑" panose="020B0503020204020204" charset="-122"/>
                        <a:ea typeface="微软雅黑" panose="020B0503020204020204"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内容解读</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defTabSz="914400" fontAlgn="auto">
                        <a:lnSpc>
                          <a:spcPct val="120000"/>
                        </a:lnSpc>
                        <a:spcBef>
                          <a:spcPts val="0"/>
                        </a:spcBef>
                        <a:spcAft>
                          <a:spcPts val="0"/>
                        </a:spcAft>
                        <a:buClrTx/>
                        <a:buSzTx/>
                        <a:buNone/>
                      </a:pPr>
                      <a:r>
                        <a:rPr sz="2200" dirty="0">
                          <a:latin typeface="Times New Roman" panose="02020603050405020304" charset="0"/>
                          <a:ea typeface="黑体" panose="02010609060101010101" pitchFamily="49" charset="-122"/>
                          <a:cs typeface="Times New Roman" panose="02020603050405020304" charset="0"/>
                          <a:sym typeface="+mn-ea"/>
                        </a:rPr>
                        <a:t>近四年对口高职考试统计(题号、试题关键词)</a:t>
                      </a:r>
                      <a:endParaRPr sz="2200" b="0" dirty="0">
                        <a:latin typeface="Times New Roman" panose="02020603050405020304" charset="0"/>
                        <a:ea typeface="黑体" panose="02010609060101010101" pitchFamily="49" charset="-122"/>
                        <a:cs typeface="Times New Roman" panose="02020603050405020304" charset="0"/>
                        <a:sym typeface="+mn-ea"/>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2265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考试年份</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sz="2200" b="0" dirty="0">
                          <a:latin typeface="Times New Roman" panose="02020603050405020304" charset="0"/>
                          <a:ea typeface="黑体" panose="02010609060101010101" pitchFamily="49" charset="-122"/>
                          <a:cs typeface="Times New Roman" panose="02020603050405020304" charset="0"/>
                        </a:rPr>
                        <a:t>常考题型</a:t>
                      </a:r>
                      <a:endParaRPr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3720">
                <a:tc>
                  <a:txBody>
                    <a:bodyPr/>
                    <a:p>
                      <a:pPr indent="0" algn="ctr" defTabSz="914400" fontAlgn="auto">
                        <a:lnSpc>
                          <a:spcPct val="120000"/>
                        </a:lnSpc>
                        <a:spcBef>
                          <a:spcPts val="0"/>
                        </a:spcBef>
                        <a:spcAft>
                          <a:spcPts val="0"/>
                        </a:spcAft>
                        <a:buClrTx/>
                        <a:buSzTx/>
                        <a:buNone/>
                      </a:pPr>
                      <a:r>
                        <a:rPr lang="zh-CN" altLang="en-US" sz="2200" dirty="0">
                          <a:latin typeface="Times New Roman" panose="02020603050405020304" charset="0"/>
                          <a:ea typeface="黑体" panose="02010609060101010101" pitchFamily="49" charset="-122"/>
                          <a:cs typeface="Times New Roman" panose="02020603050405020304" charset="0"/>
                          <a:sym typeface="+mn-ea"/>
                        </a:rPr>
                        <a:t>语态</a:t>
                      </a:r>
                      <a:endParaRPr lang="zh-CN" altLang="en-US" sz="2200" b="0" dirty="0">
                        <a:latin typeface="Times New Roman" panose="02020603050405020304" charset="0"/>
                        <a:ea typeface="黑体" panose="02010609060101010101" pitchFamily="49"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20000"/>
                        </a:lnSpc>
                        <a:spcBef>
                          <a:spcPts val="0"/>
                        </a:spcBef>
                        <a:spcAft>
                          <a:spcPts val="0"/>
                        </a:spcAft>
                        <a:buClrTx/>
                        <a:buSzTx/>
                        <a:buNone/>
                      </a:pPr>
                      <a:r>
                        <a:rPr lang="zh-CN" altLang="en-US" sz="2200" dirty="0">
                          <a:latin typeface="Times New Roman" panose="02020603050405020304" charset="0"/>
                          <a:ea typeface="黑体" panose="02010609060101010101" pitchFamily="49" charset="-122"/>
                          <a:cs typeface="Times New Roman" panose="02020603050405020304" charset="0"/>
                          <a:sym typeface="+mn-ea"/>
                        </a:rPr>
                        <a:t>2. 理解并运用make、 see、 hear、 watch、 notice 的被动语态</a:t>
                      </a:r>
                      <a:endParaRPr lang="zh-CN" altLang="en-US" sz="2200" dirty="0">
                        <a:latin typeface="Times New Roman" panose="02020603050405020304" charset="0"/>
                        <a:ea typeface="黑体" panose="02010609060101010101" pitchFamily="49" charset="-122"/>
                        <a:cs typeface="Times New Roman" panose="02020603050405020304" charset="0"/>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defTabSz="914400" fontAlgn="auto">
                        <a:lnSpc>
                          <a:spcPct val="120000"/>
                        </a:lnSpc>
                        <a:spcBef>
                          <a:spcPts val="0"/>
                        </a:spcBef>
                        <a:spcAft>
                          <a:spcPts val="0"/>
                        </a:spcAft>
                        <a:buClrTx/>
                        <a:buSzTx/>
                        <a:buNone/>
                      </a:pPr>
                      <a:r>
                        <a:rPr lang="en-US" altLang="zh-CN" sz="2200" b="0" dirty="0">
                          <a:latin typeface="Times New Roman" panose="02020603050405020304" charset="0"/>
                          <a:ea typeface="黑体" panose="02010609060101010101" pitchFamily="49" charset="-122"/>
                          <a:cs typeface="Times New Roman" panose="02020603050405020304" charset="0"/>
                        </a:rPr>
                        <a:t>2021</a:t>
                      </a:r>
                      <a:r>
                        <a:rPr lang="zh-CN" altLang="en-US" sz="2200" b="0" dirty="0">
                          <a:latin typeface="Times New Roman" panose="02020603050405020304" charset="0"/>
                          <a:ea typeface="黑体" panose="02010609060101010101" pitchFamily="49" charset="-122"/>
                          <a:cs typeface="Times New Roman" panose="02020603050405020304" charset="0"/>
                        </a:rPr>
                        <a:t>年</a:t>
                      </a:r>
                      <a:endParaRPr lang="zh-CN" altLang="en-US"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defTabSz="914400" fontAlgn="auto">
                        <a:lnSpc>
                          <a:spcPct val="120000"/>
                        </a:lnSpc>
                        <a:spcBef>
                          <a:spcPts val="0"/>
                        </a:spcBef>
                        <a:spcAft>
                          <a:spcPts val="0"/>
                        </a:spcAft>
                        <a:buClrTx/>
                        <a:buSzTx/>
                        <a:buNone/>
                      </a:pPr>
                      <a:r>
                        <a:rPr lang="en-US" altLang="zh-CN" sz="2200" b="0" dirty="0">
                          <a:latin typeface="Times New Roman" panose="02020603050405020304" charset="0"/>
                          <a:ea typeface="黑体" panose="02010609060101010101" pitchFamily="49" charset="-122"/>
                          <a:cs typeface="Times New Roman" panose="02020603050405020304" charset="0"/>
                        </a:rPr>
                        <a:t>9. The 24th Winter Olympic Games </a:t>
                      </a:r>
                      <a:r>
                        <a:rPr lang="en-US" altLang="zh-CN" sz="2200" b="0" u="sng" dirty="0">
                          <a:latin typeface="Times New Roman" panose="02020603050405020304" charset="0"/>
                          <a:ea typeface="黑体" panose="02010609060101010101" pitchFamily="49" charset="-122"/>
                          <a:cs typeface="Times New Roman" panose="02020603050405020304" charset="0"/>
                        </a:rPr>
                        <a:t>will be</a:t>
                      </a:r>
                      <a:r>
                        <a:rPr lang="en-US" altLang="zh-CN" sz="2200" b="0" dirty="0">
                          <a:latin typeface="Times New Roman" panose="02020603050405020304" charset="0"/>
                          <a:ea typeface="黑体" panose="02010609060101010101" pitchFamily="49" charset="-122"/>
                          <a:cs typeface="Times New Roman" panose="02020603050405020304" charset="0"/>
                        </a:rPr>
                        <a:t> held in Beijing in 2022. (单项选择)</a:t>
                      </a:r>
                      <a:endParaRPr lang="en-US" altLang="zh-CN" sz="2200" b="0" dirty="0">
                        <a:latin typeface="Times New Roman" panose="02020603050405020304" charset="0"/>
                        <a:ea typeface="黑体" panose="02010609060101010101" pitchFamily="49" charset="-122"/>
                        <a:cs typeface="Times New Roman" panose="02020603050405020304" charset="0"/>
                      </a:endParaRPr>
                    </a:p>
                  </a:txBody>
                  <a:tcPr marL="177800" marR="177800" marT="107950" marB="10795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custDataLst>
              <p:tags r:id="rId2"/>
            </p:custDataLst>
          </p:nvPr>
        </p:nvSpPr>
        <p:spPr>
          <a:xfrm>
            <a:off x="7851140" y="643255"/>
            <a:ext cx="703580" cy="242570"/>
          </a:xfrm>
          <a:prstGeom prst="rect">
            <a:avLst/>
          </a:prstGeom>
          <a:noFill/>
        </p:spPr>
        <p:txBody>
          <a:bodyPr wrap="square" rtlCol="0">
            <a:noAutofit/>
          </a:bodyPr>
          <a:p>
            <a:r>
              <a:rPr lang="zh-CN" altLang="en-US" sz="1600">
                <a:latin typeface="黑体" panose="02010609060101010101" pitchFamily="49" charset="-122"/>
                <a:ea typeface="黑体" panose="02010609060101010101" pitchFamily="49" charset="-122"/>
              </a:rPr>
              <a:t>续表</a:t>
            </a:r>
            <a:endParaRPr lang="zh-CN" altLang="en-US" sz="1600">
              <a:latin typeface="黑体" panose="02010609060101010101" pitchFamily="49" charset="-122"/>
              <a:ea typeface="黑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(4)动词过去分词的构成</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①一般情况加</a:t>
            </a:r>
            <a:r>
              <a:rPr lang="en-US" sz="2200" dirty="0">
                <a:latin typeface="Times New Roman" panose="02020603050405020304" charset="0"/>
                <a:ea typeface="黑体" panose="02010609060101010101" pitchFamily="49" charset="-122"/>
                <a:cs typeface="Times New Roman" panose="02020603050405020304" charset="0"/>
                <a:sym typeface="+mn-ea"/>
              </a:rPr>
              <a:t>-</a:t>
            </a:r>
            <a:r>
              <a:rPr sz="2200" dirty="0">
                <a:latin typeface="Times New Roman" panose="02020603050405020304" charset="0"/>
                <a:ea typeface="黑体" panose="02010609060101010101" pitchFamily="49" charset="-122"/>
                <a:cs typeface="Times New Roman" panose="02020603050405020304" charset="0"/>
                <a:sym typeface="+mn-ea"/>
              </a:rPr>
              <a:t>ed，以字母e结尾的词只加</a:t>
            </a:r>
            <a:r>
              <a:rPr lang="en-US" sz="2200" dirty="0">
                <a:latin typeface="Times New Roman" panose="02020603050405020304" charset="0"/>
                <a:ea typeface="黑体" panose="02010609060101010101" pitchFamily="49" charset="-122"/>
                <a:cs typeface="Times New Roman" panose="02020603050405020304" charset="0"/>
                <a:sym typeface="+mn-ea"/>
              </a:rPr>
              <a:t>-</a:t>
            </a:r>
            <a:r>
              <a:rPr sz="2200" dirty="0">
                <a:latin typeface="Times New Roman" panose="02020603050405020304" charset="0"/>
                <a:ea typeface="黑体" panose="02010609060101010101" pitchFamily="49" charset="-122"/>
                <a:cs typeface="Times New Roman" panose="02020603050405020304" charset="0"/>
                <a:sym typeface="+mn-ea"/>
              </a:rPr>
              <a:t>d。</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want→wanted　play→played　plant→planted　look→looked</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②以“辅音字母＋y”结尾的词，变y为i，再加</a:t>
            </a:r>
            <a:r>
              <a:rPr lang="en-US" sz="2200" dirty="0">
                <a:latin typeface="Times New Roman" panose="02020603050405020304" charset="0"/>
                <a:ea typeface="黑体" panose="02010609060101010101" pitchFamily="49" charset="-122"/>
                <a:cs typeface="Times New Roman" panose="02020603050405020304" charset="0"/>
                <a:sym typeface="+mn-ea"/>
              </a:rPr>
              <a:t>-</a:t>
            </a:r>
            <a:r>
              <a:rPr sz="2200" dirty="0">
                <a:latin typeface="Times New Roman" panose="02020603050405020304" charset="0"/>
                <a:ea typeface="黑体" panose="02010609060101010101" pitchFamily="49" charset="-122"/>
                <a:cs typeface="Times New Roman" panose="02020603050405020304" charset="0"/>
                <a:sym typeface="+mn-ea"/>
              </a:rPr>
              <a:t>ed。</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study→studied　carry→carried</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317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③以重读闭音节结尾，末尾只有一个辅音字母的词，先双写末尾的辅音字母，再加</a:t>
            </a:r>
            <a:r>
              <a:rPr lang="en-US" sz="2200" dirty="0">
                <a:latin typeface="Times New Roman" panose="02020603050405020304" charset="0"/>
                <a:ea typeface="黑体" panose="02010609060101010101" pitchFamily="49" charset="-122"/>
                <a:cs typeface="Times New Roman" panose="02020603050405020304" charset="0"/>
                <a:sym typeface="+mn-ea"/>
              </a:rPr>
              <a:t>-</a:t>
            </a:r>
            <a:r>
              <a:rPr sz="2200" dirty="0">
                <a:latin typeface="Times New Roman" panose="02020603050405020304" charset="0"/>
                <a:ea typeface="黑体" panose="02010609060101010101" pitchFamily="49" charset="-122"/>
                <a:cs typeface="Times New Roman" panose="02020603050405020304" charset="0"/>
                <a:sym typeface="+mn-ea"/>
              </a:rPr>
              <a:t>ed。</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stop→stopped　plan→planned　nod→nodded</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【注】</a:t>
            </a:r>
            <a:r>
              <a:rPr sz="2200" dirty="0">
                <a:latin typeface="Times New Roman" panose="02020603050405020304" charset="0"/>
                <a:ea typeface="黑体" panose="02010609060101010101" pitchFamily="49" charset="-122"/>
                <a:cs typeface="Times New Roman" panose="02020603050405020304" charset="0"/>
                <a:sym typeface="+mn-ea"/>
              </a:rPr>
              <a:t>ed在/t/和/d/后发/ɪd/，在清辅音后发/t/，在浊辅音和元音后发/d/。</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④牢记不规则动词的过去分词，如：have→had, run→run等。详见附录不规则动词变化表。</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文本框 15">
            <a:hlinkClick r:id="rId3" action="ppaction://hlinksldjump"/>
          </p:cNvPr>
          <p:cNvSpPr txBox="1"/>
          <p:nvPr>
            <p:custDataLst>
              <p:tags r:id="rId4"/>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rgbClr val="FF0000"/>
                </a:solidFill>
                <a:latin typeface="黑体" panose="02010609060101010101" pitchFamily="49" charset="-122"/>
                <a:ea typeface="黑体" panose="02010609060101010101" pitchFamily="49" charset="-122"/>
              </a:rPr>
              <a:t>1</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17" name="文本框 16">
            <a:hlinkClick r:id="rId5" action="ppaction://hlinksldjump"/>
          </p:cNvPr>
          <p:cNvSpPr txBox="1"/>
          <p:nvPr>
            <p:custDataLst>
              <p:tags r:id="rId6"/>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1" name="文本框 10">
            <a:hlinkClick r:id="rId7" action="ppaction://hlinksldjump"/>
          </p:cNvPr>
          <p:cNvSpPr txBox="1"/>
          <p:nvPr>
            <p:custDataLst>
              <p:tags r:id="rId8"/>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2" name="文本框 11">
            <a:hlinkClick r:id="rId9" action="ppaction://hlinksldjump"/>
          </p:cNvPr>
          <p:cNvSpPr txBox="1"/>
          <p:nvPr>
            <p:custDataLst>
              <p:tags r:id="rId10"/>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13" name="文本框 12">
            <a:hlinkClick r:id="rId11" action="ppaction://hlinksldjump"/>
          </p:cNvPr>
          <p:cNvSpPr txBox="1"/>
          <p:nvPr>
            <p:custDataLst>
              <p:tags r:id="rId12"/>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3" name="文本框 2"/>
          <p:cNvSpPr txBox="1"/>
          <p:nvPr>
            <p:custDataLst>
              <p:tags r:id="rId13"/>
            </p:custDataLst>
          </p:nvPr>
        </p:nvSpPr>
        <p:spPr>
          <a:xfrm>
            <a:off x="553720" y="1198245"/>
            <a:ext cx="1071880" cy="368300"/>
          </a:xfrm>
          <a:prstGeom prst="rect">
            <a:avLst/>
          </a:prstGeom>
          <a:noFill/>
        </p:spPr>
        <p:txBody>
          <a:bodyPr wrap="square" rtlCol="0">
            <a:spAutoFit/>
          </a:bodyPr>
          <a:p>
            <a:r>
              <a:rPr lang="zh-CN" altLang="en-US" b="1" dirty="0">
                <a:solidFill>
                  <a:srgbClr val="FF0000"/>
                </a:solidFill>
                <a:latin typeface="黑体" panose="02010609060101010101" pitchFamily="49" charset="-122"/>
                <a:ea typeface="黑体" panose="02010609060101010101" pitchFamily="49" charset="-122"/>
              </a:rPr>
              <a:t>练习六</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970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根据“for＋时间段”可知用完成时态，排除B、D两项。die是瞬间动词，转化成对应的延续性动词为be dead。</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14"/>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)1.  Lei Feng ________ for many years, but he still lives in the hearts of Chinese people.</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has been dead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was dying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has died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died</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A</a:t>
            </a:r>
            <a:endParaRPr lang="en-US" altLang="zh-CN" sz="2200" dirty="0">
              <a:solidFill>
                <a:srgbClr val="FF0000"/>
              </a:solidFill>
              <a:latin typeface="Times New Roman" panose="02020603050405020304" charset="0"/>
              <a:cs typeface="Times New Roman" panose="02020603050405020304" charset="0"/>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句意：“我去过上海两次。”</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2</a:t>
            </a:r>
            <a:r>
              <a:rPr sz="2200" dirty="0">
                <a:latin typeface="Times New Roman" panose="02020603050405020304" charset="0"/>
                <a:ea typeface="黑体" panose="02010609060101010101" pitchFamily="49" charset="-122"/>
                <a:cs typeface="Times New Roman" panose="02020603050405020304" charset="0"/>
                <a:sym typeface="+mn-ea"/>
              </a:rPr>
              <a:t>.   I ________ to Shanghai twice. </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went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go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have gone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D. have been</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D</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2</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主语the guests是第三人称复数，用haven't。</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3</a:t>
            </a:r>
            <a:r>
              <a:rPr sz="2200" dirty="0">
                <a:latin typeface="Times New Roman" panose="02020603050405020304" charset="0"/>
                <a:ea typeface="黑体" panose="02010609060101010101" pitchFamily="49" charset="-122"/>
                <a:cs typeface="Times New Roman" panose="02020603050405020304" charset="0"/>
                <a:sym typeface="+mn-ea"/>
              </a:rPr>
              <a:t>.  The guests ________ yet.</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haven't arrived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hasn't arrived    </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C. didn't arrive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won't arrive</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A</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3</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句意：“我以前没去过他们的办公室。”</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4</a:t>
            </a:r>
            <a:r>
              <a:rPr sz="2200" dirty="0">
                <a:latin typeface="Times New Roman" panose="02020603050405020304" charset="0"/>
                <a:ea typeface="黑体" panose="02010609060101010101" pitchFamily="49" charset="-122"/>
                <a:cs typeface="Times New Roman" panose="02020603050405020304" charset="0"/>
                <a:sym typeface="+mn-ea"/>
              </a:rPr>
              <a:t>.   I ________to their office before.</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can go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won't go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haven't been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was been</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rgbClr val="FF0000"/>
                </a:solidFill>
                <a:latin typeface="黑体" panose="02010609060101010101" pitchFamily="49" charset="-122"/>
                <a:ea typeface="黑体" panose="02010609060101010101" pitchFamily="49" charset="-122"/>
              </a:rPr>
              <a:t>4</a:t>
            </a:r>
            <a:endParaRPr lang="en-US" altLang="zh-CN" b="1" dirty="0">
              <a:solidFill>
                <a:srgbClr val="FF0000"/>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5</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15" name="文本框 14">
            <a:hlinkClick r:id="rId1" action="ppaction://hlinksldjump"/>
          </p:cNvPr>
          <p:cNvSpPr txBox="1"/>
          <p:nvPr>
            <p:custDataLst>
              <p:tags r:id="rId2"/>
            </p:custDataLst>
          </p:nvPr>
        </p:nvSpPr>
        <p:spPr>
          <a:xfrm>
            <a:off x="2252980" y="1198245"/>
            <a:ext cx="1124585" cy="368300"/>
          </a:xfrm>
          <a:prstGeom prst="rect">
            <a:avLst/>
          </a:prstGeom>
          <a:noFill/>
        </p:spPr>
        <p:txBody>
          <a:bodyPr wrap="square" rtlCol="0">
            <a:spAutoFit/>
          </a:bodyPr>
          <a:p>
            <a:pPr algn="l"/>
            <a:r>
              <a:rPr lang="zh-CN" altLang="en-US" b="1" dirty="0">
                <a:solidFill>
                  <a:srgbClr val="FF0000"/>
                </a:solidFill>
                <a:latin typeface="黑体" panose="02010609060101010101" pitchFamily="49" charset="-122"/>
                <a:ea typeface="黑体" panose="02010609060101010101" pitchFamily="49" charset="-122"/>
              </a:rPr>
              <a:t>单项选择</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553720" y="3339465"/>
            <a:ext cx="7963535" cy="5308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0000"/>
              </a:lnSpc>
            </a:pPr>
            <a:r>
              <a:rPr lang="zh-CN" altLang="en-US" sz="2200" dirty="0">
                <a:solidFill>
                  <a:srgbClr val="FF0000"/>
                </a:solidFill>
                <a:latin typeface="Times New Roman" panose="02020603050405020304" charset="0"/>
                <a:ea typeface="黑体" panose="02010609060101010101" pitchFamily="49" charset="-122"/>
                <a:cs typeface="Times New Roman" panose="02020603050405020304" charset="0"/>
              </a:rPr>
              <a:t>【解析】 </a:t>
            </a:r>
            <a:r>
              <a:rPr sz="2200" dirty="0">
                <a:solidFill>
                  <a:srgbClr val="FF0000"/>
                </a:solidFill>
                <a:latin typeface="Times New Roman" panose="02020603050405020304" charset="0"/>
                <a:ea typeface="黑体" panose="02010609060101010101" pitchFamily="49" charset="-122"/>
                <a:cs typeface="Times New Roman" panose="02020603050405020304" charset="0"/>
              </a:rPr>
              <a:t>根据“since＋过去的时间点”可知用现在完成时。</a:t>
            </a:r>
            <a:endParaRPr sz="2200" dirty="0">
              <a:solidFill>
                <a:srgbClr val="FF0000"/>
              </a:solidFill>
              <a:latin typeface="Times New Roman" panose="02020603050405020304" charset="0"/>
              <a:ea typeface="黑体" panose="02010609060101010101" pitchFamily="49" charset="-122"/>
              <a:cs typeface="Times New Roman" panose="02020603050405020304" charset="0"/>
            </a:endParaRPr>
          </a:p>
        </p:txBody>
      </p:sp>
      <p:sp>
        <p:nvSpPr>
          <p:cNvPr id="14" name="文本框 1"/>
          <p:cNvSpPr txBox="1">
            <a:spLocks noChangeArrowheads="1"/>
          </p:cNvSpPr>
          <p:nvPr>
            <p:custDataLst>
              <p:tags r:id="rId3"/>
            </p:custDataLst>
          </p:nvPr>
        </p:nvSpPr>
        <p:spPr bwMode="auto">
          <a:xfrm>
            <a:off x="495935" y="1776095"/>
            <a:ext cx="824103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　　)</a:t>
            </a:r>
            <a:r>
              <a:rPr lang="en-US" sz="2200" dirty="0">
                <a:latin typeface="Times New Roman" panose="02020603050405020304" charset="0"/>
                <a:ea typeface="黑体" panose="02010609060101010101" pitchFamily="49" charset="-122"/>
                <a:cs typeface="Times New Roman" panose="02020603050405020304" charset="0"/>
                <a:sym typeface="+mn-ea"/>
              </a:rPr>
              <a:t>5</a:t>
            </a:r>
            <a:r>
              <a:rPr sz="2200" dirty="0">
                <a:latin typeface="Times New Roman" panose="02020603050405020304" charset="0"/>
                <a:ea typeface="黑体" panose="02010609060101010101" pitchFamily="49" charset="-122"/>
                <a:cs typeface="Times New Roman" panose="02020603050405020304" charset="0"/>
                <a:sym typeface="+mn-ea"/>
              </a:rPr>
              <a:t>. Since 1989, Project Hope ________ millions of young people from poor families achieve their dreams of going to school.</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0" fontAlgn="auto">
              <a:lnSpc>
                <a:spcPct val="130000"/>
              </a:lnSpc>
            </a:pP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A. will help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B. helps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   C. has helped    </a:t>
            </a:r>
            <a:r>
              <a:rPr lang="en-US" sz="2200" dirty="0">
                <a:latin typeface="Times New Roman" panose="02020603050405020304" charset="0"/>
                <a:ea typeface="黑体" panose="02010609060101010101" pitchFamily="49" charset="-122"/>
                <a:cs typeface="Times New Roman" panose="02020603050405020304" charset="0"/>
                <a:sym typeface="+mn-ea"/>
              </a:rPr>
              <a:t>     </a:t>
            </a:r>
            <a:r>
              <a:rPr sz="2200" dirty="0">
                <a:latin typeface="Times New Roman" panose="02020603050405020304" charset="0"/>
                <a:ea typeface="黑体" panose="02010609060101010101" pitchFamily="49" charset="-122"/>
                <a:cs typeface="Times New Roman" panose="02020603050405020304" charset="0"/>
                <a:sym typeface="+mn-ea"/>
              </a:rPr>
              <a:t>D. is helping</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
        <p:nvSpPr>
          <p:cNvPr id="18" name="文本框 17"/>
          <p:cNvSpPr txBox="1"/>
          <p:nvPr/>
        </p:nvSpPr>
        <p:spPr>
          <a:xfrm>
            <a:off x="802640" y="1892935"/>
            <a:ext cx="393065" cy="429895"/>
          </a:xfrm>
          <a:prstGeom prst="rect">
            <a:avLst/>
          </a:prstGeom>
          <a:noFill/>
        </p:spPr>
        <p:txBody>
          <a:bodyPr wrap="square" rtlCol="0">
            <a:spAutoFit/>
          </a:bodyPr>
          <a:p>
            <a:pPr algn="l">
              <a:buClrTx/>
              <a:buSzTx/>
              <a:buFontTx/>
            </a:pPr>
            <a:r>
              <a:rPr lang="en-US" altLang="zh-CN" sz="2200" dirty="0">
                <a:solidFill>
                  <a:srgbClr val="FF0000"/>
                </a:solidFill>
                <a:latin typeface="Times New Roman" panose="02020603050405020304" charset="0"/>
                <a:cs typeface="Times New Roman" panose="02020603050405020304" charset="0"/>
              </a:rPr>
              <a:t>C</a:t>
            </a:r>
            <a:endParaRPr lang="en-US" altLang="zh-CN" sz="2200" dirty="0">
              <a:solidFill>
                <a:srgbClr val="FF0000"/>
              </a:solidFill>
              <a:latin typeface="Times New Roman" panose="02020603050405020304" charset="0"/>
              <a:cs typeface="Times New Roman" panose="02020603050405020304" charset="0"/>
            </a:endParaRPr>
          </a:p>
        </p:txBody>
      </p:sp>
      <p:sp>
        <p:nvSpPr>
          <p:cNvPr id="4" name="文本框 3">
            <a:hlinkClick r:id="rId4" action="ppaction://hlinksldjump"/>
          </p:cNvPr>
          <p:cNvSpPr txBox="1"/>
          <p:nvPr>
            <p:custDataLst>
              <p:tags r:id="rId5"/>
            </p:custDataLst>
          </p:nvPr>
        </p:nvSpPr>
        <p:spPr>
          <a:xfrm>
            <a:off x="3593465" y="1198245"/>
            <a:ext cx="326390" cy="368300"/>
          </a:xfrm>
          <a:prstGeom prst="rect">
            <a:avLst/>
          </a:prstGeom>
          <a:noFill/>
        </p:spPr>
        <p:txBody>
          <a:bodyPr wrap="square" rtlCol="0">
            <a:spAutoFit/>
          </a:bodyPr>
          <a:p>
            <a:pPr algn="l">
              <a:buClrTx/>
              <a:buSzTx/>
              <a:buFontTx/>
            </a:pPr>
            <a:r>
              <a:rPr lang="en-US" altLang="zh-CN" b="1" dirty="0">
                <a:solidFill>
                  <a:schemeClr val="tx1">
                    <a:lumMod val="50000"/>
                    <a:lumOff val="50000"/>
                  </a:schemeClr>
                </a:solidFill>
                <a:latin typeface="黑体" panose="02010609060101010101" pitchFamily="49" charset="-122"/>
                <a:ea typeface="黑体" panose="02010609060101010101" pitchFamily="49" charset="-122"/>
              </a:rPr>
              <a:t>1</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5" name="文本框 4">
            <a:hlinkClick r:id="rId6" action="ppaction://hlinksldjump"/>
          </p:cNvPr>
          <p:cNvSpPr txBox="1"/>
          <p:nvPr>
            <p:custDataLst>
              <p:tags r:id="rId7"/>
            </p:custDataLst>
          </p:nvPr>
        </p:nvSpPr>
        <p:spPr>
          <a:xfrm>
            <a:off x="440436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2</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6" name="文本框 5">
            <a:hlinkClick r:id="rId8" action="ppaction://hlinksldjump"/>
          </p:cNvPr>
          <p:cNvSpPr txBox="1"/>
          <p:nvPr>
            <p:custDataLst>
              <p:tags r:id="rId9"/>
            </p:custDataLst>
          </p:nvPr>
        </p:nvSpPr>
        <p:spPr>
          <a:xfrm>
            <a:off x="5174615"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3</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7" name="文本框 6">
            <a:hlinkClick r:id="rId10" action="ppaction://hlinksldjump"/>
          </p:cNvPr>
          <p:cNvSpPr txBox="1"/>
          <p:nvPr>
            <p:custDataLst>
              <p:tags r:id="rId11"/>
            </p:custDataLst>
          </p:nvPr>
        </p:nvSpPr>
        <p:spPr>
          <a:xfrm>
            <a:off x="5887720" y="1198245"/>
            <a:ext cx="326390" cy="368300"/>
          </a:xfrm>
          <a:prstGeom prst="rect">
            <a:avLst/>
          </a:prstGeom>
          <a:noFill/>
        </p:spPr>
        <p:txBody>
          <a:bodyPr wrap="square" rtlCol="0">
            <a:spAutoFit/>
          </a:bodyPr>
          <a:p>
            <a:pPr algn="l"/>
            <a:r>
              <a:rPr lang="en-US" altLang="zh-CN" b="1" dirty="0">
                <a:solidFill>
                  <a:schemeClr val="tx1">
                    <a:lumMod val="50000"/>
                    <a:lumOff val="50000"/>
                  </a:schemeClr>
                </a:solidFill>
                <a:latin typeface="黑体" panose="02010609060101010101" pitchFamily="49" charset="-122"/>
                <a:ea typeface="黑体" panose="02010609060101010101" pitchFamily="49" charset="-122"/>
              </a:rPr>
              <a:t>4</a:t>
            </a:r>
            <a:endParaRPr lang="en-US" altLang="zh-CN" b="1"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8" name="文本框 7">
            <a:hlinkClick r:id="rId12" action="ppaction://hlinksldjump"/>
          </p:cNvPr>
          <p:cNvSpPr txBox="1"/>
          <p:nvPr>
            <p:custDataLst>
              <p:tags r:id="rId13"/>
            </p:custDataLst>
          </p:nvPr>
        </p:nvSpPr>
        <p:spPr>
          <a:xfrm>
            <a:off x="6600825" y="1189990"/>
            <a:ext cx="326390" cy="376555"/>
          </a:xfrm>
          <a:prstGeom prst="rect">
            <a:avLst/>
          </a:prstGeom>
          <a:noFill/>
        </p:spPr>
        <p:txBody>
          <a:bodyPr wrap="square" rtlCol="0">
            <a:noAutofit/>
          </a:bodyPr>
          <a:p>
            <a:pPr algn="l"/>
            <a:r>
              <a:rPr lang="en-US" altLang="zh-CN" b="1" dirty="0">
                <a:solidFill>
                  <a:srgbClr val="FF0000"/>
                </a:solidFill>
                <a:latin typeface="黑体" panose="02010609060101010101" pitchFamily="49" charset="-122"/>
                <a:ea typeface="黑体" panose="02010609060101010101" pitchFamily="49" charset="-122"/>
              </a:rPr>
              <a:t>5</a:t>
            </a:r>
            <a:endParaRPr lang="en-US" altLang="zh-CN" b="1" dirty="0">
              <a:solidFill>
                <a:srgbClr val="FF0000"/>
              </a:solidFill>
              <a:latin typeface="黑体" panose="02010609060101010101" pitchFamily="49" charset="-122"/>
              <a:ea typeface="黑体" panose="02010609060101010101" pitchFamily="49"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9" grpId="0" bldLvl="0" animBg="1"/>
      <p:bldP spid="9" grpId="1"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68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7. 过去完成时</a:t>
            </a:r>
            <a:endPar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(1)基本用法。</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①表示过去某一时刻或者某一动作之前完成的动作或状态，常与by the end of、before、until、when等词引导的时间状语连用。</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如：By the end of last term, we had learned over 3，000 words.</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到上学期期末为止，我们已经学习了三千多个单词。</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473200"/>
            <a:ext cx="82880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②表示过去某一时刻之前发生的动作或者状态持续到过去某个时间或者一直持续下去。</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如：Before the father came home, the baby had slept.</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在爸爸回来之前，这个婴儿已经睡着了。</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zh-CN" altLang="en-US"/>
              <a:t>第</a:t>
            </a:r>
            <a:fld id="{24130960-09FD-428B-996F-A983EEEB0784}" type="slidenum">
              <a:rPr lang="zh-CN" altLang="en-US" smtClean="0"/>
            </a:fld>
            <a:r>
              <a:rPr lang="zh-CN" altLang="en-US"/>
              <a:t>页，共172页</a:t>
            </a:r>
            <a:endParaRPr lang="zh-CN" altLang="en-US" dirty="0"/>
          </a:p>
        </p:txBody>
      </p:sp>
      <p:sp>
        <p:nvSpPr>
          <p:cNvPr id="23" name="文本框 1"/>
          <p:cNvSpPr txBox="1">
            <a:spLocks noChangeArrowheads="1"/>
          </p:cNvSpPr>
          <p:nvPr>
            <p:custDataLst>
              <p:tags r:id="rId1"/>
            </p:custDataLst>
          </p:nvPr>
        </p:nvSpPr>
        <p:spPr bwMode="auto">
          <a:xfrm>
            <a:off x="427990" y="1314450"/>
            <a:ext cx="8288020" cy="275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457200" fontAlgn="auto">
              <a:lnSpc>
                <a:spcPct val="130000"/>
              </a:lnSpc>
            </a:pPr>
            <a:r>
              <a:rPr sz="2200" dirty="0">
                <a:solidFill>
                  <a:srgbClr val="FF0000"/>
                </a:solidFill>
                <a:latin typeface="Times New Roman" panose="02020603050405020304" charset="0"/>
                <a:ea typeface="黑体" panose="02010609060101010101" pitchFamily="49" charset="-122"/>
                <a:cs typeface="Times New Roman" panose="02020603050405020304" charset="0"/>
                <a:sym typeface="+mn-ea"/>
              </a:rPr>
              <a:t>【注】</a:t>
            </a:r>
            <a:r>
              <a:rPr sz="2200" dirty="0">
                <a:latin typeface="Times New Roman" panose="02020603050405020304" charset="0"/>
                <a:ea typeface="黑体" panose="02010609060101010101" pitchFamily="49" charset="-122"/>
                <a:cs typeface="Times New Roman" panose="02020603050405020304" charset="0"/>
                <a:sym typeface="+mn-ea"/>
              </a:rPr>
              <a:t>在运用过去完成时的时候，首先必须找到一个过去的时间作为基础。同时，要注意对于一连串的过去动作，虽然其有发生的先后顺序，但是它们是连续完成的，所以可以不用过去完成时。</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如：He came into the room、took off his coat、and sat down on the sofa.</a:t>
            </a:r>
            <a:endParaRPr sz="2200" dirty="0">
              <a:latin typeface="Times New Roman" panose="02020603050405020304" charset="0"/>
              <a:ea typeface="黑体" panose="02010609060101010101" pitchFamily="49" charset="-122"/>
              <a:cs typeface="Times New Roman" panose="02020603050405020304" charset="0"/>
              <a:sym typeface="+mn-ea"/>
            </a:endParaRPr>
          </a:p>
          <a:p>
            <a:pPr indent="457200" fontAlgn="auto">
              <a:lnSpc>
                <a:spcPct val="130000"/>
              </a:lnSpc>
            </a:pPr>
            <a:r>
              <a:rPr sz="2200" dirty="0">
                <a:latin typeface="Times New Roman" panose="02020603050405020304" charset="0"/>
                <a:ea typeface="黑体" panose="02010609060101010101" pitchFamily="49" charset="-122"/>
                <a:cs typeface="Times New Roman" panose="02020603050405020304" charset="0"/>
                <a:sym typeface="+mn-ea"/>
              </a:rPr>
              <a:t>他进入房间，脱掉外套，坐在了沙发上。</a:t>
            </a:r>
            <a:endParaRPr sz="2200" dirty="0">
              <a:latin typeface="Times New Roman" panose="02020603050405020304" charset="0"/>
              <a:ea typeface="黑体" panose="02010609060101010101" pitchFamily="49"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00.xml><?xml version="1.0" encoding="utf-8"?>
<p:tagLst xmlns:p="http://schemas.openxmlformats.org/presentationml/2006/main">
  <p:tag name="KSO_WM_BEAUTIFY_FLAG" val=""/>
</p:tagLst>
</file>

<file path=ppt/tags/tag1001.xml><?xml version="1.0" encoding="utf-8"?>
<p:tagLst xmlns:p="http://schemas.openxmlformats.org/presentationml/2006/main">
  <p:tag name="KSO_WM_BEAUTIFY_FLAG" val=""/>
</p:tagLst>
</file>

<file path=ppt/tags/tag1002.xml><?xml version="1.0" encoding="utf-8"?>
<p:tagLst xmlns:p="http://schemas.openxmlformats.org/presentationml/2006/main">
  <p:tag name="KSO_WM_BEAUTIFY_FLAG" val=""/>
</p:tagLst>
</file>

<file path=ppt/tags/tag1003.xml><?xml version="1.0" encoding="utf-8"?>
<p:tagLst xmlns:p="http://schemas.openxmlformats.org/presentationml/2006/main">
  <p:tag name="KSO_WM_BEAUTIFY_FLAG" val=""/>
</p:tagLst>
</file>

<file path=ppt/tags/tag1004.xml><?xml version="1.0" encoding="utf-8"?>
<p:tagLst xmlns:p="http://schemas.openxmlformats.org/presentationml/2006/main">
  <p:tag name="KSO_WM_BEAUTIFY_FLAG" val=""/>
</p:tagLst>
</file>

<file path=ppt/tags/tag1005.xml><?xml version="1.0" encoding="utf-8"?>
<p:tagLst xmlns:p="http://schemas.openxmlformats.org/presentationml/2006/main">
  <p:tag name="KSO_WM_BEAUTIFY_FLAG" val=""/>
</p:tagLst>
</file>

<file path=ppt/tags/tag1006.xml><?xml version="1.0" encoding="utf-8"?>
<p:tagLst xmlns:p="http://schemas.openxmlformats.org/presentationml/2006/main">
  <p:tag name="KSO_WM_BEAUTIFY_FLAG" val=""/>
</p:tagLst>
</file>

<file path=ppt/tags/tag1007.xml><?xml version="1.0" encoding="utf-8"?>
<p:tagLst xmlns:p="http://schemas.openxmlformats.org/presentationml/2006/main">
  <p:tag name="KSO_WM_BEAUTIFY_FLAG" val=""/>
</p:tagLst>
</file>

<file path=ppt/tags/tag1008.xml><?xml version="1.0" encoding="utf-8"?>
<p:tagLst xmlns:p="http://schemas.openxmlformats.org/presentationml/2006/main">
  <p:tag name="KSO_WM_BEAUTIFY_FLAG" val=""/>
</p:tagLst>
</file>

<file path=ppt/tags/tag1009.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10.xml><?xml version="1.0" encoding="utf-8"?>
<p:tagLst xmlns:p="http://schemas.openxmlformats.org/presentationml/2006/main">
  <p:tag name="KSO_WM_BEAUTIFY_FLAG" val=""/>
</p:tagLst>
</file>

<file path=ppt/tags/tag1011.xml><?xml version="1.0" encoding="utf-8"?>
<p:tagLst xmlns:p="http://schemas.openxmlformats.org/presentationml/2006/main">
  <p:tag name="KSO_WM_BEAUTIFY_FLAG" val=""/>
</p:tagLst>
</file>

<file path=ppt/tags/tag1012.xml><?xml version="1.0" encoding="utf-8"?>
<p:tagLst xmlns:p="http://schemas.openxmlformats.org/presentationml/2006/main">
  <p:tag name="KSO_WM_BEAUTIFY_FLAG" val=""/>
</p:tagLst>
</file>

<file path=ppt/tags/tag1013.xml><?xml version="1.0" encoding="utf-8"?>
<p:tagLst xmlns:p="http://schemas.openxmlformats.org/presentationml/2006/main">
  <p:tag name="KSO_WM_BEAUTIFY_FLAG" val=""/>
</p:tagLst>
</file>

<file path=ppt/tags/tag1014.xml><?xml version="1.0" encoding="utf-8"?>
<p:tagLst xmlns:p="http://schemas.openxmlformats.org/presentationml/2006/main">
  <p:tag name="KSO_WM_BEAUTIFY_FLAG" val=""/>
</p:tagLst>
</file>

<file path=ppt/tags/tag1015.xml><?xml version="1.0" encoding="utf-8"?>
<p:tagLst xmlns:p="http://schemas.openxmlformats.org/presentationml/2006/main">
  <p:tag name="KSO_WM_BEAUTIFY_FLAG" val=""/>
</p:tagLst>
</file>

<file path=ppt/tags/tag1016.xml><?xml version="1.0" encoding="utf-8"?>
<p:tagLst xmlns:p="http://schemas.openxmlformats.org/presentationml/2006/main">
  <p:tag name="KSO_WM_BEAUTIFY_FLAG" val=""/>
</p:tagLst>
</file>

<file path=ppt/tags/tag1017.xml><?xml version="1.0" encoding="utf-8"?>
<p:tagLst xmlns:p="http://schemas.openxmlformats.org/presentationml/2006/main">
  <p:tag name="KSO_WM_BEAUTIFY_FLAG" val=""/>
</p:tagLst>
</file>

<file path=ppt/tags/tag1018.xml><?xml version="1.0" encoding="utf-8"?>
<p:tagLst xmlns:p="http://schemas.openxmlformats.org/presentationml/2006/main">
  <p:tag name="KSO_WM_BEAUTIFY_FLAG" val=""/>
</p:tagLst>
</file>

<file path=ppt/tags/tag1019.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20.xml><?xml version="1.0" encoding="utf-8"?>
<p:tagLst xmlns:p="http://schemas.openxmlformats.org/presentationml/2006/main">
  <p:tag name="KSO_WM_BEAUTIFY_FLAG" val="#wm#"/>
  <p:tag name="KSO_WM_TEMPLATE_CATEGORY" val="custom"/>
  <p:tag name="KSO_WM_TEMPLATE_INDEX" val="20205081"/>
</p:tagLst>
</file>

<file path=ppt/tags/tag1021.xml><?xml version="1.0" encoding="utf-8"?>
<p:tagLst xmlns:p="http://schemas.openxmlformats.org/presentationml/2006/main">
  <p:tag name="KSO_WM_BEAUTIFY_FLAG" val=""/>
</p:tagLst>
</file>

<file path=ppt/tags/tag1022.xml><?xml version="1.0" encoding="utf-8"?>
<p:tagLst xmlns:p="http://schemas.openxmlformats.org/presentationml/2006/main">
  <p:tag name="KSO_WM_BEAUTIFY_FLAG" val=""/>
</p:tagLst>
</file>

<file path=ppt/tags/tag1023.xml><?xml version="1.0" encoding="utf-8"?>
<p:tagLst xmlns:p="http://schemas.openxmlformats.org/presentationml/2006/main">
  <p:tag name="KSO_WM_BEAUTIFY_FLAG" val=""/>
</p:tagLst>
</file>

<file path=ppt/tags/tag1024.xml><?xml version="1.0" encoding="utf-8"?>
<p:tagLst xmlns:p="http://schemas.openxmlformats.org/presentationml/2006/main">
  <p:tag name="KSO_WM_BEAUTIFY_FLAG" val=""/>
</p:tagLst>
</file>

<file path=ppt/tags/tag1025.xml><?xml version="1.0" encoding="utf-8"?>
<p:tagLst xmlns:p="http://schemas.openxmlformats.org/presentationml/2006/main">
  <p:tag name="KSO_WM_BEAUTIFY_FLAG" val=""/>
</p:tagLst>
</file>

<file path=ppt/tags/tag1026.xml><?xml version="1.0" encoding="utf-8"?>
<p:tagLst xmlns:p="http://schemas.openxmlformats.org/presentationml/2006/main">
  <p:tag name="KSO_WM_BEAUTIFY_FLAG" val=""/>
</p:tagLst>
</file>

<file path=ppt/tags/tag1027.xml><?xml version="1.0" encoding="utf-8"?>
<p:tagLst xmlns:p="http://schemas.openxmlformats.org/presentationml/2006/main">
  <p:tag name="KSO_WM_BEAUTIFY_FLAG" val=""/>
</p:tagLst>
</file>

<file path=ppt/tags/tag1028.xml><?xml version="1.0" encoding="utf-8"?>
<p:tagLst xmlns:p="http://schemas.openxmlformats.org/presentationml/2006/main">
  <p:tag name="KSO_WM_BEAUTIFY_FLAG" val=""/>
</p:tagLst>
</file>

<file path=ppt/tags/tag1029.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30.xml><?xml version="1.0" encoding="utf-8"?>
<p:tagLst xmlns:p="http://schemas.openxmlformats.org/presentationml/2006/main">
  <p:tag name="KSO_WM_BEAUTIFY_FLAG" val=""/>
</p:tagLst>
</file>

<file path=ppt/tags/tag1031.xml><?xml version="1.0" encoding="utf-8"?>
<p:tagLst xmlns:p="http://schemas.openxmlformats.org/presentationml/2006/main">
  <p:tag name="KSO_WM_BEAUTIFY_FLAG" val=""/>
</p:tagLst>
</file>

<file path=ppt/tags/tag1032.xml><?xml version="1.0" encoding="utf-8"?>
<p:tagLst xmlns:p="http://schemas.openxmlformats.org/presentationml/2006/main">
  <p:tag name="KSO_WM_BEAUTIFY_FLAG" val=""/>
</p:tagLst>
</file>

<file path=ppt/tags/tag1033.xml><?xml version="1.0" encoding="utf-8"?>
<p:tagLst xmlns:p="http://schemas.openxmlformats.org/presentationml/2006/main">
  <p:tag name="KSO_WM_BEAUTIFY_FLAG" val=""/>
</p:tagLst>
</file>

<file path=ppt/tags/tag1034.xml><?xml version="1.0" encoding="utf-8"?>
<p:tagLst xmlns:p="http://schemas.openxmlformats.org/presentationml/2006/main">
  <p:tag name="KSO_WM_BEAUTIFY_FLAG" val=""/>
</p:tagLst>
</file>

<file path=ppt/tags/tag1035.xml><?xml version="1.0" encoding="utf-8"?>
<p:tagLst xmlns:p="http://schemas.openxmlformats.org/presentationml/2006/main">
  <p:tag name="KSO_WM_BEAUTIFY_FLAG" val=""/>
</p:tagLst>
</file>

<file path=ppt/tags/tag1036.xml><?xml version="1.0" encoding="utf-8"?>
<p:tagLst xmlns:p="http://schemas.openxmlformats.org/presentationml/2006/main">
  <p:tag name="KSO_WM_BEAUTIFY_FLAG" val=""/>
</p:tagLst>
</file>

<file path=ppt/tags/tag1037.xml><?xml version="1.0" encoding="utf-8"?>
<p:tagLst xmlns:p="http://schemas.openxmlformats.org/presentationml/2006/main">
  <p:tag name="KSO_WM_BEAUTIFY_FLAG" val=""/>
</p:tagLst>
</file>

<file path=ppt/tags/tag1038.xml><?xml version="1.0" encoding="utf-8"?>
<p:tagLst xmlns:p="http://schemas.openxmlformats.org/presentationml/2006/main">
  <p:tag name="KSO_WM_BEAUTIFY_FLAG" val=""/>
</p:tagLst>
</file>

<file path=ppt/tags/tag1039.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40.xml><?xml version="1.0" encoding="utf-8"?>
<p:tagLst xmlns:p="http://schemas.openxmlformats.org/presentationml/2006/main">
  <p:tag name="KSO_WM_BEAUTIFY_FLAG" val=""/>
</p:tagLst>
</file>

<file path=ppt/tags/tag1041.xml><?xml version="1.0" encoding="utf-8"?>
<p:tagLst xmlns:p="http://schemas.openxmlformats.org/presentationml/2006/main">
  <p:tag name="KSO_WM_BEAUTIFY_FLAG" val="#wm#"/>
  <p:tag name="KSO_WM_TEMPLATE_CATEGORY" val="custom"/>
  <p:tag name="KSO_WM_TEMPLATE_INDEX" val="20205081"/>
</p:tagLst>
</file>

<file path=ppt/tags/tag1042.xml><?xml version="1.0" encoding="utf-8"?>
<p:tagLst xmlns:p="http://schemas.openxmlformats.org/presentationml/2006/main">
  <p:tag name="KSO_WM_BEAUTIFY_FLAG" val=""/>
</p:tagLst>
</file>

<file path=ppt/tags/tag1043.xml><?xml version="1.0" encoding="utf-8"?>
<p:tagLst xmlns:p="http://schemas.openxmlformats.org/presentationml/2006/main">
  <p:tag name="KSO_WM_BEAUTIFY_FLAG" val=""/>
</p:tagLst>
</file>

<file path=ppt/tags/tag1044.xml><?xml version="1.0" encoding="utf-8"?>
<p:tagLst xmlns:p="http://schemas.openxmlformats.org/presentationml/2006/main">
  <p:tag name="KSO_WM_BEAUTIFY_FLAG" val=""/>
</p:tagLst>
</file>

<file path=ppt/tags/tag1045.xml><?xml version="1.0" encoding="utf-8"?>
<p:tagLst xmlns:p="http://schemas.openxmlformats.org/presentationml/2006/main">
  <p:tag name="KSO_WM_BEAUTIFY_FLAG" val=""/>
</p:tagLst>
</file>

<file path=ppt/tags/tag1046.xml><?xml version="1.0" encoding="utf-8"?>
<p:tagLst xmlns:p="http://schemas.openxmlformats.org/presentationml/2006/main">
  <p:tag name="KSO_WM_BEAUTIFY_FLAG" val=""/>
</p:tagLst>
</file>

<file path=ppt/tags/tag1047.xml><?xml version="1.0" encoding="utf-8"?>
<p:tagLst xmlns:p="http://schemas.openxmlformats.org/presentationml/2006/main">
  <p:tag name="KSO_WM_BEAUTIFY_FLAG" val=""/>
</p:tagLst>
</file>

<file path=ppt/tags/tag1048.xml><?xml version="1.0" encoding="utf-8"?>
<p:tagLst xmlns:p="http://schemas.openxmlformats.org/presentationml/2006/main">
  <p:tag name="KSO_WM_BEAUTIFY_FLAG" val=""/>
</p:tagLst>
</file>

<file path=ppt/tags/tag1049.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50.xml><?xml version="1.0" encoding="utf-8"?>
<p:tagLst xmlns:p="http://schemas.openxmlformats.org/presentationml/2006/main">
  <p:tag name="KSO_WM_BEAUTIFY_FLAG" val=""/>
</p:tagLst>
</file>

<file path=ppt/tags/tag1051.xml><?xml version="1.0" encoding="utf-8"?>
<p:tagLst xmlns:p="http://schemas.openxmlformats.org/presentationml/2006/main">
  <p:tag name="KSO_WM_BEAUTIFY_FLAG" val=""/>
</p:tagLst>
</file>

<file path=ppt/tags/tag1052.xml><?xml version="1.0" encoding="utf-8"?>
<p:tagLst xmlns:p="http://schemas.openxmlformats.org/presentationml/2006/main">
  <p:tag name="KSO_WM_BEAUTIFY_FLAG" val=""/>
</p:tagLst>
</file>

<file path=ppt/tags/tag1053.xml><?xml version="1.0" encoding="utf-8"?>
<p:tagLst xmlns:p="http://schemas.openxmlformats.org/presentationml/2006/main">
  <p:tag name="KSO_WM_BEAUTIFY_FLAG" val=""/>
</p:tagLst>
</file>

<file path=ppt/tags/tag1054.xml><?xml version="1.0" encoding="utf-8"?>
<p:tagLst xmlns:p="http://schemas.openxmlformats.org/presentationml/2006/main">
  <p:tag name="KSO_WM_BEAUTIFY_FLAG" val=""/>
</p:tagLst>
</file>

<file path=ppt/tags/tag1055.xml><?xml version="1.0" encoding="utf-8"?>
<p:tagLst xmlns:p="http://schemas.openxmlformats.org/presentationml/2006/main">
  <p:tag name="KSO_WM_BEAUTIFY_FLAG" val=""/>
</p:tagLst>
</file>

<file path=ppt/tags/tag1056.xml><?xml version="1.0" encoding="utf-8"?>
<p:tagLst xmlns:p="http://schemas.openxmlformats.org/presentationml/2006/main">
  <p:tag name="KSO_WM_BEAUTIFY_FLAG" val=""/>
</p:tagLst>
</file>

<file path=ppt/tags/tag1057.xml><?xml version="1.0" encoding="utf-8"?>
<p:tagLst xmlns:p="http://schemas.openxmlformats.org/presentationml/2006/main">
  <p:tag name="KSO_WM_BEAUTIFY_FLAG" val=""/>
</p:tagLst>
</file>

<file path=ppt/tags/tag1058.xml><?xml version="1.0" encoding="utf-8"?>
<p:tagLst xmlns:p="http://schemas.openxmlformats.org/presentationml/2006/main">
  <p:tag name="KSO_WM_BEAUTIFY_FLAG" val=""/>
</p:tagLst>
</file>

<file path=ppt/tags/tag1059.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60.xml><?xml version="1.0" encoding="utf-8"?>
<p:tagLst xmlns:p="http://schemas.openxmlformats.org/presentationml/2006/main">
  <p:tag name="KSO_WM_BEAUTIFY_FLAG" val=""/>
</p:tagLst>
</file>

<file path=ppt/tags/tag1061.xml><?xml version="1.0" encoding="utf-8"?>
<p:tagLst xmlns:p="http://schemas.openxmlformats.org/presentationml/2006/main">
  <p:tag name="KSO_WM_BEAUTIFY_FLAG" val=""/>
</p:tagLst>
</file>

<file path=ppt/tags/tag1062.xml><?xml version="1.0" encoding="utf-8"?>
<p:tagLst xmlns:p="http://schemas.openxmlformats.org/presentationml/2006/main">
  <p:tag name="KSO_WM_BEAUTIFY_FLAG" val="#wm#"/>
  <p:tag name="KSO_WM_TEMPLATE_CATEGORY" val="custom"/>
  <p:tag name="KSO_WM_TEMPLATE_INDEX" val="20205081"/>
</p:tagLst>
</file>

<file path=ppt/tags/tag1063.xml><?xml version="1.0" encoding="utf-8"?>
<p:tagLst xmlns:p="http://schemas.openxmlformats.org/presentationml/2006/main">
  <p:tag name="KSO_WM_BEAUTIFY_FLAG" val=""/>
</p:tagLst>
</file>

<file path=ppt/tags/tag1064.xml><?xml version="1.0" encoding="utf-8"?>
<p:tagLst xmlns:p="http://schemas.openxmlformats.org/presentationml/2006/main">
  <p:tag name="KSO_WM_BEAUTIFY_FLAG" val=""/>
</p:tagLst>
</file>

<file path=ppt/tags/tag1065.xml><?xml version="1.0" encoding="utf-8"?>
<p:tagLst xmlns:p="http://schemas.openxmlformats.org/presentationml/2006/main">
  <p:tag name="KSO_WM_BEAUTIFY_FLAG" val=""/>
</p:tagLst>
</file>

<file path=ppt/tags/tag1066.xml><?xml version="1.0" encoding="utf-8"?>
<p:tagLst xmlns:p="http://schemas.openxmlformats.org/presentationml/2006/main">
  <p:tag name="KSO_WM_BEAUTIFY_FLAG" val=""/>
</p:tagLst>
</file>

<file path=ppt/tags/tag1067.xml><?xml version="1.0" encoding="utf-8"?>
<p:tagLst xmlns:p="http://schemas.openxmlformats.org/presentationml/2006/main">
  <p:tag name="KSO_WM_BEAUTIFY_FLAG" val=""/>
</p:tagLst>
</file>

<file path=ppt/tags/tag1068.xml><?xml version="1.0" encoding="utf-8"?>
<p:tagLst xmlns:p="http://schemas.openxmlformats.org/presentationml/2006/main">
  <p:tag name="KSO_WM_BEAUTIFY_FLAG" val=""/>
</p:tagLst>
</file>

<file path=ppt/tags/tag1069.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70.xml><?xml version="1.0" encoding="utf-8"?>
<p:tagLst xmlns:p="http://schemas.openxmlformats.org/presentationml/2006/main">
  <p:tag name="KSO_WM_BEAUTIFY_FLAG" val=""/>
</p:tagLst>
</file>

<file path=ppt/tags/tag1071.xml><?xml version="1.0" encoding="utf-8"?>
<p:tagLst xmlns:p="http://schemas.openxmlformats.org/presentationml/2006/main">
  <p:tag name="KSO_WM_BEAUTIFY_FLAG" val=""/>
</p:tagLst>
</file>

<file path=ppt/tags/tag1072.xml><?xml version="1.0" encoding="utf-8"?>
<p:tagLst xmlns:p="http://schemas.openxmlformats.org/presentationml/2006/main">
  <p:tag name="KSO_WM_BEAUTIFY_FLAG" val=""/>
</p:tagLst>
</file>

<file path=ppt/tags/tag1073.xml><?xml version="1.0" encoding="utf-8"?>
<p:tagLst xmlns:p="http://schemas.openxmlformats.org/presentationml/2006/main">
  <p:tag name="KSO_WM_BEAUTIFY_FLAG" val=""/>
</p:tagLst>
</file>

<file path=ppt/tags/tag1074.xml><?xml version="1.0" encoding="utf-8"?>
<p:tagLst xmlns:p="http://schemas.openxmlformats.org/presentationml/2006/main">
  <p:tag name="KSO_WM_BEAUTIFY_FLAG" val=""/>
</p:tagLst>
</file>

<file path=ppt/tags/tag1075.xml><?xml version="1.0" encoding="utf-8"?>
<p:tagLst xmlns:p="http://schemas.openxmlformats.org/presentationml/2006/main">
  <p:tag name="KSO_WM_BEAUTIFY_FLAG" val=""/>
</p:tagLst>
</file>

<file path=ppt/tags/tag1076.xml><?xml version="1.0" encoding="utf-8"?>
<p:tagLst xmlns:p="http://schemas.openxmlformats.org/presentationml/2006/main">
  <p:tag name="KSO_WM_BEAUTIFY_FLAG" val=""/>
</p:tagLst>
</file>

<file path=ppt/tags/tag1077.xml><?xml version="1.0" encoding="utf-8"?>
<p:tagLst xmlns:p="http://schemas.openxmlformats.org/presentationml/2006/main">
  <p:tag name="KSO_WM_BEAUTIFY_FLAG" val=""/>
</p:tagLst>
</file>

<file path=ppt/tags/tag1078.xml><?xml version="1.0" encoding="utf-8"?>
<p:tagLst xmlns:p="http://schemas.openxmlformats.org/presentationml/2006/main">
  <p:tag name="KSO_WM_BEAUTIFY_FLAG" val=""/>
</p:tagLst>
</file>

<file path=ppt/tags/tag1079.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80.xml><?xml version="1.0" encoding="utf-8"?>
<p:tagLst xmlns:p="http://schemas.openxmlformats.org/presentationml/2006/main">
  <p:tag name="KSO_WM_BEAUTIFY_FLAG" val=""/>
</p:tagLst>
</file>

<file path=ppt/tags/tag1081.xml><?xml version="1.0" encoding="utf-8"?>
<p:tagLst xmlns:p="http://schemas.openxmlformats.org/presentationml/2006/main">
  <p:tag name="KSO_WM_BEAUTIFY_FLAG" val=""/>
</p:tagLst>
</file>

<file path=ppt/tags/tag1082.xml><?xml version="1.0" encoding="utf-8"?>
<p:tagLst xmlns:p="http://schemas.openxmlformats.org/presentationml/2006/main">
  <p:tag name="KSO_WM_BEAUTIFY_FLAG" val=""/>
</p:tagLst>
</file>

<file path=ppt/tags/tag1083.xml><?xml version="1.0" encoding="utf-8"?>
<p:tagLst xmlns:p="http://schemas.openxmlformats.org/presentationml/2006/main">
  <p:tag name="KSO_WM_BEAUTIFY_FLAG" val="#wm#"/>
  <p:tag name="KSO_WM_TEMPLATE_CATEGORY" val="custom"/>
  <p:tag name="KSO_WM_TEMPLATE_INDEX" val="20205081"/>
</p:tagLst>
</file>

<file path=ppt/tags/tag1084.xml><?xml version="1.0" encoding="utf-8"?>
<p:tagLst xmlns:p="http://schemas.openxmlformats.org/presentationml/2006/main">
  <p:tag name="KSO_WM_BEAUTIFY_FLAG" val="#wm#"/>
  <p:tag name="KSO_WM_TEMPLATE_CATEGORY" val="custom"/>
  <p:tag name="KSO_WM_TEMPLATE_INDEX" val="20205081"/>
</p:tagLst>
</file>

<file path=ppt/tags/tag1085.xml><?xml version="1.0" encoding="utf-8"?>
<p:tagLst xmlns:p="http://schemas.openxmlformats.org/presentationml/2006/main">
  <p:tag name="KSO_WM_BEAUTIFY_FLAG" val="#wm#"/>
  <p:tag name="KSO_WM_TEMPLATE_CATEGORY" val="custom"/>
  <p:tag name="KSO_WM_TEMPLATE_INDEX" val="20205081"/>
</p:tagLst>
</file>

<file path=ppt/tags/tag1086.xml><?xml version="1.0" encoding="utf-8"?>
<p:tagLst xmlns:p="http://schemas.openxmlformats.org/presentationml/2006/main">
  <p:tag name="KSO_WM_BEAUTIFY_FLAG" val="#wm#"/>
  <p:tag name="KSO_WM_TEMPLATE_CATEGORY" val="custom"/>
  <p:tag name="KSO_WM_TEMPLATE_INDEX" val="20205081"/>
</p:tagLst>
</file>

<file path=ppt/tags/tag1087.xml><?xml version="1.0" encoding="utf-8"?>
<p:tagLst xmlns:p="http://schemas.openxmlformats.org/presentationml/2006/main">
  <p:tag name="KSO_WM_BEAUTIFY_FLAG" val="#wm#"/>
  <p:tag name="KSO_WM_TEMPLATE_CATEGORY" val="custom"/>
  <p:tag name="KSO_WM_TEMPLATE_INDEX" val="20205081"/>
</p:tagLst>
</file>

<file path=ppt/tags/tag1088.xml><?xml version="1.0" encoding="utf-8"?>
<p:tagLst xmlns:p="http://schemas.openxmlformats.org/presentationml/2006/main">
  <p:tag name="KSO_WM_BEAUTIFY_FLAG" val="#wm#"/>
  <p:tag name="KSO_WM_TEMPLATE_CATEGORY" val="custom"/>
  <p:tag name="KSO_WM_TEMPLATE_INDEX" val="20205081"/>
</p:tagLst>
</file>

<file path=ppt/tags/tag1089.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090.xml><?xml version="1.0" encoding="utf-8"?>
<p:tagLst xmlns:p="http://schemas.openxmlformats.org/presentationml/2006/main">
  <p:tag name="KSO_WM_BEAUTIFY_FLAG" val="#wm#"/>
  <p:tag name="KSO_WM_TEMPLATE_CATEGORY" val="custom"/>
  <p:tag name="KSO_WM_TEMPLATE_INDEX" val="20205081"/>
</p:tagLst>
</file>

<file path=ppt/tags/tag1091.xml><?xml version="1.0" encoding="utf-8"?>
<p:tagLst xmlns:p="http://schemas.openxmlformats.org/presentationml/2006/main">
  <p:tag name="KSO_WM_BEAUTIFY_FLAG" val="#wm#"/>
  <p:tag name="KSO_WM_TEMPLATE_CATEGORY" val="custom"/>
  <p:tag name="KSO_WM_TEMPLATE_INDEX" val="20205081"/>
</p:tagLst>
</file>

<file path=ppt/tags/tag1092.xml><?xml version="1.0" encoding="utf-8"?>
<p:tagLst xmlns:p="http://schemas.openxmlformats.org/presentationml/2006/main">
  <p:tag name="KSO_WM_BEAUTIFY_FLAG" val="#wm#"/>
  <p:tag name="KSO_WM_TEMPLATE_CATEGORY" val="custom"/>
  <p:tag name="KSO_WM_TEMPLATE_INDEX" val="20205081"/>
</p:tagLst>
</file>

<file path=ppt/tags/tag1093.xml><?xml version="1.0" encoding="utf-8"?>
<p:tagLst xmlns:p="http://schemas.openxmlformats.org/presentationml/2006/main">
  <p:tag name="KSO_WM_BEAUTIFY_FLAG" val="#wm#"/>
  <p:tag name="KSO_WM_TEMPLATE_CATEGORY" val="custom"/>
  <p:tag name="KSO_WM_TEMPLATE_INDEX" val="20205081"/>
</p:tagLst>
</file>

<file path=ppt/tags/tag1094.xml><?xml version="1.0" encoding="utf-8"?>
<p:tagLst xmlns:p="http://schemas.openxmlformats.org/presentationml/2006/main">
  <p:tag name="KSO_WM_BEAUTIFY_FLAG" val="#wm#"/>
  <p:tag name="KSO_WM_TEMPLATE_CATEGORY" val="custom"/>
  <p:tag name="KSO_WM_TEMPLATE_INDEX" val="20205081"/>
</p:tagLst>
</file>

<file path=ppt/tags/tag1095.xml><?xml version="1.0" encoding="utf-8"?>
<p:tagLst xmlns:p="http://schemas.openxmlformats.org/presentationml/2006/main">
  <p:tag name="KSO_WM_BEAUTIFY_FLAG" val="#wm#"/>
  <p:tag name="KSO_WM_TEMPLATE_CATEGORY" val="custom"/>
  <p:tag name="KSO_WM_TEMPLATE_INDEX" val="20205081"/>
</p:tagLst>
</file>

<file path=ppt/tags/tag1096.xml><?xml version="1.0" encoding="utf-8"?>
<p:tagLst xmlns:p="http://schemas.openxmlformats.org/presentationml/2006/main">
  <p:tag name="KSO_WM_BEAUTIFY_FLAG" val="#wm#"/>
  <p:tag name="KSO_WM_TEMPLATE_CATEGORY" val="custom"/>
  <p:tag name="KSO_WM_TEMPLATE_INDEX" val="20205081"/>
</p:tagLst>
</file>

<file path=ppt/tags/tag1097.xml><?xml version="1.0" encoding="utf-8"?>
<p:tagLst xmlns:p="http://schemas.openxmlformats.org/presentationml/2006/main">
  <p:tag name="KSO_WM_BEAUTIFY_FLAG" val="#wm#"/>
  <p:tag name="KSO_WM_TEMPLATE_CATEGORY" val="custom"/>
  <p:tag name="KSO_WM_TEMPLATE_INDEX" val="20205081"/>
</p:tagLst>
</file>

<file path=ppt/tags/tag1098.xml><?xml version="1.0" encoding="utf-8"?>
<p:tagLst xmlns:p="http://schemas.openxmlformats.org/presentationml/2006/main">
  <p:tag name="KSO_WM_BEAUTIFY_FLAG" val="#wm#"/>
  <p:tag name="KSO_WM_TEMPLATE_CATEGORY" val="custom"/>
  <p:tag name="KSO_WM_TEMPLATE_INDEX" val="20205081"/>
</p:tagLst>
</file>

<file path=ppt/tags/tag1099.xml><?xml version="1.0" encoding="utf-8"?>
<p:tagLst xmlns:p="http://schemas.openxmlformats.org/presentationml/2006/main">
  <p:tag name="COMMONDATA" val="eyJoZGlkIjoiYmFmZjNhOGQwNzA0NjRkMzFiNDlhZjViNjA3NzJhZDAifQ=="/>
  <p:tag name="KSO_WPP_MARK_KEY" val="ca2012a2-a85c-48f2-a2c3-8a8729c2b8c9"/>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wm#"/>
  <p:tag name="KSO_WM_TEMPLATE_CATEGORY" val="custom"/>
  <p:tag name="KSO_WM_TEMPLATE_INDEX" val="20205081"/>
</p:tagLst>
</file>

<file path=ppt/tags/tag151.xml><?xml version="1.0" encoding="utf-8"?>
<p:tagLst xmlns:p="http://schemas.openxmlformats.org/presentationml/2006/main">
  <p:tag name="KSO_WM_UNIT_TABLE_BEAUTIFY" val="smartTable{feaa0451-f429-40f0-b4d0-3bbaf98afc50}"/>
  <p:tag name="TABLE_ENDDRAG_ORIGIN_RECT" val="621*250"/>
  <p:tag name="TABLE_ENDDRAG_RECT" val="43*128*621*250"/>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UNIT_TABLE_BEAUTIFY" val="smartTable{feaa0451-f429-40f0-b4d0-3bbaf98afc50}"/>
  <p:tag name="TABLE_ENDDRAG_ORIGIN_RECT" val="621*250"/>
  <p:tag name="TABLE_ENDDRAG_RECT" val="43*128*621*250"/>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UNIT_TABLE_BEAUTIFY" val="smartTable{feaa0451-f429-40f0-b4d0-3bbaf98afc50}"/>
  <p:tag name="TABLE_ENDDRAG_ORIGIN_RECT" val="613*258"/>
  <p:tag name="TABLE_ENDDRAG_RECT" val="44*97*613*258"/>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wm#"/>
  <p:tag name="KSO_WM_TEMPLATE_CATEGORY" val="custom"/>
  <p:tag name="KSO_WM_TEMPLATE_INDEX" val="20205081"/>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wm#"/>
  <p:tag name="KSO_WM_TEMPLATE_CATEGORY" val="custom"/>
  <p:tag name="KSO_WM_TEMPLATE_INDEX" val="20205081"/>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wm#"/>
  <p:tag name="KSO_WM_TEMPLATE_CATEGORY" val="custom"/>
  <p:tag name="KSO_WM_TEMPLATE_INDEX" val="20205081"/>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wm#"/>
  <p:tag name="KSO_WM_TEMPLATE_CATEGORY" val="custom"/>
  <p:tag name="KSO_WM_TEMPLATE_INDEX" val="20205081"/>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wm#"/>
  <p:tag name="KSO_WM_TEMPLATE_CATEGORY" val="custom"/>
  <p:tag name="KSO_WM_TEMPLATE_INDEX" val="20205081"/>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wm#"/>
  <p:tag name="KSO_WM_TEMPLATE_CATEGORY" val="custom"/>
  <p:tag name="KSO_WM_TEMPLATE_INDEX" val="20205081"/>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wm#"/>
  <p:tag name="KSO_WM_TEMPLATE_CATEGORY" val="custom"/>
  <p:tag name="KSO_WM_TEMPLATE_INDEX" val="20205081"/>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wm#"/>
  <p:tag name="KSO_WM_TEMPLATE_CATEGORY" val="custom"/>
  <p:tag name="KSO_WM_TEMPLATE_INDEX" val="20205081"/>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wm#"/>
  <p:tag name="KSO_WM_TEMPLATE_CATEGORY" val="custom"/>
  <p:tag name="KSO_WM_TEMPLATE_INDEX" val="20205081"/>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wm#"/>
  <p:tag name="KSO_WM_TEMPLATE_CATEGORY" val="custom"/>
  <p:tag name="KSO_WM_TEMPLATE_INDEX" val="20205081"/>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wm#"/>
  <p:tag name="KSO_WM_TEMPLATE_CATEGORY" val="custom"/>
  <p:tag name="KSO_WM_TEMPLATE_INDEX" val="20205081"/>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wm#"/>
  <p:tag name="KSO_WM_TEMPLATE_CATEGORY" val="custom"/>
  <p:tag name="KSO_WM_TEMPLATE_INDEX" val="20205081"/>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wm#"/>
  <p:tag name="KSO_WM_TEMPLATE_CATEGORY" val="custom"/>
  <p:tag name="KSO_WM_TEMPLATE_INDEX" val="20205081"/>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wm#"/>
  <p:tag name="KSO_WM_TEMPLATE_CATEGORY" val="custom"/>
  <p:tag name="KSO_WM_TEMPLATE_INDEX" val="20205081"/>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wm#"/>
  <p:tag name="KSO_WM_TEMPLATE_CATEGORY" val="custom"/>
  <p:tag name="KSO_WM_TEMPLATE_INDEX" val="20205081"/>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wm#"/>
  <p:tag name="KSO_WM_TEMPLATE_CATEGORY" val="custom"/>
  <p:tag name="KSO_WM_TEMPLATE_INDEX" val="20205081"/>
</p:tagLst>
</file>

<file path=ppt/tags/tag267.xml><?xml version="1.0" encoding="utf-8"?>
<p:tagLst xmlns:p="http://schemas.openxmlformats.org/presentationml/2006/main">
  <p:tag name="KSO_WM_UNIT_TABLE_BEAUTIFY" val="smartTable{6cf32ea2-6eff-4bbe-ba0e-ccf1e67aacc3}"/>
  <p:tag name="TABLE_ENDDRAG_ORIGIN_RECT" val="585*239"/>
  <p:tag name="TABLE_ENDDRAG_RECT" val="45*91*586*239"/>
</p:tagLst>
</file>

<file path=ppt/tags/tag268.xml><?xml version="1.0" encoding="utf-8"?>
<p:tagLst xmlns:p="http://schemas.openxmlformats.org/presentationml/2006/main">
  <p:tag name="KSO_WM_BEAUTIFY_FLAG" val="#wm#"/>
  <p:tag name="KSO_WM_TEMPLATE_CATEGORY" val="custom"/>
  <p:tag name="KSO_WM_TEMPLATE_INDEX" val="20205081"/>
</p:tagLst>
</file>

<file path=ppt/tags/tag269.xml><?xml version="1.0" encoding="utf-8"?>
<p:tagLst xmlns:p="http://schemas.openxmlformats.org/presentationml/2006/main">
  <p:tag name="KSO_WM_UNIT_TABLE_BEAUTIFY" val="smartTable{19f9b182-b0d5-441b-9e68-ac7d5a284564}"/>
  <p:tag name="TABLE_ENDDRAG_ORIGIN_RECT" val="581*251"/>
  <p:tag name="TABLE_ENDDRAG_RECT" val="53*90*581*251"/>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wm#"/>
  <p:tag name="KSO_WM_TEMPLATE_CATEGORY" val="custom"/>
  <p:tag name="KSO_WM_TEMPLATE_INDEX" val="20205081"/>
</p:tagLst>
</file>

<file path=ppt/tags/tag272.xml><?xml version="1.0" encoding="utf-8"?>
<p:tagLst xmlns:p="http://schemas.openxmlformats.org/presentationml/2006/main">
  <p:tag name="KSO_WM_UNIT_TABLE_BEAUTIFY" val="smartTable{19f9b182-b0d5-441b-9e68-ac7d5a284564}"/>
  <p:tag name="TABLE_ENDDRAG_ORIGIN_RECT" val="581*251"/>
  <p:tag name="TABLE_ENDDRAG_RECT" val="53*90*581*251"/>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wm#"/>
  <p:tag name="KSO_WM_TEMPLATE_CATEGORY" val="custom"/>
  <p:tag name="KSO_WM_TEMPLATE_INDEX" val="20205081"/>
</p:tagLst>
</file>

<file path=ppt/tags/tag275.xml><?xml version="1.0" encoding="utf-8"?>
<p:tagLst xmlns:p="http://schemas.openxmlformats.org/presentationml/2006/main">
  <p:tag name="KSO_WM_UNIT_TABLE_BEAUTIFY" val="smartTable{19f9b182-b0d5-441b-9e68-ac7d5a284564}"/>
  <p:tag name="TABLE_ENDDRAG_ORIGIN_RECT" val="581*251"/>
  <p:tag name="TABLE_ENDDRAG_RECT" val="53*90*581*251"/>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wm#"/>
  <p:tag name="KSO_WM_TEMPLATE_CATEGORY" val="custom"/>
  <p:tag name="KSO_WM_TEMPLATE_INDEX" val="20205081"/>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wm#"/>
  <p:tag name="KSO_WM_TEMPLATE_CATEGORY" val="custom"/>
  <p:tag name="KSO_WM_TEMPLATE_INDEX" val="2020508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wm#"/>
  <p:tag name="KSO_WM_TEMPLATE_CATEGORY" val="custom"/>
  <p:tag name="KSO_WM_TEMPLATE_INDEX" val="20205081"/>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wm#"/>
  <p:tag name="KSO_WM_TEMPLATE_CATEGORY" val="custom"/>
  <p:tag name="KSO_WM_TEMPLATE_INDEX" val="20205081"/>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wm#"/>
  <p:tag name="KSO_WM_TEMPLATE_CATEGORY" val="custom"/>
  <p:tag name="KSO_WM_TEMPLATE_INDEX" val="20205081"/>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wm#"/>
  <p:tag name="KSO_WM_TEMPLATE_CATEGORY" val="custom"/>
  <p:tag name="KSO_WM_TEMPLATE_INDEX" val="20205081"/>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wm#"/>
  <p:tag name="KSO_WM_TEMPLATE_CATEGORY" val="custom"/>
  <p:tag name="KSO_WM_TEMPLATE_INDEX" val="20205081"/>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wm#"/>
  <p:tag name="KSO_WM_TEMPLATE_CATEGORY" val="custom"/>
  <p:tag name="KSO_WM_TEMPLATE_INDEX" val="20205081"/>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wm#"/>
  <p:tag name="KSO_WM_TEMPLATE_CATEGORY" val="custom"/>
  <p:tag name="KSO_WM_TEMPLATE_INDEX" val="20205081"/>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wm#"/>
  <p:tag name="KSO_WM_TEMPLATE_CATEGORY" val="custom"/>
  <p:tag name="KSO_WM_TEMPLATE_INDEX" val="20205081"/>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wm#"/>
  <p:tag name="KSO_WM_TEMPLATE_CATEGORY" val="custom"/>
  <p:tag name="KSO_WM_TEMPLATE_INDEX" val="20205081"/>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wm#"/>
  <p:tag name="KSO_WM_TEMPLATE_CATEGORY" val="custom"/>
  <p:tag name="KSO_WM_TEMPLATE_INDEX" val="20205081"/>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wm#"/>
  <p:tag name="KSO_WM_TEMPLATE_CATEGORY" val="custom"/>
  <p:tag name="KSO_WM_TEMPLATE_INDEX" val="20205081"/>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wm#"/>
  <p:tag name="KSO_WM_TEMPLATE_CATEGORY" val="custom"/>
  <p:tag name="KSO_WM_TEMPLATE_INDEX" val="20205081"/>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wm#"/>
  <p:tag name="KSO_WM_TEMPLATE_CATEGORY" val="custom"/>
  <p:tag name="KSO_WM_TEMPLATE_INDEX" val="20205081"/>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wm#"/>
  <p:tag name="KSO_WM_TEMPLATE_CATEGORY" val="custom"/>
  <p:tag name="KSO_WM_TEMPLATE_INDEX" val="20205081"/>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wm#"/>
  <p:tag name="KSO_WM_TEMPLATE_CATEGORY" val="custom"/>
  <p:tag name="KSO_WM_TEMPLATE_INDEX" val="20205081"/>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wm#"/>
  <p:tag name="KSO_WM_TEMPLATE_CATEGORY" val="custom"/>
  <p:tag name="KSO_WM_TEMPLATE_INDEX" val="20205081"/>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wm#"/>
  <p:tag name="KSO_WM_TEMPLATE_CATEGORY" val="custom"/>
  <p:tag name="KSO_WM_TEMPLATE_INDEX" val="20205081"/>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wm#"/>
  <p:tag name="KSO_WM_TEMPLATE_CATEGORY" val="custom"/>
  <p:tag name="KSO_WM_TEMPLATE_INDEX" val="20205081"/>
</p:tagLst>
</file>

<file path=ppt/tags/tag38.xml><?xml version="1.0" encoding="utf-8"?>
<p:tagLst xmlns:p="http://schemas.openxmlformats.org/presentationml/2006/main">
  <p:tag name="KSO_WM_UNIT_TABLE_BEAUTIFY" val="smartTable{92464e6b-f910-4f84-952a-220663555997}"/>
  <p:tag name="TABLE_ENDDRAG_ORIGIN_RECT" val="621*249"/>
  <p:tag name="TABLE_ENDDRAG_RECT" val="33*87*621*249"/>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wm#"/>
  <p:tag name="KSO_WM_TEMPLATE_CATEGORY" val="custom"/>
  <p:tag name="KSO_WM_TEMPLATE_INDEX" val="20205081"/>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wm#"/>
  <p:tag name="KSO_WM_TEMPLATE_CATEGORY" val="custom"/>
  <p:tag name="KSO_WM_TEMPLATE_INDEX" val="20205081"/>
</p:tagLst>
</file>

<file path=ppt/tags/tag384.xml><?xml version="1.0" encoding="utf-8"?>
<p:tagLst xmlns:p="http://schemas.openxmlformats.org/presentationml/2006/main">
  <p:tag name="KSO_WM_UNIT_TABLE_BEAUTIFY" val="smartTable{4b1a234d-1b40-4996-a03a-05b220014f4f}"/>
  <p:tag name="TABLE_ENDDRAG_ORIGIN_RECT" val="610*205"/>
  <p:tag name="TABLE_ENDDRAG_RECT" val="43*120*610*205"/>
</p:tagLst>
</file>

<file path=ppt/tags/tag385.xml><?xml version="1.0" encoding="utf-8"?>
<p:tagLst xmlns:p="http://schemas.openxmlformats.org/presentationml/2006/main">
  <p:tag name="KSO_WM_BEAUTIFY_FLAG" val="#wm#"/>
  <p:tag name="KSO_WM_TEMPLATE_CATEGORY" val="custom"/>
  <p:tag name="KSO_WM_TEMPLATE_INDEX" val="20205081"/>
</p:tagLst>
</file>

<file path=ppt/tags/tag386.xml><?xml version="1.0" encoding="utf-8"?>
<p:tagLst xmlns:p="http://schemas.openxmlformats.org/presentationml/2006/main">
  <p:tag name="KSO_WM_UNIT_TABLE_BEAUTIFY" val="smartTable{4b1a234d-1b40-4996-a03a-05b220014f4f}"/>
  <p:tag name="TABLE_ENDDRAG_ORIGIN_RECT" val="589*207"/>
  <p:tag name="TABLE_ENDDRAG_RECT" val="39*125*589*207"/>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wm#"/>
  <p:tag name="KSO_WM_TEMPLATE_CATEGORY" val="custom"/>
  <p:tag name="KSO_WM_TEMPLATE_INDEX" val="20205081"/>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wm#"/>
  <p:tag name="KSO_WM_TEMPLATE_CATEGORY" val="custom"/>
  <p:tag name="KSO_WM_TEMPLATE_INDEX" val="20205081"/>
</p:tagLst>
</file>

<file path=ppt/tags/tag390.xml><?xml version="1.0" encoding="utf-8"?>
<p:tagLst xmlns:p="http://schemas.openxmlformats.org/presentationml/2006/main">
  <p:tag name="KSO_WM_BEAUTIFY_FLAG" val="#wm#"/>
  <p:tag name="KSO_WM_TEMPLATE_CATEGORY" val="custom"/>
  <p:tag name="KSO_WM_TEMPLATE_INDEX" val="20205081"/>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wm#"/>
  <p:tag name="KSO_WM_TEMPLATE_CATEGORY" val="custom"/>
  <p:tag name="KSO_WM_TEMPLATE_INDEX" val="20205081"/>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wm#"/>
  <p:tag name="KSO_WM_TEMPLATE_CATEGORY" val="custom"/>
  <p:tag name="KSO_WM_TEMPLATE_INDEX" val="20205081"/>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wm#"/>
  <p:tag name="KSO_WM_TEMPLATE_CATEGORY" val="custom"/>
  <p:tag name="KSO_WM_TEMPLATE_INDEX" val="20205081"/>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wm#"/>
  <p:tag name="KSO_WM_TEMPLATE_CATEGORY" val="custom"/>
  <p:tag name="KSO_WM_TEMPLATE_INDEX" val="20205081"/>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TABLE_BEAUTIFY" val="smartTable{92464e6b-f910-4f84-952a-220663555997}"/>
  <p:tag name="TABLE_ENDDRAG_ORIGIN_RECT" val="620*271"/>
  <p:tag name="TABLE_ENDDRAG_RECT" val="43*87*620*271"/>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wm#"/>
  <p:tag name="KSO_WM_TEMPLATE_CATEGORY" val="custom"/>
  <p:tag name="KSO_WM_TEMPLATE_INDEX" val="20205081"/>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wm#"/>
  <p:tag name="KSO_WM_TEMPLATE_CATEGORY" val="custom"/>
  <p:tag name="KSO_WM_TEMPLATE_INDEX" val="20205081"/>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wm#"/>
  <p:tag name="KSO_WM_TEMPLATE_CATEGORY" val="custom"/>
  <p:tag name="KSO_WM_TEMPLATE_INDEX" val="20205081"/>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wm#"/>
  <p:tag name="KSO_WM_TEMPLATE_CATEGORY" val="custom"/>
  <p:tag name="KSO_WM_TEMPLATE_INDEX" val="20205081"/>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UNIT_TABLE_BEAUTIFY" val="smartTable{92464e6b-f910-4f84-952a-220663555997}"/>
  <p:tag name="TABLE_ENDDRAG_ORIGIN_RECT" val="599*245"/>
  <p:tag name="TABLE_ENDDRAG_RECT" val="48*99*599*245"/>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wm#"/>
  <p:tag name="KSO_WM_TEMPLATE_CATEGORY" val="custom"/>
  <p:tag name="KSO_WM_TEMPLATE_INDEX" val="20205081"/>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wm#"/>
  <p:tag name="KSO_WM_TEMPLATE_CATEGORY" val="custom"/>
  <p:tag name="KSO_WM_TEMPLATE_INDEX" val="20205081"/>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wm#"/>
  <p:tag name="KSO_WM_TEMPLATE_CATEGORY" val="custom"/>
  <p:tag name="KSO_WM_TEMPLATE_INDEX" val="20205081"/>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wm#"/>
  <p:tag name="KSO_WM_TEMPLATE_CATEGORY" val="custom"/>
  <p:tag name="KSO_WM_TEMPLATE_INDEX" val="20205081"/>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wm#"/>
  <p:tag name="KSO_WM_TEMPLATE_CATEGORY" val="custom"/>
  <p:tag name="KSO_WM_TEMPLATE_INDEX" val="20205081"/>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wm#"/>
  <p:tag name="KSO_WM_TEMPLATE_CATEGORY" val="custom"/>
  <p:tag name="KSO_WM_TEMPLATE_INDEX" val="20205081"/>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UNIT_TABLE_BEAUTIFY" val="smartTable{92464e6b-f910-4f84-952a-220663555997}"/>
  <p:tag name="TABLE_ENDDRAG_ORIGIN_RECT" val="620*267"/>
  <p:tag name="TABLE_ENDDRAG_RECT" val="44*87*620*267"/>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wm#"/>
  <p:tag name="KSO_WM_TEMPLATE_CATEGORY" val="custom"/>
  <p:tag name="KSO_WM_TEMPLATE_INDEX" val="20205081"/>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wm#"/>
  <p:tag name="KSO_WM_TEMPLATE_CATEGORY" val="custom"/>
  <p:tag name="KSO_WM_TEMPLATE_INDEX" val="20205081"/>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wm#"/>
  <p:tag name="KSO_WM_TEMPLATE_CATEGORY" val="custom"/>
  <p:tag name="KSO_WM_TEMPLATE_INDEX" val="20205081"/>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UNIT_TABLE_BEAUTIFY" val="smartTable{92464e6b-f910-4f84-952a-220663555997}"/>
  <p:tag name="TABLE_ENDDRAG_ORIGIN_RECT" val="627*277"/>
  <p:tag name="TABLE_ENDDRAG_RECT" val="45*85*627*277"/>
</p:tagLst>
</file>

<file path=ppt/tags/tag480.xml><?xml version="1.0" encoding="utf-8"?>
<p:tagLst xmlns:p="http://schemas.openxmlformats.org/presentationml/2006/main">
  <p:tag name="KSO_WM_BEAUTIFY_FLAG" val="#wm#"/>
  <p:tag name="KSO_WM_TEMPLATE_CATEGORY" val="custom"/>
  <p:tag name="KSO_WM_TEMPLATE_INDEX" val="20205081"/>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wm#"/>
  <p:tag name="KSO_WM_TEMPLATE_CATEGORY" val="custom"/>
  <p:tag name="KSO_WM_TEMPLATE_INDEX" val="20205081"/>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490.xml><?xml version="1.0" encoding="utf-8"?>
<p:tagLst xmlns:p="http://schemas.openxmlformats.org/presentationml/2006/main">
  <p:tag name="KSO_WM_BEAUTIFY_FLAG" val="#wm#"/>
  <p:tag name="KSO_WM_TEMPLATE_CATEGORY" val="custom"/>
  <p:tag name="KSO_WM_TEMPLATE_INDEX" val="20205081"/>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wm#"/>
  <p:tag name="KSO_WM_TEMPLATE_CATEGORY" val="custom"/>
  <p:tag name="KSO_WM_TEMPLATE_INDEX" val="20205081"/>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wm#"/>
  <p:tag name="KSO_WM_TEMPLATE_CATEGORY" val="custom"/>
  <p:tag name="KSO_WM_TEMPLATE_INDEX" val="20205081"/>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wm#"/>
  <p:tag name="KSO_WM_TEMPLATE_CATEGORY" val="custom"/>
  <p:tag name="KSO_WM_TEMPLATE_INDEX" val="20205081"/>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wm#"/>
  <p:tag name="KSO_WM_TEMPLATE_CATEGORY" val="custom"/>
  <p:tag name="KSO_WM_TEMPLATE_INDEX" val="20205081"/>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UNIT_TABLE_BEAUTIFY" val="smartTable{92464e6b-f910-4f84-952a-220663555997}"/>
  <p:tag name="TABLE_ENDDRAG_ORIGIN_RECT" val="634*261"/>
  <p:tag name="TABLE_ENDDRAG_RECT" val="39*83*634*261"/>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BEAUTIFY_FLAG" val="#wm#"/>
  <p:tag name="KSO_WM_TEMPLATE_CATEGORY" val="custom"/>
  <p:tag name="KSO_WM_TEMPLATE_INDEX" val="20205081"/>
</p:tagLst>
</file>

<file path=ppt/tags/tag514.xml><?xml version="1.0" encoding="utf-8"?>
<p:tagLst xmlns:p="http://schemas.openxmlformats.org/presentationml/2006/main">
  <p:tag name="KSO_WM_BEAUTIFY_FLAG" val=""/>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20.xml><?xml version="1.0" encoding="utf-8"?>
<p:tagLst xmlns:p="http://schemas.openxmlformats.org/presentationml/2006/main">
  <p:tag name="KSO_WM_BEAUTIFY_FLAG" val=""/>
</p:tagLst>
</file>

<file path=ppt/tags/tag521.xml><?xml version="1.0" encoding="utf-8"?>
<p:tagLst xmlns:p="http://schemas.openxmlformats.org/presentationml/2006/main">
  <p:tag name="KSO_WM_BEAUTIFY_FLAG" val="#wm#"/>
  <p:tag name="KSO_WM_TEMPLATE_CATEGORY" val="custom"/>
  <p:tag name="KSO_WM_TEMPLATE_INDEX" val="20205081"/>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BEAUTIFY_FLAG" val=""/>
</p:tagLst>
</file>

<file path=ppt/tags/tag528.xml><?xml version="1.0" encoding="utf-8"?>
<p:tagLst xmlns:p="http://schemas.openxmlformats.org/presentationml/2006/main">
  <p:tag name="KSO_WM_BEAUTIFY_FLAG" val=""/>
</p:tagLst>
</file>

<file path=ppt/tags/tag529.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30.xml><?xml version="1.0" encoding="utf-8"?>
<p:tagLst xmlns:p="http://schemas.openxmlformats.org/presentationml/2006/main">
  <p:tag name="KSO_WM_BEAUTIFY_FLAG" val=""/>
</p:tagLst>
</file>

<file path=ppt/tags/tag531.xml><?xml version="1.0" encoding="utf-8"?>
<p:tagLst xmlns:p="http://schemas.openxmlformats.org/presentationml/2006/main">
  <p:tag name="KSO_WM_BEAUTIFY_FLAG" val=""/>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KSO_WM_BEAUTIFY_FLAG" val=""/>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
</p:tagLst>
</file>

<file path=ppt/tags/tag537.xml><?xml version="1.0" encoding="utf-8"?>
<p:tagLst xmlns:p="http://schemas.openxmlformats.org/presentationml/2006/main">
  <p:tag name="KSO_WM_BEAUTIFY_FLAG" val="#wm#"/>
  <p:tag name="KSO_WM_TEMPLATE_CATEGORY" val="custom"/>
  <p:tag name="KSO_WM_TEMPLATE_INDEX" val="20205081"/>
</p:tagLst>
</file>

<file path=ppt/tags/tag538.xml><?xml version="1.0" encoding="utf-8"?>
<p:tagLst xmlns:p="http://schemas.openxmlformats.org/presentationml/2006/main">
  <p:tag name="KSO_WM_BEAUTIFY_FLAG" val=""/>
</p:tagLst>
</file>

<file path=ppt/tags/tag539.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UNIT_TABLE_BEAUTIFY" val="smartTable{92464e6b-f910-4f84-952a-220663555997}"/>
  <p:tag name="TABLE_ENDDRAG_ORIGIN_RECT" val="655*282"/>
  <p:tag name="TABLE_ENDDRAG_RECT" val="32*73*655*282"/>
</p:tagLst>
</file>

<file path=ppt/tags/tag540.xml><?xml version="1.0" encoding="utf-8"?>
<p:tagLst xmlns:p="http://schemas.openxmlformats.org/presentationml/2006/main">
  <p:tag name="KSO_WM_BEAUTIFY_FLAG" val=""/>
</p:tagLst>
</file>

<file path=ppt/tags/tag541.xml><?xml version="1.0" encoding="utf-8"?>
<p:tagLst xmlns:p="http://schemas.openxmlformats.org/presentationml/2006/main">
  <p:tag name="KSO_WM_BEAUTIFY_FLAG" val="#wm#"/>
  <p:tag name="KSO_WM_TEMPLATE_CATEGORY" val="custom"/>
  <p:tag name="KSO_WM_TEMPLATE_INDEX" val="20205081"/>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wm#"/>
  <p:tag name="KSO_WM_TEMPLATE_CATEGORY" val="custom"/>
  <p:tag name="KSO_WM_TEMPLATE_INDEX" val="20205081"/>
</p:tagLst>
</file>

<file path=ppt/tags/tag544.xml><?xml version="1.0" encoding="utf-8"?>
<p:tagLst xmlns:p="http://schemas.openxmlformats.org/presentationml/2006/main">
  <p:tag name="KSO_WM_UNIT_TABLE_BEAUTIFY" val="smartTable{7083eb38-311e-44c8-84f0-06841f944f8b}"/>
  <p:tag name="TABLE_ENDDRAG_ORIGIN_RECT" val="616*263"/>
  <p:tag name="TABLE_ENDDRAG_RECT" val="41*96*616*263"/>
</p:tagLst>
</file>

<file path=ppt/tags/tag545.xml><?xml version="1.0" encoding="utf-8"?>
<p:tagLst xmlns:p="http://schemas.openxmlformats.org/presentationml/2006/main">
  <p:tag name="KSO_WM_BEAUTIFY_FLAG" val="#wm#"/>
  <p:tag name="KSO_WM_TEMPLATE_CATEGORY" val="custom"/>
  <p:tag name="KSO_WM_TEMPLATE_INDEX" val="20205081"/>
</p:tagLst>
</file>

<file path=ppt/tags/tag546.xml><?xml version="1.0" encoding="utf-8"?>
<p:tagLst xmlns:p="http://schemas.openxmlformats.org/presentationml/2006/main">
  <p:tag name="KSO_WM_UNIT_TABLE_BEAUTIFY" val="smartTable{cef66a4e-ee77-4a8c-b366-29fe1557c002}"/>
  <p:tag name="TABLE_ENDDRAG_ORIGIN_RECT" val="607*255"/>
  <p:tag name="TABLE_ENDDRAG_RECT" val="47*96*607*255"/>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KSO_WM_BEAUTIFY_FLAG" val="#wm#"/>
  <p:tag name="KSO_WM_TEMPLATE_CATEGORY" val="custom"/>
  <p:tag name="KSO_WM_TEMPLATE_INDEX" val="20205081"/>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50.xml><?xml version="1.0" encoding="utf-8"?>
<p:tagLst xmlns:p="http://schemas.openxmlformats.org/presentationml/2006/main">
  <p:tag name="KSO_WM_BEAUTIFY_FLAG" val="#wm#"/>
  <p:tag name="KSO_WM_TEMPLATE_CATEGORY" val="custom"/>
  <p:tag name="KSO_WM_TEMPLATE_INDEX" val="20205081"/>
</p:tagLst>
</file>

<file path=ppt/tags/tag551.xml><?xml version="1.0" encoding="utf-8"?>
<p:tagLst xmlns:p="http://schemas.openxmlformats.org/presentationml/2006/main">
  <p:tag name="KSO_WM_BEAUTIFY_FLAG" val=""/>
</p:tagLst>
</file>

<file path=ppt/tags/tag552.xml><?xml version="1.0" encoding="utf-8"?>
<p:tagLst xmlns:p="http://schemas.openxmlformats.org/presentationml/2006/main">
  <p:tag name="KSO_WM_BEAUTIFY_FLAG" val="#wm#"/>
  <p:tag name="KSO_WM_TEMPLATE_CATEGORY" val="custom"/>
  <p:tag name="KSO_WM_TEMPLATE_INDEX" val="20205081"/>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wm#"/>
  <p:tag name="KSO_WM_TEMPLATE_CATEGORY" val="custom"/>
  <p:tag name="KSO_WM_TEMPLATE_INDEX" val="20205081"/>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KSO_WM_BEAUTIFY_FLAG" val="#wm#"/>
  <p:tag name="KSO_WM_TEMPLATE_CATEGORY" val="custom"/>
  <p:tag name="KSO_WM_TEMPLATE_INDEX" val="20205081"/>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
</p:tagLst>
</file>

<file path=ppt/tags/tag562.xml><?xml version="1.0" encoding="utf-8"?>
<p:tagLst xmlns:p="http://schemas.openxmlformats.org/presentationml/2006/main">
  <p:tag name="KSO_WM_BEAUTIFY_FLAG" val=""/>
</p:tagLst>
</file>

<file path=ppt/tags/tag563.xml><?xml version="1.0" encoding="utf-8"?>
<p:tagLst xmlns:p="http://schemas.openxmlformats.org/presentationml/2006/main">
  <p:tag name="KSO_WM_BEAUTIFY_FLAG" val=""/>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KSO_WM_BEAUTIFY_FLAG" val="#wm#"/>
  <p:tag name="KSO_WM_TEMPLATE_CATEGORY" val="custom"/>
  <p:tag name="KSO_WM_TEMPLATE_INDEX" val="20205081"/>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Lst>
</file>

<file path=ppt/tags/tag57.xml><?xml version="1.0" encoding="utf-8"?>
<p:tagLst xmlns:p="http://schemas.openxmlformats.org/presentationml/2006/main">
  <p:tag name="KSO_WM_UNIT_TABLE_BEAUTIFY" val="smartTable{92464e6b-f910-4f84-952a-220663555997}"/>
  <p:tag name="TABLE_ENDDRAG_ORIGIN_RECT" val="675*286"/>
  <p:tag name="TABLE_ENDDRAG_RECT" val="29*88*675*286"/>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
</p:tagLst>
</file>

<file path=ppt/tags/tag573.xml><?xml version="1.0" encoding="utf-8"?>
<p:tagLst xmlns:p="http://schemas.openxmlformats.org/presentationml/2006/main">
  <p:tag name="KSO_WM_BEAUTIFY_FLAG" val=""/>
</p:tagLst>
</file>

<file path=ppt/tags/tag574.xml><?xml version="1.0" encoding="utf-8"?>
<p:tagLst xmlns:p="http://schemas.openxmlformats.org/presentationml/2006/main">
  <p:tag name="KSO_WM_BEAUTIFY_FLAG" val="#wm#"/>
  <p:tag name="KSO_WM_TEMPLATE_CATEGORY" val="custom"/>
  <p:tag name="KSO_WM_TEMPLATE_INDEX" val="20205081"/>
</p:tagLst>
</file>

<file path=ppt/tags/tag575.xml><?xml version="1.0" encoding="utf-8"?>
<p:tagLst xmlns:p="http://schemas.openxmlformats.org/presentationml/2006/main">
  <p:tag name="KSO_WM_BEAUTIFY_FLAG" val=""/>
</p:tagLst>
</file>

<file path=ppt/tags/tag576.xml><?xml version="1.0" encoding="utf-8"?>
<p:tagLst xmlns:p="http://schemas.openxmlformats.org/presentationml/2006/main">
  <p:tag name="KSO_WM_BEAUTIFY_FLAG" val=""/>
</p:tagLst>
</file>

<file path=ppt/tags/tag577.xml><?xml version="1.0" encoding="utf-8"?>
<p:tagLst xmlns:p="http://schemas.openxmlformats.org/presentationml/2006/main">
  <p:tag name="KSO_WM_BEAUTIFY_FLAG" val=""/>
</p:tagLst>
</file>

<file path=ppt/tags/tag578.xml><?xml version="1.0" encoding="utf-8"?>
<p:tagLst xmlns:p="http://schemas.openxmlformats.org/presentationml/2006/main">
  <p:tag name="KSO_WM_BEAUTIFY_FLAG" val=""/>
</p:tagLst>
</file>

<file path=ppt/tags/tag579.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80.xml><?xml version="1.0" encoding="utf-8"?>
<p:tagLst xmlns:p="http://schemas.openxmlformats.org/presentationml/2006/main">
  <p:tag name="KSO_WM_BEAUTIFY_FLAG" val=""/>
</p:tagLst>
</file>

<file path=ppt/tags/tag581.xml><?xml version="1.0" encoding="utf-8"?>
<p:tagLst xmlns:p="http://schemas.openxmlformats.org/presentationml/2006/main">
  <p:tag name="KSO_WM_BEAUTIFY_FLAG" val=""/>
</p:tagLst>
</file>

<file path=ppt/tags/tag582.xml><?xml version="1.0" encoding="utf-8"?>
<p:tagLst xmlns:p="http://schemas.openxmlformats.org/presentationml/2006/main">
  <p:tag name="KSO_WM_BEAUTIFY_FLAG" val="#wm#"/>
  <p:tag name="KSO_WM_TEMPLATE_CATEGORY" val="custom"/>
  <p:tag name="KSO_WM_TEMPLATE_INDEX" val="20205081"/>
</p:tagLst>
</file>

<file path=ppt/tags/tag583.xml><?xml version="1.0" encoding="utf-8"?>
<p:tagLst xmlns:p="http://schemas.openxmlformats.org/presentationml/2006/main">
  <p:tag name="KSO_WM_BEAUTIFY_FLAG" val=""/>
</p:tagLst>
</file>

<file path=ppt/tags/tag584.xml><?xml version="1.0" encoding="utf-8"?>
<p:tagLst xmlns:p="http://schemas.openxmlformats.org/presentationml/2006/main">
  <p:tag name="KSO_WM_BEAUTIFY_FLAG" val=""/>
</p:tagLst>
</file>

<file path=ppt/tags/tag585.xml><?xml version="1.0" encoding="utf-8"?>
<p:tagLst xmlns:p="http://schemas.openxmlformats.org/presentationml/2006/main">
  <p:tag name="KSO_WM_BEAUTIFY_FLAG" val=""/>
</p:tagLst>
</file>

<file path=ppt/tags/tag586.xml><?xml version="1.0" encoding="utf-8"?>
<p:tagLst xmlns:p="http://schemas.openxmlformats.org/presentationml/2006/main">
  <p:tag name="KSO_WM_BEAUTIFY_FLAG" val=""/>
</p:tagLst>
</file>

<file path=ppt/tags/tag587.xml><?xml version="1.0" encoding="utf-8"?>
<p:tagLst xmlns:p="http://schemas.openxmlformats.org/presentationml/2006/main">
  <p:tag name="KSO_WM_BEAUTIFY_FLAG" val=""/>
</p:tagLst>
</file>

<file path=ppt/tags/tag588.xml><?xml version="1.0" encoding="utf-8"?>
<p:tagLst xmlns:p="http://schemas.openxmlformats.org/presentationml/2006/main">
  <p:tag name="KSO_WM_BEAUTIFY_FLAG" val=""/>
</p:tagLst>
</file>

<file path=ppt/tags/tag589.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590.xml><?xml version="1.0" encoding="utf-8"?>
<p:tagLst xmlns:p="http://schemas.openxmlformats.org/presentationml/2006/main">
  <p:tag name="KSO_WM_BEAUTIFY_FLAG" val="#wm#"/>
  <p:tag name="KSO_WM_TEMPLATE_CATEGORY" val="custom"/>
  <p:tag name="KSO_WM_TEMPLATE_INDEX" val="20205081"/>
</p:tagLst>
</file>

<file path=ppt/tags/tag591.xml><?xml version="1.0" encoding="utf-8"?>
<p:tagLst xmlns:p="http://schemas.openxmlformats.org/presentationml/2006/main">
  <p:tag name="KSO_WM_BEAUTIFY_FLAG" val=""/>
</p:tagLst>
</file>

<file path=ppt/tags/tag592.xml><?xml version="1.0" encoding="utf-8"?>
<p:tagLst xmlns:p="http://schemas.openxmlformats.org/presentationml/2006/main">
  <p:tag name="KSO_WM_BEAUTIFY_FLAG" val=""/>
</p:tagLst>
</file>

<file path=ppt/tags/tag593.xml><?xml version="1.0" encoding="utf-8"?>
<p:tagLst xmlns:p="http://schemas.openxmlformats.org/presentationml/2006/main">
  <p:tag name="KSO_WM_BEAUTIFY_FLAG" val=""/>
</p:tagLst>
</file>

<file path=ppt/tags/tag594.xml><?xml version="1.0" encoding="utf-8"?>
<p:tagLst xmlns:p="http://schemas.openxmlformats.org/presentationml/2006/main">
  <p:tag name="KSO_WM_BEAUTIFY_FLAG" val=""/>
</p:tagLst>
</file>

<file path=ppt/tags/tag595.xml><?xml version="1.0" encoding="utf-8"?>
<p:tagLst xmlns:p="http://schemas.openxmlformats.org/presentationml/2006/main">
  <p:tag name="KSO_WM_BEAUTIFY_FLAG" val=""/>
</p:tagLst>
</file>

<file path=ppt/tags/tag596.xml><?xml version="1.0" encoding="utf-8"?>
<p:tagLst xmlns:p="http://schemas.openxmlformats.org/presentationml/2006/main">
  <p:tag name="KSO_WM_BEAUTIFY_FLAG" val=""/>
</p:tagLst>
</file>

<file path=ppt/tags/tag597.xml><?xml version="1.0" encoding="utf-8"?>
<p:tagLst xmlns:p="http://schemas.openxmlformats.org/presentationml/2006/main">
  <p:tag name="KSO_WM_BEAUTIFY_FLAG" val=""/>
</p:tagLst>
</file>

<file path=ppt/tags/tag598.xml><?xml version="1.0" encoding="utf-8"?>
<p:tagLst xmlns:p="http://schemas.openxmlformats.org/presentationml/2006/main">
  <p:tag name="KSO_WM_BEAUTIFY_FLAG" val="#wm#"/>
  <p:tag name="KSO_WM_TEMPLATE_CATEGORY" val="custom"/>
  <p:tag name="KSO_WM_TEMPLATE_INDEX" val="20205081"/>
</p:tagLst>
</file>

<file path=ppt/tags/tag59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00.xml><?xml version="1.0" encoding="utf-8"?>
<p:tagLst xmlns:p="http://schemas.openxmlformats.org/presentationml/2006/main">
  <p:tag name="KSO_WM_BEAUTIFY_FLAG" val=""/>
</p:tagLst>
</file>

<file path=ppt/tags/tag601.xml><?xml version="1.0" encoding="utf-8"?>
<p:tagLst xmlns:p="http://schemas.openxmlformats.org/presentationml/2006/main">
  <p:tag name="KSO_WM_BEAUTIFY_FLAG" val=""/>
</p:tagLst>
</file>

<file path=ppt/tags/tag602.xml><?xml version="1.0" encoding="utf-8"?>
<p:tagLst xmlns:p="http://schemas.openxmlformats.org/presentationml/2006/main">
  <p:tag name="KSO_WM_BEAUTIFY_FLAG" val=""/>
</p:tagLst>
</file>

<file path=ppt/tags/tag603.xml><?xml version="1.0" encoding="utf-8"?>
<p:tagLst xmlns:p="http://schemas.openxmlformats.org/presentationml/2006/main">
  <p:tag name="KSO_WM_BEAUTIFY_FLAG" val=""/>
</p:tagLst>
</file>

<file path=ppt/tags/tag604.xml><?xml version="1.0" encoding="utf-8"?>
<p:tagLst xmlns:p="http://schemas.openxmlformats.org/presentationml/2006/main">
  <p:tag name="KSO_WM_BEAUTIFY_FLAG" val=""/>
</p:tagLst>
</file>

<file path=ppt/tags/tag605.xml><?xml version="1.0" encoding="utf-8"?>
<p:tagLst xmlns:p="http://schemas.openxmlformats.org/presentationml/2006/main">
  <p:tag name="KSO_WM_BEAUTIFY_FLAG" val=""/>
</p:tagLst>
</file>

<file path=ppt/tags/tag606.xml><?xml version="1.0" encoding="utf-8"?>
<p:tagLst xmlns:p="http://schemas.openxmlformats.org/presentationml/2006/main">
  <p:tag name="KSO_WM_BEAUTIFY_FLAG" val=""/>
</p:tagLst>
</file>

<file path=ppt/tags/tag607.xml><?xml version="1.0" encoding="utf-8"?>
<p:tagLst xmlns:p="http://schemas.openxmlformats.org/presentationml/2006/main">
  <p:tag name="KSO_WM_BEAUTIFY_FLAG" val=""/>
</p:tagLst>
</file>

<file path=ppt/tags/tag608.xml><?xml version="1.0" encoding="utf-8"?>
<p:tagLst xmlns:p="http://schemas.openxmlformats.org/presentationml/2006/main">
  <p:tag name="KSO_WM_BEAUTIFY_FLAG" val="#wm#"/>
  <p:tag name="KSO_WM_TEMPLATE_CATEGORY" val="custom"/>
  <p:tag name="KSO_WM_TEMPLATE_INDEX" val="20205081"/>
</p:tagLst>
</file>

<file path=ppt/tags/tag609.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10.xml><?xml version="1.0" encoding="utf-8"?>
<p:tagLst xmlns:p="http://schemas.openxmlformats.org/presentationml/2006/main">
  <p:tag name="KSO_WM_BEAUTIFY_FLAG" val=""/>
</p:tagLst>
</file>

<file path=ppt/tags/tag611.xml><?xml version="1.0" encoding="utf-8"?>
<p:tagLst xmlns:p="http://schemas.openxmlformats.org/presentationml/2006/main">
  <p:tag name="KSO_WM_BEAUTIFY_FLAG" val=""/>
</p:tagLst>
</file>

<file path=ppt/tags/tag612.xml><?xml version="1.0" encoding="utf-8"?>
<p:tagLst xmlns:p="http://schemas.openxmlformats.org/presentationml/2006/main">
  <p:tag name="KSO_WM_BEAUTIFY_FLAG" val=""/>
</p:tagLst>
</file>

<file path=ppt/tags/tag613.xml><?xml version="1.0" encoding="utf-8"?>
<p:tagLst xmlns:p="http://schemas.openxmlformats.org/presentationml/2006/main">
  <p:tag name="KSO_WM_BEAUTIFY_FLAG" val=""/>
</p:tagLst>
</file>

<file path=ppt/tags/tag614.xml><?xml version="1.0" encoding="utf-8"?>
<p:tagLst xmlns:p="http://schemas.openxmlformats.org/presentationml/2006/main">
  <p:tag name="KSO_WM_BEAUTIFY_FLAG" val=""/>
</p:tagLst>
</file>

<file path=ppt/tags/tag615.xml><?xml version="1.0" encoding="utf-8"?>
<p:tagLst xmlns:p="http://schemas.openxmlformats.org/presentationml/2006/main">
  <p:tag name="KSO_WM_BEAUTIFY_FLAG" val=""/>
</p:tagLst>
</file>

<file path=ppt/tags/tag616.xml><?xml version="1.0" encoding="utf-8"?>
<p:tagLst xmlns:p="http://schemas.openxmlformats.org/presentationml/2006/main">
  <p:tag name="KSO_WM_BEAUTIFY_FLAG" val=""/>
</p:tagLst>
</file>

<file path=ppt/tags/tag617.xml><?xml version="1.0" encoding="utf-8"?>
<p:tagLst xmlns:p="http://schemas.openxmlformats.org/presentationml/2006/main">
  <p:tag name="KSO_WM_BEAUTIFY_FLAG" val="#wm#"/>
  <p:tag name="KSO_WM_TEMPLATE_CATEGORY" val="custom"/>
  <p:tag name="KSO_WM_TEMPLATE_INDEX" val="20205081"/>
</p:tagLst>
</file>

<file path=ppt/tags/tag618.xml><?xml version="1.0" encoding="utf-8"?>
<p:tagLst xmlns:p="http://schemas.openxmlformats.org/presentationml/2006/main">
  <p:tag name="KSO_WM_BEAUTIFY_FLAG" val=""/>
</p:tagLst>
</file>

<file path=ppt/tags/tag619.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20.xml><?xml version="1.0" encoding="utf-8"?>
<p:tagLst xmlns:p="http://schemas.openxmlformats.org/presentationml/2006/main">
  <p:tag name="KSO_WM_BEAUTIFY_FLAG" val=""/>
</p:tagLst>
</file>

<file path=ppt/tags/tag621.xml><?xml version="1.0" encoding="utf-8"?>
<p:tagLst xmlns:p="http://schemas.openxmlformats.org/presentationml/2006/main">
  <p:tag name="KSO_WM_BEAUTIFY_FLAG" val=""/>
</p:tagLst>
</file>

<file path=ppt/tags/tag622.xml><?xml version="1.0" encoding="utf-8"?>
<p:tagLst xmlns:p="http://schemas.openxmlformats.org/presentationml/2006/main">
  <p:tag name="KSO_WM_BEAUTIFY_FLAG" val=""/>
</p:tagLst>
</file>

<file path=ppt/tags/tag623.xml><?xml version="1.0" encoding="utf-8"?>
<p:tagLst xmlns:p="http://schemas.openxmlformats.org/presentationml/2006/main">
  <p:tag name="KSO_WM_BEAUTIFY_FLAG" val=""/>
</p:tagLst>
</file>

<file path=ppt/tags/tag624.xml><?xml version="1.0" encoding="utf-8"?>
<p:tagLst xmlns:p="http://schemas.openxmlformats.org/presentationml/2006/main">
  <p:tag name="KSO_WM_BEAUTIFY_FLAG" val=""/>
</p:tagLst>
</file>

<file path=ppt/tags/tag625.xml><?xml version="1.0" encoding="utf-8"?>
<p:tagLst xmlns:p="http://schemas.openxmlformats.org/presentationml/2006/main">
  <p:tag name="KSO_WM_BEAUTIFY_FLAG" val=""/>
</p:tagLst>
</file>

<file path=ppt/tags/tag626.xml><?xml version="1.0" encoding="utf-8"?>
<p:tagLst xmlns:p="http://schemas.openxmlformats.org/presentationml/2006/main">
  <p:tag name="KSO_WM_BEAUTIFY_FLAG" val="#wm#"/>
  <p:tag name="KSO_WM_TEMPLATE_CATEGORY" val="custom"/>
  <p:tag name="KSO_WM_TEMPLATE_INDEX" val="20205081"/>
</p:tagLst>
</file>

<file path=ppt/tags/tag627.xml><?xml version="1.0" encoding="utf-8"?>
<p:tagLst xmlns:p="http://schemas.openxmlformats.org/presentationml/2006/main">
  <p:tag name="KSO_WM_BEAUTIFY_FLAG" val=""/>
</p:tagLst>
</file>

<file path=ppt/tags/tag628.xml><?xml version="1.0" encoding="utf-8"?>
<p:tagLst xmlns:p="http://schemas.openxmlformats.org/presentationml/2006/main">
  <p:tag name="KSO_WM_BEAUTIFY_FLAG" val=""/>
</p:tagLst>
</file>

<file path=ppt/tags/tag629.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30.xml><?xml version="1.0" encoding="utf-8"?>
<p:tagLst xmlns:p="http://schemas.openxmlformats.org/presentationml/2006/main">
  <p:tag name="KSO_WM_BEAUTIFY_FLAG" val=""/>
</p:tagLst>
</file>

<file path=ppt/tags/tag631.xml><?xml version="1.0" encoding="utf-8"?>
<p:tagLst xmlns:p="http://schemas.openxmlformats.org/presentationml/2006/main">
  <p:tag name="KSO_WM_BEAUTIFY_FLAG" val=""/>
</p:tagLst>
</file>

<file path=ppt/tags/tag632.xml><?xml version="1.0" encoding="utf-8"?>
<p:tagLst xmlns:p="http://schemas.openxmlformats.org/presentationml/2006/main">
  <p:tag name="KSO_WM_BEAUTIFY_FLAG" val=""/>
</p:tagLst>
</file>

<file path=ppt/tags/tag633.xml><?xml version="1.0" encoding="utf-8"?>
<p:tagLst xmlns:p="http://schemas.openxmlformats.org/presentationml/2006/main">
  <p:tag name="KSO_WM_BEAUTIFY_FLAG" val=""/>
</p:tagLst>
</file>

<file path=ppt/tags/tag634.xml><?xml version="1.0" encoding="utf-8"?>
<p:tagLst xmlns:p="http://schemas.openxmlformats.org/presentationml/2006/main">
  <p:tag name="KSO_WM_BEAUTIFY_FLAG" val=""/>
</p:tagLst>
</file>

<file path=ppt/tags/tag635.xml><?xml version="1.0" encoding="utf-8"?>
<p:tagLst xmlns:p="http://schemas.openxmlformats.org/presentationml/2006/main">
  <p:tag name="KSO_WM_BEAUTIFY_FLAG" val="#wm#"/>
  <p:tag name="KSO_WM_TEMPLATE_CATEGORY" val="custom"/>
  <p:tag name="KSO_WM_TEMPLATE_INDEX" val="20205081"/>
</p:tagLst>
</file>

<file path=ppt/tags/tag636.xml><?xml version="1.0" encoding="utf-8"?>
<p:tagLst xmlns:p="http://schemas.openxmlformats.org/presentationml/2006/main">
  <p:tag name="KSO_WM_BEAUTIFY_FLAG" val=""/>
</p:tagLst>
</file>

<file path=ppt/tags/tag637.xml><?xml version="1.0" encoding="utf-8"?>
<p:tagLst xmlns:p="http://schemas.openxmlformats.org/presentationml/2006/main">
  <p:tag name="KSO_WM_BEAUTIFY_FLAG" val=""/>
</p:tagLst>
</file>

<file path=ppt/tags/tag638.xml><?xml version="1.0" encoding="utf-8"?>
<p:tagLst xmlns:p="http://schemas.openxmlformats.org/presentationml/2006/main">
  <p:tag name="KSO_WM_BEAUTIFY_FLAG" val=""/>
</p:tagLst>
</file>

<file path=ppt/tags/tag639.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40.xml><?xml version="1.0" encoding="utf-8"?>
<p:tagLst xmlns:p="http://schemas.openxmlformats.org/presentationml/2006/main">
  <p:tag name="KSO_WM_BEAUTIFY_FLAG" val=""/>
</p:tagLst>
</file>

<file path=ppt/tags/tag641.xml><?xml version="1.0" encoding="utf-8"?>
<p:tagLst xmlns:p="http://schemas.openxmlformats.org/presentationml/2006/main">
  <p:tag name="KSO_WM_BEAUTIFY_FLAG" val=""/>
</p:tagLst>
</file>

<file path=ppt/tags/tag642.xml><?xml version="1.0" encoding="utf-8"?>
<p:tagLst xmlns:p="http://schemas.openxmlformats.org/presentationml/2006/main">
  <p:tag name="KSO_WM_BEAUTIFY_FLAG" val=""/>
</p:tagLst>
</file>

<file path=ppt/tags/tag643.xml><?xml version="1.0" encoding="utf-8"?>
<p:tagLst xmlns:p="http://schemas.openxmlformats.org/presentationml/2006/main">
  <p:tag name="KSO_WM_BEAUTIFY_FLAG" val=""/>
</p:tagLst>
</file>

<file path=ppt/tags/tag644.xml><?xml version="1.0" encoding="utf-8"?>
<p:tagLst xmlns:p="http://schemas.openxmlformats.org/presentationml/2006/main">
  <p:tag name="KSO_WM_BEAUTIFY_FLAG" val="#wm#"/>
  <p:tag name="KSO_WM_TEMPLATE_CATEGORY" val="custom"/>
  <p:tag name="KSO_WM_TEMPLATE_INDEX" val="20205081"/>
</p:tagLst>
</file>

<file path=ppt/tags/tag645.xml><?xml version="1.0" encoding="utf-8"?>
<p:tagLst xmlns:p="http://schemas.openxmlformats.org/presentationml/2006/main">
  <p:tag name="KSO_WM_BEAUTIFY_FLAG" val=""/>
</p:tagLst>
</file>

<file path=ppt/tags/tag646.xml><?xml version="1.0" encoding="utf-8"?>
<p:tagLst xmlns:p="http://schemas.openxmlformats.org/presentationml/2006/main">
  <p:tag name="KSO_WM_BEAUTIFY_FLAG" val=""/>
</p:tagLst>
</file>

<file path=ppt/tags/tag647.xml><?xml version="1.0" encoding="utf-8"?>
<p:tagLst xmlns:p="http://schemas.openxmlformats.org/presentationml/2006/main">
  <p:tag name="KSO_WM_BEAUTIFY_FLAG" val=""/>
</p:tagLst>
</file>

<file path=ppt/tags/tag648.xml><?xml version="1.0" encoding="utf-8"?>
<p:tagLst xmlns:p="http://schemas.openxmlformats.org/presentationml/2006/main">
  <p:tag name="KSO_WM_BEAUTIFY_FLAG" val=""/>
</p:tagLst>
</file>

<file path=ppt/tags/tag649.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50.xml><?xml version="1.0" encoding="utf-8"?>
<p:tagLst xmlns:p="http://schemas.openxmlformats.org/presentationml/2006/main">
  <p:tag name="KSO_WM_BEAUTIFY_FLAG" val=""/>
</p:tagLst>
</file>

<file path=ppt/tags/tag651.xml><?xml version="1.0" encoding="utf-8"?>
<p:tagLst xmlns:p="http://schemas.openxmlformats.org/presentationml/2006/main">
  <p:tag name="KSO_WM_BEAUTIFY_FLAG" val=""/>
</p:tagLst>
</file>

<file path=ppt/tags/tag652.xml><?xml version="1.0" encoding="utf-8"?>
<p:tagLst xmlns:p="http://schemas.openxmlformats.org/presentationml/2006/main">
  <p:tag name="KSO_WM_BEAUTIFY_FLAG" val=""/>
</p:tagLst>
</file>

<file path=ppt/tags/tag653.xml><?xml version="1.0" encoding="utf-8"?>
<p:tagLst xmlns:p="http://schemas.openxmlformats.org/presentationml/2006/main">
  <p:tag name="KSO_WM_BEAUTIFY_FLAG" val="#wm#"/>
  <p:tag name="KSO_WM_TEMPLATE_CATEGORY" val="custom"/>
  <p:tag name="KSO_WM_TEMPLATE_INDEX" val="20205081"/>
</p:tagLst>
</file>

<file path=ppt/tags/tag654.xml><?xml version="1.0" encoding="utf-8"?>
<p:tagLst xmlns:p="http://schemas.openxmlformats.org/presentationml/2006/main">
  <p:tag name="KSO_WM_BEAUTIFY_FLAG" val=""/>
</p:tagLst>
</file>

<file path=ppt/tags/tag655.xml><?xml version="1.0" encoding="utf-8"?>
<p:tagLst xmlns:p="http://schemas.openxmlformats.org/presentationml/2006/main">
  <p:tag name="KSO_WM_BEAUTIFY_FLAG" val=""/>
</p:tagLst>
</file>

<file path=ppt/tags/tag656.xml><?xml version="1.0" encoding="utf-8"?>
<p:tagLst xmlns:p="http://schemas.openxmlformats.org/presentationml/2006/main">
  <p:tag name="KSO_WM_BEAUTIFY_FLAG" val=""/>
</p:tagLst>
</file>

<file path=ppt/tags/tag657.xml><?xml version="1.0" encoding="utf-8"?>
<p:tagLst xmlns:p="http://schemas.openxmlformats.org/presentationml/2006/main">
  <p:tag name="KSO_WM_BEAUTIFY_FLAG" val=""/>
</p:tagLst>
</file>

<file path=ppt/tags/tag658.xml><?xml version="1.0" encoding="utf-8"?>
<p:tagLst xmlns:p="http://schemas.openxmlformats.org/presentationml/2006/main">
  <p:tag name="KSO_WM_BEAUTIFY_FLAG" val=""/>
</p:tagLst>
</file>

<file path=ppt/tags/tag659.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60.xml><?xml version="1.0" encoding="utf-8"?>
<p:tagLst xmlns:p="http://schemas.openxmlformats.org/presentationml/2006/main">
  <p:tag name="KSO_WM_BEAUTIFY_FLAG" val=""/>
</p:tagLst>
</file>

<file path=ppt/tags/tag661.xml><?xml version="1.0" encoding="utf-8"?>
<p:tagLst xmlns:p="http://schemas.openxmlformats.org/presentationml/2006/main">
  <p:tag name="KSO_WM_BEAUTIFY_FLAG" val=""/>
</p:tagLst>
</file>

<file path=ppt/tags/tag662.xml><?xml version="1.0" encoding="utf-8"?>
<p:tagLst xmlns:p="http://schemas.openxmlformats.org/presentationml/2006/main">
  <p:tag name="KSO_WM_BEAUTIFY_FLAG" val="#wm#"/>
  <p:tag name="KSO_WM_TEMPLATE_CATEGORY" val="custom"/>
  <p:tag name="KSO_WM_TEMPLATE_INDEX" val="20205081"/>
</p:tagLst>
</file>

<file path=ppt/tags/tag663.xml><?xml version="1.0" encoding="utf-8"?>
<p:tagLst xmlns:p="http://schemas.openxmlformats.org/presentationml/2006/main">
  <p:tag name="KSO_WM_BEAUTIFY_FLAG" val=""/>
</p:tagLst>
</file>

<file path=ppt/tags/tag664.xml><?xml version="1.0" encoding="utf-8"?>
<p:tagLst xmlns:p="http://schemas.openxmlformats.org/presentationml/2006/main">
  <p:tag name="KSO_WM_BEAUTIFY_FLAG" val=""/>
</p:tagLst>
</file>

<file path=ppt/tags/tag665.xml><?xml version="1.0" encoding="utf-8"?>
<p:tagLst xmlns:p="http://schemas.openxmlformats.org/presentationml/2006/main">
  <p:tag name="KSO_WM_BEAUTIFY_FLAG" val=""/>
</p:tagLst>
</file>

<file path=ppt/tags/tag666.xml><?xml version="1.0" encoding="utf-8"?>
<p:tagLst xmlns:p="http://schemas.openxmlformats.org/presentationml/2006/main">
  <p:tag name="KSO_WM_BEAUTIFY_FLAG" val=""/>
</p:tagLst>
</file>

<file path=ppt/tags/tag667.xml><?xml version="1.0" encoding="utf-8"?>
<p:tagLst xmlns:p="http://schemas.openxmlformats.org/presentationml/2006/main">
  <p:tag name="KSO_WM_BEAUTIFY_FLAG" val=""/>
</p:tagLst>
</file>

<file path=ppt/tags/tag668.xml><?xml version="1.0" encoding="utf-8"?>
<p:tagLst xmlns:p="http://schemas.openxmlformats.org/presentationml/2006/main">
  <p:tag name="KSO_WM_BEAUTIFY_FLAG" val=""/>
</p:tagLst>
</file>

<file path=ppt/tags/tag669.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70.xml><?xml version="1.0" encoding="utf-8"?>
<p:tagLst xmlns:p="http://schemas.openxmlformats.org/presentationml/2006/main">
  <p:tag name="KSO_WM_BEAUTIFY_FLAG" val=""/>
</p:tagLst>
</file>

<file path=ppt/tags/tag671.xml><?xml version="1.0" encoding="utf-8"?>
<p:tagLst xmlns:p="http://schemas.openxmlformats.org/presentationml/2006/main">
  <p:tag name="KSO_WM_BEAUTIFY_FLAG" val=""/>
</p:tagLst>
</file>

<file path=ppt/tags/tag672.xml><?xml version="1.0" encoding="utf-8"?>
<p:tagLst xmlns:p="http://schemas.openxmlformats.org/presentationml/2006/main">
  <p:tag name="KSO_WM_BEAUTIFY_FLAG" val=""/>
</p:tagLst>
</file>

<file path=ppt/tags/tag673.xml><?xml version="1.0" encoding="utf-8"?>
<p:tagLst xmlns:p="http://schemas.openxmlformats.org/presentationml/2006/main">
  <p:tag name="KSO_WM_BEAUTIFY_FLAG" val=""/>
</p:tagLst>
</file>

<file path=ppt/tags/tag674.xml><?xml version="1.0" encoding="utf-8"?>
<p:tagLst xmlns:p="http://schemas.openxmlformats.org/presentationml/2006/main">
  <p:tag name="KSO_WM_BEAUTIFY_FLAG" val=""/>
</p:tagLst>
</file>

<file path=ppt/tags/tag675.xml><?xml version="1.0" encoding="utf-8"?>
<p:tagLst xmlns:p="http://schemas.openxmlformats.org/presentationml/2006/main">
  <p:tag name="KSO_WM_BEAUTIFY_FLAG" val=""/>
</p:tagLst>
</file>

<file path=ppt/tags/tag676.xml><?xml version="1.0" encoding="utf-8"?>
<p:tagLst xmlns:p="http://schemas.openxmlformats.org/presentationml/2006/main">
  <p:tag name="KSO_WM_BEAUTIFY_FLAG" val=""/>
</p:tagLst>
</file>

<file path=ppt/tags/tag677.xml><?xml version="1.0" encoding="utf-8"?>
<p:tagLst xmlns:p="http://schemas.openxmlformats.org/presentationml/2006/main">
  <p:tag name="KSO_WM_BEAUTIFY_FLAG" val=""/>
</p:tagLst>
</file>

<file path=ppt/tags/tag678.xml><?xml version="1.0" encoding="utf-8"?>
<p:tagLst xmlns:p="http://schemas.openxmlformats.org/presentationml/2006/main">
  <p:tag name="KSO_WM_BEAUTIFY_FLAG" val=""/>
</p:tagLst>
</file>

<file path=ppt/tags/tag679.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80.xml><?xml version="1.0" encoding="utf-8"?>
<p:tagLst xmlns:p="http://schemas.openxmlformats.org/presentationml/2006/main">
  <p:tag name="KSO_WM_BEAUTIFY_FLAG" val=""/>
</p:tagLst>
</file>

<file path=ppt/tags/tag681.xml><?xml version="1.0" encoding="utf-8"?>
<p:tagLst xmlns:p="http://schemas.openxmlformats.org/presentationml/2006/main">
  <p:tag name="KSO_WM_BEAUTIFY_FLAG" val=""/>
</p:tagLst>
</file>

<file path=ppt/tags/tag682.xml><?xml version="1.0" encoding="utf-8"?>
<p:tagLst xmlns:p="http://schemas.openxmlformats.org/presentationml/2006/main">
  <p:tag name="KSO_WM_BEAUTIFY_FLAG" val=""/>
</p:tagLst>
</file>

<file path=ppt/tags/tag683.xml><?xml version="1.0" encoding="utf-8"?>
<p:tagLst xmlns:p="http://schemas.openxmlformats.org/presentationml/2006/main">
  <p:tag name="KSO_WM_BEAUTIFY_FLAG" val="#wm#"/>
  <p:tag name="KSO_WM_TEMPLATE_CATEGORY" val="custom"/>
  <p:tag name="KSO_WM_TEMPLATE_INDEX" val="20205081"/>
</p:tagLst>
</file>

<file path=ppt/tags/tag684.xml><?xml version="1.0" encoding="utf-8"?>
<p:tagLst xmlns:p="http://schemas.openxmlformats.org/presentationml/2006/main">
  <p:tag name="KSO_WM_BEAUTIFY_FLAG" val=""/>
</p:tagLst>
</file>

<file path=ppt/tags/tag685.xml><?xml version="1.0" encoding="utf-8"?>
<p:tagLst xmlns:p="http://schemas.openxmlformats.org/presentationml/2006/main">
  <p:tag name="KSO_WM_BEAUTIFY_FLAG" val=""/>
</p:tagLst>
</file>

<file path=ppt/tags/tag686.xml><?xml version="1.0" encoding="utf-8"?>
<p:tagLst xmlns:p="http://schemas.openxmlformats.org/presentationml/2006/main">
  <p:tag name="KSO_WM_BEAUTIFY_FLAG" val=""/>
</p:tagLst>
</file>

<file path=ppt/tags/tag687.xml><?xml version="1.0" encoding="utf-8"?>
<p:tagLst xmlns:p="http://schemas.openxmlformats.org/presentationml/2006/main">
  <p:tag name="KSO_WM_BEAUTIFY_FLAG" val=""/>
</p:tagLst>
</file>

<file path=ppt/tags/tag688.xml><?xml version="1.0" encoding="utf-8"?>
<p:tagLst xmlns:p="http://schemas.openxmlformats.org/presentationml/2006/main">
  <p:tag name="KSO_WM_BEAUTIFY_FLAG" val=""/>
</p:tagLst>
</file>

<file path=ppt/tags/tag689.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690.xml><?xml version="1.0" encoding="utf-8"?>
<p:tagLst xmlns:p="http://schemas.openxmlformats.org/presentationml/2006/main">
  <p:tag name="KSO_WM_BEAUTIFY_FLAG" val=""/>
</p:tagLst>
</file>

<file path=ppt/tags/tag691.xml><?xml version="1.0" encoding="utf-8"?>
<p:tagLst xmlns:p="http://schemas.openxmlformats.org/presentationml/2006/main">
  <p:tag name="KSO_WM_BEAUTIFY_FLAG" val=""/>
</p:tagLst>
</file>

<file path=ppt/tags/tag692.xml><?xml version="1.0" encoding="utf-8"?>
<p:tagLst xmlns:p="http://schemas.openxmlformats.org/presentationml/2006/main">
  <p:tag name="KSO_WM_BEAUTIFY_FLAG" val=""/>
</p:tagLst>
</file>

<file path=ppt/tags/tag693.xml><?xml version="1.0" encoding="utf-8"?>
<p:tagLst xmlns:p="http://schemas.openxmlformats.org/presentationml/2006/main">
  <p:tag name="KSO_WM_BEAUTIFY_FLAG" val=""/>
</p:tagLst>
</file>

<file path=ppt/tags/tag694.xml><?xml version="1.0" encoding="utf-8"?>
<p:tagLst xmlns:p="http://schemas.openxmlformats.org/presentationml/2006/main">
  <p:tag name="KSO_WM_BEAUTIFY_FLAG" val=""/>
</p:tagLst>
</file>

<file path=ppt/tags/tag695.xml><?xml version="1.0" encoding="utf-8"?>
<p:tagLst xmlns:p="http://schemas.openxmlformats.org/presentationml/2006/main">
  <p:tag name="KSO_WM_BEAUTIFY_FLAG" val=""/>
</p:tagLst>
</file>

<file path=ppt/tags/tag696.xml><?xml version="1.0" encoding="utf-8"?>
<p:tagLst xmlns:p="http://schemas.openxmlformats.org/presentationml/2006/main">
  <p:tag name="KSO_WM_BEAUTIFY_FLAG" val=""/>
</p:tagLst>
</file>

<file path=ppt/tags/tag697.xml><?xml version="1.0" encoding="utf-8"?>
<p:tagLst xmlns:p="http://schemas.openxmlformats.org/presentationml/2006/main">
  <p:tag name="KSO_WM_BEAUTIFY_FLAG" val=""/>
</p:tagLst>
</file>

<file path=ppt/tags/tag698.xml><?xml version="1.0" encoding="utf-8"?>
<p:tagLst xmlns:p="http://schemas.openxmlformats.org/presentationml/2006/main">
  <p:tag name="KSO_WM_BEAUTIFY_FLAG" val=""/>
</p:tagLst>
</file>

<file path=ppt/tags/tag69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00.xml><?xml version="1.0" encoding="utf-8"?>
<p:tagLst xmlns:p="http://schemas.openxmlformats.org/presentationml/2006/main">
  <p:tag name="KSO_WM_BEAUTIFY_FLAG" val=""/>
</p:tagLst>
</file>

<file path=ppt/tags/tag701.xml><?xml version="1.0" encoding="utf-8"?>
<p:tagLst xmlns:p="http://schemas.openxmlformats.org/presentationml/2006/main">
  <p:tag name="KSO_WM_BEAUTIFY_FLAG" val=""/>
</p:tagLst>
</file>

<file path=ppt/tags/tag702.xml><?xml version="1.0" encoding="utf-8"?>
<p:tagLst xmlns:p="http://schemas.openxmlformats.org/presentationml/2006/main">
  <p:tag name="KSO_WM_BEAUTIFY_FLAG" val=""/>
</p:tagLst>
</file>

<file path=ppt/tags/tag703.xml><?xml version="1.0" encoding="utf-8"?>
<p:tagLst xmlns:p="http://schemas.openxmlformats.org/presentationml/2006/main">
  <p:tag name="KSO_WM_BEAUTIFY_FLAG" val=""/>
</p:tagLst>
</file>

<file path=ppt/tags/tag704.xml><?xml version="1.0" encoding="utf-8"?>
<p:tagLst xmlns:p="http://schemas.openxmlformats.org/presentationml/2006/main">
  <p:tag name="KSO_WM_BEAUTIFY_FLAG" val="#wm#"/>
  <p:tag name="KSO_WM_TEMPLATE_CATEGORY" val="custom"/>
  <p:tag name="KSO_WM_TEMPLATE_INDEX" val="20205081"/>
</p:tagLst>
</file>

<file path=ppt/tags/tag705.xml><?xml version="1.0" encoding="utf-8"?>
<p:tagLst xmlns:p="http://schemas.openxmlformats.org/presentationml/2006/main">
  <p:tag name="KSO_WM_BEAUTIFY_FLAG" val=""/>
</p:tagLst>
</file>

<file path=ppt/tags/tag706.xml><?xml version="1.0" encoding="utf-8"?>
<p:tagLst xmlns:p="http://schemas.openxmlformats.org/presentationml/2006/main">
  <p:tag name="KSO_WM_BEAUTIFY_FLAG" val=""/>
</p:tagLst>
</file>

<file path=ppt/tags/tag707.xml><?xml version="1.0" encoding="utf-8"?>
<p:tagLst xmlns:p="http://schemas.openxmlformats.org/presentationml/2006/main">
  <p:tag name="KSO_WM_BEAUTIFY_FLAG" val=""/>
</p:tagLst>
</file>

<file path=ppt/tags/tag708.xml><?xml version="1.0" encoding="utf-8"?>
<p:tagLst xmlns:p="http://schemas.openxmlformats.org/presentationml/2006/main">
  <p:tag name="KSO_WM_BEAUTIFY_FLAG" val=""/>
</p:tagLst>
</file>

<file path=ppt/tags/tag709.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10.xml><?xml version="1.0" encoding="utf-8"?>
<p:tagLst xmlns:p="http://schemas.openxmlformats.org/presentationml/2006/main">
  <p:tag name="KSO_WM_BEAUTIFY_FLAG" val=""/>
</p:tagLst>
</file>

<file path=ppt/tags/tag711.xml><?xml version="1.0" encoding="utf-8"?>
<p:tagLst xmlns:p="http://schemas.openxmlformats.org/presentationml/2006/main">
  <p:tag name="KSO_WM_BEAUTIFY_FLAG" val=""/>
</p:tagLst>
</file>

<file path=ppt/tags/tag712.xml><?xml version="1.0" encoding="utf-8"?>
<p:tagLst xmlns:p="http://schemas.openxmlformats.org/presentationml/2006/main">
  <p:tag name="KSO_WM_BEAUTIFY_FLAG" val=""/>
</p:tagLst>
</file>

<file path=ppt/tags/tag713.xml><?xml version="1.0" encoding="utf-8"?>
<p:tagLst xmlns:p="http://schemas.openxmlformats.org/presentationml/2006/main">
  <p:tag name="KSO_WM_BEAUTIFY_FLAG" val=""/>
</p:tagLst>
</file>

<file path=ppt/tags/tag714.xml><?xml version="1.0" encoding="utf-8"?>
<p:tagLst xmlns:p="http://schemas.openxmlformats.org/presentationml/2006/main">
  <p:tag name="KSO_WM_BEAUTIFY_FLAG" val=""/>
</p:tagLst>
</file>

<file path=ppt/tags/tag715.xml><?xml version="1.0" encoding="utf-8"?>
<p:tagLst xmlns:p="http://schemas.openxmlformats.org/presentationml/2006/main">
  <p:tag name="KSO_WM_BEAUTIFY_FLAG" val=""/>
</p:tagLst>
</file>

<file path=ppt/tags/tag716.xml><?xml version="1.0" encoding="utf-8"?>
<p:tagLst xmlns:p="http://schemas.openxmlformats.org/presentationml/2006/main">
  <p:tag name="KSO_WM_BEAUTIFY_FLAG" val=""/>
</p:tagLst>
</file>

<file path=ppt/tags/tag717.xml><?xml version="1.0" encoding="utf-8"?>
<p:tagLst xmlns:p="http://schemas.openxmlformats.org/presentationml/2006/main">
  <p:tag name="KSO_WM_BEAUTIFY_FLAG" val=""/>
</p:tagLst>
</file>

<file path=ppt/tags/tag718.xml><?xml version="1.0" encoding="utf-8"?>
<p:tagLst xmlns:p="http://schemas.openxmlformats.org/presentationml/2006/main">
  <p:tag name="KSO_WM_BEAUTIFY_FLAG" val=""/>
</p:tagLst>
</file>

<file path=ppt/tags/tag719.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20.xml><?xml version="1.0" encoding="utf-8"?>
<p:tagLst xmlns:p="http://schemas.openxmlformats.org/presentationml/2006/main">
  <p:tag name="KSO_WM_BEAUTIFY_FLAG" val=""/>
</p:tagLst>
</file>

<file path=ppt/tags/tag721.xml><?xml version="1.0" encoding="utf-8"?>
<p:tagLst xmlns:p="http://schemas.openxmlformats.org/presentationml/2006/main">
  <p:tag name="KSO_WM_BEAUTIFY_FLAG" val=""/>
</p:tagLst>
</file>

<file path=ppt/tags/tag722.xml><?xml version="1.0" encoding="utf-8"?>
<p:tagLst xmlns:p="http://schemas.openxmlformats.org/presentationml/2006/main">
  <p:tag name="KSO_WM_BEAUTIFY_FLAG" val=""/>
</p:tagLst>
</file>

<file path=ppt/tags/tag723.xml><?xml version="1.0" encoding="utf-8"?>
<p:tagLst xmlns:p="http://schemas.openxmlformats.org/presentationml/2006/main">
  <p:tag name="KSO_WM_BEAUTIFY_FLAG" val=""/>
</p:tagLst>
</file>

<file path=ppt/tags/tag724.xml><?xml version="1.0" encoding="utf-8"?>
<p:tagLst xmlns:p="http://schemas.openxmlformats.org/presentationml/2006/main">
  <p:tag name="KSO_WM_BEAUTIFY_FLAG" val=""/>
</p:tagLst>
</file>

<file path=ppt/tags/tag725.xml><?xml version="1.0" encoding="utf-8"?>
<p:tagLst xmlns:p="http://schemas.openxmlformats.org/presentationml/2006/main">
  <p:tag name="KSO_WM_BEAUTIFY_FLAG" val="#wm#"/>
  <p:tag name="KSO_WM_TEMPLATE_CATEGORY" val="custom"/>
  <p:tag name="KSO_WM_TEMPLATE_INDEX" val="20205081"/>
</p:tagLst>
</file>

<file path=ppt/tags/tag726.xml><?xml version="1.0" encoding="utf-8"?>
<p:tagLst xmlns:p="http://schemas.openxmlformats.org/presentationml/2006/main">
  <p:tag name="KSO_WM_BEAUTIFY_FLAG" val=""/>
</p:tagLst>
</file>

<file path=ppt/tags/tag727.xml><?xml version="1.0" encoding="utf-8"?>
<p:tagLst xmlns:p="http://schemas.openxmlformats.org/presentationml/2006/main">
  <p:tag name="KSO_WM_BEAUTIFY_FLAG" val=""/>
</p:tagLst>
</file>

<file path=ppt/tags/tag728.xml><?xml version="1.0" encoding="utf-8"?>
<p:tagLst xmlns:p="http://schemas.openxmlformats.org/presentationml/2006/main">
  <p:tag name="KSO_WM_BEAUTIFY_FLAG" val=""/>
</p:tagLst>
</file>

<file path=ppt/tags/tag729.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30.xml><?xml version="1.0" encoding="utf-8"?>
<p:tagLst xmlns:p="http://schemas.openxmlformats.org/presentationml/2006/main">
  <p:tag name="KSO_WM_BEAUTIFY_FLAG" val=""/>
</p:tagLst>
</file>

<file path=ppt/tags/tag731.xml><?xml version="1.0" encoding="utf-8"?>
<p:tagLst xmlns:p="http://schemas.openxmlformats.org/presentationml/2006/main">
  <p:tag name="KSO_WM_BEAUTIFY_FLAG" val=""/>
</p:tagLst>
</file>

<file path=ppt/tags/tag732.xml><?xml version="1.0" encoding="utf-8"?>
<p:tagLst xmlns:p="http://schemas.openxmlformats.org/presentationml/2006/main">
  <p:tag name="KSO_WM_BEAUTIFY_FLAG" val=""/>
</p:tagLst>
</file>

<file path=ppt/tags/tag733.xml><?xml version="1.0" encoding="utf-8"?>
<p:tagLst xmlns:p="http://schemas.openxmlformats.org/presentationml/2006/main">
  <p:tag name="KSO_WM_BEAUTIFY_FLAG" val=""/>
</p:tagLst>
</file>

<file path=ppt/tags/tag734.xml><?xml version="1.0" encoding="utf-8"?>
<p:tagLst xmlns:p="http://schemas.openxmlformats.org/presentationml/2006/main">
  <p:tag name="KSO_WM_BEAUTIFY_FLAG" val=""/>
</p:tagLst>
</file>

<file path=ppt/tags/tag735.xml><?xml version="1.0" encoding="utf-8"?>
<p:tagLst xmlns:p="http://schemas.openxmlformats.org/presentationml/2006/main">
  <p:tag name="KSO_WM_BEAUTIFY_FLAG" val=""/>
</p:tagLst>
</file>

<file path=ppt/tags/tag736.xml><?xml version="1.0" encoding="utf-8"?>
<p:tagLst xmlns:p="http://schemas.openxmlformats.org/presentationml/2006/main">
  <p:tag name="KSO_WM_BEAUTIFY_FLAG" val=""/>
</p:tagLst>
</file>

<file path=ppt/tags/tag737.xml><?xml version="1.0" encoding="utf-8"?>
<p:tagLst xmlns:p="http://schemas.openxmlformats.org/presentationml/2006/main">
  <p:tag name="KSO_WM_BEAUTIFY_FLAG" val=""/>
</p:tagLst>
</file>

<file path=ppt/tags/tag738.xml><?xml version="1.0" encoding="utf-8"?>
<p:tagLst xmlns:p="http://schemas.openxmlformats.org/presentationml/2006/main">
  <p:tag name="KSO_WM_BEAUTIFY_FLAG" val=""/>
</p:tagLst>
</file>

<file path=ppt/tags/tag739.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40.xml><?xml version="1.0" encoding="utf-8"?>
<p:tagLst xmlns:p="http://schemas.openxmlformats.org/presentationml/2006/main">
  <p:tag name="KSO_WM_BEAUTIFY_FLAG" val=""/>
</p:tagLst>
</file>

<file path=ppt/tags/tag741.xml><?xml version="1.0" encoding="utf-8"?>
<p:tagLst xmlns:p="http://schemas.openxmlformats.org/presentationml/2006/main">
  <p:tag name="KSO_WM_BEAUTIFY_FLAG" val=""/>
</p:tagLst>
</file>

<file path=ppt/tags/tag742.xml><?xml version="1.0" encoding="utf-8"?>
<p:tagLst xmlns:p="http://schemas.openxmlformats.org/presentationml/2006/main">
  <p:tag name="KSO_WM_BEAUTIFY_FLAG" val=""/>
</p:tagLst>
</file>

<file path=ppt/tags/tag743.xml><?xml version="1.0" encoding="utf-8"?>
<p:tagLst xmlns:p="http://schemas.openxmlformats.org/presentationml/2006/main">
  <p:tag name="KSO_WM_BEAUTIFY_FLAG" val=""/>
</p:tagLst>
</file>

<file path=ppt/tags/tag744.xml><?xml version="1.0" encoding="utf-8"?>
<p:tagLst xmlns:p="http://schemas.openxmlformats.org/presentationml/2006/main">
  <p:tag name="KSO_WM_BEAUTIFY_FLAG" val=""/>
</p:tagLst>
</file>

<file path=ppt/tags/tag745.xml><?xml version="1.0" encoding="utf-8"?>
<p:tagLst xmlns:p="http://schemas.openxmlformats.org/presentationml/2006/main">
  <p:tag name="KSO_WM_BEAUTIFY_FLAG" val=""/>
</p:tagLst>
</file>

<file path=ppt/tags/tag746.xml><?xml version="1.0" encoding="utf-8"?>
<p:tagLst xmlns:p="http://schemas.openxmlformats.org/presentationml/2006/main">
  <p:tag name="KSO_WM_BEAUTIFY_FLAG" val="#wm#"/>
  <p:tag name="KSO_WM_TEMPLATE_CATEGORY" val="custom"/>
  <p:tag name="KSO_WM_TEMPLATE_INDEX" val="20205081"/>
</p:tagLst>
</file>

<file path=ppt/tags/tag747.xml><?xml version="1.0" encoding="utf-8"?>
<p:tagLst xmlns:p="http://schemas.openxmlformats.org/presentationml/2006/main">
  <p:tag name="KSO_WM_BEAUTIFY_FLAG" val=""/>
</p:tagLst>
</file>

<file path=ppt/tags/tag748.xml><?xml version="1.0" encoding="utf-8"?>
<p:tagLst xmlns:p="http://schemas.openxmlformats.org/presentationml/2006/main">
  <p:tag name="KSO_WM_BEAUTIFY_FLAG" val=""/>
</p:tagLst>
</file>

<file path=ppt/tags/tag749.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50.xml><?xml version="1.0" encoding="utf-8"?>
<p:tagLst xmlns:p="http://schemas.openxmlformats.org/presentationml/2006/main">
  <p:tag name="KSO_WM_BEAUTIFY_FLAG" val=""/>
</p:tagLst>
</file>

<file path=ppt/tags/tag751.xml><?xml version="1.0" encoding="utf-8"?>
<p:tagLst xmlns:p="http://schemas.openxmlformats.org/presentationml/2006/main">
  <p:tag name="KSO_WM_BEAUTIFY_FLAG" val=""/>
</p:tagLst>
</file>

<file path=ppt/tags/tag752.xml><?xml version="1.0" encoding="utf-8"?>
<p:tagLst xmlns:p="http://schemas.openxmlformats.org/presentationml/2006/main">
  <p:tag name="KSO_WM_BEAUTIFY_FLAG" val=""/>
</p:tagLst>
</file>

<file path=ppt/tags/tag753.xml><?xml version="1.0" encoding="utf-8"?>
<p:tagLst xmlns:p="http://schemas.openxmlformats.org/presentationml/2006/main">
  <p:tag name="KSO_WM_BEAUTIFY_FLAG" val=""/>
</p:tagLst>
</file>

<file path=ppt/tags/tag754.xml><?xml version="1.0" encoding="utf-8"?>
<p:tagLst xmlns:p="http://schemas.openxmlformats.org/presentationml/2006/main">
  <p:tag name="KSO_WM_BEAUTIFY_FLAG" val=""/>
</p:tagLst>
</file>

<file path=ppt/tags/tag755.xml><?xml version="1.0" encoding="utf-8"?>
<p:tagLst xmlns:p="http://schemas.openxmlformats.org/presentationml/2006/main">
  <p:tag name="KSO_WM_BEAUTIFY_FLAG" val=""/>
</p:tagLst>
</file>

<file path=ppt/tags/tag756.xml><?xml version="1.0" encoding="utf-8"?>
<p:tagLst xmlns:p="http://schemas.openxmlformats.org/presentationml/2006/main">
  <p:tag name="KSO_WM_BEAUTIFY_FLAG" val=""/>
</p:tagLst>
</file>

<file path=ppt/tags/tag757.xml><?xml version="1.0" encoding="utf-8"?>
<p:tagLst xmlns:p="http://schemas.openxmlformats.org/presentationml/2006/main">
  <p:tag name="KSO_WM_BEAUTIFY_FLAG" val=""/>
</p:tagLst>
</file>

<file path=ppt/tags/tag758.xml><?xml version="1.0" encoding="utf-8"?>
<p:tagLst xmlns:p="http://schemas.openxmlformats.org/presentationml/2006/main">
  <p:tag name="KSO_WM_BEAUTIFY_FLAG" val=""/>
</p:tagLst>
</file>

<file path=ppt/tags/tag759.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60.xml><?xml version="1.0" encoding="utf-8"?>
<p:tagLst xmlns:p="http://schemas.openxmlformats.org/presentationml/2006/main">
  <p:tag name="KSO_WM_BEAUTIFY_FLAG" val=""/>
</p:tagLst>
</file>

<file path=ppt/tags/tag761.xml><?xml version="1.0" encoding="utf-8"?>
<p:tagLst xmlns:p="http://schemas.openxmlformats.org/presentationml/2006/main">
  <p:tag name="KSO_WM_BEAUTIFY_FLAG" val=""/>
</p:tagLst>
</file>

<file path=ppt/tags/tag762.xml><?xml version="1.0" encoding="utf-8"?>
<p:tagLst xmlns:p="http://schemas.openxmlformats.org/presentationml/2006/main">
  <p:tag name="KSO_WM_BEAUTIFY_FLAG" val=""/>
</p:tagLst>
</file>

<file path=ppt/tags/tag763.xml><?xml version="1.0" encoding="utf-8"?>
<p:tagLst xmlns:p="http://schemas.openxmlformats.org/presentationml/2006/main">
  <p:tag name="KSO_WM_BEAUTIFY_FLAG" val=""/>
</p:tagLst>
</file>

<file path=ppt/tags/tag764.xml><?xml version="1.0" encoding="utf-8"?>
<p:tagLst xmlns:p="http://schemas.openxmlformats.org/presentationml/2006/main">
  <p:tag name="KSO_WM_BEAUTIFY_FLAG" val=""/>
</p:tagLst>
</file>

<file path=ppt/tags/tag765.xml><?xml version="1.0" encoding="utf-8"?>
<p:tagLst xmlns:p="http://schemas.openxmlformats.org/presentationml/2006/main">
  <p:tag name="KSO_WM_BEAUTIFY_FLAG" val=""/>
</p:tagLst>
</file>

<file path=ppt/tags/tag766.xml><?xml version="1.0" encoding="utf-8"?>
<p:tagLst xmlns:p="http://schemas.openxmlformats.org/presentationml/2006/main">
  <p:tag name="KSO_WM_BEAUTIFY_FLAG" val=""/>
</p:tagLst>
</file>

<file path=ppt/tags/tag767.xml><?xml version="1.0" encoding="utf-8"?>
<p:tagLst xmlns:p="http://schemas.openxmlformats.org/presentationml/2006/main">
  <p:tag name="KSO_WM_BEAUTIFY_FLAG" val="#wm#"/>
  <p:tag name="KSO_WM_TEMPLATE_CATEGORY" val="custom"/>
  <p:tag name="KSO_WM_TEMPLATE_INDEX" val="20205081"/>
</p:tagLst>
</file>

<file path=ppt/tags/tag768.xml><?xml version="1.0" encoding="utf-8"?>
<p:tagLst xmlns:p="http://schemas.openxmlformats.org/presentationml/2006/main">
  <p:tag name="KSO_WM_BEAUTIFY_FLAG" val=""/>
</p:tagLst>
</file>

<file path=ppt/tags/tag769.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70.xml><?xml version="1.0" encoding="utf-8"?>
<p:tagLst xmlns:p="http://schemas.openxmlformats.org/presentationml/2006/main">
  <p:tag name="KSO_WM_BEAUTIFY_FLAG" val=""/>
</p:tagLst>
</file>

<file path=ppt/tags/tag771.xml><?xml version="1.0" encoding="utf-8"?>
<p:tagLst xmlns:p="http://schemas.openxmlformats.org/presentationml/2006/main">
  <p:tag name="KSO_WM_BEAUTIFY_FLAG" val=""/>
</p:tagLst>
</file>

<file path=ppt/tags/tag772.xml><?xml version="1.0" encoding="utf-8"?>
<p:tagLst xmlns:p="http://schemas.openxmlformats.org/presentationml/2006/main">
  <p:tag name="KSO_WM_BEAUTIFY_FLAG" val=""/>
</p:tagLst>
</file>

<file path=ppt/tags/tag773.xml><?xml version="1.0" encoding="utf-8"?>
<p:tagLst xmlns:p="http://schemas.openxmlformats.org/presentationml/2006/main">
  <p:tag name="KSO_WM_BEAUTIFY_FLAG" val=""/>
</p:tagLst>
</file>

<file path=ppt/tags/tag774.xml><?xml version="1.0" encoding="utf-8"?>
<p:tagLst xmlns:p="http://schemas.openxmlformats.org/presentationml/2006/main">
  <p:tag name="KSO_WM_BEAUTIFY_FLAG" val=""/>
</p:tagLst>
</file>

<file path=ppt/tags/tag775.xml><?xml version="1.0" encoding="utf-8"?>
<p:tagLst xmlns:p="http://schemas.openxmlformats.org/presentationml/2006/main">
  <p:tag name="KSO_WM_BEAUTIFY_FLAG" val=""/>
</p:tagLst>
</file>

<file path=ppt/tags/tag776.xml><?xml version="1.0" encoding="utf-8"?>
<p:tagLst xmlns:p="http://schemas.openxmlformats.org/presentationml/2006/main">
  <p:tag name="KSO_WM_BEAUTIFY_FLAG" val=""/>
</p:tagLst>
</file>

<file path=ppt/tags/tag777.xml><?xml version="1.0" encoding="utf-8"?>
<p:tagLst xmlns:p="http://schemas.openxmlformats.org/presentationml/2006/main">
  <p:tag name="KSO_WM_BEAUTIFY_FLAG" val=""/>
</p:tagLst>
</file>

<file path=ppt/tags/tag778.xml><?xml version="1.0" encoding="utf-8"?>
<p:tagLst xmlns:p="http://schemas.openxmlformats.org/presentationml/2006/main">
  <p:tag name="KSO_WM_BEAUTIFY_FLAG" val=""/>
</p:tagLst>
</file>

<file path=ppt/tags/tag779.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80.xml><?xml version="1.0" encoding="utf-8"?>
<p:tagLst xmlns:p="http://schemas.openxmlformats.org/presentationml/2006/main">
  <p:tag name="KSO_WM_BEAUTIFY_FLAG" val=""/>
</p:tagLst>
</file>

<file path=ppt/tags/tag781.xml><?xml version="1.0" encoding="utf-8"?>
<p:tagLst xmlns:p="http://schemas.openxmlformats.org/presentationml/2006/main">
  <p:tag name="KSO_WM_BEAUTIFY_FLAG" val=""/>
</p:tagLst>
</file>

<file path=ppt/tags/tag782.xml><?xml version="1.0" encoding="utf-8"?>
<p:tagLst xmlns:p="http://schemas.openxmlformats.org/presentationml/2006/main">
  <p:tag name="KSO_WM_BEAUTIFY_FLAG" val=""/>
</p:tagLst>
</file>

<file path=ppt/tags/tag783.xml><?xml version="1.0" encoding="utf-8"?>
<p:tagLst xmlns:p="http://schemas.openxmlformats.org/presentationml/2006/main">
  <p:tag name="KSO_WM_BEAUTIFY_FLAG" val=""/>
</p:tagLst>
</file>

<file path=ppt/tags/tag784.xml><?xml version="1.0" encoding="utf-8"?>
<p:tagLst xmlns:p="http://schemas.openxmlformats.org/presentationml/2006/main">
  <p:tag name="KSO_WM_BEAUTIFY_FLAG" val=""/>
</p:tagLst>
</file>

<file path=ppt/tags/tag785.xml><?xml version="1.0" encoding="utf-8"?>
<p:tagLst xmlns:p="http://schemas.openxmlformats.org/presentationml/2006/main">
  <p:tag name="KSO_WM_BEAUTIFY_FLAG" val=""/>
</p:tagLst>
</file>

<file path=ppt/tags/tag786.xml><?xml version="1.0" encoding="utf-8"?>
<p:tagLst xmlns:p="http://schemas.openxmlformats.org/presentationml/2006/main">
  <p:tag name="KSO_WM_BEAUTIFY_FLAG" val=""/>
</p:tagLst>
</file>

<file path=ppt/tags/tag787.xml><?xml version="1.0" encoding="utf-8"?>
<p:tagLst xmlns:p="http://schemas.openxmlformats.org/presentationml/2006/main">
  <p:tag name="KSO_WM_BEAUTIFY_FLAG" val=""/>
</p:tagLst>
</file>

<file path=ppt/tags/tag788.xml><?xml version="1.0" encoding="utf-8"?>
<p:tagLst xmlns:p="http://schemas.openxmlformats.org/presentationml/2006/main">
  <p:tag name="KSO_WM_BEAUTIFY_FLAG" val="#wm#"/>
  <p:tag name="KSO_WM_TEMPLATE_CATEGORY" val="custom"/>
  <p:tag name="KSO_WM_TEMPLATE_INDEX" val="20205081"/>
</p:tagLst>
</file>

<file path=ppt/tags/tag789.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790.xml><?xml version="1.0" encoding="utf-8"?>
<p:tagLst xmlns:p="http://schemas.openxmlformats.org/presentationml/2006/main">
  <p:tag name="KSO_WM_BEAUTIFY_FLAG" val=""/>
</p:tagLst>
</file>

<file path=ppt/tags/tag791.xml><?xml version="1.0" encoding="utf-8"?>
<p:tagLst xmlns:p="http://schemas.openxmlformats.org/presentationml/2006/main">
  <p:tag name="KSO_WM_BEAUTIFY_FLAG" val=""/>
</p:tagLst>
</file>

<file path=ppt/tags/tag792.xml><?xml version="1.0" encoding="utf-8"?>
<p:tagLst xmlns:p="http://schemas.openxmlformats.org/presentationml/2006/main">
  <p:tag name="KSO_WM_BEAUTIFY_FLAG" val=""/>
</p:tagLst>
</file>

<file path=ppt/tags/tag793.xml><?xml version="1.0" encoding="utf-8"?>
<p:tagLst xmlns:p="http://schemas.openxmlformats.org/presentationml/2006/main">
  <p:tag name="KSO_WM_BEAUTIFY_FLAG" val=""/>
</p:tagLst>
</file>

<file path=ppt/tags/tag794.xml><?xml version="1.0" encoding="utf-8"?>
<p:tagLst xmlns:p="http://schemas.openxmlformats.org/presentationml/2006/main">
  <p:tag name="KSO_WM_BEAUTIFY_FLAG" val=""/>
</p:tagLst>
</file>

<file path=ppt/tags/tag795.xml><?xml version="1.0" encoding="utf-8"?>
<p:tagLst xmlns:p="http://schemas.openxmlformats.org/presentationml/2006/main">
  <p:tag name="KSO_WM_BEAUTIFY_FLAG" val=""/>
</p:tagLst>
</file>

<file path=ppt/tags/tag796.xml><?xml version="1.0" encoding="utf-8"?>
<p:tagLst xmlns:p="http://schemas.openxmlformats.org/presentationml/2006/main">
  <p:tag name="KSO_WM_BEAUTIFY_FLAG" val=""/>
</p:tagLst>
</file>

<file path=ppt/tags/tag797.xml><?xml version="1.0" encoding="utf-8"?>
<p:tagLst xmlns:p="http://schemas.openxmlformats.org/presentationml/2006/main">
  <p:tag name="KSO_WM_BEAUTIFY_FLAG" val=""/>
</p:tagLst>
</file>

<file path=ppt/tags/tag798.xml><?xml version="1.0" encoding="utf-8"?>
<p:tagLst xmlns:p="http://schemas.openxmlformats.org/presentationml/2006/main">
  <p:tag name="KSO_WM_BEAUTIFY_FLAG" val=""/>
</p:tagLst>
</file>

<file path=ppt/tags/tag79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00.xml><?xml version="1.0" encoding="utf-8"?>
<p:tagLst xmlns:p="http://schemas.openxmlformats.org/presentationml/2006/main">
  <p:tag name="KSO_WM_BEAUTIFY_FLAG" val=""/>
</p:tagLst>
</file>

<file path=ppt/tags/tag801.xml><?xml version="1.0" encoding="utf-8"?>
<p:tagLst xmlns:p="http://schemas.openxmlformats.org/presentationml/2006/main">
  <p:tag name="KSO_WM_BEAUTIFY_FLAG" val=""/>
</p:tagLst>
</file>

<file path=ppt/tags/tag802.xml><?xml version="1.0" encoding="utf-8"?>
<p:tagLst xmlns:p="http://schemas.openxmlformats.org/presentationml/2006/main">
  <p:tag name="KSO_WM_BEAUTIFY_FLAG" val=""/>
</p:tagLst>
</file>

<file path=ppt/tags/tag803.xml><?xml version="1.0" encoding="utf-8"?>
<p:tagLst xmlns:p="http://schemas.openxmlformats.org/presentationml/2006/main">
  <p:tag name="KSO_WM_BEAUTIFY_FLAG" val=""/>
</p:tagLst>
</file>

<file path=ppt/tags/tag804.xml><?xml version="1.0" encoding="utf-8"?>
<p:tagLst xmlns:p="http://schemas.openxmlformats.org/presentationml/2006/main">
  <p:tag name="KSO_WM_BEAUTIFY_FLAG" val=""/>
</p:tagLst>
</file>

<file path=ppt/tags/tag805.xml><?xml version="1.0" encoding="utf-8"?>
<p:tagLst xmlns:p="http://schemas.openxmlformats.org/presentationml/2006/main">
  <p:tag name="KSO_WM_BEAUTIFY_FLAG" val=""/>
</p:tagLst>
</file>

<file path=ppt/tags/tag806.xml><?xml version="1.0" encoding="utf-8"?>
<p:tagLst xmlns:p="http://schemas.openxmlformats.org/presentationml/2006/main">
  <p:tag name="KSO_WM_BEAUTIFY_FLAG" val=""/>
</p:tagLst>
</file>

<file path=ppt/tags/tag807.xml><?xml version="1.0" encoding="utf-8"?>
<p:tagLst xmlns:p="http://schemas.openxmlformats.org/presentationml/2006/main">
  <p:tag name="KSO_WM_BEAUTIFY_FLAG" val=""/>
</p:tagLst>
</file>

<file path=ppt/tags/tag808.xml><?xml version="1.0" encoding="utf-8"?>
<p:tagLst xmlns:p="http://schemas.openxmlformats.org/presentationml/2006/main">
  <p:tag name="KSO_WM_BEAUTIFY_FLAG" val=""/>
</p:tagLst>
</file>

<file path=ppt/tags/tag809.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
</p:tagLst>
</file>

<file path=ppt/tags/tag810.xml><?xml version="1.0" encoding="utf-8"?>
<p:tagLst xmlns:p="http://schemas.openxmlformats.org/presentationml/2006/main">
  <p:tag name="KSO_WM_BEAUTIFY_FLAG" val=""/>
</p:tagLst>
</file>

<file path=ppt/tags/tag811.xml><?xml version="1.0" encoding="utf-8"?>
<p:tagLst xmlns:p="http://schemas.openxmlformats.org/presentationml/2006/main">
  <p:tag name="KSO_WM_BEAUTIFY_FLAG" val=""/>
</p:tagLst>
</file>

<file path=ppt/tags/tag812.xml><?xml version="1.0" encoding="utf-8"?>
<p:tagLst xmlns:p="http://schemas.openxmlformats.org/presentationml/2006/main">
  <p:tag name="KSO_WM_BEAUTIFY_FLAG" val=""/>
</p:tagLst>
</file>

<file path=ppt/tags/tag813.xml><?xml version="1.0" encoding="utf-8"?>
<p:tagLst xmlns:p="http://schemas.openxmlformats.org/presentationml/2006/main">
  <p:tag name="KSO_WM_BEAUTIFY_FLAG" val=""/>
</p:tagLst>
</file>

<file path=ppt/tags/tag814.xml><?xml version="1.0" encoding="utf-8"?>
<p:tagLst xmlns:p="http://schemas.openxmlformats.org/presentationml/2006/main">
  <p:tag name="KSO_WM_BEAUTIFY_FLAG" val=""/>
</p:tagLst>
</file>

<file path=ppt/tags/tag815.xml><?xml version="1.0" encoding="utf-8"?>
<p:tagLst xmlns:p="http://schemas.openxmlformats.org/presentationml/2006/main">
  <p:tag name="KSO_WM_BEAUTIFY_FLAG" val=""/>
</p:tagLst>
</file>

<file path=ppt/tags/tag816.xml><?xml version="1.0" encoding="utf-8"?>
<p:tagLst xmlns:p="http://schemas.openxmlformats.org/presentationml/2006/main">
  <p:tag name="KSO_WM_BEAUTIFY_FLAG" val=""/>
</p:tagLst>
</file>

<file path=ppt/tags/tag817.xml><?xml version="1.0" encoding="utf-8"?>
<p:tagLst xmlns:p="http://schemas.openxmlformats.org/presentationml/2006/main">
  <p:tag name="KSO_WM_BEAUTIFY_FLAG" val=""/>
</p:tagLst>
</file>

<file path=ppt/tags/tag818.xml><?xml version="1.0" encoding="utf-8"?>
<p:tagLst xmlns:p="http://schemas.openxmlformats.org/presentationml/2006/main">
  <p:tag name="KSO_WM_BEAUTIFY_FLAG" val=""/>
</p:tagLst>
</file>

<file path=ppt/tags/tag819.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20.xml><?xml version="1.0" encoding="utf-8"?>
<p:tagLst xmlns:p="http://schemas.openxmlformats.org/presentationml/2006/main">
  <p:tag name="KSO_WM_BEAUTIFY_FLAG" val=""/>
</p:tagLst>
</file>

<file path=ppt/tags/tag821.xml><?xml version="1.0" encoding="utf-8"?>
<p:tagLst xmlns:p="http://schemas.openxmlformats.org/presentationml/2006/main">
  <p:tag name="KSO_WM_BEAUTIFY_FLAG" val=""/>
</p:tagLst>
</file>

<file path=ppt/tags/tag822.xml><?xml version="1.0" encoding="utf-8"?>
<p:tagLst xmlns:p="http://schemas.openxmlformats.org/presentationml/2006/main">
  <p:tag name="KSO_WM_BEAUTIFY_FLAG" val=""/>
</p:tagLst>
</file>

<file path=ppt/tags/tag823.xml><?xml version="1.0" encoding="utf-8"?>
<p:tagLst xmlns:p="http://schemas.openxmlformats.org/presentationml/2006/main">
  <p:tag name="KSO_WM_BEAUTIFY_FLAG" val=""/>
</p:tagLst>
</file>

<file path=ppt/tags/tag824.xml><?xml version="1.0" encoding="utf-8"?>
<p:tagLst xmlns:p="http://schemas.openxmlformats.org/presentationml/2006/main">
  <p:tag name="KSO_WM_BEAUTIFY_FLAG" val=""/>
</p:tagLst>
</file>

<file path=ppt/tags/tag825.xml><?xml version="1.0" encoding="utf-8"?>
<p:tagLst xmlns:p="http://schemas.openxmlformats.org/presentationml/2006/main">
  <p:tag name="KSO_WM_BEAUTIFY_FLAG" val=""/>
</p:tagLst>
</file>

<file path=ppt/tags/tag826.xml><?xml version="1.0" encoding="utf-8"?>
<p:tagLst xmlns:p="http://schemas.openxmlformats.org/presentationml/2006/main">
  <p:tag name="KSO_WM_BEAUTIFY_FLAG" val=""/>
</p:tagLst>
</file>

<file path=ppt/tags/tag827.xml><?xml version="1.0" encoding="utf-8"?>
<p:tagLst xmlns:p="http://schemas.openxmlformats.org/presentationml/2006/main">
  <p:tag name="KSO_WM_BEAUTIFY_FLAG" val=""/>
</p:tagLst>
</file>

<file path=ppt/tags/tag828.xml><?xml version="1.0" encoding="utf-8"?>
<p:tagLst xmlns:p="http://schemas.openxmlformats.org/presentationml/2006/main">
  <p:tag name="KSO_WM_BEAUTIFY_FLAG" val=""/>
</p:tagLst>
</file>

<file path=ppt/tags/tag829.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30.xml><?xml version="1.0" encoding="utf-8"?>
<p:tagLst xmlns:p="http://schemas.openxmlformats.org/presentationml/2006/main">
  <p:tag name="KSO_WM_BEAUTIFY_FLAG" val="#wm#"/>
  <p:tag name="KSO_WM_TEMPLATE_CATEGORY" val="custom"/>
  <p:tag name="KSO_WM_TEMPLATE_INDEX" val="20205081"/>
</p:tagLst>
</file>

<file path=ppt/tags/tag831.xml><?xml version="1.0" encoding="utf-8"?>
<p:tagLst xmlns:p="http://schemas.openxmlformats.org/presentationml/2006/main">
  <p:tag name="KSO_WM_BEAUTIFY_FLAG" val=""/>
</p:tagLst>
</file>

<file path=ppt/tags/tag832.xml><?xml version="1.0" encoding="utf-8"?>
<p:tagLst xmlns:p="http://schemas.openxmlformats.org/presentationml/2006/main">
  <p:tag name="KSO_WM_BEAUTIFY_FLAG" val=""/>
</p:tagLst>
</file>

<file path=ppt/tags/tag833.xml><?xml version="1.0" encoding="utf-8"?>
<p:tagLst xmlns:p="http://schemas.openxmlformats.org/presentationml/2006/main">
  <p:tag name="KSO_WM_BEAUTIFY_FLAG" val=""/>
</p:tagLst>
</file>

<file path=ppt/tags/tag834.xml><?xml version="1.0" encoding="utf-8"?>
<p:tagLst xmlns:p="http://schemas.openxmlformats.org/presentationml/2006/main">
  <p:tag name="KSO_WM_BEAUTIFY_FLAG" val=""/>
</p:tagLst>
</file>

<file path=ppt/tags/tag835.xml><?xml version="1.0" encoding="utf-8"?>
<p:tagLst xmlns:p="http://schemas.openxmlformats.org/presentationml/2006/main">
  <p:tag name="KSO_WM_BEAUTIFY_FLAG" val=""/>
</p:tagLst>
</file>

<file path=ppt/tags/tag836.xml><?xml version="1.0" encoding="utf-8"?>
<p:tagLst xmlns:p="http://schemas.openxmlformats.org/presentationml/2006/main">
  <p:tag name="KSO_WM_BEAUTIFY_FLAG" val=""/>
</p:tagLst>
</file>

<file path=ppt/tags/tag837.xml><?xml version="1.0" encoding="utf-8"?>
<p:tagLst xmlns:p="http://schemas.openxmlformats.org/presentationml/2006/main">
  <p:tag name="KSO_WM_BEAUTIFY_FLAG" val=""/>
</p:tagLst>
</file>

<file path=ppt/tags/tag838.xml><?xml version="1.0" encoding="utf-8"?>
<p:tagLst xmlns:p="http://schemas.openxmlformats.org/presentationml/2006/main">
  <p:tag name="KSO_WM_BEAUTIFY_FLAG" val=""/>
</p:tagLst>
</file>

<file path=ppt/tags/tag839.xml><?xml version="1.0" encoding="utf-8"?>
<p:tagLst xmlns:p="http://schemas.openxmlformats.org/presentationml/2006/main">
  <p:tag name="KSO_WM_BEAUTIFY_FLAG" val=""/>
</p:tagLst>
</file>

<file path=ppt/tags/tag84.xml><?xml version="1.0" encoding="utf-8"?>
<p:tagLst xmlns:p="http://schemas.openxmlformats.org/presentationml/2006/main">
  <p:tag name="KSO_WM_UNIT_TABLE_BEAUTIFY" val="smartTable{51a2f8f4-1f36-4adb-8eb0-ec795eee2cbf}"/>
  <p:tag name="TABLE_ENDDRAG_ORIGIN_RECT" val="623*247"/>
  <p:tag name="TABLE_ENDDRAG_RECT" val="52*101*623*247"/>
</p:tagLst>
</file>

<file path=ppt/tags/tag840.xml><?xml version="1.0" encoding="utf-8"?>
<p:tagLst xmlns:p="http://schemas.openxmlformats.org/presentationml/2006/main">
  <p:tag name="KSO_WM_BEAUTIFY_FLAG" val=""/>
</p:tagLst>
</file>

<file path=ppt/tags/tag841.xml><?xml version="1.0" encoding="utf-8"?>
<p:tagLst xmlns:p="http://schemas.openxmlformats.org/presentationml/2006/main">
  <p:tag name="KSO_WM_BEAUTIFY_FLAG" val=""/>
</p:tagLst>
</file>

<file path=ppt/tags/tag842.xml><?xml version="1.0" encoding="utf-8"?>
<p:tagLst xmlns:p="http://schemas.openxmlformats.org/presentationml/2006/main">
  <p:tag name="KSO_WM_BEAUTIFY_FLAG" val=""/>
</p:tagLst>
</file>

<file path=ppt/tags/tag843.xml><?xml version="1.0" encoding="utf-8"?>
<p:tagLst xmlns:p="http://schemas.openxmlformats.org/presentationml/2006/main">
  <p:tag name="KSO_WM_BEAUTIFY_FLAG" val=""/>
</p:tagLst>
</file>

<file path=ppt/tags/tag844.xml><?xml version="1.0" encoding="utf-8"?>
<p:tagLst xmlns:p="http://schemas.openxmlformats.org/presentationml/2006/main">
  <p:tag name="KSO_WM_BEAUTIFY_FLAG" val=""/>
</p:tagLst>
</file>

<file path=ppt/tags/tag845.xml><?xml version="1.0" encoding="utf-8"?>
<p:tagLst xmlns:p="http://schemas.openxmlformats.org/presentationml/2006/main">
  <p:tag name="KSO_WM_BEAUTIFY_FLAG" val=""/>
</p:tagLst>
</file>

<file path=ppt/tags/tag846.xml><?xml version="1.0" encoding="utf-8"?>
<p:tagLst xmlns:p="http://schemas.openxmlformats.org/presentationml/2006/main">
  <p:tag name="KSO_WM_BEAUTIFY_FLAG" val=""/>
</p:tagLst>
</file>

<file path=ppt/tags/tag847.xml><?xml version="1.0" encoding="utf-8"?>
<p:tagLst xmlns:p="http://schemas.openxmlformats.org/presentationml/2006/main">
  <p:tag name="KSO_WM_BEAUTIFY_FLAG" val=""/>
</p:tagLst>
</file>

<file path=ppt/tags/tag848.xml><?xml version="1.0" encoding="utf-8"?>
<p:tagLst xmlns:p="http://schemas.openxmlformats.org/presentationml/2006/main">
  <p:tag name="KSO_WM_BEAUTIFY_FLAG" val=""/>
</p:tagLst>
</file>

<file path=ppt/tags/tag849.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50.xml><?xml version="1.0" encoding="utf-8"?>
<p:tagLst xmlns:p="http://schemas.openxmlformats.org/presentationml/2006/main">
  <p:tag name="KSO_WM_BEAUTIFY_FLAG" val=""/>
</p:tagLst>
</file>

<file path=ppt/tags/tag851.xml><?xml version="1.0" encoding="utf-8"?>
<p:tagLst xmlns:p="http://schemas.openxmlformats.org/presentationml/2006/main">
  <p:tag name="KSO_WM_BEAUTIFY_FLAG" val="#wm#"/>
  <p:tag name="KSO_WM_TEMPLATE_CATEGORY" val="custom"/>
  <p:tag name="KSO_WM_TEMPLATE_INDEX" val="20205081"/>
</p:tagLst>
</file>

<file path=ppt/tags/tag852.xml><?xml version="1.0" encoding="utf-8"?>
<p:tagLst xmlns:p="http://schemas.openxmlformats.org/presentationml/2006/main">
  <p:tag name="KSO_WM_BEAUTIFY_FLAG" val=""/>
</p:tagLst>
</file>

<file path=ppt/tags/tag853.xml><?xml version="1.0" encoding="utf-8"?>
<p:tagLst xmlns:p="http://schemas.openxmlformats.org/presentationml/2006/main">
  <p:tag name="KSO_WM_BEAUTIFY_FLAG" val=""/>
</p:tagLst>
</file>

<file path=ppt/tags/tag854.xml><?xml version="1.0" encoding="utf-8"?>
<p:tagLst xmlns:p="http://schemas.openxmlformats.org/presentationml/2006/main">
  <p:tag name="KSO_WM_BEAUTIFY_FLAG" val=""/>
</p:tagLst>
</file>

<file path=ppt/tags/tag855.xml><?xml version="1.0" encoding="utf-8"?>
<p:tagLst xmlns:p="http://schemas.openxmlformats.org/presentationml/2006/main">
  <p:tag name="KSO_WM_BEAUTIFY_FLAG" val=""/>
</p:tagLst>
</file>

<file path=ppt/tags/tag856.xml><?xml version="1.0" encoding="utf-8"?>
<p:tagLst xmlns:p="http://schemas.openxmlformats.org/presentationml/2006/main">
  <p:tag name="KSO_WM_BEAUTIFY_FLAG" val=""/>
</p:tagLst>
</file>

<file path=ppt/tags/tag857.xml><?xml version="1.0" encoding="utf-8"?>
<p:tagLst xmlns:p="http://schemas.openxmlformats.org/presentationml/2006/main">
  <p:tag name="KSO_WM_BEAUTIFY_FLAG" val=""/>
</p:tagLst>
</file>

<file path=ppt/tags/tag858.xml><?xml version="1.0" encoding="utf-8"?>
<p:tagLst xmlns:p="http://schemas.openxmlformats.org/presentationml/2006/main">
  <p:tag name="KSO_WM_BEAUTIFY_FLAG" val=""/>
</p:tagLst>
</file>

<file path=ppt/tags/tag859.xml><?xml version="1.0" encoding="utf-8"?>
<p:tagLst xmlns:p="http://schemas.openxmlformats.org/presentationml/2006/main">
  <p:tag name="KSO_WM_BEAUTIFY_FLAG" val=""/>
</p:tagLst>
</file>

<file path=ppt/tags/tag86.xml><?xml version="1.0" encoding="utf-8"?>
<p:tagLst xmlns:p="http://schemas.openxmlformats.org/presentationml/2006/main">
  <p:tag name="KSO_WM_UNIT_TABLE_BEAUTIFY" val="smartTable{51a2f8f4-1f36-4adb-8eb0-ec795eee2cbf}"/>
  <p:tag name="TABLE_ENDDRAG_ORIGIN_RECT" val="621*235"/>
  <p:tag name="TABLE_ENDDRAG_RECT" val="52*108*621*235"/>
</p:tagLst>
</file>

<file path=ppt/tags/tag860.xml><?xml version="1.0" encoding="utf-8"?>
<p:tagLst xmlns:p="http://schemas.openxmlformats.org/presentationml/2006/main">
  <p:tag name="KSO_WM_BEAUTIFY_FLAG" val=""/>
</p:tagLst>
</file>

<file path=ppt/tags/tag861.xml><?xml version="1.0" encoding="utf-8"?>
<p:tagLst xmlns:p="http://schemas.openxmlformats.org/presentationml/2006/main">
  <p:tag name="KSO_WM_BEAUTIFY_FLAG" val=""/>
</p:tagLst>
</file>

<file path=ppt/tags/tag862.xml><?xml version="1.0" encoding="utf-8"?>
<p:tagLst xmlns:p="http://schemas.openxmlformats.org/presentationml/2006/main">
  <p:tag name="KSO_WM_BEAUTIFY_FLAG" val=""/>
</p:tagLst>
</file>

<file path=ppt/tags/tag863.xml><?xml version="1.0" encoding="utf-8"?>
<p:tagLst xmlns:p="http://schemas.openxmlformats.org/presentationml/2006/main">
  <p:tag name="KSO_WM_BEAUTIFY_FLAG" val=""/>
</p:tagLst>
</file>

<file path=ppt/tags/tag864.xml><?xml version="1.0" encoding="utf-8"?>
<p:tagLst xmlns:p="http://schemas.openxmlformats.org/presentationml/2006/main">
  <p:tag name="KSO_WM_BEAUTIFY_FLAG" val=""/>
</p:tagLst>
</file>

<file path=ppt/tags/tag865.xml><?xml version="1.0" encoding="utf-8"?>
<p:tagLst xmlns:p="http://schemas.openxmlformats.org/presentationml/2006/main">
  <p:tag name="KSO_WM_BEAUTIFY_FLAG" val=""/>
</p:tagLst>
</file>

<file path=ppt/tags/tag866.xml><?xml version="1.0" encoding="utf-8"?>
<p:tagLst xmlns:p="http://schemas.openxmlformats.org/presentationml/2006/main">
  <p:tag name="KSO_WM_BEAUTIFY_FLAG" val=""/>
</p:tagLst>
</file>

<file path=ppt/tags/tag867.xml><?xml version="1.0" encoding="utf-8"?>
<p:tagLst xmlns:p="http://schemas.openxmlformats.org/presentationml/2006/main">
  <p:tag name="KSO_WM_BEAUTIFY_FLAG" val=""/>
</p:tagLst>
</file>

<file path=ppt/tags/tag868.xml><?xml version="1.0" encoding="utf-8"?>
<p:tagLst xmlns:p="http://schemas.openxmlformats.org/presentationml/2006/main">
  <p:tag name="KSO_WM_BEAUTIFY_FLAG" val=""/>
</p:tagLst>
</file>

<file path=ppt/tags/tag869.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70.xml><?xml version="1.0" encoding="utf-8"?>
<p:tagLst xmlns:p="http://schemas.openxmlformats.org/presentationml/2006/main">
  <p:tag name="KSO_WM_BEAUTIFY_FLAG" val=""/>
</p:tagLst>
</file>

<file path=ppt/tags/tag871.xml><?xml version="1.0" encoding="utf-8"?>
<p:tagLst xmlns:p="http://schemas.openxmlformats.org/presentationml/2006/main">
  <p:tag name="KSO_WM_BEAUTIFY_FLAG" val=""/>
</p:tagLst>
</file>

<file path=ppt/tags/tag872.xml><?xml version="1.0" encoding="utf-8"?>
<p:tagLst xmlns:p="http://schemas.openxmlformats.org/presentationml/2006/main">
  <p:tag name="KSO_WM_BEAUTIFY_FLAG" val="#wm#"/>
  <p:tag name="KSO_WM_TEMPLATE_CATEGORY" val="custom"/>
  <p:tag name="KSO_WM_TEMPLATE_INDEX" val="20205081"/>
</p:tagLst>
</file>

<file path=ppt/tags/tag873.xml><?xml version="1.0" encoding="utf-8"?>
<p:tagLst xmlns:p="http://schemas.openxmlformats.org/presentationml/2006/main">
  <p:tag name="KSO_WM_BEAUTIFY_FLAG" val=""/>
</p:tagLst>
</file>

<file path=ppt/tags/tag874.xml><?xml version="1.0" encoding="utf-8"?>
<p:tagLst xmlns:p="http://schemas.openxmlformats.org/presentationml/2006/main">
  <p:tag name="KSO_WM_BEAUTIFY_FLAG" val=""/>
</p:tagLst>
</file>

<file path=ppt/tags/tag875.xml><?xml version="1.0" encoding="utf-8"?>
<p:tagLst xmlns:p="http://schemas.openxmlformats.org/presentationml/2006/main">
  <p:tag name="KSO_WM_BEAUTIFY_FLAG" val=""/>
</p:tagLst>
</file>

<file path=ppt/tags/tag876.xml><?xml version="1.0" encoding="utf-8"?>
<p:tagLst xmlns:p="http://schemas.openxmlformats.org/presentationml/2006/main">
  <p:tag name="KSO_WM_BEAUTIFY_FLAG" val=""/>
</p:tagLst>
</file>

<file path=ppt/tags/tag877.xml><?xml version="1.0" encoding="utf-8"?>
<p:tagLst xmlns:p="http://schemas.openxmlformats.org/presentationml/2006/main">
  <p:tag name="KSO_WM_BEAUTIFY_FLAG" val=""/>
</p:tagLst>
</file>

<file path=ppt/tags/tag878.xml><?xml version="1.0" encoding="utf-8"?>
<p:tagLst xmlns:p="http://schemas.openxmlformats.org/presentationml/2006/main">
  <p:tag name="KSO_WM_BEAUTIFY_FLAG" val=""/>
</p:tagLst>
</file>

<file path=ppt/tags/tag879.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80.xml><?xml version="1.0" encoding="utf-8"?>
<p:tagLst xmlns:p="http://schemas.openxmlformats.org/presentationml/2006/main">
  <p:tag name="KSO_WM_BEAUTIFY_FLAG" val=""/>
</p:tagLst>
</file>

<file path=ppt/tags/tag881.xml><?xml version="1.0" encoding="utf-8"?>
<p:tagLst xmlns:p="http://schemas.openxmlformats.org/presentationml/2006/main">
  <p:tag name="KSO_WM_BEAUTIFY_FLAG" val=""/>
</p:tagLst>
</file>

<file path=ppt/tags/tag882.xml><?xml version="1.0" encoding="utf-8"?>
<p:tagLst xmlns:p="http://schemas.openxmlformats.org/presentationml/2006/main">
  <p:tag name="KSO_WM_BEAUTIFY_FLAG" val=""/>
</p:tagLst>
</file>

<file path=ppt/tags/tag883.xml><?xml version="1.0" encoding="utf-8"?>
<p:tagLst xmlns:p="http://schemas.openxmlformats.org/presentationml/2006/main">
  <p:tag name="KSO_WM_BEAUTIFY_FLAG" val=""/>
</p:tagLst>
</file>

<file path=ppt/tags/tag884.xml><?xml version="1.0" encoding="utf-8"?>
<p:tagLst xmlns:p="http://schemas.openxmlformats.org/presentationml/2006/main">
  <p:tag name="KSO_WM_BEAUTIFY_FLAG" val=""/>
</p:tagLst>
</file>

<file path=ppt/tags/tag885.xml><?xml version="1.0" encoding="utf-8"?>
<p:tagLst xmlns:p="http://schemas.openxmlformats.org/presentationml/2006/main">
  <p:tag name="KSO_WM_BEAUTIFY_FLAG" val=""/>
</p:tagLst>
</file>

<file path=ppt/tags/tag886.xml><?xml version="1.0" encoding="utf-8"?>
<p:tagLst xmlns:p="http://schemas.openxmlformats.org/presentationml/2006/main">
  <p:tag name="KSO_WM_BEAUTIFY_FLAG" val=""/>
</p:tagLst>
</file>

<file path=ppt/tags/tag887.xml><?xml version="1.0" encoding="utf-8"?>
<p:tagLst xmlns:p="http://schemas.openxmlformats.org/presentationml/2006/main">
  <p:tag name="KSO_WM_BEAUTIFY_FLAG" val=""/>
</p:tagLst>
</file>

<file path=ppt/tags/tag888.xml><?xml version="1.0" encoding="utf-8"?>
<p:tagLst xmlns:p="http://schemas.openxmlformats.org/presentationml/2006/main">
  <p:tag name="KSO_WM_BEAUTIFY_FLAG" val=""/>
</p:tagLst>
</file>

<file path=ppt/tags/tag889.xml><?xml version="1.0" encoding="utf-8"?>
<p:tagLst xmlns:p="http://schemas.openxmlformats.org/presentationml/2006/main">
  <p:tag name="KSO_WM_BEAUTIFY_FLAG" val=""/>
</p:tagLst>
</file>

<file path=ppt/tags/tag89.xml><?xml version="1.0" encoding="utf-8"?>
<p:tagLst xmlns:p="http://schemas.openxmlformats.org/presentationml/2006/main">
  <p:tag name="KSO_WM_UNIT_TABLE_BEAUTIFY" val="smartTable{51a2f8f4-1f36-4adb-8eb0-ec795eee2cbf}"/>
  <p:tag name="TABLE_ENDDRAG_ORIGIN_RECT" val="619*192"/>
  <p:tag name="TABLE_ENDDRAG_RECT" val="34*96*619*192"/>
</p:tagLst>
</file>

<file path=ppt/tags/tag890.xml><?xml version="1.0" encoding="utf-8"?>
<p:tagLst xmlns:p="http://schemas.openxmlformats.org/presentationml/2006/main">
  <p:tag name="KSO_WM_BEAUTIFY_FLAG" val=""/>
</p:tagLst>
</file>

<file path=ppt/tags/tag891.xml><?xml version="1.0" encoding="utf-8"?>
<p:tagLst xmlns:p="http://schemas.openxmlformats.org/presentationml/2006/main">
  <p:tag name="KSO_WM_BEAUTIFY_FLAG" val=""/>
</p:tagLst>
</file>

<file path=ppt/tags/tag892.xml><?xml version="1.0" encoding="utf-8"?>
<p:tagLst xmlns:p="http://schemas.openxmlformats.org/presentationml/2006/main">
  <p:tag name="KSO_WM_BEAUTIFY_FLAG" val=""/>
</p:tagLst>
</file>

<file path=ppt/tags/tag893.xml><?xml version="1.0" encoding="utf-8"?>
<p:tagLst xmlns:p="http://schemas.openxmlformats.org/presentationml/2006/main">
  <p:tag name="KSO_WM_BEAUTIFY_FLAG" val="#wm#"/>
  <p:tag name="KSO_WM_TEMPLATE_CATEGORY" val="custom"/>
  <p:tag name="KSO_WM_TEMPLATE_INDEX" val="20205081"/>
</p:tagLst>
</file>

<file path=ppt/tags/tag894.xml><?xml version="1.0" encoding="utf-8"?>
<p:tagLst xmlns:p="http://schemas.openxmlformats.org/presentationml/2006/main">
  <p:tag name="KSO_WM_BEAUTIFY_FLAG" val=""/>
</p:tagLst>
</file>

<file path=ppt/tags/tag895.xml><?xml version="1.0" encoding="utf-8"?>
<p:tagLst xmlns:p="http://schemas.openxmlformats.org/presentationml/2006/main">
  <p:tag name="KSO_WM_BEAUTIFY_FLAG" val=""/>
</p:tagLst>
</file>

<file path=ppt/tags/tag896.xml><?xml version="1.0" encoding="utf-8"?>
<p:tagLst xmlns:p="http://schemas.openxmlformats.org/presentationml/2006/main">
  <p:tag name="KSO_WM_BEAUTIFY_FLAG" val=""/>
</p:tagLst>
</file>

<file path=ppt/tags/tag897.xml><?xml version="1.0" encoding="utf-8"?>
<p:tagLst xmlns:p="http://schemas.openxmlformats.org/presentationml/2006/main">
  <p:tag name="KSO_WM_BEAUTIFY_FLAG" val=""/>
</p:tagLst>
</file>

<file path=ppt/tags/tag898.xml><?xml version="1.0" encoding="utf-8"?>
<p:tagLst xmlns:p="http://schemas.openxmlformats.org/presentationml/2006/main">
  <p:tag name="KSO_WM_BEAUTIFY_FLAG" val=""/>
</p:tagLst>
</file>

<file path=ppt/tags/tag89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00.xml><?xml version="1.0" encoding="utf-8"?>
<p:tagLst xmlns:p="http://schemas.openxmlformats.org/presentationml/2006/main">
  <p:tag name="KSO_WM_BEAUTIFY_FLAG" val=""/>
</p:tagLst>
</file>

<file path=ppt/tags/tag901.xml><?xml version="1.0" encoding="utf-8"?>
<p:tagLst xmlns:p="http://schemas.openxmlformats.org/presentationml/2006/main">
  <p:tag name="KSO_WM_BEAUTIFY_FLAG" val=""/>
</p:tagLst>
</file>

<file path=ppt/tags/tag902.xml><?xml version="1.0" encoding="utf-8"?>
<p:tagLst xmlns:p="http://schemas.openxmlformats.org/presentationml/2006/main">
  <p:tag name="KSO_WM_BEAUTIFY_FLAG" val=""/>
</p:tagLst>
</file>

<file path=ppt/tags/tag903.xml><?xml version="1.0" encoding="utf-8"?>
<p:tagLst xmlns:p="http://schemas.openxmlformats.org/presentationml/2006/main">
  <p:tag name="KSO_WM_BEAUTIFY_FLAG" val=""/>
</p:tagLst>
</file>

<file path=ppt/tags/tag904.xml><?xml version="1.0" encoding="utf-8"?>
<p:tagLst xmlns:p="http://schemas.openxmlformats.org/presentationml/2006/main">
  <p:tag name="KSO_WM_BEAUTIFY_FLAG" val=""/>
</p:tagLst>
</file>

<file path=ppt/tags/tag905.xml><?xml version="1.0" encoding="utf-8"?>
<p:tagLst xmlns:p="http://schemas.openxmlformats.org/presentationml/2006/main">
  <p:tag name="KSO_WM_BEAUTIFY_FLAG" val=""/>
</p:tagLst>
</file>

<file path=ppt/tags/tag906.xml><?xml version="1.0" encoding="utf-8"?>
<p:tagLst xmlns:p="http://schemas.openxmlformats.org/presentationml/2006/main">
  <p:tag name="KSO_WM_BEAUTIFY_FLAG" val=""/>
</p:tagLst>
</file>

<file path=ppt/tags/tag907.xml><?xml version="1.0" encoding="utf-8"?>
<p:tagLst xmlns:p="http://schemas.openxmlformats.org/presentationml/2006/main">
  <p:tag name="KSO_WM_BEAUTIFY_FLAG" val=""/>
</p:tagLst>
</file>

<file path=ppt/tags/tag908.xml><?xml version="1.0" encoding="utf-8"?>
<p:tagLst xmlns:p="http://schemas.openxmlformats.org/presentationml/2006/main">
  <p:tag name="KSO_WM_BEAUTIFY_FLAG" val=""/>
</p:tagLst>
</file>

<file path=ppt/tags/tag909.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10.xml><?xml version="1.0" encoding="utf-8"?>
<p:tagLst xmlns:p="http://schemas.openxmlformats.org/presentationml/2006/main">
  <p:tag name="KSO_WM_BEAUTIFY_FLAG" val=""/>
</p:tagLst>
</file>

<file path=ppt/tags/tag911.xml><?xml version="1.0" encoding="utf-8"?>
<p:tagLst xmlns:p="http://schemas.openxmlformats.org/presentationml/2006/main">
  <p:tag name="KSO_WM_BEAUTIFY_FLAG" val=""/>
</p:tagLst>
</file>

<file path=ppt/tags/tag912.xml><?xml version="1.0" encoding="utf-8"?>
<p:tagLst xmlns:p="http://schemas.openxmlformats.org/presentationml/2006/main">
  <p:tag name="KSO_WM_BEAUTIFY_FLAG" val=""/>
</p:tagLst>
</file>

<file path=ppt/tags/tag913.xml><?xml version="1.0" encoding="utf-8"?>
<p:tagLst xmlns:p="http://schemas.openxmlformats.org/presentationml/2006/main">
  <p:tag name="KSO_WM_BEAUTIFY_FLAG" val=""/>
</p:tagLst>
</file>

<file path=ppt/tags/tag914.xml><?xml version="1.0" encoding="utf-8"?>
<p:tagLst xmlns:p="http://schemas.openxmlformats.org/presentationml/2006/main">
  <p:tag name="KSO_WM_BEAUTIFY_FLAG" val="#wm#"/>
  <p:tag name="KSO_WM_TEMPLATE_CATEGORY" val="custom"/>
  <p:tag name="KSO_WM_TEMPLATE_INDEX" val="20205081"/>
</p:tagLst>
</file>

<file path=ppt/tags/tag915.xml><?xml version="1.0" encoding="utf-8"?>
<p:tagLst xmlns:p="http://schemas.openxmlformats.org/presentationml/2006/main">
  <p:tag name="KSO_WM_BEAUTIFY_FLAG" val=""/>
</p:tagLst>
</file>

<file path=ppt/tags/tag916.xml><?xml version="1.0" encoding="utf-8"?>
<p:tagLst xmlns:p="http://schemas.openxmlformats.org/presentationml/2006/main">
  <p:tag name="KSO_WM_BEAUTIFY_FLAG" val=""/>
</p:tagLst>
</file>

<file path=ppt/tags/tag917.xml><?xml version="1.0" encoding="utf-8"?>
<p:tagLst xmlns:p="http://schemas.openxmlformats.org/presentationml/2006/main">
  <p:tag name="KSO_WM_BEAUTIFY_FLAG" val=""/>
</p:tagLst>
</file>

<file path=ppt/tags/tag918.xml><?xml version="1.0" encoding="utf-8"?>
<p:tagLst xmlns:p="http://schemas.openxmlformats.org/presentationml/2006/main">
  <p:tag name="KSO_WM_BEAUTIFY_FLAG" val=""/>
</p:tagLst>
</file>

<file path=ppt/tags/tag919.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20.xml><?xml version="1.0" encoding="utf-8"?>
<p:tagLst xmlns:p="http://schemas.openxmlformats.org/presentationml/2006/main">
  <p:tag name="KSO_WM_BEAUTIFY_FLAG" val=""/>
</p:tagLst>
</file>

<file path=ppt/tags/tag921.xml><?xml version="1.0" encoding="utf-8"?>
<p:tagLst xmlns:p="http://schemas.openxmlformats.org/presentationml/2006/main">
  <p:tag name="KSO_WM_BEAUTIFY_FLAG" val=""/>
</p:tagLst>
</file>

<file path=ppt/tags/tag922.xml><?xml version="1.0" encoding="utf-8"?>
<p:tagLst xmlns:p="http://schemas.openxmlformats.org/presentationml/2006/main">
  <p:tag name="KSO_WM_BEAUTIFY_FLAG" val=""/>
</p:tagLst>
</file>

<file path=ppt/tags/tag923.xml><?xml version="1.0" encoding="utf-8"?>
<p:tagLst xmlns:p="http://schemas.openxmlformats.org/presentationml/2006/main">
  <p:tag name="KSO_WM_BEAUTIFY_FLAG" val=""/>
</p:tagLst>
</file>

<file path=ppt/tags/tag924.xml><?xml version="1.0" encoding="utf-8"?>
<p:tagLst xmlns:p="http://schemas.openxmlformats.org/presentationml/2006/main">
  <p:tag name="KSO_WM_BEAUTIFY_FLAG" val=""/>
</p:tagLst>
</file>

<file path=ppt/tags/tag925.xml><?xml version="1.0" encoding="utf-8"?>
<p:tagLst xmlns:p="http://schemas.openxmlformats.org/presentationml/2006/main">
  <p:tag name="KSO_WM_BEAUTIFY_FLAG" val=""/>
</p:tagLst>
</file>

<file path=ppt/tags/tag926.xml><?xml version="1.0" encoding="utf-8"?>
<p:tagLst xmlns:p="http://schemas.openxmlformats.org/presentationml/2006/main">
  <p:tag name="KSO_WM_BEAUTIFY_FLAG" val=""/>
</p:tagLst>
</file>

<file path=ppt/tags/tag927.xml><?xml version="1.0" encoding="utf-8"?>
<p:tagLst xmlns:p="http://schemas.openxmlformats.org/presentationml/2006/main">
  <p:tag name="KSO_WM_BEAUTIFY_FLAG" val=""/>
</p:tagLst>
</file>

<file path=ppt/tags/tag928.xml><?xml version="1.0" encoding="utf-8"?>
<p:tagLst xmlns:p="http://schemas.openxmlformats.org/presentationml/2006/main">
  <p:tag name="KSO_WM_BEAUTIFY_FLAG" val=""/>
</p:tagLst>
</file>

<file path=ppt/tags/tag929.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30.xml><?xml version="1.0" encoding="utf-8"?>
<p:tagLst xmlns:p="http://schemas.openxmlformats.org/presentationml/2006/main">
  <p:tag name="KSO_WM_BEAUTIFY_FLAG" val=""/>
</p:tagLst>
</file>

<file path=ppt/tags/tag931.xml><?xml version="1.0" encoding="utf-8"?>
<p:tagLst xmlns:p="http://schemas.openxmlformats.org/presentationml/2006/main">
  <p:tag name="KSO_WM_BEAUTIFY_FLAG" val=""/>
</p:tagLst>
</file>

<file path=ppt/tags/tag932.xml><?xml version="1.0" encoding="utf-8"?>
<p:tagLst xmlns:p="http://schemas.openxmlformats.org/presentationml/2006/main">
  <p:tag name="KSO_WM_BEAUTIFY_FLAG" val=""/>
</p:tagLst>
</file>

<file path=ppt/tags/tag933.xml><?xml version="1.0" encoding="utf-8"?>
<p:tagLst xmlns:p="http://schemas.openxmlformats.org/presentationml/2006/main">
  <p:tag name="KSO_WM_BEAUTIFY_FLAG" val=""/>
</p:tagLst>
</file>

<file path=ppt/tags/tag934.xml><?xml version="1.0" encoding="utf-8"?>
<p:tagLst xmlns:p="http://schemas.openxmlformats.org/presentationml/2006/main">
  <p:tag name="KSO_WM_BEAUTIFY_FLAG" val=""/>
</p:tagLst>
</file>

<file path=ppt/tags/tag935.xml><?xml version="1.0" encoding="utf-8"?>
<p:tagLst xmlns:p="http://schemas.openxmlformats.org/presentationml/2006/main">
  <p:tag name="KSO_WM_BEAUTIFY_FLAG" val="#wm#"/>
  <p:tag name="KSO_WM_TEMPLATE_CATEGORY" val="custom"/>
  <p:tag name="KSO_WM_TEMPLATE_INDEX" val="20205081"/>
</p:tagLst>
</file>

<file path=ppt/tags/tag936.xml><?xml version="1.0" encoding="utf-8"?>
<p:tagLst xmlns:p="http://schemas.openxmlformats.org/presentationml/2006/main">
  <p:tag name="KSO_WM_BEAUTIFY_FLAG" val=""/>
</p:tagLst>
</file>

<file path=ppt/tags/tag937.xml><?xml version="1.0" encoding="utf-8"?>
<p:tagLst xmlns:p="http://schemas.openxmlformats.org/presentationml/2006/main">
  <p:tag name="KSO_WM_BEAUTIFY_FLAG" val=""/>
</p:tagLst>
</file>

<file path=ppt/tags/tag938.xml><?xml version="1.0" encoding="utf-8"?>
<p:tagLst xmlns:p="http://schemas.openxmlformats.org/presentationml/2006/main">
  <p:tag name="KSO_WM_BEAUTIFY_FLAG" val=""/>
</p:tagLst>
</file>

<file path=ppt/tags/tag939.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40.xml><?xml version="1.0" encoding="utf-8"?>
<p:tagLst xmlns:p="http://schemas.openxmlformats.org/presentationml/2006/main">
  <p:tag name="KSO_WM_BEAUTIFY_FLAG" val=""/>
</p:tagLst>
</file>

<file path=ppt/tags/tag941.xml><?xml version="1.0" encoding="utf-8"?>
<p:tagLst xmlns:p="http://schemas.openxmlformats.org/presentationml/2006/main">
  <p:tag name="KSO_WM_BEAUTIFY_FLAG" val=""/>
</p:tagLst>
</file>

<file path=ppt/tags/tag942.xml><?xml version="1.0" encoding="utf-8"?>
<p:tagLst xmlns:p="http://schemas.openxmlformats.org/presentationml/2006/main">
  <p:tag name="KSO_WM_BEAUTIFY_FLAG" val=""/>
</p:tagLst>
</file>

<file path=ppt/tags/tag943.xml><?xml version="1.0" encoding="utf-8"?>
<p:tagLst xmlns:p="http://schemas.openxmlformats.org/presentationml/2006/main">
  <p:tag name="KSO_WM_BEAUTIFY_FLAG" val=""/>
</p:tagLst>
</file>

<file path=ppt/tags/tag944.xml><?xml version="1.0" encoding="utf-8"?>
<p:tagLst xmlns:p="http://schemas.openxmlformats.org/presentationml/2006/main">
  <p:tag name="KSO_WM_BEAUTIFY_FLAG" val=""/>
</p:tagLst>
</file>

<file path=ppt/tags/tag945.xml><?xml version="1.0" encoding="utf-8"?>
<p:tagLst xmlns:p="http://schemas.openxmlformats.org/presentationml/2006/main">
  <p:tag name="KSO_WM_BEAUTIFY_FLAG" val=""/>
</p:tagLst>
</file>

<file path=ppt/tags/tag946.xml><?xml version="1.0" encoding="utf-8"?>
<p:tagLst xmlns:p="http://schemas.openxmlformats.org/presentationml/2006/main">
  <p:tag name="KSO_WM_BEAUTIFY_FLAG" val=""/>
</p:tagLst>
</file>

<file path=ppt/tags/tag947.xml><?xml version="1.0" encoding="utf-8"?>
<p:tagLst xmlns:p="http://schemas.openxmlformats.org/presentationml/2006/main">
  <p:tag name="KSO_WM_BEAUTIFY_FLAG" val=""/>
</p:tagLst>
</file>

<file path=ppt/tags/tag948.xml><?xml version="1.0" encoding="utf-8"?>
<p:tagLst xmlns:p="http://schemas.openxmlformats.org/presentationml/2006/main">
  <p:tag name="KSO_WM_BEAUTIFY_FLAG" val=""/>
</p:tagLst>
</file>

<file path=ppt/tags/tag949.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50.xml><?xml version="1.0" encoding="utf-8"?>
<p:tagLst xmlns:p="http://schemas.openxmlformats.org/presentationml/2006/main">
  <p:tag name="KSO_WM_BEAUTIFY_FLAG" val=""/>
</p:tagLst>
</file>

<file path=ppt/tags/tag951.xml><?xml version="1.0" encoding="utf-8"?>
<p:tagLst xmlns:p="http://schemas.openxmlformats.org/presentationml/2006/main">
  <p:tag name="KSO_WM_BEAUTIFY_FLAG" val=""/>
</p:tagLst>
</file>

<file path=ppt/tags/tag952.xml><?xml version="1.0" encoding="utf-8"?>
<p:tagLst xmlns:p="http://schemas.openxmlformats.org/presentationml/2006/main">
  <p:tag name="KSO_WM_BEAUTIFY_FLAG" val=""/>
</p:tagLst>
</file>

<file path=ppt/tags/tag953.xml><?xml version="1.0" encoding="utf-8"?>
<p:tagLst xmlns:p="http://schemas.openxmlformats.org/presentationml/2006/main">
  <p:tag name="KSO_WM_BEAUTIFY_FLAG" val=""/>
</p:tagLst>
</file>

<file path=ppt/tags/tag954.xml><?xml version="1.0" encoding="utf-8"?>
<p:tagLst xmlns:p="http://schemas.openxmlformats.org/presentationml/2006/main">
  <p:tag name="KSO_WM_BEAUTIFY_FLAG" val=""/>
</p:tagLst>
</file>

<file path=ppt/tags/tag955.xml><?xml version="1.0" encoding="utf-8"?>
<p:tagLst xmlns:p="http://schemas.openxmlformats.org/presentationml/2006/main">
  <p:tag name="KSO_WM_BEAUTIFY_FLAG" val=""/>
</p:tagLst>
</file>

<file path=ppt/tags/tag956.xml><?xml version="1.0" encoding="utf-8"?>
<p:tagLst xmlns:p="http://schemas.openxmlformats.org/presentationml/2006/main">
  <p:tag name="KSO_WM_BEAUTIFY_FLAG" val="#wm#"/>
  <p:tag name="KSO_WM_TEMPLATE_CATEGORY" val="custom"/>
  <p:tag name="KSO_WM_TEMPLATE_INDEX" val="20205081"/>
</p:tagLst>
</file>

<file path=ppt/tags/tag957.xml><?xml version="1.0" encoding="utf-8"?>
<p:tagLst xmlns:p="http://schemas.openxmlformats.org/presentationml/2006/main">
  <p:tag name="KSO_WM_BEAUTIFY_FLAG" val=""/>
</p:tagLst>
</file>

<file path=ppt/tags/tag958.xml><?xml version="1.0" encoding="utf-8"?>
<p:tagLst xmlns:p="http://schemas.openxmlformats.org/presentationml/2006/main">
  <p:tag name="KSO_WM_BEAUTIFY_FLAG" val=""/>
</p:tagLst>
</file>

<file path=ppt/tags/tag959.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60.xml><?xml version="1.0" encoding="utf-8"?>
<p:tagLst xmlns:p="http://schemas.openxmlformats.org/presentationml/2006/main">
  <p:tag name="KSO_WM_BEAUTIFY_FLAG" val=""/>
</p:tagLst>
</file>

<file path=ppt/tags/tag961.xml><?xml version="1.0" encoding="utf-8"?>
<p:tagLst xmlns:p="http://schemas.openxmlformats.org/presentationml/2006/main">
  <p:tag name="KSO_WM_BEAUTIFY_FLAG" val=""/>
</p:tagLst>
</file>

<file path=ppt/tags/tag962.xml><?xml version="1.0" encoding="utf-8"?>
<p:tagLst xmlns:p="http://schemas.openxmlformats.org/presentationml/2006/main">
  <p:tag name="KSO_WM_BEAUTIFY_FLAG" val=""/>
</p:tagLst>
</file>

<file path=ppt/tags/tag963.xml><?xml version="1.0" encoding="utf-8"?>
<p:tagLst xmlns:p="http://schemas.openxmlformats.org/presentationml/2006/main">
  <p:tag name="KSO_WM_BEAUTIFY_FLAG" val=""/>
</p:tagLst>
</file>

<file path=ppt/tags/tag964.xml><?xml version="1.0" encoding="utf-8"?>
<p:tagLst xmlns:p="http://schemas.openxmlformats.org/presentationml/2006/main">
  <p:tag name="KSO_WM_BEAUTIFY_FLAG" val=""/>
</p:tagLst>
</file>

<file path=ppt/tags/tag965.xml><?xml version="1.0" encoding="utf-8"?>
<p:tagLst xmlns:p="http://schemas.openxmlformats.org/presentationml/2006/main">
  <p:tag name="KSO_WM_BEAUTIFY_FLAG" val=""/>
</p:tagLst>
</file>

<file path=ppt/tags/tag966.xml><?xml version="1.0" encoding="utf-8"?>
<p:tagLst xmlns:p="http://schemas.openxmlformats.org/presentationml/2006/main">
  <p:tag name="KSO_WM_BEAUTIFY_FLAG" val=""/>
</p:tagLst>
</file>

<file path=ppt/tags/tag967.xml><?xml version="1.0" encoding="utf-8"?>
<p:tagLst xmlns:p="http://schemas.openxmlformats.org/presentationml/2006/main">
  <p:tag name="KSO_WM_BEAUTIFY_FLAG" val=""/>
</p:tagLst>
</file>

<file path=ppt/tags/tag968.xml><?xml version="1.0" encoding="utf-8"?>
<p:tagLst xmlns:p="http://schemas.openxmlformats.org/presentationml/2006/main">
  <p:tag name="KSO_WM_BEAUTIFY_FLAG" val=""/>
</p:tagLst>
</file>

<file path=ppt/tags/tag969.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70.xml><?xml version="1.0" encoding="utf-8"?>
<p:tagLst xmlns:p="http://schemas.openxmlformats.org/presentationml/2006/main">
  <p:tag name="KSO_WM_BEAUTIFY_FLAG" val=""/>
</p:tagLst>
</file>

<file path=ppt/tags/tag971.xml><?xml version="1.0" encoding="utf-8"?>
<p:tagLst xmlns:p="http://schemas.openxmlformats.org/presentationml/2006/main">
  <p:tag name="KSO_WM_BEAUTIFY_FLAG" val=""/>
</p:tagLst>
</file>

<file path=ppt/tags/tag972.xml><?xml version="1.0" encoding="utf-8"?>
<p:tagLst xmlns:p="http://schemas.openxmlformats.org/presentationml/2006/main">
  <p:tag name="KSO_WM_BEAUTIFY_FLAG" val=""/>
</p:tagLst>
</file>

<file path=ppt/tags/tag973.xml><?xml version="1.0" encoding="utf-8"?>
<p:tagLst xmlns:p="http://schemas.openxmlformats.org/presentationml/2006/main">
  <p:tag name="KSO_WM_BEAUTIFY_FLAG" val=""/>
</p:tagLst>
</file>

<file path=ppt/tags/tag974.xml><?xml version="1.0" encoding="utf-8"?>
<p:tagLst xmlns:p="http://schemas.openxmlformats.org/presentationml/2006/main">
  <p:tag name="KSO_WM_BEAUTIFY_FLAG" val=""/>
</p:tagLst>
</file>

<file path=ppt/tags/tag975.xml><?xml version="1.0" encoding="utf-8"?>
<p:tagLst xmlns:p="http://schemas.openxmlformats.org/presentationml/2006/main">
  <p:tag name="KSO_WM_BEAUTIFY_FLAG" val=""/>
</p:tagLst>
</file>

<file path=ppt/tags/tag976.xml><?xml version="1.0" encoding="utf-8"?>
<p:tagLst xmlns:p="http://schemas.openxmlformats.org/presentationml/2006/main">
  <p:tag name="KSO_WM_BEAUTIFY_FLAG" val=""/>
</p:tagLst>
</file>

<file path=ppt/tags/tag977.xml><?xml version="1.0" encoding="utf-8"?>
<p:tagLst xmlns:p="http://schemas.openxmlformats.org/presentationml/2006/main">
  <p:tag name="KSO_WM_BEAUTIFY_FLAG" val="#wm#"/>
  <p:tag name="KSO_WM_TEMPLATE_CATEGORY" val="custom"/>
  <p:tag name="KSO_WM_TEMPLATE_INDEX" val="20205081"/>
</p:tagLst>
</file>

<file path=ppt/tags/tag978.xml><?xml version="1.0" encoding="utf-8"?>
<p:tagLst xmlns:p="http://schemas.openxmlformats.org/presentationml/2006/main">
  <p:tag name="KSO_WM_BEAUTIFY_FLAG" val=""/>
</p:tagLst>
</file>

<file path=ppt/tags/tag979.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80.xml><?xml version="1.0" encoding="utf-8"?>
<p:tagLst xmlns:p="http://schemas.openxmlformats.org/presentationml/2006/main">
  <p:tag name="KSO_WM_BEAUTIFY_FLAG" val=""/>
</p:tagLst>
</file>

<file path=ppt/tags/tag981.xml><?xml version="1.0" encoding="utf-8"?>
<p:tagLst xmlns:p="http://schemas.openxmlformats.org/presentationml/2006/main">
  <p:tag name="KSO_WM_BEAUTIFY_FLAG" val=""/>
</p:tagLst>
</file>

<file path=ppt/tags/tag982.xml><?xml version="1.0" encoding="utf-8"?>
<p:tagLst xmlns:p="http://schemas.openxmlformats.org/presentationml/2006/main">
  <p:tag name="KSO_WM_BEAUTIFY_FLAG" val=""/>
</p:tagLst>
</file>

<file path=ppt/tags/tag983.xml><?xml version="1.0" encoding="utf-8"?>
<p:tagLst xmlns:p="http://schemas.openxmlformats.org/presentationml/2006/main">
  <p:tag name="KSO_WM_BEAUTIFY_FLAG" val=""/>
</p:tagLst>
</file>

<file path=ppt/tags/tag984.xml><?xml version="1.0" encoding="utf-8"?>
<p:tagLst xmlns:p="http://schemas.openxmlformats.org/presentationml/2006/main">
  <p:tag name="KSO_WM_BEAUTIFY_FLAG" val=""/>
</p:tagLst>
</file>

<file path=ppt/tags/tag985.xml><?xml version="1.0" encoding="utf-8"?>
<p:tagLst xmlns:p="http://schemas.openxmlformats.org/presentationml/2006/main">
  <p:tag name="KSO_WM_BEAUTIFY_FLAG" val=""/>
</p:tagLst>
</file>

<file path=ppt/tags/tag986.xml><?xml version="1.0" encoding="utf-8"?>
<p:tagLst xmlns:p="http://schemas.openxmlformats.org/presentationml/2006/main">
  <p:tag name="KSO_WM_BEAUTIFY_FLAG" val=""/>
</p:tagLst>
</file>

<file path=ppt/tags/tag987.xml><?xml version="1.0" encoding="utf-8"?>
<p:tagLst xmlns:p="http://schemas.openxmlformats.org/presentationml/2006/main">
  <p:tag name="KSO_WM_BEAUTIFY_FLAG" val=""/>
</p:tagLst>
</file>

<file path=ppt/tags/tag988.xml><?xml version="1.0" encoding="utf-8"?>
<p:tagLst xmlns:p="http://schemas.openxmlformats.org/presentationml/2006/main">
  <p:tag name="KSO_WM_BEAUTIFY_FLAG" val=""/>
</p:tagLst>
</file>

<file path=ppt/tags/tag989.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ags/tag990.xml><?xml version="1.0" encoding="utf-8"?>
<p:tagLst xmlns:p="http://schemas.openxmlformats.org/presentationml/2006/main">
  <p:tag name="KSO_WM_BEAUTIFY_FLAG" val=""/>
</p:tagLst>
</file>

<file path=ppt/tags/tag991.xml><?xml version="1.0" encoding="utf-8"?>
<p:tagLst xmlns:p="http://schemas.openxmlformats.org/presentationml/2006/main">
  <p:tag name="KSO_WM_BEAUTIFY_FLAG" val=""/>
</p:tagLst>
</file>

<file path=ppt/tags/tag992.xml><?xml version="1.0" encoding="utf-8"?>
<p:tagLst xmlns:p="http://schemas.openxmlformats.org/presentationml/2006/main">
  <p:tag name="KSO_WM_BEAUTIFY_FLAG" val=""/>
</p:tagLst>
</file>

<file path=ppt/tags/tag993.xml><?xml version="1.0" encoding="utf-8"?>
<p:tagLst xmlns:p="http://schemas.openxmlformats.org/presentationml/2006/main">
  <p:tag name="KSO_WM_BEAUTIFY_FLAG" val=""/>
</p:tagLst>
</file>

<file path=ppt/tags/tag994.xml><?xml version="1.0" encoding="utf-8"?>
<p:tagLst xmlns:p="http://schemas.openxmlformats.org/presentationml/2006/main">
  <p:tag name="KSO_WM_BEAUTIFY_FLAG" val=""/>
</p:tagLst>
</file>

<file path=ppt/tags/tag995.xml><?xml version="1.0" encoding="utf-8"?>
<p:tagLst xmlns:p="http://schemas.openxmlformats.org/presentationml/2006/main">
  <p:tag name="KSO_WM_BEAUTIFY_FLAG" val=""/>
</p:tagLst>
</file>

<file path=ppt/tags/tag996.xml><?xml version="1.0" encoding="utf-8"?>
<p:tagLst xmlns:p="http://schemas.openxmlformats.org/presentationml/2006/main">
  <p:tag name="KSO_WM_BEAUTIFY_FLAG" val=""/>
</p:tagLst>
</file>

<file path=ppt/tags/tag997.xml><?xml version="1.0" encoding="utf-8"?>
<p:tagLst xmlns:p="http://schemas.openxmlformats.org/presentationml/2006/main">
  <p:tag name="KSO_WM_BEAUTIFY_FLAG" val=""/>
</p:tagLst>
</file>

<file path=ppt/tags/tag998.xml><?xml version="1.0" encoding="utf-8"?>
<p:tagLst xmlns:p="http://schemas.openxmlformats.org/presentationml/2006/main">
  <p:tag name="KSO_WM_BEAUTIFY_FLAG" val=""/>
</p:tagLst>
</file>

<file path=ppt/tags/tag9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31735</Words>
  <Application>WPS 演示</Application>
  <PresentationFormat>全屏显示(4:3)</PresentationFormat>
  <Paragraphs>3369</Paragraphs>
  <Slides>172</Slides>
  <Notes>1</Notes>
  <HiddenSlides>0</HiddenSlides>
  <MMClips>0</MMClips>
  <ScaleCrop>false</ScaleCrop>
  <HeadingPairs>
    <vt:vector size="8" baseType="variant">
      <vt:variant>
        <vt:lpstr>已用的字体</vt:lpstr>
      </vt:variant>
      <vt:variant>
        <vt:i4>15</vt:i4>
      </vt:variant>
      <vt:variant>
        <vt:lpstr>主题</vt:lpstr>
      </vt:variant>
      <vt:variant>
        <vt:i4>3</vt:i4>
      </vt:variant>
      <vt:variant>
        <vt:lpstr>嵌入 OLE 服务器</vt:lpstr>
      </vt:variant>
      <vt:variant>
        <vt:i4>7</vt:i4>
      </vt:variant>
      <vt:variant>
        <vt:lpstr>幻灯片标题</vt:lpstr>
      </vt:variant>
      <vt:variant>
        <vt:i4>172</vt:i4>
      </vt:variant>
    </vt:vector>
  </HeadingPairs>
  <TitlesOfParts>
    <vt:vector size="197" baseType="lpstr">
      <vt:lpstr>Arial</vt:lpstr>
      <vt:lpstr>宋体</vt:lpstr>
      <vt:lpstr>Wingdings</vt:lpstr>
      <vt:lpstr>华文行楷</vt:lpstr>
      <vt:lpstr>黑体</vt:lpstr>
      <vt:lpstr>Times New Roman</vt:lpstr>
      <vt:lpstr>楷体</vt:lpstr>
      <vt:lpstr>仿宋</vt:lpstr>
      <vt:lpstr>微软雅黑</vt:lpstr>
      <vt:lpstr>Calibri</vt:lpstr>
      <vt:lpstr>Arial Unicode MS</vt:lpstr>
      <vt:lpstr>等线 Light</vt:lpstr>
      <vt:lpstr>Calibri Light</vt:lpstr>
      <vt:lpstr>等线</vt:lpstr>
      <vt:lpstr>华文新魏</vt:lpstr>
      <vt:lpstr>Office 主题​​</vt:lpstr>
      <vt:lpstr>1_Office 主题​​</vt:lpstr>
      <vt:lpstr>2_Office 主题​​</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小新</dc:creator>
  <cp:lastModifiedBy>知雨</cp:lastModifiedBy>
  <cp:revision>1332</cp:revision>
  <dcterms:created xsi:type="dcterms:W3CDTF">2019-06-19T02:08:00Z</dcterms:created>
  <dcterms:modified xsi:type="dcterms:W3CDTF">2023-02-14T06:21:14Z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D83CB892645D40F3BDE1A86CCDFC6D53</vt:lpwstr>
  </property>
</Properties>
</file>