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127"/>
  </p:handoutMasterIdLst>
  <p:sldIdLst>
    <p:sldId id="527" r:id="rId4"/>
    <p:sldId id="1667" r:id="rId6"/>
    <p:sldId id="1668" r:id="rId7"/>
    <p:sldId id="2059" r:id="rId8"/>
    <p:sldId id="1765" r:id="rId9"/>
    <p:sldId id="1767" r:id="rId10"/>
    <p:sldId id="2060" r:id="rId11"/>
    <p:sldId id="2061" r:id="rId12"/>
    <p:sldId id="2062" r:id="rId13"/>
    <p:sldId id="2063" r:id="rId14"/>
    <p:sldId id="2128" r:id="rId15"/>
    <p:sldId id="2064" r:id="rId16"/>
    <p:sldId id="2065" r:id="rId17"/>
    <p:sldId id="2066" r:id="rId18"/>
    <p:sldId id="2067" r:id="rId19"/>
    <p:sldId id="2068" r:id="rId20"/>
    <p:sldId id="2069" r:id="rId21"/>
    <p:sldId id="2129" r:id="rId22"/>
    <p:sldId id="2130" r:id="rId23"/>
    <p:sldId id="2131" r:id="rId24"/>
    <p:sldId id="2132" r:id="rId25"/>
    <p:sldId id="2070" r:id="rId26"/>
    <p:sldId id="2071" r:id="rId27"/>
    <p:sldId id="2072" r:id="rId28"/>
    <p:sldId id="2073" r:id="rId29"/>
    <p:sldId id="2074" r:id="rId30"/>
    <p:sldId id="2075" r:id="rId31"/>
    <p:sldId id="2076" r:id="rId32"/>
    <p:sldId id="2077" r:id="rId33"/>
    <p:sldId id="2078" r:id="rId34"/>
    <p:sldId id="2080" r:id="rId35"/>
    <p:sldId id="2081" r:id="rId36"/>
    <p:sldId id="2082" r:id="rId37"/>
    <p:sldId id="2083" r:id="rId38"/>
    <p:sldId id="2084" r:id="rId39"/>
    <p:sldId id="2085" r:id="rId40"/>
    <p:sldId id="2086" r:id="rId41"/>
    <p:sldId id="2087" r:id="rId42"/>
    <p:sldId id="2088" r:id="rId43"/>
    <p:sldId id="2089" r:id="rId44"/>
    <p:sldId id="2090" r:id="rId45"/>
    <p:sldId id="2091" r:id="rId46"/>
    <p:sldId id="2092" r:id="rId47"/>
    <p:sldId id="2093" r:id="rId48"/>
    <p:sldId id="2094" r:id="rId49"/>
    <p:sldId id="2095" r:id="rId50"/>
    <p:sldId id="2096" r:id="rId51"/>
    <p:sldId id="2097" r:id="rId52"/>
    <p:sldId id="2098" r:id="rId53"/>
    <p:sldId id="2099" r:id="rId54"/>
    <p:sldId id="2100" r:id="rId55"/>
    <p:sldId id="2101" r:id="rId56"/>
    <p:sldId id="2102" r:id="rId57"/>
    <p:sldId id="2103" r:id="rId58"/>
    <p:sldId id="2104" r:id="rId59"/>
    <p:sldId id="2105" r:id="rId60"/>
    <p:sldId id="2135" r:id="rId61"/>
    <p:sldId id="2136" r:id="rId62"/>
    <p:sldId id="2137" r:id="rId63"/>
    <p:sldId id="2138" r:id="rId64"/>
    <p:sldId id="2139" r:id="rId65"/>
    <p:sldId id="2106" r:id="rId66"/>
    <p:sldId id="2107" r:id="rId67"/>
    <p:sldId id="2108" r:id="rId68"/>
    <p:sldId id="2109" r:id="rId69"/>
    <p:sldId id="2110" r:id="rId70"/>
    <p:sldId id="2111" r:id="rId71"/>
    <p:sldId id="2112" r:id="rId72"/>
    <p:sldId id="2113" r:id="rId73"/>
    <p:sldId id="2114" r:id="rId74"/>
    <p:sldId id="2115" r:id="rId75"/>
    <p:sldId id="2116" r:id="rId76"/>
    <p:sldId id="2117" r:id="rId77"/>
    <p:sldId id="2118" r:id="rId78"/>
    <p:sldId id="2119" r:id="rId79"/>
    <p:sldId id="2120" r:id="rId80"/>
    <p:sldId id="2121" r:id="rId81"/>
    <p:sldId id="2122" r:id="rId82"/>
    <p:sldId id="2123" r:id="rId83"/>
    <p:sldId id="2124" r:id="rId84"/>
    <p:sldId id="2125" r:id="rId85"/>
    <p:sldId id="2140" r:id="rId86"/>
    <p:sldId id="2141" r:id="rId87"/>
    <p:sldId id="2145" r:id="rId88"/>
    <p:sldId id="2142" r:id="rId89"/>
    <p:sldId id="2143" r:id="rId90"/>
    <p:sldId id="2144" r:id="rId91"/>
    <p:sldId id="1617" r:id="rId92"/>
    <p:sldId id="1985" r:id="rId93"/>
    <p:sldId id="1992" r:id="rId94"/>
    <p:sldId id="1993" r:id="rId95"/>
    <p:sldId id="1677" r:id="rId96"/>
    <p:sldId id="2009" r:id="rId97"/>
    <p:sldId id="2010" r:id="rId98"/>
    <p:sldId id="2028" r:id="rId99"/>
    <p:sldId id="2029" r:id="rId100"/>
    <p:sldId id="2030" r:id="rId101"/>
    <p:sldId id="2031" r:id="rId102"/>
    <p:sldId id="2032" r:id="rId103"/>
    <p:sldId id="2033" r:id="rId104"/>
    <p:sldId id="2034" r:id="rId105"/>
    <p:sldId id="2035" r:id="rId106"/>
    <p:sldId id="2036" r:id="rId107"/>
    <p:sldId id="2037" r:id="rId108"/>
    <p:sldId id="2038" r:id="rId109"/>
    <p:sldId id="2039" r:id="rId110"/>
    <p:sldId id="2040" r:id="rId111"/>
    <p:sldId id="2042" r:id="rId112"/>
    <p:sldId id="2043" r:id="rId113"/>
    <p:sldId id="2044" r:id="rId114"/>
    <p:sldId id="2045" r:id="rId115"/>
    <p:sldId id="1645" r:id="rId116"/>
    <p:sldId id="2050" r:id="rId117"/>
    <p:sldId id="2055" r:id="rId118"/>
    <p:sldId id="2051" r:id="rId119"/>
    <p:sldId id="2052" r:id="rId120"/>
    <p:sldId id="2146" r:id="rId121"/>
    <p:sldId id="2147" r:id="rId122"/>
    <p:sldId id="2148" r:id="rId123"/>
    <p:sldId id="2149" r:id="rId124"/>
    <p:sldId id="2150" r:id="rId125"/>
    <p:sldId id="528" r:id="rId126"/>
  </p:sldIdLst>
  <p:sldSz cx="9144000" cy="5144135" type="screen16x9"/>
  <p:notesSz cx="9144000" cy="6858000"/>
  <p:custDataLst>
    <p:tags r:id="rId1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57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457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slide" Target="slides/slide95.xml"/><Relationship Id="rId98" Type="http://schemas.openxmlformats.org/officeDocument/2006/relationships/slide" Target="slides/slide94.xml"/><Relationship Id="rId97" Type="http://schemas.openxmlformats.org/officeDocument/2006/relationships/slide" Target="slides/slide93.xml"/><Relationship Id="rId96" Type="http://schemas.openxmlformats.org/officeDocument/2006/relationships/slide" Target="slides/slide92.xml"/><Relationship Id="rId95" Type="http://schemas.openxmlformats.org/officeDocument/2006/relationships/slide" Target="slides/slide91.xml"/><Relationship Id="rId94" Type="http://schemas.openxmlformats.org/officeDocument/2006/relationships/slide" Target="slides/slide90.xml"/><Relationship Id="rId93" Type="http://schemas.openxmlformats.org/officeDocument/2006/relationships/slide" Target="slides/slide89.xml"/><Relationship Id="rId92" Type="http://schemas.openxmlformats.org/officeDocument/2006/relationships/slide" Target="slides/slide88.xml"/><Relationship Id="rId91" Type="http://schemas.openxmlformats.org/officeDocument/2006/relationships/slide" Target="slides/slide87.xml"/><Relationship Id="rId90" Type="http://schemas.openxmlformats.org/officeDocument/2006/relationships/slide" Target="slides/slide86.xml"/><Relationship Id="rId9" Type="http://schemas.openxmlformats.org/officeDocument/2006/relationships/slide" Target="slides/slide5.xml"/><Relationship Id="rId89" Type="http://schemas.openxmlformats.org/officeDocument/2006/relationships/slide" Target="slides/slide85.xml"/><Relationship Id="rId88" Type="http://schemas.openxmlformats.org/officeDocument/2006/relationships/slide" Target="slides/slide84.xml"/><Relationship Id="rId87" Type="http://schemas.openxmlformats.org/officeDocument/2006/relationships/slide" Target="slides/slide83.xml"/><Relationship Id="rId86" Type="http://schemas.openxmlformats.org/officeDocument/2006/relationships/slide" Target="slides/slide82.xml"/><Relationship Id="rId85" Type="http://schemas.openxmlformats.org/officeDocument/2006/relationships/slide" Target="slides/slide81.xml"/><Relationship Id="rId84" Type="http://schemas.openxmlformats.org/officeDocument/2006/relationships/slide" Target="slides/slide80.xml"/><Relationship Id="rId83" Type="http://schemas.openxmlformats.org/officeDocument/2006/relationships/slide" Target="slides/slide79.xml"/><Relationship Id="rId82" Type="http://schemas.openxmlformats.org/officeDocument/2006/relationships/slide" Target="slides/slide78.xml"/><Relationship Id="rId81" Type="http://schemas.openxmlformats.org/officeDocument/2006/relationships/slide" Target="slides/slide77.xml"/><Relationship Id="rId80" Type="http://schemas.openxmlformats.org/officeDocument/2006/relationships/slide" Target="slides/slide76.xml"/><Relationship Id="rId8" Type="http://schemas.openxmlformats.org/officeDocument/2006/relationships/slide" Target="slides/slide4.xml"/><Relationship Id="rId79" Type="http://schemas.openxmlformats.org/officeDocument/2006/relationships/slide" Target="slides/slide75.xml"/><Relationship Id="rId78" Type="http://schemas.openxmlformats.org/officeDocument/2006/relationships/slide" Target="slides/slide74.xml"/><Relationship Id="rId77" Type="http://schemas.openxmlformats.org/officeDocument/2006/relationships/slide" Target="slides/slide73.xml"/><Relationship Id="rId76" Type="http://schemas.openxmlformats.org/officeDocument/2006/relationships/slide" Target="slides/slide72.xml"/><Relationship Id="rId75" Type="http://schemas.openxmlformats.org/officeDocument/2006/relationships/slide" Target="slides/slide71.xml"/><Relationship Id="rId74" Type="http://schemas.openxmlformats.org/officeDocument/2006/relationships/slide" Target="slides/slide70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7" Type="http://schemas.openxmlformats.org/officeDocument/2006/relationships/slide" Target="slides/slide3.xml"/><Relationship Id="rId69" Type="http://schemas.openxmlformats.org/officeDocument/2006/relationships/slide" Target="slides/slide65.xml"/><Relationship Id="rId68" Type="http://schemas.openxmlformats.org/officeDocument/2006/relationships/slide" Target="slides/slide64.xml"/><Relationship Id="rId67" Type="http://schemas.openxmlformats.org/officeDocument/2006/relationships/slide" Target="slides/slide63.xml"/><Relationship Id="rId66" Type="http://schemas.openxmlformats.org/officeDocument/2006/relationships/slide" Target="slides/slide62.xml"/><Relationship Id="rId65" Type="http://schemas.openxmlformats.org/officeDocument/2006/relationships/slide" Target="slides/slide61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60" Type="http://schemas.openxmlformats.org/officeDocument/2006/relationships/slide" Target="slides/slide56.xml"/><Relationship Id="rId6" Type="http://schemas.openxmlformats.org/officeDocument/2006/relationships/slide" Target="slides/slide2.xml"/><Relationship Id="rId59" Type="http://schemas.openxmlformats.org/officeDocument/2006/relationships/slide" Target="slides/slide55.xml"/><Relationship Id="rId58" Type="http://schemas.openxmlformats.org/officeDocument/2006/relationships/slide" Target="slides/slide54.xml"/><Relationship Id="rId57" Type="http://schemas.openxmlformats.org/officeDocument/2006/relationships/slide" Target="slides/slide53.xml"/><Relationship Id="rId56" Type="http://schemas.openxmlformats.org/officeDocument/2006/relationships/slide" Target="slides/slide52.xml"/><Relationship Id="rId55" Type="http://schemas.openxmlformats.org/officeDocument/2006/relationships/slide" Target="slides/slide51.xml"/><Relationship Id="rId54" Type="http://schemas.openxmlformats.org/officeDocument/2006/relationships/slide" Target="slides/slide50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2" Type="http://schemas.openxmlformats.org/officeDocument/2006/relationships/tags" Target="tags/tag743.xml"/><Relationship Id="rId131" Type="http://schemas.openxmlformats.org/officeDocument/2006/relationships/commentAuthors" Target="commentAuthors.xml"/><Relationship Id="rId130" Type="http://schemas.openxmlformats.org/officeDocument/2006/relationships/tableStyles" Target="tableStyles.xml"/><Relationship Id="rId13" Type="http://schemas.openxmlformats.org/officeDocument/2006/relationships/slide" Target="slides/slide9.xml"/><Relationship Id="rId129" Type="http://schemas.openxmlformats.org/officeDocument/2006/relationships/viewProps" Target="viewProps.xml"/><Relationship Id="rId128" Type="http://schemas.openxmlformats.org/officeDocument/2006/relationships/presProps" Target="presProps.xml"/><Relationship Id="rId127" Type="http://schemas.openxmlformats.org/officeDocument/2006/relationships/handoutMaster" Target="handoutMasters/handoutMaster1.xml"/><Relationship Id="rId126" Type="http://schemas.openxmlformats.org/officeDocument/2006/relationships/slide" Target="slides/slide122.xml"/><Relationship Id="rId125" Type="http://schemas.openxmlformats.org/officeDocument/2006/relationships/slide" Target="slides/slide121.xml"/><Relationship Id="rId124" Type="http://schemas.openxmlformats.org/officeDocument/2006/relationships/slide" Target="slides/slide120.xml"/><Relationship Id="rId123" Type="http://schemas.openxmlformats.org/officeDocument/2006/relationships/slide" Target="slides/slide119.xml"/><Relationship Id="rId122" Type="http://schemas.openxmlformats.org/officeDocument/2006/relationships/slide" Target="slides/slide118.xml"/><Relationship Id="rId121" Type="http://schemas.openxmlformats.org/officeDocument/2006/relationships/slide" Target="slides/slide117.xml"/><Relationship Id="rId120" Type="http://schemas.openxmlformats.org/officeDocument/2006/relationships/slide" Target="slides/slide116.xml"/><Relationship Id="rId12" Type="http://schemas.openxmlformats.org/officeDocument/2006/relationships/slide" Target="slides/slide8.xml"/><Relationship Id="rId119" Type="http://schemas.openxmlformats.org/officeDocument/2006/relationships/slide" Target="slides/slide115.xml"/><Relationship Id="rId118" Type="http://schemas.openxmlformats.org/officeDocument/2006/relationships/slide" Target="slides/slide114.xml"/><Relationship Id="rId117" Type="http://schemas.openxmlformats.org/officeDocument/2006/relationships/slide" Target="slides/slide113.xml"/><Relationship Id="rId116" Type="http://schemas.openxmlformats.org/officeDocument/2006/relationships/slide" Target="slides/slide112.xml"/><Relationship Id="rId115" Type="http://schemas.openxmlformats.org/officeDocument/2006/relationships/slide" Target="slides/slide111.xml"/><Relationship Id="rId114" Type="http://schemas.openxmlformats.org/officeDocument/2006/relationships/slide" Target="slides/slide110.xml"/><Relationship Id="rId113" Type="http://schemas.openxmlformats.org/officeDocument/2006/relationships/slide" Target="slides/slide109.xml"/><Relationship Id="rId112" Type="http://schemas.openxmlformats.org/officeDocument/2006/relationships/slide" Target="slides/slide108.xml"/><Relationship Id="rId111" Type="http://schemas.openxmlformats.org/officeDocument/2006/relationships/slide" Target="slides/slide107.xml"/><Relationship Id="rId110" Type="http://schemas.openxmlformats.org/officeDocument/2006/relationships/slide" Target="slides/slide106.xml"/><Relationship Id="rId11" Type="http://schemas.openxmlformats.org/officeDocument/2006/relationships/slide" Target="slides/slide7.xml"/><Relationship Id="rId109" Type="http://schemas.openxmlformats.org/officeDocument/2006/relationships/slide" Target="slides/slide105.xml"/><Relationship Id="rId108" Type="http://schemas.openxmlformats.org/officeDocument/2006/relationships/slide" Target="slides/slide104.xml"/><Relationship Id="rId107" Type="http://schemas.openxmlformats.org/officeDocument/2006/relationships/slide" Target="slides/slide103.xml"/><Relationship Id="rId106" Type="http://schemas.openxmlformats.org/officeDocument/2006/relationships/slide" Target="slides/slide102.xml"/><Relationship Id="rId105" Type="http://schemas.openxmlformats.org/officeDocument/2006/relationships/slide" Target="slides/slide101.xml"/><Relationship Id="rId104" Type="http://schemas.openxmlformats.org/officeDocument/2006/relationships/slide" Target="slides/slide100.xml"/><Relationship Id="rId103" Type="http://schemas.openxmlformats.org/officeDocument/2006/relationships/slide" Target="slides/slide99.xml"/><Relationship Id="rId102" Type="http://schemas.openxmlformats.org/officeDocument/2006/relationships/slide" Target="slides/slide98.xml"/><Relationship Id="rId101" Type="http://schemas.openxmlformats.org/officeDocument/2006/relationships/slide" Target="slides/slide97.xml"/><Relationship Id="rId100" Type="http://schemas.openxmlformats.org/officeDocument/2006/relationships/slide" Target="slides/slide96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2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3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4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5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6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7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8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9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2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3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4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5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6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7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7" Type="http://schemas.openxmlformats.org/officeDocument/2006/relationships/slide" Target="../slides/slide92.xml"/><Relationship Id="rId6" Type="http://schemas.openxmlformats.org/officeDocument/2006/relationships/slide" Target="../slides/slide88.xml"/><Relationship Id="rId5" Type="http://schemas.openxmlformats.org/officeDocument/2006/relationships/slide" Target="../slides/slide11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slide" Target="../slides/slide88.xml"/><Relationship Id="rId7" Type="http://schemas.openxmlformats.org/officeDocument/2006/relationships/tags" Target="../tags/tag3.xml"/><Relationship Id="rId6" Type="http://schemas.openxmlformats.org/officeDocument/2006/relationships/slide" Target="../slides/slide11.xml"/><Relationship Id="rId5" Type="http://schemas.openxmlformats.org/officeDocument/2006/relationships/tags" Target="../tags/tag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6.xml"/><Relationship Id="rId11" Type="http://schemas.openxmlformats.org/officeDocument/2006/relationships/tags" Target="../tags/tag5.xml"/><Relationship Id="rId10" Type="http://schemas.openxmlformats.org/officeDocument/2006/relationships/slide" Target="../slides/slide92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slide" Target="../slides/slide88.xml"/><Relationship Id="rId7" Type="http://schemas.openxmlformats.org/officeDocument/2006/relationships/tags" Target="../tags/tag8.xml"/><Relationship Id="rId6" Type="http://schemas.openxmlformats.org/officeDocument/2006/relationships/slide" Target="../slides/slide11.xml"/><Relationship Id="rId5" Type="http://schemas.openxmlformats.org/officeDocument/2006/relationships/tags" Target="../tags/tag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slide" Target="../slides/slide92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slide" Target="../slides/slide88.xml"/><Relationship Id="rId7" Type="http://schemas.openxmlformats.org/officeDocument/2006/relationships/tags" Target="../tags/tag13.xml"/><Relationship Id="rId6" Type="http://schemas.openxmlformats.org/officeDocument/2006/relationships/slide" Target="../slides/slide11.xml"/><Relationship Id="rId5" Type="http://schemas.openxmlformats.org/officeDocument/2006/relationships/tags" Target="../tags/tag1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6.xml"/><Relationship Id="rId11" Type="http://schemas.openxmlformats.org/officeDocument/2006/relationships/tags" Target="../tags/tag15.xml"/><Relationship Id="rId10" Type="http://schemas.openxmlformats.org/officeDocument/2006/relationships/slide" Target="../slides/slide92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6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第八章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动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5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第八章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动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6" name="文本框 5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第八章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动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第八章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动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100.xml.rels><?xml version="1.0" encoding="UTF-8" standalone="yes"?>
<Relationships xmlns="http://schemas.openxmlformats.org/package/2006/relationships"><Relationship Id="rId9" Type="http://schemas.openxmlformats.org/officeDocument/2006/relationships/tags" Target="../tags/tag483.xml"/><Relationship Id="rId8" Type="http://schemas.openxmlformats.org/officeDocument/2006/relationships/slide" Target="slide95.xml"/><Relationship Id="rId7" Type="http://schemas.openxmlformats.org/officeDocument/2006/relationships/tags" Target="../tags/tag482.xml"/><Relationship Id="rId6" Type="http://schemas.openxmlformats.org/officeDocument/2006/relationships/slide" Target="slide94.xml"/><Relationship Id="rId5" Type="http://schemas.openxmlformats.org/officeDocument/2006/relationships/tags" Target="../tags/tag481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500.xml"/><Relationship Id="rId41" Type="http://schemas.openxmlformats.org/officeDocument/2006/relationships/tags" Target="../tags/tag499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498.xml"/><Relationship Id="rId38" Type="http://schemas.openxmlformats.org/officeDocument/2006/relationships/slide" Target="slide101.xml"/><Relationship Id="rId37" Type="http://schemas.openxmlformats.org/officeDocument/2006/relationships/tags" Target="../tags/tag497.xml"/><Relationship Id="rId36" Type="http://schemas.openxmlformats.org/officeDocument/2006/relationships/slide" Target="slide110.xml"/><Relationship Id="rId35" Type="http://schemas.openxmlformats.org/officeDocument/2006/relationships/tags" Target="../tags/tag496.xml"/><Relationship Id="rId34" Type="http://schemas.openxmlformats.org/officeDocument/2006/relationships/slide" Target="slide109.xml"/><Relationship Id="rId33" Type="http://schemas.openxmlformats.org/officeDocument/2006/relationships/tags" Target="../tags/tag495.xml"/><Relationship Id="rId32" Type="http://schemas.openxmlformats.org/officeDocument/2006/relationships/slide" Target="slide108.xml"/><Relationship Id="rId31" Type="http://schemas.openxmlformats.org/officeDocument/2006/relationships/tags" Target="../tags/tag494.xml"/><Relationship Id="rId30" Type="http://schemas.openxmlformats.org/officeDocument/2006/relationships/slide" Target="slide107.xml"/><Relationship Id="rId3" Type="http://schemas.openxmlformats.org/officeDocument/2006/relationships/tags" Target="../tags/tag480.xml"/><Relationship Id="rId29" Type="http://schemas.openxmlformats.org/officeDocument/2006/relationships/tags" Target="../tags/tag493.xml"/><Relationship Id="rId28" Type="http://schemas.openxmlformats.org/officeDocument/2006/relationships/slide" Target="slide106.xml"/><Relationship Id="rId27" Type="http://schemas.openxmlformats.org/officeDocument/2006/relationships/tags" Target="../tags/tag492.xml"/><Relationship Id="rId26" Type="http://schemas.openxmlformats.org/officeDocument/2006/relationships/slide" Target="slide105.xml"/><Relationship Id="rId25" Type="http://schemas.openxmlformats.org/officeDocument/2006/relationships/tags" Target="../tags/tag491.xml"/><Relationship Id="rId24" Type="http://schemas.openxmlformats.org/officeDocument/2006/relationships/slide" Target="slide104.xml"/><Relationship Id="rId23" Type="http://schemas.openxmlformats.org/officeDocument/2006/relationships/tags" Target="../tags/tag490.xml"/><Relationship Id="rId22" Type="http://schemas.openxmlformats.org/officeDocument/2006/relationships/slide" Target="slide103.xml"/><Relationship Id="rId21" Type="http://schemas.openxmlformats.org/officeDocument/2006/relationships/tags" Target="../tags/tag489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488.xml"/><Relationship Id="rId18" Type="http://schemas.openxmlformats.org/officeDocument/2006/relationships/slide" Target="slide100.xml"/><Relationship Id="rId17" Type="http://schemas.openxmlformats.org/officeDocument/2006/relationships/tags" Target="../tags/tag487.xml"/><Relationship Id="rId16" Type="http://schemas.openxmlformats.org/officeDocument/2006/relationships/slide" Target="slide99.xml"/><Relationship Id="rId15" Type="http://schemas.openxmlformats.org/officeDocument/2006/relationships/tags" Target="../tags/tag486.xml"/><Relationship Id="rId14" Type="http://schemas.openxmlformats.org/officeDocument/2006/relationships/slide" Target="slide98.xml"/><Relationship Id="rId13" Type="http://schemas.openxmlformats.org/officeDocument/2006/relationships/tags" Target="../tags/tag485.xml"/><Relationship Id="rId12" Type="http://schemas.openxmlformats.org/officeDocument/2006/relationships/slide" Target="slide97.xml"/><Relationship Id="rId11" Type="http://schemas.openxmlformats.org/officeDocument/2006/relationships/tags" Target="../tags/tag484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01.xml.rels><?xml version="1.0" encoding="UTF-8" standalone="yes"?>
<Relationships xmlns="http://schemas.openxmlformats.org/package/2006/relationships"><Relationship Id="rId9" Type="http://schemas.openxmlformats.org/officeDocument/2006/relationships/tags" Target="../tags/tag504.xml"/><Relationship Id="rId8" Type="http://schemas.openxmlformats.org/officeDocument/2006/relationships/slide" Target="slide95.xml"/><Relationship Id="rId7" Type="http://schemas.openxmlformats.org/officeDocument/2006/relationships/tags" Target="../tags/tag503.xml"/><Relationship Id="rId6" Type="http://schemas.openxmlformats.org/officeDocument/2006/relationships/slide" Target="slide94.xml"/><Relationship Id="rId5" Type="http://schemas.openxmlformats.org/officeDocument/2006/relationships/tags" Target="../tags/tag502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521.xml"/><Relationship Id="rId41" Type="http://schemas.openxmlformats.org/officeDocument/2006/relationships/tags" Target="../tags/tag520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519.xml"/><Relationship Id="rId38" Type="http://schemas.openxmlformats.org/officeDocument/2006/relationships/slide" Target="slide101.xml"/><Relationship Id="rId37" Type="http://schemas.openxmlformats.org/officeDocument/2006/relationships/tags" Target="../tags/tag518.xml"/><Relationship Id="rId36" Type="http://schemas.openxmlformats.org/officeDocument/2006/relationships/slide" Target="slide110.xml"/><Relationship Id="rId35" Type="http://schemas.openxmlformats.org/officeDocument/2006/relationships/tags" Target="../tags/tag517.xml"/><Relationship Id="rId34" Type="http://schemas.openxmlformats.org/officeDocument/2006/relationships/slide" Target="slide109.xml"/><Relationship Id="rId33" Type="http://schemas.openxmlformats.org/officeDocument/2006/relationships/tags" Target="../tags/tag516.xml"/><Relationship Id="rId32" Type="http://schemas.openxmlformats.org/officeDocument/2006/relationships/slide" Target="slide108.xml"/><Relationship Id="rId31" Type="http://schemas.openxmlformats.org/officeDocument/2006/relationships/tags" Target="../tags/tag515.xml"/><Relationship Id="rId30" Type="http://schemas.openxmlformats.org/officeDocument/2006/relationships/slide" Target="slide107.xml"/><Relationship Id="rId3" Type="http://schemas.openxmlformats.org/officeDocument/2006/relationships/tags" Target="../tags/tag501.xml"/><Relationship Id="rId29" Type="http://schemas.openxmlformats.org/officeDocument/2006/relationships/tags" Target="../tags/tag514.xml"/><Relationship Id="rId28" Type="http://schemas.openxmlformats.org/officeDocument/2006/relationships/slide" Target="slide106.xml"/><Relationship Id="rId27" Type="http://schemas.openxmlformats.org/officeDocument/2006/relationships/tags" Target="../tags/tag513.xml"/><Relationship Id="rId26" Type="http://schemas.openxmlformats.org/officeDocument/2006/relationships/slide" Target="slide105.xml"/><Relationship Id="rId25" Type="http://schemas.openxmlformats.org/officeDocument/2006/relationships/tags" Target="../tags/tag512.xml"/><Relationship Id="rId24" Type="http://schemas.openxmlformats.org/officeDocument/2006/relationships/slide" Target="slide104.xml"/><Relationship Id="rId23" Type="http://schemas.openxmlformats.org/officeDocument/2006/relationships/tags" Target="../tags/tag511.xml"/><Relationship Id="rId22" Type="http://schemas.openxmlformats.org/officeDocument/2006/relationships/slide" Target="slide103.xml"/><Relationship Id="rId21" Type="http://schemas.openxmlformats.org/officeDocument/2006/relationships/tags" Target="../tags/tag510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509.xml"/><Relationship Id="rId18" Type="http://schemas.openxmlformats.org/officeDocument/2006/relationships/slide" Target="slide100.xml"/><Relationship Id="rId17" Type="http://schemas.openxmlformats.org/officeDocument/2006/relationships/tags" Target="../tags/tag508.xml"/><Relationship Id="rId16" Type="http://schemas.openxmlformats.org/officeDocument/2006/relationships/slide" Target="slide99.xml"/><Relationship Id="rId15" Type="http://schemas.openxmlformats.org/officeDocument/2006/relationships/tags" Target="../tags/tag507.xml"/><Relationship Id="rId14" Type="http://schemas.openxmlformats.org/officeDocument/2006/relationships/slide" Target="slide98.xml"/><Relationship Id="rId13" Type="http://schemas.openxmlformats.org/officeDocument/2006/relationships/tags" Target="../tags/tag506.xml"/><Relationship Id="rId12" Type="http://schemas.openxmlformats.org/officeDocument/2006/relationships/slide" Target="slide97.xml"/><Relationship Id="rId11" Type="http://schemas.openxmlformats.org/officeDocument/2006/relationships/tags" Target="../tags/tag505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02.xml.rels><?xml version="1.0" encoding="UTF-8" standalone="yes"?>
<Relationships xmlns="http://schemas.openxmlformats.org/package/2006/relationships"><Relationship Id="rId9" Type="http://schemas.openxmlformats.org/officeDocument/2006/relationships/tags" Target="../tags/tag525.xml"/><Relationship Id="rId8" Type="http://schemas.openxmlformats.org/officeDocument/2006/relationships/slide" Target="slide95.xml"/><Relationship Id="rId7" Type="http://schemas.openxmlformats.org/officeDocument/2006/relationships/tags" Target="../tags/tag524.xml"/><Relationship Id="rId6" Type="http://schemas.openxmlformats.org/officeDocument/2006/relationships/slide" Target="slide94.xml"/><Relationship Id="rId5" Type="http://schemas.openxmlformats.org/officeDocument/2006/relationships/tags" Target="../tags/tag523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542.xml"/><Relationship Id="rId41" Type="http://schemas.openxmlformats.org/officeDocument/2006/relationships/tags" Target="../tags/tag541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540.xml"/><Relationship Id="rId38" Type="http://schemas.openxmlformats.org/officeDocument/2006/relationships/slide" Target="slide101.xml"/><Relationship Id="rId37" Type="http://schemas.openxmlformats.org/officeDocument/2006/relationships/tags" Target="../tags/tag539.xml"/><Relationship Id="rId36" Type="http://schemas.openxmlformats.org/officeDocument/2006/relationships/slide" Target="slide110.xml"/><Relationship Id="rId35" Type="http://schemas.openxmlformats.org/officeDocument/2006/relationships/tags" Target="../tags/tag538.xml"/><Relationship Id="rId34" Type="http://schemas.openxmlformats.org/officeDocument/2006/relationships/slide" Target="slide109.xml"/><Relationship Id="rId33" Type="http://schemas.openxmlformats.org/officeDocument/2006/relationships/tags" Target="../tags/tag537.xml"/><Relationship Id="rId32" Type="http://schemas.openxmlformats.org/officeDocument/2006/relationships/slide" Target="slide108.xml"/><Relationship Id="rId31" Type="http://schemas.openxmlformats.org/officeDocument/2006/relationships/tags" Target="../tags/tag536.xml"/><Relationship Id="rId30" Type="http://schemas.openxmlformats.org/officeDocument/2006/relationships/slide" Target="slide107.xml"/><Relationship Id="rId3" Type="http://schemas.openxmlformats.org/officeDocument/2006/relationships/tags" Target="../tags/tag522.xml"/><Relationship Id="rId29" Type="http://schemas.openxmlformats.org/officeDocument/2006/relationships/tags" Target="../tags/tag535.xml"/><Relationship Id="rId28" Type="http://schemas.openxmlformats.org/officeDocument/2006/relationships/slide" Target="slide106.xml"/><Relationship Id="rId27" Type="http://schemas.openxmlformats.org/officeDocument/2006/relationships/tags" Target="../tags/tag534.xml"/><Relationship Id="rId26" Type="http://schemas.openxmlformats.org/officeDocument/2006/relationships/slide" Target="slide105.xml"/><Relationship Id="rId25" Type="http://schemas.openxmlformats.org/officeDocument/2006/relationships/tags" Target="../tags/tag533.xml"/><Relationship Id="rId24" Type="http://schemas.openxmlformats.org/officeDocument/2006/relationships/slide" Target="slide104.xml"/><Relationship Id="rId23" Type="http://schemas.openxmlformats.org/officeDocument/2006/relationships/tags" Target="../tags/tag532.xml"/><Relationship Id="rId22" Type="http://schemas.openxmlformats.org/officeDocument/2006/relationships/slide" Target="slide103.xml"/><Relationship Id="rId21" Type="http://schemas.openxmlformats.org/officeDocument/2006/relationships/tags" Target="../tags/tag531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530.xml"/><Relationship Id="rId18" Type="http://schemas.openxmlformats.org/officeDocument/2006/relationships/slide" Target="slide100.xml"/><Relationship Id="rId17" Type="http://schemas.openxmlformats.org/officeDocument/2006/relationships/tags" Target="../tags/tag529.xml"/><Relationship Id="rId16" Type="http://schemas.openxmlformats.org/officeDocument/2006/relationships/slide" Target="slide99.xml"/><Relationship Id="rId15" Type="http://schemas.openxmlformats.org/officeDocument/2006/relationships/tags" Target="../tags/tag528.xml"/><Relationship Id="rId14" Type="http://schemas.openxmlformats.org/officeDocument/2006/relationships/slide" Target="slide98.xml"/><Relationship Id="rId13" Type="http://schemas.openxmlformats.org/officeDocument/2006/relationships/tags" Target="../tags/tag527.xml"/><Relationship Id="rId12" Type="http://schemas.openxmlformats.org/officeDocument/2006/relationships/slide" Target="slide97.xml"/><Relationship Id="rId11" Type="http://schemas.openxmlformats.org/officeDocument/2006/relationships/tags" Target="../tags/tag526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03.xml.rels><?xml version="1.0" encoding="UTF-8" standalone="yes"?>
<Relationships xmlns="http://schemas.openxmlformats.org/package/2006/relationships"><Relationship Id="rId9" Type="http://schemas.openxmlformats.org/officeDocument/2006/relationships/tags" Target="../tags/tag546.xml"/><Relationship Id="rId8" Type="http://schemas.openxmlformats.org/officeDocument/2006/relationships/slide" Target="slide95.xml"/><Relationship Id="rId7" Type="http://schemas.openxmlformats.org/officeDocument/2006/relationships/tags" Target="../tags/tag545.xml"/><Relationship Id="rId6" Type="http://schemas.openxmlformats.org/officeDocument/2006/relationships/slide" Target="slide94.xml"/><Relationship Id="rId5" Type="http://schemas.openxmlformats.org/officeDocument/2006/relationships/tags" Target="../tags/tag544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563.xml"/><Relationship Id="rId41" Type="http://schemas.openxmlformats.org/officeDocument/2006/relationships/tags" Target="../tags/tag562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561.xml"/><Relationship Id="rId38" Type="http://schemas.openxmlformats.org/officeDocument/2006/relationships/slide" Target="slide101.xml"/><Relationship Id="rId37" Type="http://schemas.openxmlformats.org/officeDocument/2006/relationships/tags" Target="../tags/tag560.xml"/><Relationship Id="rId36" Type="http://schemas.openxmlformats.org/officeDocument/2006/relationships/slide" Target="slide110.xml"/><Relationship Id="rId35" Type="http://schemas.openxmlformats.org/officeDocument/2006/relationships/tags" Target="../tags/tag559.xml"/><Relationship Id="rId34" Type="http://schemas.openxmlformats.org/officeDocument/2006/relationships/slide" Target="slide109.xml"/><Relationship Id="rId33" Type="http://schemas.openxmlformats.org/officeDocument/2006/relationships/tags" Target="../tags/tag558.xml"/><Relationship Id="rId32" Type="http://schemas.openxmlformats.org/officeDocument/2006/relationships/slide" Target="slide108.xml"/><Relationship Id="rId31" Type="http://schemas.openxmlformats.org/officeDocument/2006/relationships/tags" Target="../tags/tag557.xml"/><Relationship Id="rId30" Type="http://schemas.openxmlformats.org/officeDocument/2006/relationships/slide" Target="slide107.xml"/><Relationship Id="rId3" Type="http://schemas.openxmlformats.org/officeDocument/2006/relationships/tags" Target="../tags/tag543.xml"/><Relationship Id="rId29" Type="http://schemas.openxmlformats.org/officeDocument/2006/relationships/tags" Target="../tags/tag556.xml"/><Relationship Id="rId28" Type="http://schemas.openxmlformats.org/officeDocument/2006/relationships/slide" Target="slide106.xml"/><Relationship Id="rId27" Type="http://schemas.openxmlformats.org/officeDocument/2006/relationships/tags" Target="../tags/tag555.xml"/><Relationship Id="rId26" Type="http://schemas.openxmlformats.org/officeDocument/2006/relationships/slide" Target="slide105.xml"/><Relationship Id="rId25" Type="http://schemas.openxmlformats.org/officeDocument/2006/relationships/tags" Target="../tags/tag554.xml"/><Relationship Id="rId24" Type="http://schemas.openxmlformats.org/officeDocument/2006/relationships/slide" Target="slide104.xml"/><Relationship Id="rId23" Type="http://schemas.openxmlformats.org/officeDocument/2006/relationships/tags" Target="../tags/tag553.xml"/><Relationship Id="rId22" Type="http://schemas.openxmlformats.org/officeDocument/2006/relationships/slide" Target="slide103.xml"/><Relationship Id="rId21" Type="http://schemas.openxmlformats.org/officeDocument/2006/relationships/tags" Target="../tags/tag552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551.xml"/><Relationship Id="rId18" Type="http://schemas.openxmlformats.org/officeDocument/2006/relationships/slide" Target="slide100.xml"/><Relationship Id="rId17" Type="http://schemas.openxmlformats.org/officeDocument/2006/relationships/tags" Target="../tags/tag550.xml"/><Relationship Id="rId16" Type="http://schemas.openxmlformats.org/officeDocument/2006/relationships/slide" Target="slide99.xml"/><Relationship Id="rId15" Type="http://schemas.openxmlformats.org/officeDocument/2006/relationships/tags" Target="../tags/tag549.xml"/><Relationship Id="rId14" Type="http://schemas.openxmlformats.org/officeDocument/2006/relationships/slide" Target="slide98.xml"/><Relationship Id="rId13" Type="http://schemas.openxmlformats.org/officeDocument/2006/relationships/tags" Target="../tags/tag548.xml"/><Relationship Id="rId12" Type="http://schemas.openxmlformats.org/officeDocument/2006/relationships/slide" Target="slide97.xml"/><Relationship Id="rId11" Type="http://schemas.openxmlformats.org/officeDocument/2006/relationships/tags" Target="../tags/tag547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04.xml.rels><?xml version="1.0" encoding="UTF-8" standalone="yes"?>
<Relationships xmlns="http://schemas.openxmlformats.org/package/2006/relationships"><Relationship Id="rId9" Type="http://schemas.openxmlformats.org/officeDocument/2006/relationships/tags" Target="../tags/tag567.xml"/><Relationship Id="rId8" Type="http://schemas.openxmlformats.org/officeDocument/2006/relationships/slide" Target="slide95.xml"/><Relationship Id="rId7" Type="http://schemas.openxmlformats.org/officeDocument/2006/relationships/tags" Target="../tags/tag566.xml"/><Relationship Id="rId6" Type="http://schemas.openxmlformats.org/officeDocument/2006/relationships/slide" Target="slide94.xml"/><Relationship Id="rId5" Type="http://schemas.openxmlformats.org/officeDocument/2006/relationships/tags" Target="../tags/tag565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584.xml"/><Relationship Id="rId41" Type="http://schemas.openxmlformats.org/officeDocument/2006/relationships/tags" Target="../tags/tag583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582.xml"/><Relationship Id="rId38" Type="http://schemas.openxmlformats.org/officeDocument/2006/relationships/slide" Target="slide101.xml"/><Relationship Id="rId37" Type="http://schemas.openxmlformats.org/officeDocument/2006/relationships/tags" Target="../tags/tag581.xml"/><Relationship Id="rId36" Type="http://schemas.openxmlformats.org/officeDocument/2006/relationships/slide" Target="slide110.xml"/><Relationship Id="rId35" Type="http://schemas.openxmlformats.org/officeDocument/2006/relationships/tags" Target="../tags/tag580.xml"/><Relationship Id="rId34" Type="http://schemas.openxmlformats.org/officeDocument/2006/relationships/slide" Target="slide109.xml"/><Relationship Id="rId33" Type="http://schemas.openxmlformats.org/officeDocument/2006/relationships/tags" Target="../tags/tag579.xml"/><Relationship Id="rId32" Type="http://schemas.openxmlformats.org/officeDocument/2006/relationships/slide" Target="slide108.xml"/><Relationship Id="rId31" Type="http://schemas.openxmlformats.org/officeDocument/2006/relationships/tags" Target="../tags/tag578.xml"/><Relationship Id="rId30" Type="http://schemas.openxmlformats.org/officeDocument/2006/relationships/slide" Target="slide107.xml"/><Relationship Id="rId3" Type="http://schemas.openxmlformats.org/officeDocument/2006/relationships/tags" Target="../tags/tag564.xml"/><Relationship Id="rId29" Type="http://schemas.openxmlformats.org/officeDocument/2006/relationships/tags" Target="../tags/tag577.xml"/><Relationship Id="rId28" Type="http://schemas.openxmlformats.org/officeDocument/2006/relationships/slide" Target="slide106.xml"/><Relationship Id="rId27" Type="http://schemas.openxmlformats.org/officeDocument/2006/relationships/tags" Target="../tags/tag576.xml"/><Relationship Id="rId26" Type="http://schemas.openxmlformats.org/officeDocument/2006/relationships/slide" Target="slide105.xml"/><Relationship Id="rId25" Type="http://schemas.openxmlformats.org/officeDocument/2006/relationships/tags" Target="../tags/tag575.xml"/><Relationship Id="rId24" Type="http://schemas.openxmlformats.org/officeDocument/2006/relationships/slide" Target="slide104.xml"/><Relationship Id="rId23" Type="http://schemas.openxmlformats.org/officeDocument/2006/relationships/tags" Target="../tags/tag574.xml"/><Relationship Id="rId22" Type="http://schemas.openxmlformats.org/officeDocument/2006/relationships/slide" Target="slide103.xml"/><Relationship Id="rId21" Type="http://schemas.openxmlformats.org/officeDocument/2006/relationships/tags" Target="../tags/tag573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572.xml"/><Relationship Id="rId18" Type="http://schemas.openxmlformats.org/officeDocument/2006/relationships/slide" Target="slide100.xml"/><Relationship Id="rId17" Type="http://schemas.openxmlformats.org/officeDocument/2006/relationships/tags" Target="../tags/tag571.xml"/><Relationship Id="rId16" Type="http://schemas.openxmlformats.org/officeDocument/2006/relationships/slide" Target="slide99.xml"/><Relationship Id="rId15" Type="http://schemas.openxmlformats.org/officeDocument/2006/relationships/tags" Target="../tags/tag570.xml"/><Relationship Id="rId14" Type="http://schemas.openxmlformats.org/officeDocument/2006/relationships/slide" Target="slide98.xml"/><Relationship Id="rId13" Type="http://schemas.openxmlformats.org/officeDocument/2006/relationships/tags" Target="../tags/tag569.xml"/><Relationship Id="rId12" Type="http://schemas.openxmlformats.org/officeDocument/2006/relationships/slide" Target="slide97.xml"/><Relationship Id="rId11" Type="http://schemas.openxmlformats.org/officeDocument/2006/relationships/tags" Target="../tags/tag568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05.xml.rels><?xml version="1.0" encoding="UTF-8" standalone="yes"?>
<Relationships xmlns="http://schemas.openxmlformats.org/package/2006/relationships"><Relationship Id="rId9" Type="http://schemas.openxmlformats.org/officeDocument/2006/relationships/tags" Target="../tags/tag588.xml"/><Relationship Id="rId8" Type="http://schemas.openxmlformats.org/officeDocument/2006/relationships/slide" Target="slide95.xml"/><Relationship Id="rId7" Type="http://schemas.openxmlformats.org/officeDocument/2006/relationships/tags" Target="../tags/tag587.xml"/><Relationship Id="rId6" Type="http://schemas.openxmlformats.org/officeDocument/2006/relationships/slide" Target="slide94.xml"/><Relationship Id="rId5" Type="http://schemas.openxmlformats.org/officeDocument/2006/relationships/tags" Target="../tags/tag586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605.xml"/><Relationship Id="rId41" Type="http://schemas.openxmlformats.org/officeDocument/2006/relationships/tags" Target="../tags/tag604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603.xml"/><Relationship Id="rId38" Type="http://schemas.openxmlformats.org/officeDocument/2006/relationships/slide" Target="slide101.xml"/><Relationship Id="rId37" Type="http://schemas.openxmlformats.org/officeDocument/2006/relationships/tags" Target="../tags/tag602.xml"/><Relationship Id="rId36" Type="http://schemas.openxmlformats.org/officeDocument/2006/relationships/slide" Target="slide110.xml"/><Relationship Id="rId35" Type="http://schemas.openxmlformats.org/officeDocument/2006/relationships/tags" Target="../tags/tag601.xml"/><Relationship Id="rId34" Type="http://schemas.openxmlformats.org/officeDocument/2006/relationships/slide" Target="slide109.xml"/><Relationship Id="rId33" Type="http://schemas.openxmlformats.org/officeDocument/2006/relationships/tags" Target="../tags/tag600.xml"/><Relationship Id="rId32" Type="http://schemas.openxmlformats.org/officeDocument/2006/relationships/slide" Target="slide108.xml"/><Relationship Id="rId31" Type="http://schemas.openxmlformats.org/officeDocument/2006/relationships/tags" Target="../tags/tag599.xml"/><Relationship Id="rId30" Type="http://schemas.openxmlformats.org/officeDocument/2006/relationships/slide" Target="slide107.xml"/><Relationship Id="rId3" Type="http://schemas.openxmlformats.org/officeDocument/2006/relationships/tags" Target="../tags/tag585.xml"/><Relationship Id="rId29" Type="http://schemas.openxmlformats.org/officeDocument/2006/relationships/tags" Target="../tags/tag598.xml"/><Relationship Id="rId28" Type="http://schemas.openxmlformats.org/officeDocument/2006/relationships/slide" Target="slide106.xml"/><Relationship Id="rId27" Type="http://schemas.openxmlformats.org/officeDocument/2006/relationships/tags" Target="../tags/tag597.xml"/><Relationship Id="rId26" Type="http://schemas.openxmlformats.org/officeDocument/2006/relationships/slide" Target="slide105.xml"/><Relationship Id="rId25" Type="http://schemas.openxmlformats.org/officeDocument/2006/relationships/tags" Target="../tags/tag596.xml"/><Relationship Id="rId24" Type="http://schemas.openxmlformats.org/officeDocument/2006/relationships/slide" Target="slide104.xml"/><Relationship Id="rId23" Type="http://schemas.openxmlformats.org/officeDocument/2006/relationships/tags" Target="../tags/tag595.xml"/><Relationship Id="rId22" Type="http://schemas.openxmlformats.org/officeDocument/2006/relationships/slide" Target="slide103.xml"/><Relationship Id="rId21" Type="http://schemas.openxmlformats.org/officeDocument/2006/relationships/tags" Target="../tags/tag594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593.xml"/><Relationship Id="rId18" Type="http://schemas.openxmlformats.org/officeDocument/2006/relationships/slide" Target="slide100.xml"/><Relationship Id="rId17" Type="http://schemas.openxmlformats.org/officeDocument/2006/relationships/tags" Target="../tags/tag592.xml"/><Relationship Id="rId16" Type="http://schemas.openxmlformats.org/officeDocument/2006/relationships/slide" Target="slide99.xml"/><Relationship Id="rId15" Type="http://schemas.openxmlformats.org/officeDocument/2006/relationships/tags" Target="../tags/tag591.xml"/><Relationship Id="rId14" Type="http://schemas.openxmlformats.org/officeDocument/2006/relationships/slide" Target="slide98.xml"/><Relationship Id="rId13" Type="http://schemas.openxmlformats.org/officeDocument/2006/relationships/tags" Target="../tags/tag590.xml"/><Relationship Id="rId12" Type="http://schemas.openxmlformats.org/officeDocument/2006/relationships/slide" Target="slide97.xml"/><Relationship Id="rId11" Type="http://schemas.openxmlformats.org/officeDocument/2006/relationships/tags" Target="../tags/tag589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06.xml.rels><?xml version="1.0" encoding="UTF-8" standalone="yes"?>
<Relationships xmlns="http://schemas.openxmlformats.org/package/2006/relationships"><Relationship Id="rId9" Type="http://schemas.openxmlformats.org/officeDocument/2006/relationships/tags" Target="../tags/tag609.xml"/><Relationship Id="rId8" Type="http://schemas.openxmlformats.org/officeDocument/2006/relationships/slide" Target="slide95.xml"/><Relationship Id="rId7" Type="http://schemas.openxmlformats.org/officeDocument/2006/relationships/tags" Target="../tags/tag608.xml"/><Relationship Id="rId6" Type="http://schemas.openxmlformats.org/officeDocument/2006/relationships/slide" Target="slide94.xml"/><Relationship Id="rId5" Type="http://schemas.openxmlformats.org/officeDocument/2006/relationships/tags" Target="../tags/tag607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626.xml"/><Relationship Id="rId41" Type="http://schemas.openxmlformats.org/officeDocument/2006/relationships/tags" Target="../tags/tag625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624.xml"/><Relationship Id="rId38" Type="http://schemas.openxmlformats.org/officeDocument/2006/relationships/slide" Target="slide101.xml"/><Relationship Id="rId37" Type="http://schemas.openxmlformats.org/officeDocument/2006/relationships/tags" Target="../tags/tag623.xml"/><Relationship Id="rId36" Type="http://schemas.openxmlformats.org/officeDocument/2006/relationships/slide" Target="slide110.xml"/><Relationship Id="rId35" Type="http://schemas.openxmlformats.org/officeDocument/2006/relationships/tags" Target="../tags/tag622.xml"/><Relationship Id="rId34" Type="http://schemas.openxmlformats.org/officeDocument/2006/relationships/slide" Target="slide109.xml"/><Relationship Id="rId33" Type="http://schemas.openxmlformats.org/officeDocument/2006/relationships/tags" Target="../tags/tag621.xml"/><Relationship Id="rId32" Type="http://schemas.openxmlformats.org/officeDocument/2006/relationships/slide" Target="slide108.xml"/><Relationship Id="rId31" Type="http://schemas.openxmlformats.org/officeDocument/2006/relationships/tags" Target="../tags/tag620.xml"/><Relationship Id="rId30" Type="http://schemas.openxmlformats.org/officeDocument/2006/relationships/slide" Target="slide107.xml"/><Relationship Id="rId3" Type="http://schemas.openxmlformats.org/officeDocument/2006/relationships/tags" Target="../tags/tag606.xml"/><Relationship Id="rId29" Type="http://schemas.openxmlformats.org/officeDocument/2006/relationships/tags" Target="../tags/tag619.xml"/><Relationship Id="rId28" Type="http://schemas.openxmlformats.org/officeDocument/2006/relationships/slide" Target="slide106.xml"/><Relationship Id="rId27" Type="http://schemas.openxmlformats.org/officeDocument/2006/relationships/tags" Target="../tags/tag618.xml"/><Relationship Id="rId26" Type="http://schemas.openxmlformats.org/officeDocument/2006/relationships/slide" Target="slide105.xml"/><Relationship Id="rId25" Type="http://schemas.openxmlformats.org/officeDocument/2006/relationships/tags" Target="../tags/tag617.xml"/><Relationship Id="rId24" Type="http://schemas.openxmlformats.org/officeDocument/2006/relationships/slide" Target="slide104.xml"/><Relationship Id="rId23" Type="http://schemas.openxmlformats.org/officeDocument/2006/relationships/tags" Target="../tags/tag616.xml"/><Relationship Id="rId22" Type="http://schemas.openxmlformats.org/officeDocument/2006/relationships/slide" Target="slide103.xml"/><Relationship Id="rId21" Type="http://schemas.openxmlformats.org/officeDocument/2006/relationships/tags" Target="../tags/tag615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614.xml"/><Relationship Id="rId18" Type="http://schemas.openxmlformats.org/officeDocument/2006/relationships/slide" Target="slide100.xml"/><Relationship Id="rId17" Type="http://schemas.openxmlformats.org/officeDocument/2006/relationships/tags" Target="../tags/tag613.xml"/><Relationship Id="rId16" Type="http://schemas.openxmlformats.org/officeDocument/2006/relationships/slide" Target="slide99.xml"/><Relationship Id="rId15" Type="http://schemas.openxmlformats.org/officeDocument/2006/relationships/tags" Target="../tags/tag612.xml"/><Relationship Id="rId14" Type="http://schemas.openxmlformats.org/officeDocument/2006/relationships/slide" Target="slide98.xml"/><Relationship Id="rId13" Type="http://schemas.openxmlformats.org/officeDocument/2006/relationships/tags" Target="../tags/tag611.xml"/><Relationship Id="rId12" Type="http://schemas.openxmlformats.org/officeDocument/2006/relationships/slide" Target="slide97.xml"/><Relationship Id="rId11" Type="http://schemas.openxmlformats.org/officeDocument/2006/relationships/tags" Target="../tags/tag610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07.xml.rels><?xml version="1.0" encoding="UTF-8" standalone="yes"?>
<Relationships xmlns="http://schemas.openxmlformats.org/package/2006/relationships"><Relationship Id="rId9" Type="http://schemas.openxmlformats.org/officeDocument/2006/relationships/tags" Target="../tags/tag630.xml"/><Relationship Id="rId8" Type="http://schemas.openxmlformats.org/officeDocument/2006/relationships/slide" Target="slide95.xml"/><Relationship Id="rId7" Type="http://schemas.openxmlformats.org/officeDocument/2006/relationships/tags" Target="../tags/tag629.xml"/><Relationship Id="rId6" Type="http://schemas.openxmlformats.org/officeDocument/2006/relationships/slide" Target="slide94.xml"/><Relationship Id="rId5" Type="http://schemas.openxmlformats.org/officeDocument/2006/relationships/tags" Target="../tags/tag628.xml"/><Relationship Id="rId44" Type="http://schemas.openxmlformats.org/officeDocument/2006/relationships/slideLayout" Target="../slideLayouts/slideLayout6.xml"/><Relationship Id="rId43" Type="http://schemas.openxmlformats.org/officeDocument/2006/relationships/tags" Target="../tags/tag648.xml"/><Relationship Id="rId42" Type="http://schemas.openxmlformats.org/officeDocument/2006/relationships/tags" Target="../tags/tag647.xml"/><Relationship Id="rId41" Type="http://schemas.openxmlformats.org/officeDocument/2006/relationships/tags" Target="../tags/tag646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645.xml"/><Relationship Id="rId38" Type="http://schemas.openxmlformats.org/officeDocument/2006/relationships/slide" Target="slide101.xml"/><Relationship Id="rId37" Type="http://schemas.openxmlformats.org/officeDocument/2006/relationships/tags" Target="../tags/tag644.xml"/><Relationship Id="rId36" Type="http://schemas.openxmlformats.org/officeDocument/2006/relationships/slide" Target="slide110.xml"/><Relationship Id="rId35" Type="http://schemas.openxmlformats.org/officeDocument/2006/relationships/tags" Target="../tags/tag643.xml"/><Relationship Id="rId34" Type="http://schemas.openxmlformats.org/officeDocument/2006/relationships/slide" Target="slide109.xml"/><Relationship Id="rId33" Type="http://schemas.openxmlformats.org/officeDocument/2006/relationships/tags" Target="../tags/tag642.xml"/><Relationship Id="rId32" Type="http://schemas.openxmlformats.org/officeDocument/2006/relationships/slide" Target="slide108.xml"/><Relationship Id="rId31" Type="http://schemas.openxmlformats.org/officeDocument/2006/relationships/tags" Target="../tags/tag641.xml"/><Relationship Id="rId30" Type="http://schemas.openxmlformats.org/officeDocument/2006/relationships/slide" Target="slide107.xml"/><Relationship Id="rId3" Type="http://schemas.openxmlformats.org/officeDocument/2006/relationships/tags" Target="../tags/tag627.xml"/><Relationship Id="rId29" Type="http://schemas.openxmlformats.org/officeDocument/2006/relationships/tags" Target="../tags/tag640.xml"/><Relationship Id="rId28" Type="http://schemas.openxmlformats.org/officeDocument/2006/relationships/slide" Target="slide106.xml"/><Relationship Id="rId27" Type="http://schemas.openxmlformats.org/officeDocument/2006/relationships/tags" Target="../tags/tag639.xml"/><Relationship Id="rId26" Type="http://schemas.openxmlformats.org/officeDocument/2006/relationships/slide" Target="slide105.xml"/><Relationship Id="rId25" Type="http://schemas.openxmlformats.org/officeDocument/2006/relationships/tags" Target="../tags/tag638.xml"/><Relationship Id="rId24" Type="http://schemas.openxmlformats.org/officeDocument/2006/relationships/slide" Target="slide104.xml"/><Relationship Id="rId23" Type="http://schemas.openxmlformats.org/officeDocument/2006/relationships/tags" Target="../tags/tag637.xml"/><Relationship Id="rId22" Type="http://schemas.openxmlformats.org/officeDocument/2006/relationships/slide" Target="slide103.xml"/><Relationship Id="rId21" Type="http://schemas.openxmlformats.org/officeDocument/2006/relationships/tags" Target="../tags/tag636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635.xml"/><Relationship Id="rId18" Type="http://schemas.openxmlformats.org/officeDocument/2006/relationships/slide" Target="slide100.xml"/><Relationship Id="rId17" Type="http://schemas.openxmlformats.org/officeDocument/2006/relationships/tags" Target="../tags/tag634.xml"/><Relationship Id="rId16" Type="http://schemas.openxmlformats.org/officeDocument/2006/relationships/slide" Target="slide99.xml"/><Relationship Id="rId15" Type="http://schemas.openxmlformats.org/officeDocument/2006/relationships/tags" Target="../tags/tag633.xml"/><Relationship Id="rId14" Type="http://schemas.openxmlformats.org/officeDocument/2006/relationships/slide" Target="slide98.xml"/><Relationship Id="rId13" Type="http://schemas.openxmlformats.org/officeDocument/2006/relationships/tags" Target="../tags/tag632.xml"/><Relationship Id="rId12" Type="http://schemas.openxmlformats.org/officeDocument/2006/relationships/slide" Target="slide97.xml"/><Relationship Id="rId11" Type="http://schemas.openxmlformats.org/officeDocument/2006/relationships/tags" Target="../tags/tag631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08.xml.rels><?xml version="1.0" encoding="UTF-8" standalone="yes"?>
<Relationships xmlns="http://schemas.openxmlformats.org/package/2006/relationships"><Relationship Id="rId9" Type="http://schemas.openxmlformats.org/officeDocument/2006/relationships/tags" Target="../tags/tag652.xml"/><Relationship Id="rId8" Type="http://schemas.openxmlformats.org/officeDocument/2006/relationships/slide" Target="slide95.xml"/><Relationship Id="rId7" Type="http://schemas.openxmlformats.org/officeDocument/2006/relationships/tags" Target="../tags/tag651.xml"/><Relationship Id="rId6" Type="http://schemas.openxmlformats.org/officeDocument/2006/relationships/slide" Target="slide94.xml"/><Relationship Id="rId5" Type="http://schemas.openxmlformats.org/officeDocument/2006/relationships/tags" Target="../tags/tag650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669.xml"/><Relationship Id="rId41" Type="http://schemas.openxmlformats.org/officeDocument/2006/relationships/tags" Target="../tags/tag668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667.xml"/><Relationship Id="rId38" Type="http://schemas.openxmlformats.org/officeDocument/2006/relationships/slide" Target="slide101.xml"/><Relationship Id="rId37" Type="http://schemas.openxmlformats.org/officeDocument/2006/relationships/tags" Target="../tags/tag666.xml"/><Relationship Id="rId36" Type="http://schemas.openxmlformats.org/officeDocument/2006/relationships/slide" Target="slide110.xml"/><Relationship Id="rId35" Type="http://schemas.openxmlformats.org/officeDocument/2006/relationships/tags" Target="../tags/tag665.xml"/><Relationship Id="rId34" Type="http://schemas.openxmlformats.org/officeDocument/2006/relationships/slide" Target="slide109.xml"/><Relationship Id="rId33" Type="http://schemas.openxmlformats.org/officeDocument/2006/relationships/tags" Target="../tags/tag664.xml"/><Relationship Id="rId32" Type="http://schemas.openxmlformats.org/officeDocument/2006/relationships/slide" Target="slide108.xml"/><Relationship Id="rId31" Type="http://schemas.openxmlformats.org/officeDocument/2006/relationships/tags" Target="../tags/tag663.xml"/><Relationship Id="rId30" Type="http://schemas.openxmlformats.org/officeDocument/2006/relationships/slide" Target="slide107.xml"/><Relationship Id="rId3" Type="http://schemas.openxmlformats.org/officeDocument/2006/relationships/tags" Target="../tags/tag649.xml"/><Relationship Id="rId29" Type="http://schemas.openxmlformats.org/officeDocument/2006/relationships/tags" Target="../tags/tag662.xml"/><Relationship Id="rId28" Type="http://schemas.openxmlformats.org/officeDocument/2006/relationships/slide" Target="slide106.xml"/><Relationship Id="rId27" Type="http://schemas.openxmlformats.org/officeDocument/2006/relationships/tags" Target="../tags/tag661.xml"/><Relationship Id="rId26" Type="http://schemas.openxmlformats.org/officeDocument/2006/relationships/slide" Target="slide105.xml"/><Relationship Id="rId25" Type="http://schemas.openxmlformats.org/officeDocument/2006/relationships/tags" Target="../tags/tag660.xml"/><Relationship Id="rId24" Type="http://schemas.openxmlformats.org/officeDocument/2006/relationships/slide" Target="slide104.xml"/><Relationship Id="rId23" Type="http://schemas.openxmlformats.org/officeDocument/2006/relationships/tags" Target="../tags/tag659.xml"/><Relationship Id="rId22" Type="http://schemas.openxmlformats.org/officeDocument/2006/relationships/slide" Target="slide103.xml"/><Relationship Id="rId21" Type="http://schemas.openxmlformats.org/officeDocument/2006/relationships/tags" Target="../tags/tag658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657.xml"/><Relationship Id="rId18" Type="http://schemas.openxmlformats.org/officeDocument/2006/relationships/slide" Target="slide100.xml"/><Relationship Id="rId17" Type="http://schemas.openxmlformats.org/officeDocument/2006/relationships/tags" Target="../tags/tag656.xml"/><Relationship Id="rId16" Type="http://schemas.openxmlformats.org/officeDocument/2006/relationships/slide" Target="slide99.xml"/><Relationship Id="rId15" Type="http://schemas.openxmlformats.org/officeDocument/2006/relationships/tags" Target="../tags/tag655.xml"/><Relationship Id="rId14" Type="http://schemas.openxmlformats.org/officeDocument/2006/relationships/slide" Target="slide98.xml"/><Relationship Id="rId13" Type="http://schemas.openxmlformats.org/officeDocument/2006/relationships/tags" Target="../tags/tag654.xml"/><Relationship Id="rId12" Type="http://schemas.openxmlformats.org/officeDocument/2006/relationships/slide" Target="slide97.xml"/><Relationship Id="rId11" Type="http://schemas.openxmlformats.org/officeDocument/2006/relationships/tags" Target="../tags/tag653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09.xml.rels><?xml version="1.0" encoding="UTF-8" standalone="yes"?>
<Relationships xmlns="http://schemas.openxmlformats.org/package/2006/relationships"><Relationship Id="rId9" Type="http://schemas.openxmlformats.org/officeDocument/2006/relationships/tags" Target="../tags/tag673.xml"/><Relationship Id="rId8" Type="http://schemas.openxmlformats.org/officeDocument/2006/relationships/slide" Target="slide95.xml"/><Relationship Id="rId7" Type="http://schemas.openxmlformats.org/officeDocument/2006/relationships/tags" Target="../tags/tag672.xml"/><Relationship Id="rId6" Type="http://schemas.openxmlformats.org/officeDocument/2006/relationships/slide" Target="slide94.xml"/><Relationship Id="rId5" Type="http://schemas.openxmlformats.org/officeDocument/2006/relationships/tags" Target="../tags/tag671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690.xml"/><Relationship Id="rId41" Type="http://schemas.openxmlformats.org/officeDocument/2006/relationships/tags" Target="../tags/tag689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688.xml"/><Relationship Id="rId38" Type="http://schemas.openxmlformats.org/officeDocument/2006/relationships/slide" Target="slide101.xml"/><Relationship Id="rId37" Type="http://schemas.openxmlformats.org/officeDocument/2006/relationships/tags" Target="../tags/tag687.xml"/><Relationship Id="rId36" Type="http://schemas.openxmlformats.org/officeDocument/2006/relationships/slide" Target="slide110.xml"/><Relationship Id="rId35" Type="http://schemas.openxmlformats.org/officeDocument/2006/relationships/tags" Target="../tags/tag686.xml"/><Relationship Id="rId34" Type="http://schemas.openxmlformats.org/officeDocument/2006/relationships/slide" Target="slide109.xml"/><Relationship Id="rId33" Type="http://schemas.openxmlformats.org/officeDocument/2006/relationships/tags" Target="../tags/tag685.xml"/><Relationship Id="rId32" Type="http://schemas.openxmlformats.org/officeDocument/2006/relationships/slide" Target="slide108.xml"/><Relationship Id="rId31" Type="http://schemas.openxmlformats.org/officeDocument/2006/relationships/tags" Target="../tags/tag684.xml"/><Relationship Id="rId30" Type="http://schemas.openxmlformats.org/officeDocument/2006/relationships/slide" Target="slide107.xml"/><Relationship Id="rId3" Type="http://schemas.openxmlformats.org/officeDocument/2006/relationships/tags" Target="../tags/tag670.xml"/><Relationship Id="rId29" Type="http://schemas.openxmlformats.org/officeDocument/2006/relationships/tags" Target="../tags/tag683.xml"/><Relationship Id="rId28" Type="http://schemas.openxmlformats.org/officeDocument/2006/relationships/slide" Target="slide106.xml"/><Relationship Id="rId27" Type="http://schemas.openxmlformats.org/officeDocument/2006/relationships/tags" Target="../tags/tag682.xml"/><Relationship Id="rId26" Type="http://schemas.openxmlformats.org/officeDocument/2006/relationships/slide" Target="slide105.xml"/><Relationship Id="rId25" Type="http://schemas.openxmlformats.org/officeDocument/2006/relationships/tags" Target="../tags/tag681.xml"/><Relationship Id="rId24" Type="http://schemas.openxmlformats.org/officeDocument/2006/relationships/slide" Target="slide104.xml"/><Relationship Id="rId23" Type="http://schemas.openxmlformats.org/officeDocument/2006/relationships/tags" Target="../tags/tag680.xml"/><Relationship Id="rId22" Type="http://schemas.openxmlformats.org/officeDocument/2006/relationships/slide" Target="slide103.xml"/><Relationship Id="rId21" Type="http://schemas.openxmlformats.org/officeDocument/2006/relationships/tags" Target="../tags/tag679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678.xml"/><Relationship Id="rId18" Type="http://schemas.openxmlformats.org/officeDocument/2006/relationships/slide" Target="slide100.xml"/><Relationship Id="rId17" Type="http://schemas.openxmlformats.org/officeDocument/2006/relationships/tags" Target="../tags/tag677.xml"/><Relationship Id="rId16" Type="http://schemas.openxmlformats.org/officeDocument/2006/relationships/slide" Target="slide99.xml"/><Relationship Id="rId15" Type="http://schemas.openxmlformats.org/officeDocument/2006/relationships/tags" Target="../tags/tag676.xml"/><Relationship Id="rId14" Type="http://schemas.openxmlformats.org/officeDocument/2006/relationships/slide" Target="slide98.xml"/><Relationship Id="rId13" Type="http://schemas.openxmlformats.org/officeDocument/2006/relationships/tags" Target="../tags/tag675.xml"/><Relationship Id="rId12" Type="http://schemas.openxmlformats.org/officeDocument/2006/relationships/slide" Target="slide97.xml"/><Relationship Id="rId11" Type="http://schemas.openxmlformats.org/officeDocument/2006/relationships/tags" Target="../tags/tag674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110.xml.rels><?xml version="1.0" encoding="UTF-8" standalone="yes"?>
<Relationships xmlns="http://schemas.openxmlformats.org/package/2006/relationships"><Relationship Id="rId9" Type="http://schemas.openxmlformats.org/officeDocument/2006/relationships/tags" Target="../tags/tag694.xml"/><Relationship Id="rId8" Type="http://schemas.openxmlformats.org/officeDocument/2006/relationships/slide" Target="slide95.xml"/><Relationship Id="rId7" Type="http://schemas.openxmlformats.org/officeDocument/2006/relationships/tags" Target="../tags/tag693.xml"/><Relationship Id="rId6" Type="http://schemas.openxmlformats.org/officeDocument/2006/relationships/slide" Target="slide94.xml"/><Relationship Id="rId5" Type="http://schemas.openxmlformats.org/officeDocument/2006/relationships/tags" Target="../tags/tag692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711.xml"/><Relationship Id="rId41" Type="http://schemas.openxmlformats.org/officeDocument/2006/relationships/tags" Target="../tags/tag710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709.xml"/><Relationship Id="rId38" Type="http://schemas.openxmlformats.org/officeDocument/2006/relationships/slide" Target="slide101.xml"/><Relationship Id="rId37" Type="http://schemas.openxmlformats.org/officeDocument/2006/relationships/tags" Target="../tags/tag708.xml"/><Relationship Id="rId36" Type="http://schemas.openxmlformats.org/officeDocument/2006/relationships/slide" Target="slide110.xml"/><Relationship Id="rId35" Type="http://schemas.openxmlformats.org/officeDocument/2006/relationships/tags" Target="../tags/tag707.xml"/><Relationship Id="rId34" Type="http://schemas.openxmlformats.org/officeDocument/2006/relationships/slide" Target="slide109.xml"/><Relationship Id="rId33" Type="http://schemas.openxmlformats.org/officeDocument/2006/relationships/tags" Target="../tags/tag706.xml"/><Relationship Id="rId32" Type="http://schemas.openxmlformats.org/officeDocument/2006/relationships/slide" Target="slide108.xml"/><Relationship Id="rId31" Type="http://schemas.openxmlformats.org/officeDocument/2006/relationships/tags" Target="../tags/tag705.xml"/><Relationship Id="rId30" Type="http://schemas.openxmlformats.org/officeDocument/2006/relationships/slide" Target="slide107.xml"/><Relationship Id="rId3" Type="http://schemas.openxmlformats.org/officeDocument/2006/relationships/tags" Target="../tags/tag691.xml"/><Relationship Id="rId29" Type="http://schemas.openxmlformats.org/officeDocument/2006/relationships/tags" Target="../tags/tag704.xml"/><Relationship Id="rId28" Type="http://schemas.openxmlformats.org/officeDocument/2006/relationships/slide" Target="slide106.xml"/><Relationship Id="rId27" Type="http://schemas.openxmlformats.org/officeDocument/2006/relationships/tags" Target="../tags/tag703.xml"/><Relationship Id="rId26" Type="http://schemas.openxmlformats.org/officeDocument/2006/relationships/slide" Target="slide105.xml"/><Relationship Id="rId25" Type="http://schemas.openxmlformats.org/officeDocument/2006/relationships/tags" Target="../tags/tag702.xml"/><Relationship Id="rId24" Type="http://schemas.openxmlformats.org/officeDocument/2006/relationships/slide" Target="slide104.xml"/><Relationship Id="rId23" Type="http://schemas.openxmlformats.org/officeDocument/2006/relationships/tags" Target="../tags/tag701.xml"/><Relationship Id="rId22" Type="http://schemas.openxmlformats.org/officeDocument/2006/relationships/slide" Target="slide103.xml"/><Relationship Id="rId21" Type="http://schemas.openxmlformats.org/officeDocument/2006/relationships/tags" Target="../tags/tag700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699.xml"/><Relationship Id="rId18" Type="http://schemas.openxmlformats.org/officeDocument/2006/relationships/slide" Target="slide100.xml"/><Relationship Id="rId17" Type="http://schemas.openxmlformats.org/officeDocument/2006/relationships/tags" Target="../tags/tag698.xml"/><Relationship Id="rId16" Type="http://schemas.openxmlformats.org/officeDocument/2006/relationships/slide" Target="slide99.xml"/><Relationship Id="rId15" Type="http://schemas.openxmlformats.org/officeDocument/2006/relationships/tags" Target="../tags/tag697.xml"/><Relationship Id="rId14" Type="http://schemas.openxmlformats.org/officeDocument/2006/relationships/slide" Target="slide98.xml"/><Relationship Id="rId13" Type="http://schemas.openxmlformats.org/officeDocument/2006/relationships/tags" Target="../tags/tag696.xml"/><Relationship Id="rId12" Type="http://schemas.openxmlformats.org/officeDocument/2006/relationships/slide" Target="slide97.xml"/><Relationship Id="rId11" Type="http://schemas.openxmlformats.org/officeDocument/2006/relationships/tags" Target="../tags/tag695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11.xml.rels><?xml version="1.0" encoding="UTF-8" standalone="yes"?>
<Relationships xmlns="http://schemas.openxmlformats.org/package/2006/relationships"><Relationship Id="rId9" Type="http://schemas.openxmlformats.org/officeDocument/2006/relationships/tags" Target="../tags/tag715.xml"/><Relationship Id="rId8" Type="http://schemas.openxmlformats.org/officeDocument/2006/relationships/slide" Target="slide95.xml"/><Relationship Id="rId7" Type="http://schemas.openxmlformats.org/officeDocument/2006/relationships/tags" Target="../tags/tag714.xml"/><Relationship Id="rId6" Type="http://schemas.openxmlformats.org/officeDocument/2006/relationships/slide" Target="slide94.xml"/><Relationship Id="rId5" Type="http://schemas.openxmlformats.org/officeDocument/2006/relationships/tags" Target="../tags/tag713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732.xml"/><Relationship Id="rId41" Type="http://schemas.openxmlformats.org/officeDocument/2006/relationships/tags" Target="../tags/tag731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730.xml"/><Relationship Id="rId38" Type="http://schemas.openxmlformats.org/officeDocument/2006/relationships/slide" Target="slide101.xml"/><Relationship Id="rId37" Type="http://schemas.openxmlformats.org/officeDocument/2006/relationships/tags" Target="../tags/tag729.xml"/><Relationship Id="rId36" Type="http://schemas.openxmlformats.org/officeDocument/2006/relationships/slide" Target="slide110.xml"/><Relationship Id="rId35" Type="http://schemas.openxmlformats.org/officeDocument/2006/relationships/tags" Target="../tags/tag728.xml"/><Relationship Id="rId34" Type="http://schemas.openxmlformats.org/officeDocument/2006/relationships/slide" Target="slide109.xml"/><Relationship Id="rId33" Type="http://schemas.openxmlformats.org/officeDocument/2006/relationships/tags" Target="../tags/tag727.xml"/><Relationship Id="rId32" Type="http://schemas.openxmlformats.org/officeDocument/2006/relationships/slide" Target="slide108.xml"/><Relationship Id="rId31" Type="http://schemas.openxmlformats.org/officeDocument/2006/relationships/tags" Target="../tags/tag726.xml"/><Relationship Id="rId30" Type="http://schemas.openxmlformats.org/officeDocument/2006/relationships/slide" Target="slide107.xml"/><Relationship Id="rId3" Type="http://schemas.openxmlformats.org/officeDocument/2006/relationships/tags" Target="../tags/tag712.xml"/><Relationship Id="rId29" Type="http://schemas.openxmlformats.org/officeDocument/2006/relationships/tags" Target="../tags/tag725.xml"/><Relationship Id="rId28" Type="http://schemas.openxmlformats.org/officeDocument/2006/relationships/slide" Target="slide106.xml"/><Relationship Id="rId27" Type="http://schemas.openxmlformats.org/officeDocument/2006/relationships/tags" Target="../tags/tag724.xml"/><Relationship Id="rId26" Type="http://schemas.openxmlformats.org/officeDocument/2006/relationships/slide" Target="slide105.xml"/><Relationship Id="rId25" Type="http://schemas.openxmlformats.org/officeDocument/2006/relationships/tags" Target="../tags/tag723.xml"/><Relationship Id="rId24" Type="http://schemas.openxmlformats.org/officeDocument/2006/relationships/slide" Target="slide104.xml"/><Relationship Id="rId23" Type="http://schemas.openxmlformats.org/officeDocument/2006/relationships/tags" Target="../tags/tag722.xml"/><Relationship Id="rId22" Type="http://schemas.openxmlformats.org/officeDocument/2006/relationships/slide" Target="slide103.xml"/><Relationship Id="rId21" Type="http://schemas.openxmlformats.org/officeDocument/2006/relationships/tags" Target="../tags/tag721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720.xml"/><Relationship Id="rId18" Type="http://schemas.openxmlformats.org/officeDocument/2006/relationships/slide" Target="slide100.xml"/><Relationship Id="rId17" Type="http://schemas.openxmlformats.org/officeDocument/2006/relationships/tags" Target="../tags/tag719.xml"/><Relationship Id="rId16" Type="http://schemas.openxmlformats.org/officeDocument/2006/relationships/slide" Target="slide99.xml"/><Relationship Id="rId15" Type="http://schemas.openxmlformats.org/officeDocument/2006/relationships/tags" Target="../tags/tag718.xml"/><Relationship Id="rId14" Type="http://schemas.openxmlformats.org/officeDocument/2006/relationships/slide" Target="slide98.xml"/><Relationship Id="rId13" Type="http://schemas.openxmlformats.org/officeDocument/2006/relationships/tags" Target="../tags/tag717.xml"/><Relationship Id="rId12" Type="http://schemas.openxmlformats.org/officeDocument/2006/relationships/slide" Target="slide97.xml"/><Relationship Id="rId11" Type="http://schemas.openxmlformats.org/officeDocument/2006/relationships/tags" Target="../tags/tag716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3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34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35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36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3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38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39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40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41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4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" Target="slide20.xml"/><Relationship Id="rId8" Type="http://schemas.openxmlformats.org/officeDocument/2006/relationships/tags" Target="../tags/tag55.xml"/><Relationship Id="rId7" Type="http://schemas.openxmlformats.org/officeDocument/2006/relationships/slide" Target="slide19.xml"/><Relationship Id="rId6" Type="http://schemas.openxmlformats.org/officeDocument/2006/relationships/tags" Target="../tags/tag54.xml"/><Relationship Id="rId5" Type="http://schemas.openxmlformats.org/officeDocument/2006/relationships/slide" Target="slide18.xml"/><Relationship Id="rId4" Type="http://schemas.openxmlformats.org/officeDocument/2006/relationships/tags" Target="../tags/tag53.xml"/><Relationship Id="rId3" Type="http://schemas.openxmlformats.org/officeDocument/2006/relationships/slide" Target="slide17.xml"/><Relationship Id="rId2" Type="http://schemas.openxmlformats.org/officeDocument/2006/relationships/tags" Target="../tags/tag52.xml"/><Relationship Id="rId17" Type="http://schemas.openxmlformats.org/officeDocument/2006/relationships/notesSlide" Target="../notesSlides/notesSlide16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" Target="slide21.xml"/><Relationship Id="rId10" Type="http://schemas.openxmlformats.org/officeDocument/2006/relationships/tags" Target="../tags/tag56.xml"/><Relationship Id="rId1" Type="http://schemas.openxmlformats.org/officeDocument/2006/relationships/slide" Target="slide31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" Target="slide20.xml"/><Relationship Id="rId8" Type="http://schemas.openxmlformats.org/officeDocument/2006/relationships/tags" Target="../tags/tag64.xml"/><Relationship Id="rId7" Type="http://schemas.openxmlformats.org/officeDocument/2006/relationships/slide" Target="slide19.xml"/><Relationship Id="rId6" Type="http://schemas.openxmlformats.org/officeDocument/2006/relationships/tags" Target="../tags/tag63.xml"/><Relationship Id="rId5" Type="http://schemas.openxmlformats.org/officeDocument/2006/relationships/slide" Target="slide18.xml"/><Relationship Id="rId4" Type="http://schemas.openxmlformats.org/officeDocument/2006/relationships/tags" Target="../tags/tag62.xml"/><Relationship Id="rId3" Type="http://schemas.openxmlformats.org/officeDocument/2006/relationships/slide" Target="slide17.xml"/><Relationship Id="rId2" Type="http://schemas.openxmlformats.org/officeDocument/2006/relationships/tags" Target="../tags/tag61.xml"/><Relationship Id="rId17" Type="http://schemas.openxmlformats.org/officeDocument/2006/relationships/notesSlide" Target="../notesSlides/notesSlide17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69.xml"/><Relationship Id="rId14" Type="http://schemas.openxmlformats.org/officeDocument/2006/relationships/tags" Target="../tags/tag68.xml"/><Relationship Id="rId13" Type="http://schemas.openxmlformats.org/officeDocument/2006/relationships/tags" Target="../tags/tag67.xml"/><Relationship Id="rId12" Type="http://schemas.openxmlformats.org/officeDocument/2006/relationships/tags" Target="../tags/tag66.xml"/><Relationship Id="rId11" Type="http://schemas.openxmlformats.org/officeDocument/2006/relationships/slide" Target="slide21.xml"/><Relationship Id="rId10" Type="http://schemas.openxmlformats.org/officeDocument/2006/relationships/tags" Target="../tags/tag65.xml"/><Relationship Id="rId1" Type="http://schemas.openxmlformats.org/officeDocument/2006/relationships/slide" Target="slide31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slide" Target="slide20.xml"/><Relationship Id="rId8" Type="http://schemas.openxmlformats.org/officeDocument/2006/relationships/tags" Target="../tags/tag73.xml"/><Relationship Id="rId7" Type="http://schemas.openxmlformats.org/officeDocument/2006/relationships/slide" Target="slide19.xml"/><Relationship Id="rId6" Type="http://schemas.openxmlformats.org/officeDocument/2006/relationships/tags" Target="../tags/tag72.xml"/><Relationship Id="rId5" Type="http://schemas.openxmlformats.org/officeDocument/2006/relationships/slide" Target="slide18.xml"/><Relationship Id="rId4" Type="http://schemas.openxmlformats.org/officeDocument/2006/relationships/tags" Target="../tags/tag71.xml"/><Relationship Id="rId3" Type="http://schemas.openxmlformats.org/officeDocument/2006/relationships/slide" Target="slide17.xml"/><Relationship Id="rId2" Type="http://schemas.openxmlformats.org/officeDocument/2006/relationships/tags" Target="../tags/tag70.xml"/><Relationship Id="rId17" Type="http://schemas.openxmlformats.org/officeDocument/2006/relationships/notesSlide" Target="../notesSlides/notesSlide18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78.xml"/><Relationship Id="rId14" Type="http://schemas.openxmlformats.org/officeDocument/2006/relationships/tags" Target="../tags/tag77.xml"/><Relationship Id="rId13" Type="http://schemas.openxmlformats.org/officeDocument/2006/relationships/tags" Target="../tags/tag76.xml"/><Relationship Id="rId12" Type="http://schemas.openxmlformats.org/officeDocument/2006/relationships/tags" Target="../tags/tag75.xml"/><Relationship Id="rId11" Type="http://schemas.openxmlformats.org/officeDocument/2006/relationships/slide" Target="slide21.xml"/><Relationship Id="rId10" Type="http://schemas.openxmlformats.org/officeDocument/2006/relationships/tags" Target="../tags/tag74.xml"/><Relationship Id="rId1" Type="http://schemas.openxmlformats.org/officeDocument/2006/relationships/slide" Target="slide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" Target="slide20.xml"/><Relationship Id="rId8" Type="http://schemas.openxmlformats.org/officeDocument/2006/relationships/tags" Target="../tags/tag82.xml"/><Relationship Id="rId7" Type="http://schemas.openxmlformats.org/officeDocument/2006/relationships/slide" Target="slide19.xml"/><Relationship Id="rId6" Type="http://schemas.openxmlformats.org/officeDocument/2006/relationships/tags" Target="../tags/tag81.xml"/><Relationship Id="rId5" Type="http://schemas.openxmlformats.org/officeDocument/2006/relationships/slide" Target="slide18.xml"/><Relationship Id="rId4" Type="http://schemas.openxmlformats.org/officeDocument/2006/relationships/tags" Target="../tags/tag80.xml"/><Relationship Id="rId3" Type="http://schemas.openxmlformats.org/officeDocument/2006/relationships/slide" Target="slide17.xml"/><Relationship Id="rId2" Type="http://schemas.openxmlformats.org/officeDocument/2006/relationships/tags" Target="../tags/tag79.xml"/><Relationship Id="rId17" Type="http://schemas.openxmlformats.org/officeDocument/2006/relationships/notesSlide" Target="../notesSlides/notesSlide19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87.xml"/><Relationship Id="rId14" Type="http://schemas.openxmlformats.org/officeDocument/2006/relationships/tags" Target="../tags/tag86.xml"/><Relationship Id="rId13" Type="http://schemas.openxmlformats.org/officeDocument/2006/relationships/tags" Target="../tags/tag85.xml"/><Relationship Id="rId12" Type="http://schemas.openxmlformats.org/officeDocument/2006/relationships/tags" Target="../tags/tag84.xml"/><Relationship Id="rId11" Type="http://schemas.openxmlformats.org/officeDocument/2006/relationships/slide" Target="slide21.xml"/><Relationship Id="rId10" Type="http://schemas.openxmlformats.org/officeDocument/2006/relationships/tags" Target="../tags/tag83.xml"/><Relationship Id="rId1" Type="http://schemas.openxmlformats.org/officeDocument/2006/relationships/slide" Target="slide31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" Target="slide20.xml"/><Relationship Id="rId8" Type="http://schemas.openxmlformats.org/officeDocument/2006/relationships/tags" Target="../tags/tag91.xml"/><Relationship Id="rId7" Type="http://schemas.openxmlformats.org/officeDocument/2006/relationships/slide" Target="slide19.xml"/><Relationship Id="rId6" Type="http://schemas.openxmlformats.org/officeDocument/2006/relationships/tags" Target="../tags/tag90.xml"/><Relationship Id="rId5" Type="http://schemas.openxmlformats.org/officeDocument/2006/relationships/slide" Target="slide18.xml"/><Relationship Id="rId4" Type="http://schemas.openxmlformats.org/officeDocument/2006/relationships/tags" Target="../tags/tag89.xml"/><Relationship Id="rId3" Type="http://schemas.openxmlformats.org/officeDocument/2006/relationships/slide" Target="slide17.xml"/><Relationship Id="rId2" Type="http://schemas.openxmlformats.org/officeDocument/2006/relationships/tags" Target="../tags/tag88.xml"/><Relationship Id="rId17" Type="http://schemas.openxmlformats.org/officeDocument/2006/relationships/notesSlide" Target="../notesSlides/notesSlide20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96.xml"/><Relationship Id="rId14" Type="http://schemas.openxmlformats.org/officeDocument/2006/relationships/tags" Target="../tags/tag95.xml"/><Relationship Id="rId13" Type="http://schemas.openxmlformats.org/officeDocument/2006/relationships/tags" Target="../tags/tag94.xml"/><Relationship Id="rId12" Type="http://schemas.openxmlformats.org/officeDocument/2006/relationships/tags" Target="../tags/tag93.xml"/><Relationship Id="rId11" Type="http://schemas.openxmlformats.org/officeDocument/2006/relationships/slide" Target="slide21.xml"/><Relationship Id="rId10" Type="http://schemas.openxmlformats.org/officeDocument/2006/relationships/tags" Target="../tags/tag92.xml"/><Relationship Id="rId1" Type="http://schemas.openxmlformats.org/officeDocument/2006/relationships/slide" Target="slide31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00.xml"/><Relationship Id="rId1" Type="http://schemas.openxmlformats.org/officeDocument/2006/relationships/tags" Target="../tags/tag99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18.xml"/><Relationship Id="rId1" Type="http://schemas.openxmlformats.org/officeDocument/2006/relationships/tags" Target="../tags/tag117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0.xml"/><Relationship Id="rId1" Type="http://schemas.openxmlformats.org/officeDocument/2006/relationships/tags" Target="../tags/tag119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4.xml"/><Relationship Id="rId1" Type="http://schemas.openxmlformats.org/officeDocument/2006/relationships/tags" Target="../tags/tag123.xml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s/_rels/slide3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8.xml"/><Relationship Id="rId1" Type="http://schemas.openxmlformats.org/officeDocument/2006/relationships/tags" Target="../tags/tag127.xml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32.xml"/><Relationship Id="rId1" Type="http://schemas.openxmlformats.org/officeDocument/2006/relationships/tags" Target="../tags/tag131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34.xml"/><Relationship Id="rId1" Type="http://schemas.openxmlformats.org/officeDocument/2006/relationships/tags" Target="../tags/tag133.xml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36.xml"/><Relationship Id="rId1" Type="http://schemas.openxmlformats.org/officeDocument/2006/relationships/tags" Target="../tags/tag135.xml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s/_rels/slide4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0.xml"/><Relationship Id="rId1" Type="http://schemas.openxmlformats.org/officeDocument/2006/relationships/tags" Target="../tags/tag139.xml"/></Relationships>
</file>

<file path=ppt/slides/_rels/slide4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2.xml"/><Relationship Id="rId1" Type="http://schemas.openxmlformats.org/officeDocument/2006/relationships/tags" Target="../tags/tag141.x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4.xml"/><Relationship Id="rId1" Type="http://schemas.openxmlformats.org/officeDocument/2006/relationships/tags" Target="../tags/tag143.xml"/></Relationships>
</file>

<file path=ppt/slides/_rels/slide4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6.xml"/><Relationship Id="rId1" Type="http://schemas.openxmlformats.org/officeDocument/2006/relationships/tags" Target="../tags/tag145.xml"/></Relationships>
</file>

<file path=ppt/slides/_rels/slide4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8.xml"/><Relationship Id="rId1" Type="http://schemas.openxmlformats.org/officeDocument/2006/relationships/tags" Target="../tags/tag147.xml"/></Relationships>
</file>

<file path=ppt/slides/_rels/slide4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50.xml"/><Relationship Id="rId1" Type="http://schemas.openxmlformats.org/officeDocument/2006/relationships/tags" Target="../tags/tag149.xml"/></Relationships>
</file>

<file path=ppt/slides/_rels/slide4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52.xml"/><Relationship Id="rId1" Type="http://schemas.openxmlformats.org/officeDocument/2006/relationships/tags" Target="../tags/tag15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5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54.xml"/><Relationship Id="rId1" Type="http://schemas.openxmlformats.org/officeDocument/2006/relationships/tags" Target="../tags/tag153.xml"/></Relationships>
</file>

<file path=ppt/slides/_rels/slide5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56.xml"/><Relationship Id="rId1" Type="http://schemas.openxmlformats.org/officeDocument/2006/relationships/tags" Target="../tags/tag155.xml"/></Relationships>
</file>

<file path=ppt/slides/_rels/slide5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58.xml"/><Relationship Id="rId1" Type="http://schemas.openxmlformats.org/officeDocument/2006/relationships/tags" Target="../tags/tag157.xml"/></Relationships>
</file>

<file path=ppt/slides/_rels/slide5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60.xml"/><Relationship Id="rId1" Type="http://schemas.openxmlformats.org/officeDocument/2006/relationships/tags" Target="../tags/tag159.xml"/></Relationships>
</file>

<file path=ppt/slides/_rels/slide5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62.xml"/><Relationship Id="rId1" Type="http://schemas.openxmlformats.org/officeDocument/2006/relationships/tags" Target="../tags/tag161.xml"/></Relationships>
</file>

<file path=ppt/slides/_rels/slide5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64.xml"/><Relationship Id="rId1" Type="http://schemas.openxmlformats.org/officeDocument/2006/relationships/tags" Target="../tags/tag163.xml"/></Relationships>
</file>

<file path=ppt/slides/_rels/slide5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66.xml"/><Relationship Id="rId1" Type="http://schemas.openxmlformats.org/officeDocument/2006/relationships/tags" Target="../tags/tag165.xml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slide" Target="slide60.xml"/><Relationship Id="rId8" Type="http://schemas.openxmlformats.org/officeDocument/2006/relationships/tags" Target="../tags/tag170.xml"/><Relationship Id="rId7" Type="http://schemas.openxmlformats.org/officeDocument/2006/relationships/slide" Target="slide59.xml"/><Relationship Id="rId6" Type="http://schemas.openxmlformats.org/officeDocument/2006/relationships/tags" Target="../tags/tag169.xml"/><Relationship Id="rId5" Type="http://schemas.openxmlformats.org/officeDocument/2006/relationships/slide" Target="slide58.xml"/><Relationship Id="rId4" Type="http://schemas.openxmlformats.org/officeDocument/2006/relationships/tags" Target="../tags/tag168.xml"/><Relationship Id="rId3" Type="http://schemas.openxmlformats.org/officeDocument/2006/relationships/slide" Target="slide57.xml"/><Relationship Id="rId2" Type="http://schemas.openxmlformats.org/officeDocument/2006/relationships/tags" Target="../tags/tag167.xml"/><Relationship Id="rId17" Type="http://schemas.openxmlformats.org/officeDocument/2006/relationships/notesSlide" Target="../notesSlides/notesSlide56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175.xml"/><Relationship Id="rId14" Type="http://schemas.openxmlformats.org/officeDocument/2006/relationships/tags" Target="../tags/tag174.xml"/><Relationship Id="rId13" Type="http://schemas.openxmlformats.org/officeDocument/2006/relationships/tags" Target="../tags/tag173.xml"/><Relationship Id="rId12" Type="http://schemas.openxmlformats.org/officeDocument/2006/relationships/tags" Target="../tags/tag172.xml"/><Relationship Id="rId11" Type="http://schemas.openxmlformats.org/officeDocument/2006/relationships/slide" Target="slide61.xml"/><Relationship Id="rId10" Type="http://schemas.openxmlformats.org/officeDocument/2006/relationships/tags" Target="../tags/tag171.xml"/><Relationship Id="rId1" Type="http://schemas.openxmlformats.org/officeDocument/2006/relationships/slide" Target="slide31.xml"/></Relationships>
</file>

<file path=ppt/slides/_rels/slide58.xml.rels><?xml version="1.0" encoding="UTF-8" standalone="yes"?>
<Relationships xmlns="http://schemas.openxmlformats.org/package/2006/relationships"><Relationship Id="rId9" Type="http://schemas.openxmlformats.org/officeDocument/2006/relationships/tags" Target="../tags/tag180.xml"/><Relationship Id="rId8" Type="http://schemas.openxmlformats.org/officeDocument/2006/relationships/slide" Target="slide59.xml"/><Relationship Id="rId7" Type="http://schemas.openxmlformats.org/officeDocument/2006/relationships/tags" Target="../tags/tag179.xml"/><Relationship Id="rId6" Type="http://schemas.openxmlformats.org/officeDocument/2006/relationships/slide" Target="slide58.xml"/><Relationship Id="rId5" Type="http://schemas.openxmlformats.org/officeDocument/2006/relationships/tags" Target="../tags/tag178.xml"/><Relationship Id="rId4" Type="http://schemas.openxmlformats.org/officeDocument/2006/relationships/slide" Target="slide57.xml"/><Relationship Id="rId3" Type="http://schemas.openxmlformats.org/officeDocument/2006/relationships/tags" Target="../tags/tag177.xml"/><Relationship Id="rId2" Type="http://schemas.openxmlformats.org/officeDocument/2006/relationships/slide" Target="slide31.xml"/><Relationship Id="rId16" Type="http://schemas.openxmlformats.org/officeDocument/2006/relationships/notesSlide" Target="../notesSlides/notesSlide57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183.xml"/><Relationship Id="rId13" Type="http://schemas.openxmlformats.org/officeDocument/2006/relationships/tags" Target="../tags/tag182.xml"/><Relationship Id="rId12" Type="http://schemas.openxmlformats.org/officeDocument/2006/relationships/slide" Target="slide61.xml"/><Relationship Id="rId11" Type="http://schemas.openxmlformats.org/officeDocument/2006/relationships/tags" Target="../tags/tag181.xml"/><Relationship Id="rId10" Type="http://schemas.openxmlformats.org/officeDocument/2006/relationships/slide" Target="slide60.xml"/><Relationship Id="rId1" Type="http://schemas.openxmlformats.org/officeDocument/2006/relationships/tags" Target="../tags/tag176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tags" Target="../tags/tag188.xml"/><Relationship Id="rId8" Type="http://schemas.openxmlformats.org/officeDocument/2006/relationships/slide" Target="slide59.xml"/><Relationship Id="rId7" Type="http://schemas.openxmlformats.org/officeDocument/2006/relationships/tags" Target="../tags/tag187.xml"/><Relationship Id="rId6" Type="http://schemas.openxmlformats.org/officeDocument/2006/relationships/slide" Target="slide58.xml"/><Relationship Id="rId5" Type="http://schemas.openxmlformats.org/officeDocument/2006/relationships/tags" Target="../tags/tag186.xml"/><Relationship Id="rId4" Type="http://schemas.openxmlformats.org/officeDocument/2006/relationships/slide" Target="slide57.xml"/><Relationship Id="rId3" Type="http://schemas.openxmlformats.org/officeDocument/2006/relationships/tags" Target="../tags/tag185.xml"/><Relationship Id="rId2" Type="http://schemas.openxmlformats.org/officeDocument/2006/relationships/slide" Target="slide31.xml"/><Relationship Id="rId16" Type="http://schemas.openxmlformats.org/officeDocument/2006/relationships/notesSlide" Target="../notesSlides/notesSlide58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191.xml"/><Relationship Id="rId13" Type="http://schemas.openxmlformats.org/officeDocument/2006/relationships/tags" Target="../tags/tag190.xml"/><Relationship Id="rId12" Type="http://schemas.openxmlformats.org/officeDocument/2006/relationships/slide" Target="slide61.xml"/><Relationship Id="rId11" Type="http://schemas.openxmlformats.org/officeDocument/2006/relationships/tags" Target="../tags/tag189.xml"/><Relationship Id="rId10" Type="http://schemas.openxmlformats.org/officeDocument/2006/relationships/slide" Target="slide60.xml"/><Relationship Id="rId1" Type="http://schemas.openxmlformats.org/officeDocument/2006/relationships/tags" Target="../tags/tag184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tags" Target="../tags/tag196.xml"/><Relationship Id="rId8" Type="http://schemas.openxmlformats.org/officeDocument/2006/relationships/slide" Target="slide59.xml"/><Relationship Id="rId7" Type="http://schemas.openxmlformats.org/officeDocument/2006/relationships/tags" Target="../tags/tag195.xml"/><Relationship Id="rId6" Type="http://schemas.openxmlformats.org/officeDocument/2006/relationships/slide" Target="slide58.xml"/><Relationship Id="rId5" Type="http://schemas.openxmlformats.org/officeDocument/2006/relationships/tags" Target="../tags/tag194.xml"/><Relationship Id="rId4" Type="http://schemas.openxmlformats.org/officeDocument/2006/relationships/slide" Target="slide57.xml"/><Relationship Id="rId3" Type="http://schemas.openxmlformats.org/officeDocument/2006/relationships/tags" Target="../tags/tag193.xml"/><Relationship Id="rId2" Type="http://schemas.openxmlformats.org/officeDocument/2006/relationships/slide" Target="slide31.xml"/><Relationship Id="rId16" Type="http://schemas.openxmlformats.org/officeDocument/2006/relationships/notesSlide" Target="../notesSlides/notesSlide59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199.xml"/><Relationship Id="rId13" Type="http://schemas.openxmlformats.org/officeDocument/2006/relationships/tags" Target="../tags/tag198.xml"/><Relationship Id="rId12" Type="http://schemas.openxmlformats.org/officeDocument/2006/relationships/slide" Target="slide61.xml"/><Relationship Id="rId11" Type="http://schemas.openxmlformats.org/officeDocument/2006/relationships/tags" Target="../tags/tag197.xml"/><Relationship Id="rId10" Type="http://schemas.openxmlformats.org/officeDocument/2006/relationships/slide" Target="slide60.xml"/><Relationship Id="rId1" Type="http://schemas.openxmlformats.org/officeDocument/2006/relationships/tags" Target="../tags/tag192.xml"/></Relationships>
</file>

<file path=ppt/slides/_rels/slide61.xml.rels><?xml version="1.0" encoding="UTF-8" standalone="yes"?>
<Relationships xmlns="http://schemas.openxmlformats.org/package/2006/relationships"><Relationship Id="rId9" Type="http://schemas.openxmlformats.org/officeDocument/2006/relationships/tags" Target="../tags/tag204.xml"/><Relationship Id="rId8" Type="http://schemas.openxmlformats.org/officeDocument/2006/relationships/slide" Target="slide59.xml"/><Relationship Id="rId7" Type="http://schemas.openxmlformats.org/officeDocument/2006/relationships/tags" Target="../tags/tag203.xml"/><Relationship Id="rId6" Type="http://schemas.openxmlformats.org/officeDocument/2006/relationships/slide" Target="slide58.xml"/><Relationship Id="rId5" Type="http://schemas.openxmlformats.org/officeDocument/2006/relationships/tags" Target="../tags/tag202.xml"/><Relationship Id="rId4" Type="http://schemas.openxmlformats.org/officeDocument/2006/relationships/slide" Target="slide57.xml"/><Relationship Id="rId3" Type="http://schemas.openxmlformats.org/officeDocument/2006/relationships/tags" Target="../tags/tag201.xml"/><Relationship Id="rId2" Type="http://schemas.openxmlformats.org/officeDocument/2006/relationships/slide" Target="slide31.xml"/><Relationship Id="rId16" Type="http://schemas.openxmlformats.org/officeDocument/2006/relationships/notesSlide" Target="../notesSlides/notesSlide60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207.xml"/><Relationship Id="rId13" Type="http://schemas.openxmlformats.org/officeDocument/2006/relationships/tags" Target="../tags/tag206.xml"/><Relationship Id="rId12" Type="http://schemas.openxmlformats.org/officeDocument/2006/relationships/slide" Target="slide61.xml"/><Relationship Id="rId11" Type="http://schemas.openxmlformats.org/officeDocument/2006/relationships/tags" Target="../tags/tag205.xml"/><Relationship Id="rId10" Type="http://schemas.openxmlformats.org/officeDocument/2006/relationships/slide" Target="slide60.xml"/><Relationship Id="rId1" Type="http://schemas.openxmlformats.org/officeDocument/2006/relationships/tags" Target="../tags/tag200.xml"/></Relationships>
</file>

<file path=ppt/slides/_rels/slide6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09.xml"/><Relationship Id="rId1" Type="http://schemas.openxmlformats.org/officeDocument/2006/relationships/tags" Target="../tags/tag208.xml"/></Relationships>
</file>

<file path=ppt/slides/_rels/slide6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11.xml"/><Relationship Id="rId1" Type="http://schemas.openxmlformats.org/officeDocument/2006/relationships/tags" Target="../tags/tag210.xml"/></Relationships>
</file>

<file path=ppt/slides/_rels/slide6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13.xml"/><Relationship Id="rId1" Type="http://schemas.openxmlformats.org/officeDocument/2006/relationships/tags" Target="../tags/tag212.xml"/></Relationships>
</file>

<file path=ppt/slides/_rels/slide6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15.xml"/><Relationship Id="rId1" Type="http://schemas.openxmlformats.org/officeDocument/2006/relationships/tags" Target="../tags/tag214.xml"/></Relationships>
</file>

<file path=ppt/slides/_rels/slide6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17.xml"/><Relationship Id="rId1" Type="http://schemas.openxmlformats.org/officeDocument/2006/relationships/tags" Target="../tags/tag216.xml"/></Relationships>
</file>

<file path=ppt/slides/_rels/slide6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19.xml"/><Relationship Id="rId1" Type="http://schemas.openxmlformats.org/officeDocument/2006/relationships/tags" Target="../tags/tag218.xml"/></Relationships>
</file>

<file path=ppt/slides/_rels/slide6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21.xml"/><Relationship Id="rId1" Type="http://schemas.openxmlformats.org/officeDocument/2006/relationships/tags" Target="../tags/tag220.xml"/></Relationships>
</file>

<file path=ppt/slides/_rels/slide6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23.xml"/><Relationship Id="rId1" Type="http://schemas.openxmlformats.org/officeDocument/2006/relationships/tags" Target="../tags/tag22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7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25.xml"/><Relationship Id="rId1" Type="http://schemas.openxmlformats.org/officeDocument/2006/relationships/tags" Target="../tags/tag224.xml"/></Relationships>
</file>

<file path=ppt/slides/_rels/slide7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27.xml"/><Relationship Id="rId1" Type="http://schemas.openxmlformats.org/officeDocument/2006/relationships/tags" Target="../tags/tag226.xml"/></Relationships>
</file>

<file path=ppt/slides/_rels/slide7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29.xml"/><Relationship Id="rId1" Type="http://schemas.openxmlformats.org/officeDocument/2006/relationships/tags" Target="../tags/tag228.xml"/></Relationships>
</file>

<file path=ppt/slides/_rels/slide7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31.xml"/><Relationship Id="rId1" Type="http://schemas.openxmlformats.org/officeDocument/2006/relationships/tags" Target="../tags/tag230.xml"/></Relationships>
</file>

<file path=ppt/slides/_rels/slide7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33.xml"/><Relationship Id="rId1" Type="http://schemas.openxmlformats.org/officeDocument/2006/relationships/tags" Target="../tags/tag232.xml"/></Relationships>
</file>

<file path=ppt/slides/_rels/slide7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35.xml"/><Relationship Id="rId1" Type="http://schemas.openxmlformats.org/officeDocument/2006/relationships/tags" Target="../tags/tag234.xml"/></Relationships>
</file>

<file path=ppt/slides/_rels/slide7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37.xml"/><Relationship Id="rId1" Type="http://schemas.openxmlformats.org/officeDocument/2006/relationships/tags" Target="../tags/tag236.xml"/></Relationships>
</file>

<file path=ppt/slides/_rels/slide7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39.xml"/><Relationship Id="rId1" Type="http://schemas.openxmlformats.org/officeDocument/2006/relationships/tags" Target="../tags/tag238.xml"/></Relationships>
</file>

<file path=ppt/slides/_rels/slide7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41.xml"/><Relationship Id="rId1" Type="http://schemas.openxmlformats.org/officeDocument/2006/relationships/tags" Target="../tags/tag240.xml"/></Relationships>
</file>

<file path=ppt/slides/_rels/slide7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43.xml"/><Relationship Id="rId1" Type="http://schemas.openxmlformats.org/officeDocument/2006/relationships/tags" Target="../tags/tag242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8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45.xml"/><Relationship Id="rId1" Type="http://schemas.openxmlformats.org/officeDocument/2006/relationships/tags" Target="../tags/tag244.xml"/></Relationships>
</file>

<file path=ppt/slides/_rels/slide8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47.xml"/><Relationship Id="rId1" Type="http://schemas.openxmlformats.org/officeDocument/2006/relationships/tags" Target="../tags/tag246.xml"/></Relationships>
</file>

<file path=ppt/slides/_rels/slide82.xml.rels><?xml version="1.0" encoding="UTF-8" standalone="yes"?>
<Relationships xmlns="http://schemas.openxmlformats.org/package/2006/relationships"><Relationship Id="rId9" Type="http://schemas.openxmlformats.org/officeDocument/2006/relationships/slide" Target="slide86.xml"/><Relationship Id="rId8" Type="http://schemas.openxmlformats.org/officeDocument/2006/relationships/tags" Target="../tags/tag251.xml"/><Relationship Id="rId7" Type="http://schemas.openxmlformats.org/officeDocument/2006/relationships/slide" Target="slide85.xml"/><Relationship Id="rId6" Type="http://schemas.openxmlformats.org/officeDocument/2006/relationships/tags" Target="../tags/tag250.xml"/><Relationship Id="rId5" Type="http://schemas.openxmlformats.org/officeDocument/2006/relationships/slide" Target="slide83.xml"/><Relationship Id="rId4" Type="http://schemas.openxmlformats.org/officeDocument/2006/relationships/tags" Target="../tags/tag249.xml"/><Relationship Id="rId3" Type="http://schemas.openxmlformats.org/officeDocument/2006/relationships/slide" Target="slide82.xml"/><Relationship Id="rId2" Type="http://schemas.openxmlformats.org/officeDocument/2006/relationships/tags" Target="../tags/tag248.xml"/><Relationship Id="rId17" Type="http://schemas.openxmlformats.org/officeDocument/2006/relationships/notesSlide" Target="../notesSlides/notesSlide81.xml"/><Relationship Id="rId16" Type="http://schemas.openxmlformats.org/officeDocument/2006/relationships/slideLayout" Target="../slideLayouts/slideLayout4.xml"/><Relationship Id="rId15" Type="http://schemas.openxmlformats.org/officeDocument/2006/relationships/tags" Target="../tags/tag256.xml"/><Relationship Id="rId14" Type="http://schemas.openxmlformats.org/officeDocument/2006/relationships/tags" Target="../tags/tag255.xml"/><Relationship Id="rId13" Type="http://schemas.openxmlformats.org/officeDocument/2006/relationships/tags" Target="../tags/tag254.xml"/><Relationship Id="rId12" Type="http://schemas.openxmlformats.org/officeDocument/2006/relationships/tags" Target="../tags/tag253.xml"/><Relationship Id="rId11" Type="http://schemas.openxmlformats.org/officeDocument/2006/relationships/slide" Target="slide87.xml"/><Relationship Id="rId10" Type="http://schemas.openxmlformats.org/officeDocument/2006/relationships/tags" Target="../tags/tag252.xml"/><Relationship Id="rId1" Type="http://schemas.openxmlformats.org/officeDocument/2006/relationships/slide" Target="slide31.xml"/></Relationships>
</file>

<file path=ppt/slides/_rels/slide83.xml.rels><?xml version="1.0" encoding="UTF-8" standalone="yes"?>
<Relationships xmlns="http://schemas.openxmlformats.org/package/2006/relationships"><Relationship Id="rId9" Type="http://schemas.openxmlformats.org/officeDocument/2006/relationships/tags" Target="../tags/tag261.xml"/><Relationship Id="rId8" Type="http://schemas.openxmlformats.org/officeDocument/2006/relationships/slide" Target="slide85.xml"/><Relationship Id="rId7" Type="http://schemas.openxmlformats.org/officeDocument/2006/relationships/tags" Target="../tags/tag260.xml"/><Relationship Id="rId6" Type="http://schemas.openxmlformats.org/officeDocument/2006/relationships/slide" Target="slide83.xml"/><Relationship Id="rId5" Type="http://schemas.openxmlformats.org/officeDocument/2006/relationships/tags" Target="../tags/tag259.xml"/><Relationship Id="rId4" Type="http://schemas.openxmlformats.org/officeDocument/2006/relationships/slide" Target="slide82.xml"/><Relationship Id="rId3" Type="http://schemas.openxmlformats.org/officeDocument/2006/relationships/tags" Target="../tags/tag258.xml"/><Relationship Id="rId2" Type="http://schemas.openxmlformats.org/officeDocument/2006/relationships/slide" Target="slide31.xml"/><Relationship Id="rId16" Type="http://schemas.openxmlformats.org/officeDocument/2006/relationships/notesSlide" Target="../notesSlides/notesSlide82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264.xml"/><Relationship Id="rId13" Type="http://schemas.openxmlformats.org/officeDocument/2006/relationships/tags" Target="../tags/tag263.xml"/><Relationship Id="rId12" Type="http://schemas.openxmlformats.org/officeDocument/2006/relationships/slide" Target="slide87.xml"/><Relationship Id="rId11" Type="http://schemas.openxmlformats.org/officeDocument/2006/relationships/tags" Target="../tags/tag262.xml"/><Relationship Id="rId10" Type="http://schemas.openxmlformats.org/officeDocument/2006/relationships/slide" Target="slide86.xml"/><Relationship Id="rId1" Type="http://schemas.openxmlformats.org/officeDocument/2006/relationships/tags" Target="../tags/tag257.xml"/></Relationships>
</file>

<file path=ppt/slides/_rels/slide84.xml.rels><?xml version="1.0" encoding="UTF-8" standalone="yes"?>
<Relationships xmlns="http://schemas.openxmlformats.org/package/2006/relationships"><Relationship Id="rId9" Type="http://schemas.openxmlformats.org/officeDocument/2006/relationships/slide" Target="slide86.xml"/><Relationship Id="rId8" Type="http://schemas.openxmlformats.org/officeDocument/2006/relationships/tags" Target="../tags/tag268.xml"/><Relationship Id="rId7" Type="http://schemas.openxmlformats.org/officeDocument/2006/relationships/slide" Target="slide85.xml"/><Relationship Id="rId6" Type="http://schemas.openxmlformats.org/officeDocument/2006/relationships/tags" Target="../tags/tag267.xml"/><Relationship Id="rId5" Type="http://schemas.openxmlformats.org/officeDocument/2006/relationships/slide" Target="slide83.xml"/><Relationship Id="rId4" Type="http://schemas.openxmlformats.org/officeDocument/2006/relationships/tags" Target="../tags/tag266.xml"/><Relationship Id="rId3" Type="http://schemas.openxmlformats.org/officeDocument/2006/relationships/slide" Target="slide82.xml"/><Relationship Id="rId2" Type="http://schemas.openxmlformats.org/officeDocument/2006/relationships/tags" Target="../tags/tag265.xml"/><Relationship Id="rId15" Type="http://schemas.openxmlformats.org/officeDocument/2006/relationships/notesSlide" Target="../notesSlides/notesSlide83.xml"/><Relationship Id="rId14" Type="http://schemas.openxmlformats.org/officeDocument/2006/relationships/slideLayout" Target="../slideLayouts/slideLayout4.xml"/><Relationship Id="rId13" Type="http://schemas.openxmlformats.org/officeDocument/2006/relationships/tags" Target="../tags/tag271.xml"/><Relationship Id="rId12" Type="http://schemas.openxmlformats.org/officeDocument/2006/relationships/tags" Target="../tags/tag270.xml"/><Relationship Id="rId11" Type="http://schemas.openxmlformats.org/officeDocument/2006/relationships/slide" Target="slide87.xml"/><Relationship Id="rId10" Type="http://schemas.openxmlformats.org/officeDocument/2006/relationships/tags" Target="../tags/tag269.xml"/><Relationship Id="rId1" Type="http://schemas.openxmlformats.org/officeDocument/2006/relationships/slide" Target="slide31.xml"/></Relationships>
</file>

<file path=ppt/slides/_rels/slide85.xml.rels><?xml version="1.0" encoding="UTF-8" standalone="yes"?>
<Relationships xmlns="http://schemas.openxmlformats.org/package/2006/relationships"><Relationship Id="rId9" Type="http://schemas.openxmlformats.org/officeDocument/2006/relationships/tags" Target="../tags/tag276.xml"/><Relationship Id="rId8" Type="http://schemas.openxmlformats.org/officeDocument/2006/relationships/slide" Target="slide85.xml"/><Relationship Id="rId7" Type="http://schemas.openxmlformats.org/officeDocument/2006/relationships/tags" Target="../tags/tag275.xml"/><Relationship Id="rId6" Type="http://schemas.openxmlformats.org/officeDocument/2006/relationships/slide" Target="slide83.xml"/><Relationship Id="rId5" Type="http://schemas.openxmlformats.org/officeDocument/2006/relationships/tags" Target="../tags/tag274.xml"/><Relationship Id="rId4" Type="http://schemas.openxmlformats.org/officeDocument/2006/relationships/slide" Target="slide82.xml"/><Relationship Id="rId3" Type="http://schemas.openxmlformats.org/officeDocument/2006/relationships/tags" Target="../tags/tag273.xml"/><Relationship Id="rId2" Type="http://schemas.openxmlformats.org/officeDocument/2006/relationships/slide" Target="slide31.xml"/><Relationship Id="rId16" Type="http://schemas.openxmlformats.org/officeDocument/2006/relationships/notesSlide" Target="../notesSlides/notesSlide84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279.xml"/><Relationship Id="rId13" Type="http://schemas.openxmlformats.org/officeDocument/2006/relationships/tags" Target="../tags/tag278.xml"/><Relationship Id="rId12" Type="http://schemas.openxmlformats.org/officeDocument/2006/relationships/slide" Target="slide87.xml"/><Relationship Id="rId11" Type="http://schemas.openxmlformats.org/officeDocument/2006/relationships/tags" Target="../tags/tag277.xml"/><Relationship Id="rId10" Type="http://schemas.openxmlformats.org/officeDocument/2006/relationships/slide" Target="slide86.xml"/><Relationship Id="rId1" Type="http://schemas.openxmlformats.org/officeDocument/2006/relationships/tags" Target="../tags/tag272.xml"/></Relationships>
</file>

<file path=ppt/slides/_rels/slide86.xml.rels><?xml version="1.0" encoding="UTF-8" standalone="yes"?>
<Relationships xmlns="http://schemas.openxmlformats.org/package/2006/relationships"><Relationship Id="rId9" Type="http://schemas.openxmlformats.org/officeDocument/2006/relationships/tags" Target="../tags/tag284.xml"/><Relationship Id="rId8" Type="http://schemas.openxmlformats.org/officeDocument/2006/relationships/slide" Target="slide85.xml"/><Relationship Id="rId7" Type="http://schemas.openxmlformats.org/officeDocument/2006/relationships/tags" Target="../tags/tag283.xml"/><Relationship Id="rId6" Type="http://schemas.openxmlformats.org/officeDocument/2006/relationships/slide" Target="slide83.xml"/><Relationship Id="rId5" Type="http://schemas.openxmlformats.org/officeDocument/2006/relationships/tags" Target="../tags/tag282.xml"/><Relationship Id="rId4" Type="http://schemas.openxmlformats.org/officeDocument/2006/relationships/slide" Target="slide82.xml"/><Relationship Id="rId3" Type="http://schemas.openxmlformats.org/officeDocument/2006/relationships/tags" Target="../tags/tag281.xml"/><Relationship Id="rId2" Type="http://schemas.openxmlformats.org/officeDocument/2006/relationships/slide" Target="slide31.xml"/><Relationship Id="rId16" Type="http://schemas.openxmlformats.org/officeDocument/2006/relationships/notesSlide" Target="../notesSlides/notesSlide85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287.xml"/><Relationship Id="rId13" Type="http://schemas.openxmlformats.org/officeDocument/2006/relationships/tags" Target="../tags/tag286.xml"/><Relationship Id="rId12" Type="http://schemas.openxmlformats.org/officeDocument/2006/relationships/slide" Target="slide87.xml"/><Relationship Id="rId11" Type="http://schemas.openxmlformats.org/officeDocument/2006/relationships/tags" Target="../tags/tag285.xml"/><Relationship Id="rId10" Type="http://schemas.openxmlformats.org/officeDocument/2006/relationships/slide" Target="slide86.xml"/><Relationship Id="rId1" Type="http://schemas.openxmlformats.org/officeDocument/2006/relationships/tags" Target="../tags/tag280.xml"/></Relationships>
</file>

<file path=ppt/slides/_rels/slide87.xml.rels><?xml version="1.0" encoding="UTF-8" standalone="yes"?>
<Relationships xmlns="http://schemas.openxmlformats.org/package/2006/relationships"><Relationship Id="rId9" Type="http://schemas.openxmlformats.org/officeDocument/2006/relationships/tags" Target="../tags/tag292.xml"/><Relationship Id="rId8" Type="http://schemas.openxmlformats.org/officeDocument/2006/relationships/slide" Target="slide85.xml"/><Relationship Id="rId7" Type="http://schemas.openxmlformats.org/officeDocument/2006/relationships/tags" Target="../tags/tag291.xml"/><Relationship Id="rId6" Type="http://schemas.openxmlformats.org/officeDocument/2006/relationships/slide" Target="slide83.xml"/><Relationship Id="rId5" Type="http://schemas.openxmlformats.org/officeDocument/2006/relationships/tags" Target="../tags/tag290.xml"/><Relationship Id="rId4" Type="http://schemas.openxmlformats.org/officeDocument/2006/relationships/slide" Target="slide82.xml"/><Relationship Id="rId3" Type="http://schemas.openxmlformats.org/officeDocument/2006/relationships/tags" Target="../tags/tag289.xml"/><Relationship Id="rId2" Type="http://schemas.openxmlformats.org/officeDocument/2006/relationships/slide" Target="slide31.xml"/><Relationship Id="rId16" Type="http://schemas.openxmlformats.org/officeDocument/2006/relationships/notesSlide" Target="../notesSlides/notesSlide86.xml"/><Relationship Id="rId15" Type="http://schemas.openxmlformats.org/officeDocument/2006/relationships/slideLayout" Target="../slideLayouts/slideLayout4.xml"/><Relationship Id="rId14" Type="http://schemas.openxmlformats.org/officeDocument/2006/relationships/tags" Target="../tags/tag295.xml"/><Relationship Id="rId13" Type="http://schemas.openxmlformats.org/officeDocument/2006/relationships/tags" Target="../tags/tag294.xml"/><Relationship Id="rId12" Type="http://schemas.openxmlformats.org/officeDocument/2006/relationships/slide" Target="slide87.xml"/><Relationship Id="rId11" Type="http://schemas.openxmlformats.org/officeDocument/2006/relationships/tags" Target="../tags/tag293.xml"/><Relationship Id="rId10" Type="http://schemas.openxmlformats.org/officeDocument/2006/relationships/slide" Target="slide86.xml"/><Relationship Id="rId1" Type="http://schemas.openxmlformats.org/officeDocument/2006/relationships/tags" Target="../tags/tag288.xml"/></Relationships>
</file>

<file path=ppt/slides/_rels/slide8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96.xml"/><Relationship Id="rId4" Type="http://schemas.openxmlformats.org/officeDocument/2006/relationships/slide" Target="slide91.xml"/><Relationship Id="rId3" Type="http://schemas.openxmlformats.org/officeDocument/2006/relationships/slide" Target="slide90.xml"/><Relationship Id="rId2" Type="http://schemas.openxmlformats.org/officeDocument/2006/relationships/slide" Target="slide89.xml"/><Relationship Id="rId1" Type="http://schemas.openxmlformats.org/officeDocument/2006/relationships/slide" Target="slide88.xml"/></Relationships>
</file>

<file path=ppt/slides/_rels/slide89.xml.rels><?xml version="1.0" encoding="UTF-8" standalone="yes"?>
<Relationships xmlns="http://schemas.openxmlformats.org/package/2006/relationships"><Relationship Id="rId9" Type="http://schemas.openxmlformats.org/officeDocument/2006/relationships/tags" Target="../tags/tag301.xml"/><Relationship Id="rId8" Type="http://schemas.openxmlformats.org/officeDocument/2006/relationships/tags" Target="../tags/tag300.xml"/><Relationship Id="rId7" Type="http://schemas.openxmlformats.org/officeDocument/2006/relationships/slide" Target="slide91.xml"/><Relationship Id="rId6" Type="http://schemas.openxmlformats.org/officeDocument/2006/relationships/tags" Target="../tags/tag299.xml"/><Relationship Id="rId5" Type="http://schemas.openxmlformats.org/officeDocument/2006/relationships/slide" Target="slide90.xml"/><Relationship Id="rId4" Type="http://schemas.openxmlformats.org/officeDocument/2006/relationships/tags" Target="../tags/tag298.xml"/><Relationship Id="rId3" Type="http://schemas.openxmlformats.org/officeDocument/2006/relationships/slide" Target="slide89.xml"/><Relationship Id="rId2" Type="http://schemas.openxmlformats.org/officeDocument/2006/relationships/tags" Target="../tags/tag297.xml"/><Relationship Id="rId10" Type="http://schemas.openxmlformats.org/officeDocument/2006/relationships/slideLayout" Target="../slideLayouts/slideLayout5.xml"/><Relationship Id="rId1" Type="http://schemas.openxmlformats.org/officeDocument/2006/relationships/slide" Target="slide88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90.xml.rels><?xml version="1.0" encoding="UTF-8" standalone="yes"?>
<Relationships xmlns="http://schemas.openxmlformats.org/package/2006/relationships"><Relationship Id="rId9" Type="http://schemas.openxmlformats.org/officeDocument/2006/relationships/tags" Target="../tags/tag306.xml"/><Relationship Id="rId8" Type="http://schemas.openxmlformats.org/officeDocument/2006/relationships/tags" Target="../tags/tag305.xml"/><Relationship Id="rId7" Type="http://schemas.openxmlformats.org/officeDocument/2006/relationships/slide" Target="slide91.xml"/><Relationship Id="rId6" Type="http://schemas.openxmlformats.org/officeDocument/2006/relationships/tags" Target="../tags/tag304.xml"/><Relationship Id="rId5" Type="http://schemas.openxmlformats.org/officeDocument/2006/relationships/slide" Target="slide90.xml"/><Relationship Id="rId4" Type="http://schemas.openxmlformats.org/officeDocument/2006/relationships/tags" Target="../tags/tag303.xml"/><Relationship Id="rId3" Type="http://schemas.openxmlformats.org/officeDocument/2006/relationships/slide" Target="slide89.xml"/><Relationship Id="rId2" Type="http://schemas.openxmlformats.org/officeDocument/2006/relationships/tags" Target="../tags/tag302.xml"/><Relationship Id="rId10" Type="http://schemas.openxmlformats.org/officeDocument/2006/relationships/slideLayout" Target="../slideLayouts/slideLayout5.xml"/><Relationship Id="rId1" Type="http://schemas.openxmlformats.org/officeDocument/2006/relationships/slide" Target="slide88.xml"/></Relationships>
</file>

<file path=ppt/slides/_rels/slide91.xml.rels><?xml version="1.0" encoding="UTF-8" standalone="yes"?>
<Relationships xmlns="http://schemas.openxmlformats.org/package/2006/relationships"><Relationship Id="rId9" Type="http://schemas.openxmlformats.org/officeDocument/2006/relationships/tags" Target="../tags/tag311.xml"/><Relationship Id="rId8" Type="http://schemas.openxmlformats.org/officeDocument/2006/relationships/tags" Target="../tags/tag310.xml"/><Relationship Id="rId7" Type="http://schemas.openxmlformats.org/officeDocument/2006/relationships/slide" Target="slide91.xml"/><Relationship Id="rId6" Type="http://schemas.openxmlformats.org/officeDocument/2006/relationships/tags" Target="../tags/tag309.xml"/><Relationship Id="rId5" Type="http://schemas.openxmlformats.org/officeDocument/2006/relationships/slide" Target="slide90.xml"/><Relationship Id="rId4" Type="http://schemas.openxmlformats.org/officeDocument/2006/relationships/tags" Target="../tags/tag308.xml"/><Relationship Id="rId3" Type="http://schemas.openxmlformats.org/officeDocument/2006/relationships/slide" Target="slide89.xml"/><Relationship Id="rId2" Type="http://schemas.openxmlformats.org/officeDocument/2006/relationships/tags" Target="../tags/tag307.xml"/><Relationship Id="rId10" Type="http://schemas.openxmlformats.org/officeDocument/2006/relationships/slideLayout" Target="../slideLayouts/slideLayout5.xml"/><Relationship Id="rId1" Type="http://schemas.openxmlformats.org/officeDocument/2006/relationships/slide" Target="slide88.xml"/></Relationships>
</file>

<file path=ppt/slides/_rels/slide92.xml.rels><?xml version="1.0" encoding="UTF-8" standalone="yes"?>
<Relationships xmlns="http://schemas.openxmlformats.org/package/2006/relationships"><Relationship Id="rId9" Type="http://schemas.openxmlformats.org/officeDocument/2006/relationships/tags" Target="../tags/tag315.xml"/><Relationship Id="rId8" Type="http://schemas.openxmlformats.org/officeDocument/2006/relationships/slide" Target="slide95.xml"/><Relationship Id="rId7" Type="http://schemas.openxmlformats.org/officeDocument/2006/relationships/tags" Target="../tags/tag314.xml"/><Relationship Id="rId6" Type="http://schemas.openxmlformats.org/officeDocument/2006/relationships/slide" Target="slide94.xml"/><Relationship Id="rId5" Type="http://schemas.openxmlformats.org/officeDocument/2006/relationships/tags" Target="../tags/tag313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332.xml"/><Relationship Id="rId41" Type="http://schemas.openxmlformats.org/officeDocument/2006/relationships/tags" Target="../tags/tag331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330.xml"/><Relationship Id="rId38" Type="http://schemas.openxmlformats.org/officeDocument/2006/relationships/slide" Target="slide101.xml"/><Relationship Id="rId37" Type="http://schemas.openxmlformats.org/officeDocument/2006/relationships/tags" Target="../tags/tag329.xml"/><Relationship Id="rId36" Type="http://schemas.openxmlformats.org/officeDocument/2006/relationships/slide" Target="slide110.xml"/><Relationship Id="rId35" Type="http://schemas.openxmlformats.org/officeDocument/2006/relationships/tags" Target="../tags/tag328.xml"/><Relationship Id="rId34" Type="http://schemas.openxmlformats.org/officeDocument/2006/relationships/slide" Target="slide109.xml"/><Relationship Id="rId33" Type="http://schemas.openxmlformats.org/officeDocument/2006/relationships/tags" Target="../tags/tag327.xml"/><Relationship Id="rId32" Type="http://schemas.openxmlformats.org/officeDocument/2006/relationships/slide" Target="slide108.xml"/><Relationship Id="rId31" Type="http://schemas.openxmlformats.org/officeDocument/2006/relationships/tags" Target="../tags/tag326.xml"/><Relationship Id="rId30" Type="http://schemas.openxmlformats.org/officeDocument/2006/relationships/slide" Target="slide107.xml"/><Relationship Id="rId3" Type="http://schemas.openxmlformats.org/officeDocument/2006/relationships/tags" Target="../tags/tag312.xml"/><Relationship Id="rId29" Type="http://schemas.openxmlformats.org/officeDocument/2006/relationships/tags" Target="../tags/tag325.xml"/><Relationship Id="rId28" Type="http://schemas.openxmlformats.org/officeDocument/2006/relationships/slide" Target="slide106.xml"/><Relationship Id="rId27" Type="http://schemas.openxmlformats.org/officeDocument/2006/relationships/tags" Target="../tags/tag324.xml"/><Relationship Id="rId26" Type="http://schemas.openxmlformats.org/officeDocument/2006/relationships/slide" Target="slide105.xml"/><Relationship Id="rId25" Type="http://schemas.openxmlformats.org/officeDocument/2006/relationships/tags" Target="../tags/tag323.xml"/><Relationship Id="rId24" Type="http://schemas.openxmlformats.org/officeDocument/2006/relationships/slide" Target="slide104.xml"/><Relationship Id="rId23" Type="http://schemas.openxmlformats.org/officeDocument/2006/relationships/tags" Target="../tags/tag322.xml"/><Relationship Id="rId22" Type="http://schemas.openxmlformats.org/officeDocument/2006/relationships/slide" Target="slide103.xml"/><Relationship Id="rId21" Type="http://schemas.openxmlformats.org/officeDocument/2006/relationships/tags" Target="../tags/tag321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320.xml"/><Relationship Id="rId18" Type="http://schemas.openxmlformats.org/officeDocument/2006/relationships/slide" Target="slide100.xml"/><Relationship Id="rId17" Type="http://schemas.openxmlformats.org/officeDocument/2006/relationships/tags" Target="../tags/tag319.xml"/><Relationship Id="rId16" Type="http://schemas.openxmlformats.org/officeDocument/2006/relationships/slide" Target="slide99.xml"/><Relationship Id="rId15" Type="http://schemas.openxmlformats.org/officeDocument/2006/relationships/tags" Target="../tags/tag318.xml"/><Relationship Id="rId14" Type="http://schemas.openxmlformats.org/officeDocument/2006/relationships/slide" Target="slide98.xml"/><Relationship Id="rId13" Type="http://schemas.openxmlformats.org/officeDocument/2006/relationships/tags" Target="../tags/tag317.xml"/><Relationship Id="rId12" Type="http://schemas.openxmlformats.org/officeDocument/2006/relationships/slide" Target="slide97.xml"/><Relationship Id="rId11" Type="http://schemas.openxmlformats.org/officeDocument/2006/relationships/tags" Target="../tags/tag316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93.xml.rels><?xml version="1.0" encoding="UTF-8" standalone="yes"?>
<Relationships xmlns="http://schemas.openxmlformats.org/package/2006/relationships"><Relationship Id="rId9" Type="http://schemas.openxmlformats.org/officeDocument/2006/relationships/tags" Target="../tags/tag336.xml"/><Relationship Id="rId8" Type="http://schemas.openxmlformats.org/officeDocument/2006/relationships/slide" Target="slide95.xml"/><Relationship Id="rId7" Type="http://schemas.openxmlformats.org/officeDocument/2006/relationships/tags" Target="../tags/tag335.xml"/><Relationship Id="rId6" Type="http://schemas.openxmlformats.org/officeDocument/2006/relationships/slide" Target="slide94.xml"/><Relationship Id="rId5" Type="http://schemas.openxmlformats.org/officeDocument/2006/relationships/tags" Target="../tags/tag334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353.xml"/><Relationship Id="rId41" Type="http://schemas.openxmlformats.org/officeDocument/2006/relationships/tags" Target="../tags/tag352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351.xml"/><Relationship Id="rId38" Type="http://schemas.openxmlformats.org/officeDocument/2006/relationships/slide" Target="slide101.xml"/><Relationship Id="rId37" Type="http://schemas.openxmlformats.org/officeDocument/2006/relationships/tags" Target="../tags/tag350.xml"/><Relationship Id="rId36" Type="http://schemas.openxmlformats.org/officeDocument/2006/relationships/slide" Target="slide110.xml"/><Relationship Id="rId35" Type="http://schemas.openxmlformats.org/officeDocument/2006/relationships/tags" Target="../tags/tag349.xml"/><Relationship Id="rId34" Type="http://schemas.openxmlformats.org/officeDocument/2006/relationships/slide" Target="slide109.xml"/><Relationship Id="rId33" Type="http://schemas.openxmlformats.org/officeDocument/2006/relationships/tags" Target="../tags/tag348.xml"/><Relationship Id="rId32" Type="http://schemas.openxmlformats.org/officeDocument/2006/relationships/slide" Target="slide108.xml"/><Relationship Id="rId31" Type="http://schemas.openxmlformats.org/officeDocument/2006/relationships/tags" Target="../tags/tag347.xml"/><Relationship Id="rId30" Type="http://schemas.openxmlformats.org/officeDocument/2006/relationships/slide" Target="slide107.xml"/><Relationship Id="rId3" Type="http://schemas.openxmlformats.org/officeDocument/2006/relationships/tags" Target="../tags/tag333.xml"/><Relationship Id="rId29" Type="http://schemas.openxmlformats.org/officeDocument/2006/relationships/tags" Target="../tags/tag346.xml"/><Relationship Id="rId28" Type="http://schemas.openxmlformats.org/officeDocument/2006/relationships/slide" Target="slide106.xml"/><Relationship Id="rId27" Type="http://schemas.openxmlformats.org/officeDocument/2006/relationships/tags" Target="../tags/tag345.xml"/><Relationship Id="rId26" Type="http://schemas.openxmlformats.org/officeDocument/2006/relationships/slide" Target="slide105.xml"/><Relationship Id="rId25" Type="http://schemas.openxmlformats.org/officeDocument/2006/relationships/tags" Target="../tags/tag344.xml"/><Relationship Id="rId24" Type="http://schemas.openxmlformats.org/officeDocument/2006/relationships/slide" Target="slide104.xml"/><Relationship Id="rId23" Type="http://schemas.openxmlformats.org/officeDocument/2006/relationships/tags" Target="../tags/tag343.xml"/><Relationship Id="rId22" Type="http://schemas.openxmlformats.org/officeDocument/2006/relationships/slide" Target="slide103.xml"/><Relationship Id="rId21" Type="http://schemas.openxmlformats.org/officeDocument/2006/relationships/tags" Target="../tags/tag342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341.xml"/><Relationship Id="rId18" Type="http://schemas.openxmlformats.org/officeDocument/2006/relationships/slide" Target="slide100.xml"/><Relationship Id="rId17" Type="http://schemas.openxmlformats.org/officeDocument/2006/relationships/tags" Target="../tags/tag340.xml"/><Relationship Id="rId16" Type="http://schemas.openxmlformats.org/officeDocument/2006/relationships/slide" Target="slide99.xml"/><Relationship Id="rId15" Type="http://schemas.openxmlformats.org/officeDocument/2006/relationships/tags" Target="../tags/tag339.xml"/><Relationship Id="rId14" Type="http://schemas.openxmlformats.org/officeDocument/2006/relationships/slide" Target="slide98.xml"/><Relationship Id="rId13" Type="http://schemas.openxmlformats.org/officeDocument/2006/relationships/tags" Target="../tags/tag338.xml"/><Relationship Id="rId12" Type="http://schemas.openxmlformats.org/officeDocument/2006/relationships/slide" Target="slide97.xml"/><Relationship Id="rId11" Type="http://schemas.openxmlformats.org/officeDocument/2006/relationships/tags" Target="../tags/tag337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94.xml.rels><?xml version="1.0" encoding="UTF-8" standalone="yes"?>
<Relationships xmlns="http://schemas.openxmlformats.org/package/2006/relationships"><Relationship Id="rId9" Type="http://schemas.openxmlformats.org/officeDocument/2006/relationships/tags" Target="../tags/tag357.xml"/><Relationship Id="rId8" Type="http://schemas.openxmlformats.org/officeDocument/2006/relationships/slide" Target="slide95.xml"/><Relationship Id="rId7" Type="http://schemas.openxmlformats.org/officeDocument/2006/relationships/tags" Target="../tags/tag356.xml"/><Relationship Id="rId6" Type="http://schemas.openxmlformats.org/officeDocument/2006/relationships/slide" Target="slide94.xml"/><Relationship Id="rId5" Type="http://schemas.openxmlformats.org/officeDocument/2006/relationships/tags" Target="../tags/tag355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374.xml"/><Relationship Id="rId41" Type="http://schemas.openxmlformats.org/officeDocument/2006/relationships/tags" Target="../tags/tag373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372.xml"/><Relationship Id="rId38" Type="http://schemas.openxmlformats.org/officeDocument/2006/relationships/slide" Target="slide101.xml"/><Relationship Id="rId37" Type="http://schemas.openxmlformats.org/officeDocument/2006/relationships/tags" Target="../tags/tag371.xml"/><Relationship Id="rId36" Type="http://schemas.openxmlformats.org/officeDocument/2006/relationships/slide" Target="slide110.xml"/><Relationship Id="rId35" Type="http://schemas.openxmlformats.org/officeDocument/2006/relationships/tags" Target="../tags/tag370.xml"/><Relationship Id="rId34" Type="http://schemas.openxmlformats.org/officeDocument/2006/relationships/slide" Target="slide109.xml"/><Relationship Id="rId33" Type="http://schemas.openxmlformats.org/officeDocument/2006/relationships/tags" Target="../tags/tag369.xml"/><Relationship Id="rId32" Type="http://schemas.openxmlformats.org/officeDocument/2006/relationships/slide" Target="slide108.xml"/><Relationship Id="rId31" Type="http://schemas.openxmlformats.org/officeDocument/2006/relationships/tags" Target="../tags/tag368.xml"/><Relationship Id="rId30" Type="http://schemas.openxmlformats.org/officeDocument/2006/relationships/slide" Target="slide107.xml"/><Relationship Id="rId3" Type="http://schemas.openxmlformats.org/officeDocument/2006/relationships/tags" Target="../tags/tag354.xml"/><Relationship Id="rId29" Type="http://schemas.openxmlformats.org/officeDocument/2006/relationships/tags" Target="../tags/tag367.xml"/><Relationship Id="rId28" Type="http://schemas.openxmlformats.org/officeDocument/2006/relationships/slide" Target="slide106.xml"/><Relationship Id="rId27" Type="http://schemas.openxmlformats.org/officeDocument/2006/relationships/tags" Target="../tags/tag366.xml"/><Relationship Id="rId26" Type="http://schemas.openxmlformats.org/officeDocument/2006/relationships/slide" Target="slide105.xml"/><Relationship Id="rId25" Type="http://schemas.openxmlformats.org/officeDocument/2006/relationships/tags" Target="../tags/tag365.xml"/><Relationship Id="rId24" Type="http://schemas.openxmlformats.org/officeDocument/2006/relationships/slide" Target="slide104.xml"/><Relationship Id="rId23" Type="http://schemas.openxmlformats.org/officeDocument/2006/relationships/tags" Target="../tags/tag364.xml"/><Relationship Id="rId22" Type="http://schemas.openxmlformats.org/officeDocument/2006/relationships/slide" Target="slide103.xml"/><Relationship Id="rId21" Type="http://schemas.openxmlformats.org/officeDocument/2006/relationships/tags" Target="../tags/tag363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362.xml"/><Relationship Id="rId18" Type="http://schemas.openxmlformats.org/officeDocument/2006/relationships/slide" Target="slide100.xml"/><Relationship Id="rId17" Type="http://schemas.openxmlformats.org/officeDocument/2006/relationships/tags" Target="../tags/tag361.xml"/><Relationship Id="rId16" Type="http://schemas.openxmlformats.org/officeDocument/2006/relationships/slide" Target="slide99.xml"/><Relationship Id="rId15" Type="http://schemas.openxmlformats.org/officeDocument/2006/relationships/tags" Target="../tags/tag360.xml"/><Relationship Id="rId14" Type="http://schemas.openxmlformats.org/officeDocument/2006/relationships/slide" Target="slide98.xml"/><Relationship Id="rId13" Type="http://schemas.openxmlformats.org/officeDocument/2006/relationships/tags" Target="../tags/tag359.xml"/><Relationship Id="rId12" Type="http://schemas.openxmlformats.org/officeDocument/2006/relationships/slide" Target="slide97.xml"/><Relationship Id="rId11" Type="http://schemas.openxmlformats.org/officeDocument/2006/relationships/tags" Target="../tags/tag358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95.xml.rels><?xml version="1.0" encoding="UTF-8" standalone="yes"?>
<Relationships xmlns="http://schemas.openxmlformats.org/package/2006/relationships"><Relationship Id="rId9" Type="http://schemas.openxmlformats.org/officeDocument/2006/relationships/tags" Target="../tags/tag378.xml"/><Relationship Id="rId8" Type="http://schemas.openxmlformats.org/officeDocument/2006/relationships/slide" Target="slide95.xml"/><Relationship Id="rId7" Type="http://schemas.openxmlformats.org/officeDocument/2006/relationships/tags" Target="../tags/tag377.xml"/><Relationship Id="rId6" Type="http://schemas.openxmlformats.org/officeDocument/2006/relationships/slide" Target="slide94.xml"/><Relationship Id="rId5" Type="http://schemas.openxmlformats.org/officeDocument/2006/relationships/tags" Target="../tags/tag376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395.xml"/><Relationship Id="rId41" Type="http://schemas.openxmlformats.org/officeDocument/2006/relationships/tags" Target="../tags/tag394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393.xml"/><Relationship Id="rId38" Type="http://schemas.openxmlformats.org/officeDocument/2006/relationships/slide" Target="slide101.xml"/><Relationship Id="rId37" Type="http://schemas.openxmlformats.org/officeDocument/2006/relationships/tags" Target="../tags/tag392.xml"/><Relationship Id="rId36" Type="http://schemas.openxmlformats.org/officeDocument/2006/relationships/slide" Target="slide110.xml"/><Relationship Id="rId35" Type="http://schemas.openxmlformats.org/officeDocument/2006/relationships/tags" Target="../tags/tag391.xml"/><Relationship Id="rId34" Type="http://schemas.openxmlformats.org/officeDocument/2006/relationships/slide" Target="slide109.xml"/><Relationship Id="rId33" Type="http://schemas.openxmlformats.org/officeDocument/2006/relationships/tags" Target="../tags/tag390.xml"/><Relationship Id="rId32" Type="http://schemas.openxmlformats.org/officeDocument/2006/relationships/slide" Target="slide108.xml"/><Relationship Id="rId31" Type="http://schemas.openxmlformats.org/officeDocument/2006/relationships/tags" Target="../tags/tag389.xml"/><Relationship Id="rId30" Type="http://schemas.openxmlformats.org/officeDocument/2006/relationships/slide" Target="slide107.xml"/><Relationship Id="rId3" Type="http://schemas.openxmlformats.org/officeDocument/2006/relationships/tags" Target="../tags/tag375.xml"/><Relationship Id="rId29" Type="http://schemas.openxmlformats.org/officeDocument/2006/relationships/tags" Target="../tags/tag388.xml"/><Relationship Id="rId28" Type="http://schemas.openxmlformats.org/officeDocument/2006/relationships/slide" Target="slide106.xml"/><Relationship Id="rId27" Type="http://schemas.openxmlformats.org/officeDocument/2006/relationships/tags" Target="../tags/tag387.xml"/><Relationship Id="rId26" Type="http://schemas.openxmlformats.org/officeDocument/2006/relationships/slide" Target="slide105.xml"/><Relationship Id="rId25" Type="http://schemas.openxmlformats.org/officeDocument/2006/relationships/tags" Target="../tags/tag386.xml"/><Relationship Id="rId24" Type="http://schemas.openxmlformats.org/officeDocument/2006/relationships/slide" Target="slide104.xml"/><Relationship Id="rId23" Type="http://schemas.openxmlformats.org/officeDocument/2006/relationships/tags" Target="../tags/tag385.xml"/><Relationship Id="rId22" Type="http://schemas.openxmlformats.org/officeDocument/2006/relationships/slide" Target="slide103.xml"/><Relationship Id="rId21" Type="http://schemas.openxmlformats.org/officeDocument/2006/relationships/tags" Target="../tags/tag384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383.xml"/><Relationship Id="rId18" Type="http://schemas.openxmlformats.org/officeDocument/2006/relationships/slide" Target="slide100.xml"/><Relationship Id="rId17" Type="http://schemas.openxmlformats.org/officeDocument/2006/relationships/tags" Target="../tags/tag382.xml"/><Relationship Id="rId16" Type="http://schemas.openxmlformats.org/officeDocument/2006/relationships/slide" Target="slide99.xml"/><Relationship Id="rId15" Type="http://schemas.openxmlformats.org/officeDocument/2006/relationships/tags" Target="../tags/tag381.xml"/><Relationship Id="rId14" Type="http://schemas.openxmlformats.org/officeDocument/2006/relationships/slide" Target="slide98.xml"/><Relationship Id="rId13" Type="http://schemas.openxmlformats.org/officeDocument/2006/relationships/tags" Target="../tags/tag380.xml"/><Relationship Id="rId12" Type="http://schemas.openxmlformats.org/officeDocument/2006/relationships/slide" Target="slide97.xml"/><Relationship Id="rId11" Type="http://schemas.openxmlformats.org/officeDocument/2006/relationships/tags" Target="../tags/tag379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96.xml.rels><?xml version="1.0" encoding="UTF-8" standalone="yes"?>
<Relationships xmlns="http://schemas.openxmlformats.org/package/2006/relationships"><Relationship Id="rId9" Type="http://schemas.openxmlformats.org/officeDocument/2006/relationships/tags" Target="../tags/tag399.xml"/><Relationship Id="rId8" Type="http://schemas.openxmlformats.org/officeDocument/2006/relationships/slide" Target="slide95.xml"/><Relationship Id="rId7" Type="http://schemas.openxmlformats.org/officeDocument/2006/relationships/tags" Target="../tags/tag398.xml"/><Relationship Id="rId6" Type="http://schemas.openxmlformats.org/officeDocument/2006/relationships/slide" Target="slide94.xml"/><Relationship Id="rId5" Type="http://schemas.openxmlformats.org/officeDocument/2006/relationships/tags" Target="../tags/tag397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416.xml"/><Relationship Id="rId41" Type="http://schemas.openxmlformats.org/officeDocument/2006/relationships/tags" Target="../tags/tag415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414.xml"/><Relationship Id="rId38" Type="http://schemas.openxmlformats.org/officeDocument/2006/relationships/slide" Target="slide101.xml"/><Relationship Id="rId37" Type="http://schemas.openxmlformats.org/officeDocument/2006/relationships/tags" Target="../tags/tag413.xml"/><Relationship Id="rId36" Type="http://schemas.openxmlformats.org/officeDocument/2006/relationships/slide" Target="slide110.xml"/><Relationship Id="rId35" Type="http://schemas.openxmlformats.org/officeDocument/2006/relationships/tags" Target="../tags/tag412.xml"/><Relationship Id="rId34" Type="http://schemas.openxmlformats.org/officeDocument/2006/relationships/slide" Target="slide109.xml"/><Relationship Id="rId33" Type="http://schemas.openxmlformats.org/officeDocument/2006/relationships/tags" Target="../tags/tag411.xml"/><Relationship Id="rId32" Type="http://schemas.openxmlformats.org/officeDocument/2006/relationships/slide" Target="slide108.xml"/><Relationship Id="rId31" Type="http://schemas.openxmlformats.org/officeDocument/2006/relationships/tags" Target="../tags/tag410.xml"/><Relationship Id="rId30" Type="http://schemas.openxmlformats.org/officeDocument/2006/relationships/slide" Target="slide107.xml"/><Relationship Id="rId3" Type="http://schemas.openxmlformats.org/officeDocument/2006/relationships/tags" Target="../tags/tag396.xml"/><Relationship Id="rId29" Type="http://schemas.openxmlformats.org/officeDocument/2006/relationships/tags" Target="../tags/tag409.xml"/><Relationship Id="rId28" Type="http://schemas.openxmlformats.org/officeDocument/2006/relationships/slide" Target="slide106.xml"/><Relationship Id="rId27" Type="http://schemas.openxmlformats.org/officeDocument/2006/relationships/tags" Target="../tags/tag408.xml"/><Relationship Id="rId26" Type="http://schemas.openxmlformats.org/officeDocument/2006/relationships/slide" Target="slide105.xml"/><Relationship Id="rId25" Type="http://schemas.openxmlformats.org/officeDocument/2006/relationships/tags" Target="../tags/tag407.xml"/><Relationship Id="rId24" Type="http://schemas.openxmlformats.org/officeDocument/2006/relationships/slide" Target="slide104.xml"/><Relationship Id="rId23" Type="http://schemas.openxmlformats.org/officeDocument/2006/relationships/tags" Target="../tags/tag406.xml"/><Relationship Id="rId22" Type="http://schemas.openxmlformats.org/officeDocument/2006/relationships/slide" Target="slide103.xml"/><Relationship Id="rId21" Type="http://schemas.openxmlformats.org/officeDocument/2006/relationships/tags" Target="../tags/tag405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404.xml"/><Relationship Id="rId18" Type="http://schemas.openxmlformats.org/officeDocument/2006/relationships/slide" Target="slide100.xml"/><Relationship Id="rId17" Type="http://schemas.openxmlformats.org/officeDocument/2006/relationships/tags" Target="../tags/tag403.xml"/><Relationship Id="rId16" Type="http://schemas.openxmlformats.org/officeDocument/2006/relationships/slide" Target="slide99.xml"/><Relationship Id="rId15" Type="http://schemas.openxmlformats.org/officeDocument/2006/relationships/tags" Target="../tags/tag402.xml"/><Relationship Id="rId14" Type="http://schemas.openxmlformats.org/officeDocument/2006/relationships/slide" Target="slide98.xml"/><Relationship Id="rId13" Type="http://schemas.openxmlformats.org/officeDocument/2006/relationships/tags" Target="../tags/tag401.xml"/><Relationship Id="rId12" Type="http://schemas.openxmlformats.org/officeDocument/2006/relationships/slide" Target="slide97.xml"/><Relationship Id="rId11" Type="http://schemas.openxmlformats.org/officeDocument/2006/relationships/tags" Target="../tags/tag400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97.xml.rels><?xml version="1.0" encoding="UTF-8" standalone="yes"?>
<Relationships xmlns="http://schemas.openxmlformats.org/package/2006/relationships"><Relationship Id="rId9" Type="http://schemas.openxmlformats.org/officeDocument/2006/relationships/tags" Target="../tags/tag420.xml"/><Relationship Id="rId8" Type="http://schemas.openxmlformats.org/officeDocument/2006/relationships/slide" Target="slide95.xml"/><Relationship Id="rId7" Type="http://schemas.openxmlformats.org/officeDocument/2006/relationships/tags" Target="../tags/tag419.xml"/><Relationship Id="rId6" Type="http://schemas.openxmlformats.org/officeDocument/2006/relationships/slide" Target="slide94.xml"/><Relationship Id="rId5" Type="http://schemas.openxmlformats.org/officeDocument/2006/relationships/tags" Target="../tags/tag418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437.xml"/><Relationship Id="rId41" Type="http://schemas.openxmlformats.org/officeDocument/2006/relationships/tags" Target="../tags/tag436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435.xml"/><Relationship Id="rId38" Type="http://schemas.openxmlformats.org/officeDocument/2006/relationships/slide" Target="slide101.xml"/><Relationship Id="rId37" Type="http://schemas.openxmlformats.org/officeDocument/2006/relationships/tags" Target="../tags/tag434.xml"/><Relationship Id="rId36" Type="http://schemas.openxmlformats.org/officeDocument/2006/relationships/slide" Target="slide110.xml"/><Relationship Id="rId35" Type="http://schemas.openxmlformats.org/officeDocument/2006/relationships/tags" Target="../tags/tag433.xml"/><Relationship Id="rId34" Type="http://schemas.openxmlformats.org/officeDocument/2006/relationships/slide" Target="slide109.xml"/><Relationship Id="rId33" Type="http://schemas.openxmlformats.org/officeDocument/2006/relationships/tags" Target="../tags/tag432.xml"/><Relationship Id="rId32" Type="http://schemas.openxmlformats.org/officeDocument/2006/relationships/slide" Target="slide108.xml"/><Relationship Id="rId31" Type="http://schemas.openxmlformats.org/officeDocument/2006/relationships/tags" Target="../tags/tag431.xml"/><Relationship Id="rId30" Type="http://schemas.openxmlformats.org/officeDocument/2006/relationships/slide" Target="slide107.xml"/><Relationship Id="rId3" Type="http://schemas.openxmlformats.org/officeDocument/2006/relationships/tags" Target="../tags/tag417.xml"/><Relationship Id="rId29" Type="http://schemas.openxmlformats.org/officeDocument/2006/relationships/tags" Target="../tags/tag430.xml"/><Relationship Id="rId28" Type="http://schemas.openxmlformats.org/officeDocument/2006/relationships/slide" Target="slide106.xml"/><Relationship Id="rId27" Type="http://schemas.openxmlformats.org/officeDocument/2006/relationships/tags" Target="../tags/tag429.xml"/><Relationship Id="rId26" Type="http://schemas.openxmlformats.org/officeDocument/2006/relationships/slide" Target="slide105.xml"/><Relationship Id="rId25" Type="http://schemas.openxmlformats.org/officeDocument/2006/relationships/tags" Target="../tags/tag428.xml"/><Relationship Id="rId24" Type="http://schemas.openxmlformats.org/officeDocument/2006/relationships/slide" Target="slide104.xml"/><Relationship Id="rId23" Type="http://schemas.openxmlformats.org/officeDocument/2006/relationships/tags" Target="../tags/tag427.xml"/><Relationship Id="rId22" Type="http://schemas.openxmlformats.org/officeDocument/2006/relationships/slide" Target="slide103.xml"/><Relationship Id="rId21" Type="http://schemas.openxmlformats.org/officeDocument/2006/relationships/tags" Target="../tags/tag426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425.xml"/><Relationship Id="rId18" Type="http://schemas.openxmlformats.org/officeDocument/2006/relationships/slide" Target="slide100.xml"/><Relationship Id="rId17" Type="http://schemas.openxmlformats.org/officeDocument/2006/relationships/tags" Target="../tags/tag424.xml"/><Relationship Id="rId16" Type="http://schemas.openxmlformats.org/officeDocument/2006/relationships/slide" Target="slide99.xml"/><Relationship Id="rId15" Type="http://schemas.openxmlformats.org/officeDocument/2006/relationships/tags" Target="../tags/tag423.xml"/><Relationship Id="rId14" Type="http://schemas.openxmlformats.org/officeDocument/2006/relationships/slide" Target="slide98.xml"/><Relationship Id="rId13" Type="http://schemas.openxmlformats.org/officeDocument/2006/relationships/tags" Target="../tags/tag422.xml"/><Relationship Id="rId12" Type="http://schemas.openxmlformats.org/officeDocument/2006/relationships/slide" Target="slide97.xml"/><Relationship Id="rId11" Type="http://schemas.openxmlformats.org/officeDocument/2006/relationships/tags" Target="../tags/tag421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98.xml.rels><?xml version="1.0" encoding="UTF-8" standalone="yes"?>
<Relationships xmlns="http://schemas.openxmlformats.org/package/2006/relationships"><Relationship Id="rId9" Type="http://schemas.openxmlformats.org/officeDocument/2006/relationships/tags" Target="../tags/tag441.xml"/><Relationship Id="rId8" Type="http://schemas.openxmlformats.org/officeDocument/2006/relationships/slide" Target="slide95.xml"/><Relationship Id="rId7" Type="http://schemas.openxmlformats.org/officeDocument/2006/relationships/tags" Target="../tags/tag440.xml"/><Relationship Id="rId6" Type="http://schemas.openxmlformats.org/officeDocument/2006/relationships/slide" Target="slide94.xml"/><Relationship Id="rId5" Type="http://schemas.openxmlformats.org/officeDocument/2006/relationships/tags" Target="../tags/tag439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458.xml"/><Relationship Id="rId41" Type="http://schemas.openxmlformats.org/officeDocument/2006/relationships/tags" Target="../tags/tag457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456.xml"/><Relationship Id="rId38" Type="http://schemas.openxmlformats.org/officeDocument/2006/relationships/slide" Target="slide101.xml"/><Relationship Id="rId37" Type="http://schemas.openxmlformats.org/officeDocument/2006/relationships/tags" Target="../tags/tag455.xml"/><Relationship Id="rId36" Type="http://schemas.openxmlformats.org/officeDocument/2006/relationships/slide" Target="slide110.xml"/><Relationship Id="rId35" Type="http://schemas.openxmlformats.org/officeDocument/2006/relationships/tags" Target="../tags/tag454.xml"/><Relationship Id="rId34" Type="http://schemas.openxmlformats.org/officeDocument/2006/relationships/slide" Target="slide109.xml"/><Relationship Id="rId33" Type="http://schemas.openxmlformats.org/officeDocument/2006/relationships/tags" Target="../tags/tag453.xml"/><Relationship Id="rId32" Type="http://schemas.openxmlformats.org/officeDocument/2006/relationships/slide" Target="slide108.xml"/><Relationship Id="rId31" Type="http://schemas.openxmlformats.org/officeDocument/2006/relationships/tags" Target="../tags/tag452.xml"/><Relationship Id="rId30" Type="http://schemas.openxmlformats.org/officeDocument/2006/relationships/slide" Target="slide107.xml"/><Relationship Id="rId3" Type="http://schemas.openxmlformats.org/officeDocument/2006/relationships/tags" Target="../tags/tag438.xml"/><Relationship Id="rId29" Type="http://schemas.openxmlformats.org/officeDocument/2006/relationships/tags" Target="../tags/tag451.xml"/><Relationship Id="rId28" Type="http://schemas.openxmlformats.org/officeDocument/2006/relationships/slide" Target="slide106.xml"/><Relationship Id="rId27" Type="http://schemas.openxmlformats.org/officeDocument/2006/relationships/tags" Target="../tags/tag450.xml"/><Relationship Id="rId26" Type="http://schemas.openxmlformats.org/officeDocument/2006/relationships/slide" Target="slide105.xml"/><Relationship Id="rId25" Type="http://schemas.openxmlformats.org/officeDocument/2006/relationships/tags" Target="../tags/tag449.xml"/><Relationship Id="rId24" Type="http://schemas.openxmlformats.org/officeDocument/2006/relationships/slide" Target="slide104.xml"/><Relationship Id="rId23" Type="http://schemas.openxmlformats.org/officeDocument/2006/relationships/tags" Target="../tags/tag448.xml"/><Relationship Id="rId22" Type="http://schemas.openxmlformats.org/officeDocument/2006/relationships/slide" Target="slide103.xml"/><Relationship Id="rId21" Type="http://schemas.openxmlformats.org/officeDocument/2006/relationships/tags" Target="../tags/tag447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446.xml"/><Relationship Id="rId18" Type="http://schemas.openxmlformats.org/officeDocument/2006/relationships/slide" Target="slide100.xml"/><Relationship Id="rId17" Type="http://schemas.openxmlformats.org/officeDocument/2006/relationships/tags" Target="../tags/tag445.xml"/><Relationship Id="rId16" Type="http://schemas.openxmlformats.org/officeDocument/2006/relationships/slide" Target="slide99.xml"/><Relationship Id="rId15" Type="http://schemas.openxmlformats.org/officeDocument/2006/relationships/tags" Target="../tags/tag444.xml"/><Relationship Id="rId14" Type="http://schemas.openxmlformats.org/officeDocument/2006/relationships/slide" Target="slide98.xml"/><Relationship Id="rId13" Type="http://schemas.openxmlformats.org/officeDocument/2006/relationships/tags" Target="../tags/tag443.xml"/><Relationship Id="rId12" Type="http://schemas.openxmlformats.org/officeDocument/2006/relationships/slide" Target="slide97.xml"/><Relationship Id="rId11" Type="http://schemas.openxmlformats.org/officeDocument/2006/relationships/tags" Target="../tags/tag442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_rels/slide99.xml.rels><?xml version="1.0" encoding="UTF-8" standalone="yes"?>
<Relationships xmlns="http://schemas.openxmlformats.org/package/2006/relationships"><Relationship Id="rId9" Type="http://schemas.openxmlformats.org/officeDocument/2006/relationships/tags" Target="../tags/tag462.xml"/><Relationship Id="rId8" Type="http://schemas.openxmlformats.org/officeDocument/2006/relationships/slide" Target="slide95.xml"/><Relationship Id="rId7" Type="http://schemas.openxmlformats.org/officeDocument/2006/relationships/tags" Target="../tags/tag461.xml"/><Relationship Id="rId6" Type="http://schemas.openxmlformats.org/officeDocument/2006/relationships/slide" Target="slide94.xml"/><Relationship Id="rId5" Type="http://schemas.openxmlformats.org/officeDocument/2006/relationships/tags" Target="../tags/tag460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479.xml"/><Relationship Id="rId41" Type="http://schemas.openxmlformats.org/officeDocument/2006/relationships/tags" Target="../tags/tag478.xml"/><Relationship Id="rId40" Type="http://schemas.openxmlformats.org/officeDocument/2006/relationships/slide" Target="slide111.xml"/><Relationship Id="rId4" Type="http://schemas.openxmlformats.org/officeDocument/2006/relationships/slide" Target="slide93.xml"/><Relationship Id="rId39" Type="http://schemas.openxmlformats.org/officeDocument/2006/relationships/tags" Target="../tags/tag477.xml"/><Relationship Id="rId38" Type="http://schemas.openxmlformats.org/officeDocument/2006/relationships/slide" Target="slide101.xml"/><Relationship Id="rId37" Type="http://schemas.openxmlformats.org/officeDocument/2006/relationships/tags" Target="../tags/tag476.xml"/><Relationship Id="rId36" Type="http://schemas.openxmlformats.org/officeDocument/2006/relationships/slide" Target="slide110.xml"/><Relationship Id="rId35" Type="http://schemas.openxmlformats.org/officeDocument/2006/relationships/tags" Target="../tags/tag475.xml"/><Relationship Id="rId34" Type="http://schemas.openxmlformats.org/officeDocument/2006/relationships/slide" Target="slide109.xml"/><Relationship Id="rId33" Type="http://schemas.openxmlformats.org/officeDocument/2006/relationships/tags" Target="../tags/tag474.xml"/><Relationship Id="rId32" Type="http://schemas.openxmlformats.org/officeDocument/2006/relationships/slide" Target="slide108.xml"/><Relationship Id="rId31" Type="http://schemas.openxmlformats.org/officeDocument/2006/relationships/tags" Target="../tags/tag473.xml"/><Relationship Id="rId30" Type="http://schemas.openxmlformats.org/officeDocument/2006/relationships/slide" Target="slide107.xml"/><Relationship Id="rId3" Type="http://schemas.openxmlformats.org/officeDocument/2006/relationships/tags" Target="../tags/tag459.xml"/><Relationship Id="rId29" Type="http://schemas.openxmlformats.org/officeDocument/2006/relationships/tags" Target="../tags/tag472.xml"/><Relationship Id="rId28" Type="http://schemas.openxmlformats.org/officeDocument/2006/relationships/slide" Target="slide106.xml"/><Relationship Id="rId27" Type="http://schemas.openxmlformats.org/officeDocument/2006/relationships/tags" Target="../tags/tag471.xml"/><Relationship Id="rId26" Type="http://schemas.openxmlformats.org/officeDocument/2006/relationships/slide" Target="slide105.xml"/><Relationship Id="rId25" Type="http://schemas.openxmlformats.org/officeDocument/2006/relationships/tags" Target="../tags/tag470.xml"/><Relationship Id="rId24" Type="http://schemas.openxmlformats.org/officeDocument/2006/relationships/slide" Target="slide104.xml"/><Relationship Id="rId23" Type="http://schemas.openxmlformats.org/officeDocument/2006/relationships/tags" Target="../tags/tag469.xml"/><Relationship Id="rId22" Type="http://schemas.openxmlformats.org/officeDocument/2006/relationships/slide" Target="slide103.xml"/><Relationship Id="rId21" Type="http://schemas.openxmlformats.org/officeDocument/2006/relationships/tags" Target="../tags/tag468.xml"/><Relationship Id="rId20" Type="http://schemas.openxmlformats.org/officeDocument/2006/relationships/slide" Target="slide102.xml"/><Relationship Id="rId2" Type="http://schemas.openxmlformats.org/officeDocument/2006/relationships/slide" Target="slide92.xml"/><Relationship Id="rId19" Type="http://schemas.openxmlformats.org/officeDocument/2006/relationships/tags" Target="../tags/tag467.xml"/><Relationship Id="rId18" Type="http://schemas.openxmlformats.org/officeDocument/2006/relationships/slide" Target="slide100.xml"/><Relationship Id="rId17" Type="http://schemas.openxmlformats.org/officeDocument/2006/relationships/tags" Target="../tags/tag466.xml"/><Relationship Id="rId16" Type="http://schemas.openxmlformats.org/officeDocument/2006/relationships/slide" Target="slide99.xml"/><Relationship Id="rId15" Type="http://schemas.openxmlformats.org/officeDocument/2006/relationships/tags" Target="../tags/tag465.xml"/><Relationship Id="rId14" Type="http://schemas.openxmlformats.org/officeDocument/2006/relationships/slide" Target="slide98.xml"/><Relationship Id="rId13" Type="http://schemas.openxmlformats.org/officeDocument/2006/relationships/tags" Target="../tags/tag464.xml"/><Relationship Id="rId12" Type="http://schemas.openxmlformats.org/officeDocument/2006/relationships/slide" Target="slide97.xml"/><Relationship Id="rId11" Type="http://schemas.openxmlformats.org/officeDocument/2006/relationships/tags" Target="../tags/tag463.xml"/><Relationship Id="rId10" Type="http://schemas.openxmlformats.org/officeDocument/2006/relationships/slide" Target="slide96.xml"/><Relationship Id="rId1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372745" y="1122680"/>
          <a:ext cx="8258810" cy="3245485"/>
        </p:xfrm>
        <a:graphic>
          <a:graphicData uri="http://schemas.openxmlformats.org/drawingml/2006/table">
            <a:tbl>
              <a:tblPr/>
              <a:tblGrid>
                <a:gridCol w="1306195"/>
                <a:gridCol w="2711450"/>
                <a:gridCol w="1699260"/>
                <a:gridCol w="254190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情态动词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1. 理解并掌握常用情态动词的基本用法</a:t>
                      </a:r>
                      <a:endParaRPr lang="zh-CN" alt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2. 掌握must、 may、 can't表推测的用法</a:t>
                      </a:r>
                      <a:endParaRPr lang="zh-CN" alt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2022</a:t>
                      </a: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13715" y="1570355"/>
            <a:ext cx="822261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—Have you had lunch yet?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I have. I ________ it in the dining hall just now.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have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do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had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did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3715" y="3312795"/>
            <a:ext cx="8222615" cy="521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just now常用于一般过去时态的句子中，故选had。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66864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He wants to ________ a lawyer when he grows up.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grow    B. get    C. become    D. make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4137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become意为“成为”。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759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3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)11. The students will go to the Summer Palace if it ________ tomorrow afternoon.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don't rain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doesn't rain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3990340" indent="-3990340" defTabSz="914400" fontAlgn="auto">
              <a:lnSpc>
                <a:spcPct val="130000"/>
              </a:lnSpc>
              <a:tabLst>
                <a:tab pos="895350" algn="l"/>
              </a:tabLst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won't rain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isn't rain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8932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条件状语从句中，主句用一般将来时态，从句用一般现在时态。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)12. It's time for sports. Let's ________ football.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 play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played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play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playing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43910"/>
            <a:ext cx="806958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let sb. do sth.意为“让某人做某事”。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13. She's never late for school,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has she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doesn't she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is she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isn't she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句中的She's是She is的缩写，never是表示否定意义的副词，根据反义疑问句“前否后肯，前肯后否”的原则可知答案。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)14. Jim has difficulty ________ his homework.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finish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B. finishing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to finish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finished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23850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have difficulty (in) doing sth.意为“做某事有困难”，in 可以省略。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)15. Please remember to ________ the lights when you leave.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turn off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turn down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turn up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turn on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turn off意为“关掉”。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880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7360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16.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You'd better ________ at home and________ your homework.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 stay; do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B. stay; do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to stay; to do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stay; to do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82803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626745" y="325755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had better后面用动词原形。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4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5" grpId="0" bldLvl="0" animBg="1"/>
      <p:bldP spid="5" grpId="1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26745" y="1901825"/>
            <a:ext cx="8296910" cy="1340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)17. Jack decided ________ England.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 leave    B. left    C. leaving    D. leave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2011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decide to do sth.意为“决定做某事”。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935172" y="200773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)18. —Must I return your book this afternoon?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you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needn't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don't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can't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mustn't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55295" y="3174365"/>
            <a:ext cx="844296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情态动词must引导的一般疑问句，否定回答通常用needn't。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39287" y="172770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 动词的定义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表示动作或状态的词叫作动词，它是构成句子的核心，是英语句子中不可缺少的重要组成部分。动词有时态、语态、和语气的变化。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)19. Thank you for ________ me your bike.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borrowing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borrowed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C. lending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lent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borrow...from表示“借进来”，lend...to表示“借出”，介词后动词用-ing形式。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4929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)20. I ________ much time finishing the work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spend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spent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cost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took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句意：“昨天我花了很多时间完成这个工作。”yesterday是一般过去时态的标志词。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91027" y="17480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二</a:t>
            </a: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、</a:t>
            </a: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21. He can run very fast. (改为一般疑问句)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run very fast?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6332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Can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can 是情态动词，含有情态动词的陈述句变一般疑问句时应把情态动词提到句首。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484120" y="23006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 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3" grpId="0"/>
      <p:bldP spid="6" grpId="1"/>
      <p:bldP spid="3" grpId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22. Jim enjoyed himself in the park.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Jim ________ ________ ________ ________ in the park.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790065" y="233235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enjoy oneself 和have a good time 同义，都表示“玩得很高兴，过得很愉快”。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926840" y="23006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good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5257165" y="232283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time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2987675" y="233743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3" grpId="0"/>
      <p:bldP spid="9" grpId="0"/>
      <p:bldP spid="7" grpId="0"/>
      <p:bldP spid="6" grpId="1"/>
      <p:bldP spid="3" grpId="1"/>
      <p:bldP spid="9" grpId="1"/>
      <p:bldP spid="7" grpId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r>
              <a:rPr lang="zh-CN" altLang="en-US"/>
              <a:t>*页，共123页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16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23. It took him an hour to write the letter.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He________ an hour ________ the letter.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45859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spent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3267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It took sb. some time to do sth.和 sb. spent some time doing sth. 同义。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348996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writing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8" grpId="0"/>
      <p:bldP spid="6" grpId="1"/>
      <p:bldP spid="8" grpId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4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24. You'd better go home early after class. (改为否定句)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You'd better________ ________ home early after class.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16530" y="232283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not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4670" y="338328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had better do sth. 的否定形式为 had better not do sth.。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923030" y="227838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go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25. There's something wrong with your computer. (改为否定句)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________ ________ wrong with your computer.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03962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isn't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903220" y="2313305"/>
            <a:ext cx="122491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anything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6" grpId="1"/>
      <p:bldP spid="7" grpId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She looks like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father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(对画线部分提问)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she look like?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07720" y="2333625"/>
            <a:ext cx="163385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Who/Whom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40430"/>
            <a:ext cx="8260715" cy="7308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对like后面的表示人的宾语提问时，who和whom都可用。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512695" y="233362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does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3419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With my teacher's help, I have made great progress in my English.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My teacher ________ ________ make great progress in my English.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306320" y="276098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helps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691255"/>
            <a:ext cx="7982585" cy="7308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help sb. do sth.意为“帮助某人做某事”。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808095" y="276098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me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The boys did what we told them. (改为一般疑问句)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the boys ________ what you told them?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22682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51282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6" grpId="1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【知识点二】 动词的分类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动词可以分为行为动词、连系动词、助动词和情态动词四类。另外，动词有五种基本形式：以动词do为例，原形为do，第三人称单数形式为does，过去式为did，过去分词为done，现在分词为doing。这五种形式和助动词一起构成动词的各种时态、语态和语气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She stays in Chongqing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for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days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(对画线部分提问)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________ she stay in Chongqing?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6332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40430"/>
            <a:ext cx="7870825" cy="7308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对一段时间提问用how long。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44602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long 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57632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does 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  <p:bldP spid="3" grpId="0"/>
      <p:bldP spid="3" grpId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30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Tom goes to the cinema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once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month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(对画线部分提问)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________ Tom ________ to the cinema?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5379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40430"/>
            <a:ext cx="7983220" cy="7308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对频率提问用how often。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47459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ofen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427095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does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212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go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7" grpId="0"/>
      <p:bldP spid="6" grpId="1"/>
      <p:bldP spid="7" grpId="1"/>
      <p:bldP spid="3" grpId="0"/>
      <p:bldP spid="3" grpId="1"/>
      <p:bldP spid="9" grpId="0"/>
      <p:bldP spid="9" grpId="1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【知识点三】 动词的用法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连系动词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连系动词是用来辅助说明主语的词，本身有词义，但是不能单独作谓语，必须与表语构成系表结构来说明主语的状况、性质、特征等。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0012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(1)表示主语状态和特征的词:be动词。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如:Heisadoctor.他是一名医生。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Thebookisnew.这本书是新的。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(2)表示主语状态变化的词： become、 grow、 turn、 fall、 get、 go、 come等。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如：When autumn comes, the leaves turn yellow. 秋天来了，树叶黄了。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 is getting darker and darker. 天色变得越来越暗了。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(3)表示某种状态延续或持续的词： keep、 remain、 stay等。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如：Please keep quiet. 请保持安静。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(4)表示“看起来像”的词： seem、 appear、 look等。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looks sad. 他看起来很伤心。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(5)感官动词： feel、 smell、 sound、 taste、 touch等(后接形容词)。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如：This kind of cloth feels very soft. 这种布手感很软。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This flower smells very sweet. 这朵花闻起来很香。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5" name="文本框 1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3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练习一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5935" y="1776095"/>
            <a:ext cx="8524875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The food in the bowl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smells badly    B. is smelt badly    C. is smelt bad    D. smells bad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12165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894715" y="3644265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本题考查“连系动词＋形容词”结构。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8" grpId="0"/>
      <p:bldP spid="1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28040" y="3339465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本题考查“连系动词＋形容词”结构。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5935" y="1776095"/>
            <a:ext cx="8056245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Most of the leaves ________ yellow when autumn comes.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keep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look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turn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get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2965" y="1900555"/>
            <a:ext cx="309880" cy="4127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4" grpId="0"/>
      <p:bldP spid="1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28040" y="333946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touch作连系动词时，后接形容词作表语；sell是实义动词，应用副词修饰实义动词。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5935" y="1776095"/>
            <a:ext cx="7963535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The scarf ________ soft and ________ well.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is touched; sell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touches; sells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4451985" indent="-4451985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is smelt; sell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smells; sells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2965" y="1883410"/>
            <a:ext cx="3098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4" grpId="0"/>
      <p:bldP spid="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第八章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　</a:t>
            </a: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动</a:t>
            </a:r>
            <a:r>
              <a:rPr lang="en-US" alt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  </a:t>
            </a: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  <a:sym typeface="+mn-ea"/>
              </a:rPr>
              <a:t>词</a:t>
            </a:r>
            <a:endParaRPr lang="zh-CN" alt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  <a:sym typeface="+mn-ea"/>
            </a:endParaRPr>
          </a:p>
          <a:p>
            <a:pPr algn="ctr" fontAlgn="auto">
              <a:defRPr/>
            </a:pP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28040" y="3339465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连系动词通常不用于被动语态。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53720" y="1776095"/>
            <a:ext cx="807466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The piece of music ________ beautiful.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is sounding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listens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is hearing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sounds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2965" y="1883410"/>
            <a:ext cx="3098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/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4" grpId="0"/>
      <p:bldP spid="1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3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28040" y="3339465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keep quiet意为“保持安静”。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5935" y="1776095"/>
            <a:ext cx="8422005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We must keep ________ when we practise listening exercises.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quiet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quietly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silent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silently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28040" y="1883410"/>
            <a:ext cx="3098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/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4" grpId="0"/>
      <p:bldP spid="1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行为动词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行为动词又称为实义动词，它有实在的意义，在句子中可独立作谓语。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(1)行为动词的分类。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行为动词分为及物动词和不及物动词。及物动词后可以直接接宾语；不及物动词后不能直接接宾语，如果要接宾语必须加上适当的介词。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45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如：Jack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plays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(及物动词)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basketball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(宾语) every day. 杰克每天打篮球。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My mother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looking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(不及物动词)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after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(介词)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my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sick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younger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sister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(宾语).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妈妈正在照顾我的生病的妹妹。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194675" cy="3201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(2)常见行为动词的搭配。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①后接to do的动词。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afford to do sth. 负担得起做某事　　　　agree to do sth. 同意做某事(计划、安排等)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ask sb. to do sth. 要求某人做某事    choose to do sth. 选择做某事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decide to do sth. 决定做某事    demand to do sth. 要求做某事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387080" cy="288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expect to do sth. 期待做某事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fail to do sth. 未能做某事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help (to) do sth. 帮助做某事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hope to do sth. 希望做某事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manage to do sth. 设法做某事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plan to do sth. 计划做某事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prepare to do sth. 准备做某事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pretend to do sth. 假装做某事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promise to do sth. 答应做某事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refuse to do sth. 拒绝做某事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want to do sth. 想要做某事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wish to do sth. 希望做某事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want to go skating with my classmates this afternoon.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今天下午我想和同学们一起去溜冰。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My mum asks me to clean my room at once. 妈妈叫我立刻打扫我的房间。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8115" y="1314450"/>
            <a:ext cx="882777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②后接doing的动词。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can't help doing sth. 情不自禁做某事    consider doing sth. 考虑做某事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 well in doing sth. 擅长做某事    enjoy doing sth. 喜欢做某事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finish doing sth. 完成做某事    fancy doing sth. 幻想做某事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give up doing sth. 放弃做某事    hate doing sth. 讨厌做某事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2250" y="1229995"/>
            <a:ext cx="8645525" cy="3234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fun (in) doing sth. 做某事有乐趣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trouble (in) doing sth. 做某事遇到困难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imagine doing sth. 想象做某事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insist on doing sth. 坚持做某事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practise doing sth. 练习做某事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keep (on) doing sth. 坚持做某事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keep sb. doing sth. 让某人做某事    keep sb. from doing sth. 阻止某人做某事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 forward to doing sth. 盼望做某事    like doing sth. 喜欢做某事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80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mind doing sth. 介意做某事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prefer doing sth. to doing sth. 喜欢做……胜过做……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spend some time (in) doing sth. 花费时间做某事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stop sb. from doing sth. 阻止某人做某事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suggest doing sth. 建议做某事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thank sb. for doing sth. 因(别人)做了某事而表示感谢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08000" y="1045210"/>
          <a:ext cx="7990840" cy="3647440"/>
        </p:xfrm>
        <a:graphic>
          <a:graphicData uri="http://schemas.openxmlformats.org/drawingml/2006/table">
            <a:tbl>
              <a:tblPr/>
              <a:tblGrid>
                <a:gridCol w="1379220"/>
                <a:gridCol w="1678940"/>
                <a:gridCol w="1826260"/>
                <a:gridCol w="310642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977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行为动词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1. 理解、识别并能熟练运用行为动词在句子中的不同用法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19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6. My friend and I </a:t>
                      </a:r>
                      <a:r>
                        <a:rPr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took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a walk... (单项选择)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42240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如：When she heard the bad news, she couldn't help crying.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当她听到这个坏消息时，她情不自禁地哭了。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Would you mind my smoking here? 你介意我在这里吸烟吗？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31508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③后接do的动词(省略了to)。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使役动词let/have/make＋do sth.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Nancy made her little sister cry. 南希把她小妹妹弄哭了。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61085"/>
            <a:ext cx="8428990" cy="352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④动词词组。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agree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agree with sb. 同意某人　agree to 同意(计划、安排等)　agree on 就某事达成协议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break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break down 破坏，粉碎；出故障　break in 闯进；打断　break out 爆发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break the law 违反法律　 break the record 打破纪录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2174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call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call at 拜访(后接地点)　call on 拜访(后接被拜访的对象)；号召　call back 回电话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call in 召来　call up 打电话；使回忆起　call for 邀请；要求　call off 取消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1780" y="1175385"/>
            <a:ext cx="8712835" cy="312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come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come along 一道来　come in 进来　come into 进入　come out 出来；出版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come down 倒塌；降下来　come from 来自　come back 回来　come across 偶然遇到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0535" y="1314450"/>
            <a:ext cx="818578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come home 回家　come to an end 结束　come to oneself 苏醒过来　come up 长出，发芽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come into use 开始使用　come on 快点；得啦；跟着来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come true 实现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30389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cut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cut in 插嘴　cut down 砍倒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drop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drop by/in 顺便来访　drop behind 落后，落伍　drop a line 写信给某人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2100" y="1154430"/>
            <a:ext cx="876871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fall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fall behind 落在后面　fall ill/asleep/silent 生病/睡着/沉默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fall in love with 爱上(某人)　fall into 陷入；养成　fall into a habit of 养成……习惯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 on/along (well) with 与某人相处(融洽)；在……进展(顺利)　get up 起床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 on 上车(船、飞机、马等)　get off 下车(船、飞机、马等)　get back 回去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354060" cy="2640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 down 下来　get home 到家　get into 进入；陷入　get out (of) (从……)出去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 to 到达　get together 聚会　get through 通过；度过；完成　get hold of 获得，取得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get over 越过；恢复；克服　get ready for 为……做准备　get used to 习惯于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75310" y="1038225"/>
          <a:ext cx="7898765" cy="3647440"/>
        </p:xfrm>
        <a:graphic>
          <a:graphicData uri="http://schemas.openxmlformats.org/drawingml/2006/table">
            <a:tbl>
              <a:tblPr/>
              <a:tblGrid>
                <a:gridCol w="1433830"/>
                <a:gridCol w="1577975"/>
                <a:gridCol w="1774190"/>
                <a:gridCol w="311277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977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行为动词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2. 识别同一动词后接to do和doing的区别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6. The teacher asked me </a:t>
                      </a:r>
                      <a:r>
                        <a:rPr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to</a:t>
                      </a:r>
                      <a:r>
                        <a:rPr lang="en-US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answer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the question in English. (单项选择)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2136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 into 走进……　go out 出去；熄灭　go ahead 继续向前走　 go against 违背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 away 走开　go back 回去；回顾　go by 时间流逝；从旁经过　go down 下降，下沉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 in 进入　go through 经历　go up 上升；攀登　go without 没有……也行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 over 温习，复习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 swimming/skating/shopping/dancing/fishing/hunting/camping 去游泳/溜冰/购物/跳舞/钓鱼/打猎/野营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give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give up 放弃　give off 放出、发出(气体、气味、烟雾、光、水、热等)　 give away 泄露；赠送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give back 归还　give in 屈服，让步，投降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a rest 休息一下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have a cold 感冒　have a try 试一试　have a look 看一看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a cough (患)咳嗽　have a seat 坐下，就座　have a picnic 举行野餐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a favor 劳驾，请您帮个忙　have a bath/shower 洗澡，淋浴　have a class 上课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a meal 吃一顿饭　have a good time 玩得高兴　have fun 玩得高兴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something to do with 与……有关　have nothing to do with与……无关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keep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keep sb. from doing sth. 阻止某人做某事　keep sth. in mind 记住(某事物)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keep in touch with 与……保持联系　keep (on) doing sth. 继续做某事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2613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 for寻找　look after 照顾　look over 查看　look forward to 渴望，向往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look at 看着　look up 抬头看；查找　look up to 尊敬　look down upon 瞧不起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 like 看起来像　look as if/though 看起来好像　look through 透过……看；翻阅，浏览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 into 调查　look out 当心　look out of 往……外看　look around 环顾四周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look back 回顾，回想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8130" y="1213485"/>
            <a:ext cx="8194040" cy="3218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make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make a decision 做出决定　make a mistake 犯错误　make progress 取得进步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make a face 做鬼脸　make friends with 与……交朋友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made from 用……材料做成(制成品中看不出原材料)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 made of 用……材料制成(制成品中看得出原材料)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9740" y="15735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make up 编造，虚构；打扮；弥补　be made up of 由……组成　make use of 使用，利用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make oneself at home 随便，别拘束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64185" y="1049655"/>
          <a:ext cx="7998460" cy="3647440"/>
        </p:xfrm>
        <a:graphic>
          <a:graphicData uri="http://schemas.openxmlformats.org/drawingml/2006/table">
            <a:tbl>
              <a:tblPr/>
              <a:tblGrid>
                <a:gridCol w="1752600"/>
                <a:gridCol w="2502535"/>
                <a:gridCol w="1880235"/>
                <a:gridCol w="186309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行为动词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3. 理解see、 hear、 watch、 notice的用法，并能熟练运用</a:t>
                      </a:r>
                      <a:endParaRPr lang="zh-CN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4. 掌握动词词组的含义</a:t>
                      </a:r>
                      <a:endParaRPr lang="zh-CN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21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19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2022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83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put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put off 推迟　put on 穿上；上演　put away 把……暂时收起来；储存……备用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put up 举起；建造；张贴　put out 扑灭　put down 写下；放下　 put...into 把……放入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put one's heart into 全神贯注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36955"/>
            <a:ext cx="8345805" cy="355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pick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pick up 拾起，捡起；拿起；收听；用车接送客人、货物；收拾、整理　pick out 挑选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set out/set off 动身，出发，启程　set up 创办；树立；搭起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set an example to sb./set sb. an example 为某人树立榜样　set sb. free 释放，放走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set sail 扬帆起航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371205" cy="305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turn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turn on 打开(电灯等)　turn off 关闭(电灯等)　turn down 把音量调小一点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turn up 把音量调大一点；出现　turn round/around 回头　turn to 朝向；变成；求助于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turn to sb. 转向某人　turn...into...把……变成……　turn out 结果证明是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 off (飞机)起飞；脱掉(衣服)　take away 拿走　take out 取出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 up 占据时间、空间；开始从事；拿起　take photos 照相　take time 花费(时间)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177530" cy="2757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 turns 轮流　take one's place/take the place of 坐某人的座位；代替某人的职务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 a seat 就座　take a shower 淋浴，洗澡　take care of 照顾　take care 小心，当心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take one's temperature 量体温　take part in 参与，参加　take it easy 别着急，慢慢来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0045" y="1078230"/>
            <a:ext cx="8002270" cy="3453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think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think of 考虑；关心；想起；对……有某种看法　think about 考虑；研究；思考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think over 仔细考虑　think highly of 看重，器重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try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try on 试穿(衣服、鞋等)；试戴(帽子等)　try one's best to do尽力去做某事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try doing 试着做某事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78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•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work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work at 在……工作(后面跟小的地点)　work in 在……工作(后面跟大的地点)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work as 担任；以……身份工作　work out 做出；设计出；制作出；算出，解决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work on 从事于；致力于　work hard at 努力做……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5" name="文本框 1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3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练习二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5935" y="1776095"/>
            <a:ext cx="824103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Don't forget ________ the lights when you leave the office.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 turn off    B. turning off    C. turn off    D. to turning off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635000" y="3275965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forget to do sth.意为“忘记要做某事”。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 animBg="1"/>
      <p:bldP spid="19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935" y="1776095"/>
            <a:ext cx="8524875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I saw him ________ into the small store.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went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going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to go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has gone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690245" y="3339465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see sb. doing sth.意为“看见某人正在做某事”。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 bldLvl="0" animBg="1"/>
      <p:bldP spid="19" grpId="1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935" y="1776095"/>
            <a:ext cx="829564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The teacher asked me ________ my homework on time.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 finish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finish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finishing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finished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495935" y="3339465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ask sb. to do sth.意为“要求某人做某事”。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 bldLvl="0" animBg="1"/>
      <p:bldP spid="1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71805" y="1041400"/>
          <a:ext cx="8082915" cy="3655695"/>
        </p:xfrm>
        <a:graphic>
          <a:graphicData uri="http://schemas.openxmlformats.org/drawingml/2006/table">
            <a:tbl>
              <a:tblPr/>
              <a:tblGrid>
                <a:gridCol w="1266190"/>
                <a:gridCol w="2451735"/>
                <a:gridCol w="1652905"/>
                <a:gridCol w="2712085"/>
              </a:tblGrid>
              <a:tr h="102235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4220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连系动词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1. 理解连系动词的分类</a:t>
                      </a:r>
                      <a:endParaRPr lang="zh-CN" alt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2. 理解并熟练掌握系动词后接形容词表示状态的用法</a:t>
                      </a:r>
                      <a:endParaRPr lang="zh-CN" alt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935" y="1776095"/>
            <a:ext cx="8223885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The bus is coming. Be careful when you ________ the bus.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get up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get in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get to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get on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585470" y="3444240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get on the bus意为“上公共汽车”。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 bldLvl="0" animBg="1"/>
      <p:bldP spid="19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935" y="1776095"/>
            <a:ext cx="8441055" cy="1024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Your key is on the floor. Let me help you ________.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 pick up it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pick up it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pick it up    D. picking it up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712470" y="2994660"/>
            <a:ext cx="815530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help sb. (to) do sth.意为“帮助某人做某事”， 排除D项； pick up 属“动词＋副词”型短语，代词作宾语时须放在动词和副词中间。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 bldLvl="0" animBg="1"/>
      <p:bldP spid="19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28802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助动词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助动词一般没有词义，不能单独作谓语，必须与动词原形或分词构成合成谓语，可帮助实义动词构成否定、疑问、时态和语态。最常用的助动词有do、 does、 did、 have、 has、 had、will等。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46505"/>
            <a:ext cx="818261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如：Susan doesn't want to go shopping with her mother.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苏珊不想和她的妈妈去逛街。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 you finished your homework? 你完成了你的家庭作业了吗？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261350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情态动词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情态动词本身有一定的词义，但是不能独立作谓语，只能和行为动词一起构成谓语。情态动词用在行为动词前，表示说话人对这一动作或状态的看法或主观设想。情态动词一般无人称和数的变化(have to除外)。从本质上说，情态动词相当于一种助动词，它可以构成否定句、疑问句等。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(1)can。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①表示能力，与be able to 相同。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can swim. 我会游泳。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②表示请求或允许，与may相同。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如：Can you share the room with me？你愿意和我同住吗？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1650" y="143065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③表示可能性的推测，一般用于否定句和疑问句。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 Mr. Wu has gone to Shanghai to see a doctor. It can't be him in the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吴先生到上海看病去了，他不可能在学校。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(2)could。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①用于句首，表示委婉的请求或允许。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如：Could I use your pencil? 我能用你的铅笔吗？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②could have done表示本可以做的事没有做。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could have passed the exam. 你本来可以通过考试的。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16890" y="1195070"/>
            <a:ext cx="7592060" cy="2967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(3)may。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①表示许可、允许、请求。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如：May I close the window? 我可以把窗户关上吗？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回答may提出的问题，肯定回答为“Yes, please/Yes, you may”，否定回答为“No, you mustn't/No, you can't”。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如：—May I go now? 我可以走了吗？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5461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you can't. 不行。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03275" y="1406525"/>
            <a:ext cx="716470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②表示祝愿。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如：May you succeed! 祝你成功！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81660" y="1082675"/>
          <a:ext cx="7889240" cy="3485515"/>
        </p:xfrm>
        <a:graphic>
          <a:graphicData uri="http://schemas.openxmlformats.org/drawingml/2006/table">
            <a:tbl>
              <a:tblPr/>
              <a:tblGrid>
                <a:gridCol w="1129030"/>
                <a:gridCol w="2565400"/>
                <a:gridCol w="1756410"/>
                <a:gridCol w="2438400"/>
              </a:tblGrid>
              <a:tr h="1042035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33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414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助动词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理解哪些是助动词， 它们与动词的关系</a:t>
                      </a:r>
                      <a:endParaRPr lang="zh-CN" alt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70865" y="118745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(4)might。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表示请求、允许，语气比may更委婉。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如：Might I trouble you to pass me the book？麻烦你把那本书递给我好吗？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89560" y="1204595"/>
            <a:ext cx="8564245" cy="2925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(5)shall。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①用于第一、三人称疑问句，表示征求对方的意愿或提出建议。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如：Shall we meet at the school gate? 我们在学校门口见面怎么样？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②用于第二、三人称的陈述句，表示命令、警告、允诺或威胁。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shall fail if you don't work hard. 如果你不努力学习，你会失败的。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29030"/>
            <a:ext cx="8571865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(6)should。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①表示劝告、建议，意为“应该”。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should be more careful next time. 下次你应该更细心点。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②should have done 表示本应该做的事没有做。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如：Your mother is worrying about you. You should have phoned 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你妈妈正担心你，你本应该给她打电话的。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556385"/>
            <a:ext cx="8294370" cy="189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(7)will。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①表示意志或意愿，可用于各种人称。would 用于过去时。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如：Will you please help me? 你愿意帮我吗？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331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②表示请求、建议等，用于第二人称的疑问句。 would 的语气更委婉，此时would不是will的过去式。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如：Will you answer the phone for me? 请帮我接一下电话好吗？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Would you like to wait for a moment? 请稍等一下好吗？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③表示注定。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如：People will die without air and water. 没有空气和水，人们会死亡。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353425" cy="284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(8)must。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①表示必须、应该，指主观方面；have to指客观方面。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must be leaving now. 我必须离开了。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②用must提问时，否定回答一般用needn't 或don't have to。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如：—Must I pay for the ticket at once? 我必须立刻支付门票费吗？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you needn't. 不必。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③表示推测，用于肯定句中，其否定形式为can't。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light is on. He must be working now. 灯亮着，他一定在工作。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④mustn't 表示禁止、不允许。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mustn't play by the river. It's dangerous. 禁止在河边玩，太危险了。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(9)need。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①作情态动词，用于疑问句和否定句。needn't do sth. 意为“没有必要做某事”。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needn't tell him about it. 这件事你没有必要告诉他。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—Need I tell him about it? 我有必要告诉他这件事吗？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you must./No, you needn't. 是的，你必须。/不，没必要。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②作行为动词， need to do sth. 意为“需要做某事”， 否定形式为“助动词＋not＋need to do sth.”。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need to get some sleep. 我需要睡会儿觉。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need doing＝need to be done (主动表被动)。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car needs repairing.＝The car needs to be repaired. 这辆汽车需要维修一下。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(10)dare。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①作情态动词，用于疑问句和否定句。否定形式：dare not＋do sth.。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dare not stay at home alone. 他不敢独自一人待在家。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 dare you say that? 你怎么敢那样说呢？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09575" y="1122045"/>
          <a:ext cx="8324215" cy="3319145"/>
        </p:xfrm>
        <a:graphic>
          <a:graphicData uri="http://schemas.openxmlformats.org/drawingml/2006/table">
            <a:tbl>
              <a:tblPr/>
              <a:tblGrid>
                <a:gridCol w="1283335"/>
                <a:gridCol w="2664460"/>
                <a:gridCol w="1669415"/>
                <a:gridCol w="2707005"/>
              </a:tblGrid>
              <a:tr h="1063625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87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情态动词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1. 理解并掌握常用情态动词的基本用法</a:t>
                      </a:r>
                      <a:endParaRPr lang="zh-CN" alt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2. 掌握must、 may、 can't表推测的用法</a:t>
                      </a:r>
                      <a:endParaRPr lang="zh-CN" alt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2019</a:t>
                      </a: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7 .... </a:t>
                      </a:r>
                      <a:r>
                        <a:rPr lang="zh-CN" altLang="en-US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could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you please... (单项选择)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2020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②作行为动词， dare (to) do sth. 意为“敢于做某事”，否定形式为“助动词＋not＋dare (to) do sth.”。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don't dare (to) make a speech in public. 我不敢在公共场合演讲。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 you dare (to) walk in the dark? 你敢在黑暗中行走吗？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(11)ought to。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表示“应该”，同should。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ought to get to school before 8：00 a．m. 你应该在上午8点前到达学校。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5" name="文本框 1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3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练习三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828040" y="3339465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can't意为“不可能”，表示否定推测。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5935" y="1776095"/>
            <a:ext cx="824103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That boy ________ be Mike because Mike has gone abroad.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can't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needn't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mustn't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wouldn't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animBg="1"/>
      <p:bldP spid="9" grpId="1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02640" y="1592580"/>
            <a:ext cx="8009890" cy="2858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—Excuse me, ________ you please tell me the way to the railway station?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—Oh, sorry, but I don't know. You ________ ask that policeman.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could; can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may; may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could; must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will; may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79500" y="168465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文本框 26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716915" y="232727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问句表示委婉的请求，用could。答语句意：“哦，抱歉，我不知道，你可以去问那个警察。”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935" y="1776095"/>
            <a:ext cx="824103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You ________ worry about your friend. He is safe at home.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needn't to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don't need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don't need to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can't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635000" y="333946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need作实义动词时，后面可接动词不定式作宾语；need作情态动词时，后接动词原形。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 bldLvl="0" animBg="1"/>
      <p:bldP spid="19" grpId="1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635000" y="3539490"/>
            <a:ext cx="78778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must引导的一般疑问句的否定回答用needn't。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35000" y="1709420"/>
            <a:ext cx="7488555" cy="1687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—Must I do my homework at once?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1029335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—No, you________.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needn't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mustn't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can't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may not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26465" y="17786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9" grpId="1" animBg="1"/>
      <p:bldP spid="18" grpId="0"/>
      <p:bldP spid="18" grpId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828040" y="3339465"/>
            <a:ext cx="775462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can表示“能，可以”。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935" y="1776095"/>
            <a:ext cx="824103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Mom, I've finished my homework. ________I go and play for a while?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Will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Can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Must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Do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252980" y="1198245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934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043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746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877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6008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9" grpId="1" animBg="1"/>
      <p:bldP spid="18" grpId="0"/>
      <p:bldP spid="18" grpId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504315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(2018年重庆市对口高职)George, be quiet. Your classmates ________ hear very well.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shouldn't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mustn't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can't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needn't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278505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本题考查情态动词的用法。句意：“乔治，安静点。你的同班同学听不清楚。”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3712027" y="206234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/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4" grpId="0"/>
      <p:bldP spid="14" grpId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85265"/>
            <a:ext cx="8258810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(2019年重庆市对口高职)Excuse me, ________you please pass me that cup?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shall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need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could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must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337560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【解析】本题考查情态动词的用法。句意：“打扰一下，请你递给我那个杯子好吗？”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62702" y="203758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372745" y="1122680"/>
          <a:ext cx="8432165" cy="3461385"/>
        </p:xfrm>
        <a:graphic>
          <a:graphicData uri="http://schemas.openxmlformats.org/drawingml/2006/table">
            <a:tbl>
              <a:tblPr/>
              <a:tblGrid>
                <a:gridCol w="1306195"/>
                <a:gridCol w="2711450"/>
                <a:gridCol w="1699260"/>
                <a:gridCol w="271526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情态动词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1. 理解并掌握常用情态动词的基本用法</a:t>
                      </a:r>
                      <a:endParaRPr lang="zh-CN" alt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2. 掌握must、 may、 can't表推测的用法</a:t>
                      </a:r>
                      <a:endParaRPr lang="zh-CN" alt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2021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6. —</a:t>
                      </a:r>
                      <a:r>
                        <a:rPr lang="en-US" altLang="zh-CN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Can</a:t>
                      </a: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you speak English?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     —Yes, I can. (单项选择)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437640"/>
            <a:ext cx="8392160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(2020年重庆市对口高职) The teacher asked me ________ the question in English.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 answer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answer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answering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answered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49275" y="3232785"/>
            <a:ext cx="804608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本题考查固定搭配。ask sb. to do sth.意为“要求某人做某事”。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888432" y="1966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38455" y="1351915"/>
            <a:ext cx="8696325" cy="176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(2021年重庆市对口高职)—Can you speak English?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I ________.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can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must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shall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need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780" y="3112135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本题考查情态动词。句意：“——你会说英语吗？——是的，我会。”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812232" y="1839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69720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一、单项选择</a:t>
            </a:r>
            <a:endParaRPr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________ everyone here today?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A. Be        B. Are         C. Is          D. Am    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句意：“今天每个人都在吗？”everyone是三人称单数，故用Is。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82137" y="206996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My father has decided to ________ smoking.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give up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take out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give in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turn off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give up意为“放弃”。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70990"/>
            <a:ext cx="811911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 It ________ like the singing of the bird.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sounds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looks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smells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tastes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19849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句意：“这听起来像鸟的歌声。”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6997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08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Excuse me, ________ you please pass me that bowl?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must    B. need    C. could    D. may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14045" y="319214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“Could you please pass me that bowl？”中的could表示委婉请求。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9762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1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 He didn't finish ________ the book until last week.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write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writing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to write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being written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68109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finish doing sth.意为“完成某事”。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58520" y="1775460"/>
            <a:ext cx="393065" cy="39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9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I have to________for the new book.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spend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B. pay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cost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D. use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16293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pay for意为“为……付款”。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—Who sings best in your class?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—Chen Junlong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is    B. do    C. does    D. sings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主语是第三人称单数时助动词用does。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4675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页，共123页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Why did you keep your brother ________ for a long time that evening?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wait    B. waited    C. waiting    D. to wait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keep sb. doing sth.意为“让某人一直做某事”。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TABLE_BEAUTIFY" val="smartTable{92464e6b-f910-4f84-952a-220663555997}"/>
  <p:tag name="TABLE_ENDDRAG_ORIGIN_RECT" val="629*282"/>
  <p:tag name="TABLE_ENDDRAG_RECT" val="40*82*629*282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UNIT_TABLE_BEAUTIFY" val="smartTable{92464e6b-f910-4f84-952a-220663555997}"/>
  <p:tag name="TABLE_ENDDRAG_ORIGIN_RECT" val="645*274"/>
  <p:tag name="TABLE_ENDDRAG_RECT" val="45*94*645*274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.xml><?xml version="1.0" encoding="utf-8"?>
<p:tagLst xmlns:p="http://schemas.openxmlformats.org/presentationml/2006/main">
  <p:tag name="KSO_WM_UNIT_TABLE_BEAUTIFY" val="smartTable{92464e6b-f910-4f84-952a-220663555997}"/>
  <p:tag name="TABLE_ENDDRAG_ORIGIN_RECT" val="629*278"/>
  <p:tag name="TABLE_ENDDRAG_RECT" val="36*82*629*278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UNIT_TABLE_BEAUTIFY" val="smartTable{92464e6b-f910-4f84-952a-220663555997}"/>
  <p:tag name="TABLE_ENDDRAG_ORIGIN_RECT" val="636*287"/>
  <p:tag name="TABLE_ENDDRAG_RECT" val="37*82*636*287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.xml><?xml version="1.0" encoding="utf-8"?>
<p:tagLst xmlns:p="http://schemas.openxmlformats.org/presentationml/2006/main">
  <p:tag name="KSO_WM_UNIT_TABLE_BEAUTIFY" val="smartTable{92464e6b-f910-4f84-952a-220663555997}"/>
  <p:tag name="TABLE_ENDDRAG_ORIGIN_RECT" val="621*274"/>
  <p:tag name="TABLE_ENDDRAG_RECT" val="45*85*621*274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UNIT_TABLE_BEAUTIFY" val="smartTable{92464e6b-f910-4f84-952a-220663555997}"/>
  <p:tag name="TABLE_ENDDRAG_ORIGIN_RECT" val="664*240"/>
  <p:tag name="TABLE_ENDDRAG_RECT" val="29*134*664*240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UNIT_TABLE_BEAUTIFY" val="smartTable{92464e6b-f910-4f84-952a-220663555997}"/>
  <p:tag name="TABLE_ENDDRAG_ORIGIN_RECT" val="675*286"/>
  <p:tag name="TABLE_ENDDRAG_RECT" val="29*88*675*286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UNIT_TABLE_BEAUTIFY" val="smartTable{92464e6b-f910-4f84-952a-220663555997}"/>
  <p:tag name="TABLE_ENDDRAG_ORIGIN_RECT" val="675*286"/>
  <p:tag name="TABLE_ENDDRAG_RECT" val="29*88*675*286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.xml><?xml version="1.0" encoding="utf-8"?>
<p:tagLst xmlns:p="http://schemas.openxmlformats.org/presentationml/2006/main">
  <p:tag name="KSO_WM_BEAUTIFY_FLAG" val="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0.xml><?xml version="1.0" encoding="utf-8"?>
<p:tagLst xmlns:p="http://schemas.openxmlformats.org/presentationml/2006/main">
  <p:tag name="KSO_WM_BEAUTIFY_FLAG" val=""/>
</p:tagLst>
</file>

<file path=ppt/tags/tag491.xml><?xml version="1.0" encoding="utf-8"?>
<p:tagLst xmlns:p="http://schemas.openxmlformats.org/presentationml/2006/main">
  <p:tag name="KSO_WM_BEAUTIFY_FLAG" val="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"/>
</p:tagLst>
</file>

<file path=ppt/tags/tag494.xml><?xml version="1.0" encoding="utf-8"?>
<p:tagLst xmlns:p="http://schemas.openxmlformats.org/presentationml/2006/main">
  <p:tag name="KSO_WM_BEAUTIFY_FLAG" val=""/>
</p:tagLst>
</file>

<file path=ppt/tags/tag495.xml><?xml version="1.0" encoding="utf-8"?>
<p:tagLst xmlns:p="http://schemas.openxmlformats.org/presentationml/2006/main">
  <p:tag name="KSO_WM_BEAUTIFY_FLAG" val=""/>
</p:tagLst>
</file>

<file path=ppt/tags/tag496.xml><?xml version="1.0" encoding="utf-8"?>
<p:tagLst xmlns:p="http://schemas.openxmlformats.org/presentationml/2006/main">
  <p:tag name="KSO_WM_BEAUTIFY_FLAG" val=""/>
</p:tagLst>
</file>

<file path=ppt/tags/tag497.xml><?xml version="1.0" encoding="utf-8"?>
<p:tagLst xmlns:p="http://schemas.openxmlformats.org/presentationml/2006/main">
  <p:tag name="KSO_WM_BEAUTIFY_FLAG" val=""/>
</p:tagLst>
</file>

<file path=ppt/tags/tag498.xml><?xml version="1.0" encoding="utf-8"?>
<p:tagLst xmlns:p="http://schemas.openxmlformats.org/presentationml/2006/main">
  <p:tag name="KSO_WM_BEAUTIFY_FLAG" val=""/>
</p:tagLst>
</file>

<file path=ppt/tags/tag49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01.xml><?xml version="1.0" encoding="utf-8"?>
<p:tagLst xmlns:p="http://schemas.openxmlformats.org/presentationml/2006/main">
  <p:tag name="KSO_WM_BEAUTIFY_FLAG" val=""/>
</p:tagLst>
</file>

<file path=ppt/tags/tag502.xml><?xml version="1.0" encoding="utf-8"?>
<p:tagLst xmlns:p="http://schemas.openxmlformats.org/presentationml/2006/main">
  <p:tag name="KSO_WM_BEAUTIFY_FLAG" val=""/>
</p:tagLst>
</file>

<file path=ppt/tags/tag503.xml><?xml version="1.0" encoding="utf-8"?>
<p:tagLst xmlns:p="http://schemas.openxmlformats.org/presentationml/2006/main">
  <p:tag name="KSO_WM_BEAUTIFY_FLAG" val=""/>
</p:tagLst>
</file>

<file path=ppt/tags/tag504.xml><?xml version="1.0" encoding="utf-8"?>
<p:tagLst xmlns:p="http://schemas.openxmlformats.org/presentationml/2006/main">
  <p:tag name="KSO_WM_BEAUTIFY_FLAG" val=""/>
</p:tagLst>
</file>

<file path=ppt/tags/tag505.xml><?xml version="1.0" encoding="utf-8"?>
<p:tagLst xmlns:p="http://schemas.openxmlformats.org/presentationml/2006/main">
  <p:tag name="KSO_WM_BEAUTIFY_FLAG" val=""/>
</p:tagLst>
</file>

<file path=ppt/tags/tag506.xml><?xml version="1.0" encoding="utf-8"?>
<p:tagLst xmlns:p="http://schemas.openxmlformats.org/presentationml/2006/main">
  <p:tag name="KSO_WM_BEAUTIFY_FLAG" val=""/>
</p:tagLst>
</file>

<file path=ppt/tags/tag507.xml><?xml version="1.0" encoding="utf-8"?>
<p:tagLst xmlns:p="http://schemas.openxmlformats.org/presentationml/2006/main">
  <p:tag name="KSO_WM_BEAUTIFY_FLAG" val=""/>
</p:tagLst>
</file>

<file path=ppt/tags/tag508.xml><?xml version="1.0" encoding="utf-8"?>
<p:tagLst xmlns:p="http://schemas.openxmlformats.org/presentationml/2006/main">
  <p:tag name="KSO_WM_BEAUTIFY_FLAG" val=""/>
</p:tagLst>
</file>

<file path=ppt/tags/tag509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0.xml><?xml version="1.0" encoding="utf-8"?>
<p:tagLst xmlns:p="http://schemas.openxmlformats.org/presentationml/2006/main">
  <p:tag name="KSO_WM_BEAUTIFY_FLAG" val=""/>
</p:tagLst>
</file>

<file path=ppt/tags/tag511.xml><?xml version="1.0" encoding="utf-8"?>
<p:tagLst xmlns:p="http://schemas.openxmlformats.org/presentationml/2006/main">
  <p:tag name="KSO_WM_BEAUTIFY_FLAG" val=""/>
</p:tagLst>
</file>

<file path=ppt/tags/tag512.xml><?xml version="1.0" encoding="utf-8"?>
<p:tagLst xmlns:p="http://schemas.openxmlformats.org/presentationml/2006/main">
  <p:tag name="KSO_WM_BEAUTIFY_FLAG" val=""/>
</p:tagLst>
</file>

<file path=ppt/tags/tag513.xml><?xml version="1.0" encoding="utf-8"?>
<p:tagLst xmlns:p="http://schemas.openxmlformats.org/presentationml/2006/main">
  <p:tag name="KSO_WM_BEAUTIFY_FLAG" val=""/>
</p:tagLst>
</file>

<file path=ppt/tags/tag514.xml><?xml version="1.0" encoding="utf-8"?>
<p:tagLst xmlns:p="http://schemas.openxmlformats.org/presentationml/2006/main">
  <p:tag name="KSO_WM_BEAUTIFY_FLAG" val=""/>
</p:tagLst>
</file>

<file path=ppt/tags/tag515.xml><?xml version="1.0" encoding="utf-8"?>
<p:tagLst xmlns:p="http://schemas.openxmlformats.org/presentationml/2006/main">
  <p:tag name="KSO_WM_BEAUTIFY_FLAG" val=""/>
</p:tagLst>
</file>

<file path=ppt/tags/tag516.xml><?xml version="1.0" encoding="utf-8"?>
<p:tagLst xmlns:p="http://schemas.openxmlformats.org/presentationml/2006/main">
  <p:tag name="KSO_WM_BEAUTIFY_FLAG" val=""/>
</p:tagLst>
</file>

<file path=ppt/tags/tag517.xml><?xml version="1.0" encoding="utf-8"?>
<p:tagLst xmlns:p="http://schemas.openxmlformats.org/presentationml/2006/main">
  <p:tag name="KSO_WM_BEAUTIFY_FLAG" val=""/>
</p:tagLst>
</file>

<file path=ppt/tags/tag518.xml><?xml version="1.0" encoding="utf-8"?>
<p:tagLst xmlns:p="http://schemas.openxmlformats.org/presentationml/2006/main">
  <p:tag name="KSO_WM_BEAUTIFY_FLAG" val=""/>
</p:tagLst>
</file>

<file path=ppt/tags/tag519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20.xml><?xml version="1.0" encoding="utf-8"?>
<p:tagLst xmlns:p="http://schemas.openxmlformats.org/presentationml/2006/main">
  <p:tag name="KSO_WM_BEAUTIFY_FLAG" val=""/>
</p:tagLst>
</file>

<file path=ppt/tags/tag5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22.xml><?xml version="1.0" encoding="utf-8"?>
<p:tagLst xmlns:p="http://schemas.openxmlformats.org/presentationml/2006/main">
  <p:tag name="KSO_WM_BEAUTIFY_FLAG" val=""/>
</p:tagLst>
</file>

<file path=ppt/tags/tag523.xml><?xml version="1.0" encoding="utf-8"?>
<p:tagLst xmlns:p="http://schemas.openxmlformats.org/presentationml/2006/main">
  <p:tag name="KSO_WM_BEAUTIFY_FLAG" val=""/>
</p:tagLst>
</file>

<file path=ppt/tags/tag524.xml><?xml version="1.0" encoding="utf-8"?>
<p:tagLst xmlns:p="http://schemas.openxmlformats.org/presentationml/2006/main">
  <p:tag name="KSO_WM_BEAUTIFY_FLAG" val=""/>
</p:tagLst>
</file>

<file path=ppt/tags/tag525.xml><?xml version="1.0" encoding="utf-8"?>
<p:tagLst xmlns:p="http://schemas.openxmlformats.org/presentationml/2006/main">
  <p:tag name="KSO_WM_BEAUTIFY_FLAG" val=""/>
</p:tagLst>
</file>

<file path=ppt/tags/tag526.xml><?xml version="1.0" encoding="utf-8"?>
<p:tagLst xmlns:p="http://schemas.openxmlformats.org/presentationml/2006/main">
  <p:tag name="KSO_WM_BEAUTIFY_FLAG" val=""/>
</p:tagLst>
</file>

<file path=ppt/tags/tag527.xml><?xml version="1.0" encoding="utf-8"?>
<p:tagLst xmlns:p="http://schemas.openxmlformats.org/presentationml/2006/main">
  <p:tag name="KSO_WM_BEAUTIFY_FLAG" val=""/>
</p:tagLst>
</file>

<file path=ppt/tags/tag528.xml><?xml version="1.0" encoding="utf-8"?>
<p:tagLst xmlns:p="http://schemas.openxmlformats.org/presentationml/2006/main">
  <p:tag name="KSO_WM_BEAUTIFY_FLAG" val=""/>
</p:tagLst>
</file>

<file path=ppt/tags/tag529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30.xml><?xml version="1.0" encoding="utf-8"?>
<p:tagLst xmlns:p="http://schemas.openxmlformats.org/presentationml/2006/main">
  <p:tag name="KSO_WM_BEAUTIFY_FLAG" val=""/>
</p:tagLst>
</file>

<file path=ppt/tags/tag531.xml><?xml version="1.0" encoding="utf-8"?>
<p:tagLst xmlns:p="http://schemas.openxmlformats.org/presentationml/2006/main">
  <p:tag name="KSO_WM_BEAUTIFY_FLAG" val=""/>
</p:tagLst>
</file>

<file path=ppt/tags/tag532.xml><?xml version="1.0" encoding="utf-8"?>
<p:tagLst xmlns:p="http://schemas.openxmlformats.org/presentationml/2006/main">
  <p:tag name="KSO_WM_BEAUTIFY_FLAG" val=""/>
</p:tagLst>
</file>

<file path=ppt/tags/tag533.xml><?xml version="1.0" encoding="utf-8"?>
<p:tagLst xmlns:p="http://schemas.openxmlformats.org/presentationml/2006/main">
  <p:tag name="KSO_WM_BEAUTIFY_FLAG" val=""/>
</p:tagLst>
</file>

<file path=ppt/tags/tag534.xml><?xml version="1.0" encoding="utf-8"?>
<p:tagLst xmlns:p="http://schemas.openxmlformats.org/presentationml/2006/main">
  <p:tag name="KSO_WM_BEAUTIFY_FLAG" val=""/>
</p:tagLst>
</file>

<file path=ppt/tags/tag535.xml><?xml version="1.0" encoding="utf-8"?>
<p:tagLst xmlns:p="http://schemas.openxmlformats.org/presentationml/2006/main">
  <p:tag name="KSO_WM_BEAUTIFY_FLAG" val=""/>
</p:tagLst>
</file>

<file path=ppt/tags/tag536.xml><?xml version="1.0" encoding="utf-8"?>
<p:tagLst xmlns:p="http://schemas.openxmlformats.org/presentationml/2006/main">
  <p:tag name="KSO_WM_BEAUTIFY_FLAG" val=""/>
</p:tagLst>
</file>

<file path=ppt/tags/tag537.xml><?xml version="1.0" encoding="utf-8"?>
<p:tagLst xmlns:p="http://schemas.openxmlformats.org/presentationml/2006/main">
  <p:tag name="KSO_WM_BEAUTIFY_FLAG" val=""/>
</p:tagLst>
</file>

<file path=ppt/tags/tag538.xml><?xml version="1.0" encoding="utf-8"?>
<p:tagLst xmlns:p="http://schemas.openxmlformats.org/presentationml/2006/main">
  <p:tag name="KSO_WM_BEAUTIFY_FLAG" val=""/>
</p:tagLst>
</file>

<file path=ppt/tags/tag539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40.xml><?xml version="1.0" encoding="utf-8"?>
<p:tagLst xmlns:p="http://schemas.openxmlformats.org/presentationml/2006/main">
  <p:tag name="KSO_WM_BEAUTIFY_FLAG" val=""/>
</p:tagLst>
</file>

<file path=ppt/tags/tag541.xml><?xml version="1.0" encoding="utf-8"?>
<p:tagLst xmlns:p="http://schemas.openxmlformats.org/presentationml/2006/main">
  <p:tag name="KSO_WM_BEAUTIFY_FLAG" val=""/>
</p:tagLst>
</file>

<file path=ppt/tags/tag5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3.xml><?xml version="1.0" encoding="utf-8"?>
<p:tagLst xmlns:p="http://schemas.openxmlformats.org/presentationml/2006/main">
  <p:tag name="KSO_WM_BEAUTIFY_FLAG" val=""/>
</p:tagLst>
</file>

<file path=ppt/tags/tag544.xml><?xml version="1.0" encoding="utf-8"?>
<p:tagLst xmlns:p="http://schemas.openxmlformats.org/presentationml/2006/main">
  <p:tag name="KSO_WM_BEAUTIFY_FLAG" val=""/>
</p:tagLst>
</file>

<file path=ppt/tags/tag545.xml><?xml version="1.0" encoding="utf-8"?>
<p:tagLst xmlns:p="http://schemas.openxmlformats.org/presentationml/2006/main">
  <p:tag name="KSO_WM_BEAUTIFY_FLAG" val=""/>
</p:tagLst>
</file>

<file path=ppt/tags/tag546.xml><?xml version="1.0" encoding="utf-8"?>
<p:tagLst xmlns:p="http://schemas.openxmlformats.org/presentationml/2006/main">
  <p:tag name="KSO_WM_BEAUTIFY_FLAG" val=""/>
</p:tagLst>
</file>

<file path=ppt/tags/tag547.xml><?xml version="1.0" encoding="utf-8"?>
<p:tagLst xmlns:p="http://schemas.openxmlformats.org/presentationml/2006/main">
  <p:tag name="KSO_WM_BEAUTIFY_FLAG" val=""/>
</p:tagLst>
</file>

<file path=ppt/tags/tag548.xml><?xml version="1.0" encoding="utf-8"?>
<p:tagLst xmlns:p="http://schemas.openxmlformats.org/presentationml/2006/main">
  <p:tag name="KSO_WM_BEAUTIFY_FLAG" val=""/>
</p:tagLst>
</file>

<file path=ppt/tags/tag549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50.xml><?xml version="1.0" encoding="utf-8"?>
<p:tagLst xmlns:p="http://schemas.openxmlformats.org/presentationml/2006/main">
  <p:tag name="KSO_WM_BEAUTIFY_FLAG" val=""/>
</p:tagLst>
</file>

<file path=ppt/tags/tag551.xml><?xml version="1.0" encoding="utf-8"?>
<p:tagLst xmlns:p="http://schemas.openxmlformats.org/presentationml/2006/main">
  <p:tag name="KSO_WM_BEAUTIFY_FLAG" val=""/>
</p:tagLst>
</file>

<file path=ppt/tags/tag552.xml><?xml version="1.0" encoding="utf-8"?>
<p:tagLst xmlns:p="http://schemas.openxmlformats.org/presentationml/2006/main">
  <p:tag name="KSO_WM_BEAUTIFY_FLAG" val=""/>
</p:tagLst>
</file>

<file path=ppt/tags/tag553.xml><?xml version="1.0" encoding="utf-8"?>
<p:tagLst xmlns:p="http://schemas.openxmlformats.org/presentationml/2006/main">
  <p:tag name="KSO_WM_BEAUTIFY_FLAG" val=""/>
</p:tagLst>
</file>

<file path=ppt/tags/tag554.xml><?xml version="1.0" encoding="utf-8"?>
<p:tagLst xmlns:p="http://schemas.openxmlformats.org/presentationml/2006/main">
  <p:tag name="KSO_WM_BEAUTIFY_FLAG" val=""/>
</p:tagLst>
</file>

<file path=ppt/tags/tag555.xml><?xml version="1.0" encoding="utf-8"?>
<p:tagLst xmlns:p="http://schemas.openxmlformats.org/presentationml/2006/main">
  <p:tag name="KSO_WM_BEAUTIFY_FLAG" val=""/>
</p:tagLst>
</file>

<file path=ppt/tags/tag556.xml><?xml version="1.0" encoding="utf-8"?>
<p:tagLst xmlns:p="http://schemas.openxmlformats.org/presentationml/2006/main">
  <p:tag name="KSO_WM_BEAUTIFY_FLAG" val=""/>
</p:tagLst>
</file>

<file path=ppt/tags/tag557.xml><?xml version="1.0" encoding="utf-8"?>
<p:tagLst xmlns:p="http://schemas.openxmlformats.org/presentationml/2006/main">
  <p:tag name="KSO_WM_BEAUTIFY_FLAG" val=""/>
</p:tagLst>
</file>

<file path=ppt/tags/tag558.xml><?xml version="1.0" encoding="utf-8"?>
<p:tagLst xmlns:p="http://schemas.openxmlformats.org/presentationml/2006/main">
  <p:tag name="KSO_WM_BEAUTIFY_FLAG" val=""/>
</p:tagLst>
</file>

<file path=ppt/tags/tag559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60.xml><?xml version="1.0" encoding="utf-8"?>
<p:tagLst xmlns:p="http://schemas.openxmlformats.org/presentationml/2006/main">
  <p:tag name="KSO_WM_BEAUTIFY_FLAG" val=""/>
</p:tagLst>
</file>

<file path=ppt/tags/tag561.xml><?xml version="1.0" encoding="utf-8"?>
<p:tagLst xmlns:p="http://schemas.openxmlformats.org/presentationml/2006/main">
  <p:tag name="KSO_WM_BEAUTIFY_FLAG" val=""/>
</p:tagLst>
</file>

<file path=ppt/tags/tag562.xml><?xml version="1.0" encoding="utf-8"?>
<p:tagLst xmlns:p="http://schemas.openxmlformats.org/presentationml/2006/main">
  <p:tag name="KSO_WM_BEAUTIFY_FLAG" val=""/>
</p:tagLst>
</file>

<file path=ppt/tags/tag5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64.xml><?xml version="1.0" encoding="utf-8"?>
<p:tagLst xmlns:p="http://schemas.openxmlformats.org/presentationml/2006/main">
  <p:tag name="KSO_WM_BEAUTIFY_FLAG" val=""/>
</p:tagLst>
</file>

<file path=ppt/tags/tag565.xml><?xml version="1.0" encoding="utf-8"?>
<p:tagLst xmlns:p="http://schemas.openxmlformats.org/presentationml/2006/main">
  <p:tag name="KSO_WM_BEAUTIFY_FLAG" val=""/>
</p:tagLst>
</file>

<file path=ppt/tags/tag566.xml><?xml version="1.0" encoding="utf-8"?>
<p:tagLst xmlns:p="http://schemas.openxmlformats.org/presentationml/2006/main">
  <p:tag name="KSO_WM_BEAUTIFY_FLAG" val=""/>
</p:tagLst>
</file>

<file path=ppt/tags/tag567.xml><?xml version="1.0" encoding="utf-8"?>
<p:tagLst xmlns:p="http://schemas.openxmlformats.org/presentationml/2006/main">
  <p:tag name="KSO_WM_BEAUTIFY_FLAG" val=""/>
</p:tagLst>
</file>

<file path=ppt/tags/tag568.xml><?xml version="1.0" encoding="utf-8"?>
<p:tagLst xmlns:p="http://schemas.openxmlformats.org/presentationml/2006/main">
  <p:tag name="KSO_WM_BEAUTIFY_FLAG" val=""/>
</p:tagLst>
</file>

<file path=ppt/tags/tag569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70.xml><?xml version="1.0" encoding="utf-8"?>
<p:tagLst xmlns:p="http://schemas.openxmlformats.org/presentationml/2006/main">
  <p:tag name="KSO_WM_BEAUTIFY_FLAG" val=""/>
</p:tagLst>
</file>

<file path=ppt/tags/tag571.xml><?xml version="1.0" encoding="utf-8"?>
<p:tagLst xmlns:p="http://schemas.openxmlformats.org/presentationml/2006/main">
  <p:tag name="KSO_WM_BEAUTIFY_FLAG" val=""/>
</p:tagLst>
</file>

<file path=ppt/tags/tag572.xml><?xml version="1.0" encoding="utf-8"?>
<p:tagLst xmlns:p="http://schemas.openxmlformats.org/presentationml/2006/main">
  <p:tag name="KSO_WM_BEAUTIFY_FLAG" val=""/>
</p:tagLst>
</file>

<file path=ppt/tags/tag573.xml><?xml version="1.0" encoding="utf-8"?>
<p:tagLst xmlns:p="http://schemas.openxmlformats.org/presentationml/2006/main">
  <p:tag name="KSO_WM_BEAUTIFY_FLAG" val=""/>
</p:tagLst>
</file>

<file path=ppt/tags/tag574.xml><?xml version="1.0" encoding="utf-8"?>
<p:tagLst xmlns:p="http://schemas.openxmlformats.org/presentationml/2006/main">
  <p:tag name="KSO_WM_BEAUTIFY_FLAG" val=""/>
</p:tagLst>
</file>

<file path=ppt/tags/tag575.xml><?xml version="1.0" encoding="utf-8"?>
<p:tagLst xmlns:p="http://schemas.openxmlformats.org/presentationml/2006/main">
  <p:tag name="KSO_WM_BEAUTIFY_FLAG" val=""/>
</p:tagLst>
</file>

<file path=ppt/tags/tag576.xml><?xml version="1.0" encoding="utf-8"?>
<p:tagLst xmlns:p="http://schemas.openxmlformats.org/presentationml/2006/main">
  <p:tag name="KSO_WM_BEAUTIFY_FLAG" val=""/>
</p:tagLst>
</file>

<file path=ppt/tags/tag577.xml><?xml version="1.0" encoding="utf-8"?>
<p:tagLst xmlns:p="http://schemas.openxmlformats.org/presentationml/2006/main">
  <p:tag name="KSO_WM_BEAUTIFY_FLAG" val=""/>
</p:tagLst>
</file>

<file path=ppt/tags/tag578.xml><?xml version="1.0" encoding="utf-8"?>
<p:tagLst xmlns:p="http://schemas.openxmlformats.org/presentationml/2006/main">
  <p:tag name="KSO_WM_BEAUTIFY_FLAG" val=""/>
</p:tagLst>
</file>

<file path=ppt/tags/tag579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80.xml><?xml version="1.0" encoding="utf-8"?>
<p:tagLst xmlns:p="http://schemas.openxmlformats.org/presentationml/2006/main">
  <p:tag name="KSO_WM_BEAUTIFY_FLAG" val=""/>
</p:tagLst>
</file>

<file path=ppt/tags/tag581.xml><?xml version="1.0" encoding="utf-8"?>
<p:tagLst xmlns:p="http://schemas.openxmlformats.org/presentationml/2006/main">
  <p:tag name="KSO_WM_BEAUTIFY_FLAG" val=""/>
</p:tagLst>
</file>

<file path=ppt/tags/tag582.xml><?xml version="1.0" encoding="utf-8"?>
<p:tagLst xmlns:p="http://schemas.openxmlformats.org/presentationml/2006/main">
  <p:tag name="KSO_WM_BEAUTIFY_FLAG" val=""/>
</p:tagLst>
</file>

<file path=ppt/tags/tag583.xml><?xml version="1.0" encoding="utf-8"?>
<p:tagLst xmlns:p="http://schemas.openxmlformats.org/presentationml/2006/main">
  <p:tag name="KSO_WM_BEAUTIFY_FLAG" val=""/>
</p:tagLst>
</file>

<file path=ppt/tags/tag5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5.xml><?xml version="1.0" encoding="utf-8"?>
<p:tagLst xmlns:p="http://schemas.openxmlformats.org/presentationml/2006/main">
  <p:tag name="KSO_WM_BEAUTIFY_FLAG" val=""/>
</p:tagLst>
</file>

<file path=ppt/tags/tag586.xml><?xml version="1.0" encoding="utf-8"?>
<p:tagLst xmlns:p="http://schemas.openxmlformats.org/presentationml/2006/main">
  <p:tag name="KSO_WM_BEAUTIFY_FLAG" val=""/>
</p:tagLst>
</file>

<file path=ppt/tags/tag587.xml><?xml version="1.0" encoding="utf-8"?>
<p:tagLst xmlns:p="http://schemas.openxmlformats.org/presentationml/2006/main">
  <p:tag name="KSO_WM_BEAUTIFY_FLAG" val=""/>
</p:tagLst>
</file>

<file path=ppt/tags/tag588.xml><?xml version="1.0" encoding="utf-8"?>
<p:tagLst xmlns:p="http://schemas.openxmlformats.org/presentationml/2006/main">
  <p:tag name="KSO_WM_BEAUTIFY_FLAG" val=""/>
</p:tagLst>
</file>

<file path=ppt/tags/tag589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590.xml><?xml version="1.0" encoding="utf-8"?>
<p:tagLst xmlns:p="http://schemas.openxmlformats.org/presentationml/2006/main">
  <p:tag name="KSO_WM_BEAUTIFY_FLAG" val=""/>
</p:tagLst>
</file>

<file path=ppt/tags/tag591.xml><?xml version="1.0" encoding="utf-8"?>
<p:tagLst xmlns:p="http://schemas.openxmlformats.org/presentationml/2006/main">
  <p:tag name="KSO_WM_BEAUTIFY_FLAG" val=""/>
</p:tagLst>
</file>

<file path=ppt/tags/tag592.xml><?xml version="1.0" encoding="utf-8"?>
<p:tagLst xmlns:p="http://schemas.openxmlformats.org/presentationml/2006/main">
  <p:tag name="KSO_WM_BEAUTIFY_FLAG" val=""/>
</p:tagLst>
</file>

<file path=ppt/tags/tag593.xml><?xml version="1.0" encoding="utf-8"?>
<p:tagLst xmlns:p="http://schemas.openxmlformats.org/presentationml/2006/main">
  <p:tag name="KSO_WM_BEAUTIFY_FLAG" val=""/>
</p:tagLst>
</file>

<file path=ppt/tags/tag594.xml><?xml version="1.0" encoding="utf-8"?>
<p:tagLst xmlns:p="http://schemas.openxmlformats.org/presentationml/2006/main">
  <p:tag name="KSO_WM_BEAUTIFY_FLAG" val=""/>
</p:tagLst>
</file>

<file path=ppt/tags/tag595.xml><?xml version="1.0" encoding="utf-8"?>
<p:tagLst xmlns:p="http://schemas.openxmlformats.org/presentationml/2006/main">
  <p:tag name="KSO_WM_BEAUTIFY_FLAG" val=""/>
</p:tagLst>
</file>

<file path=ppt/tags/tag596.xml><?xml version="1.0" encoding="utf-8"?>
<p:tagLst xmlns:p="http://schemas.openxmlformats.org/presentationml/2006/main">
  <p:tag name="KSO_WM_BEAUTIFY_FLAG" val=""/>
</p:tagLst>
</file>

<file path=ppt/tags/tag597.xml><?xml version="1.0" encoding="utf-8"?>
<p:tagLst xmlns:p="http://schemas.openxmlformats.org/presentationml/2006/main">
  <p:tag name="KSO_WM_BEAUTIFY_FLAG" val=""/>
</p:tagLst>
</file>

<file path=ppt/tags/tag598.xml><?xml version="1.0" encoding="utf-8"?>
<p:tagLst xmlns:p="http://schemas.openxmlformats.org/presentationml/2006/main">
  <p:tag name="KSO_WM_BEAUTIFY_FLAG" val=""/>
</p:tagLst>
</file>

<file path=ppt/tags/tag59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00.xml><?xml version="1.0" encoding="utf-8"?>
<p:tagLst xmlns:p="http://schemas.openxmlformats.org/presentationml/2006/main">
  <p:tag name="KSO_WM_BEAUTIFY_FLAG" val=""/>
</p:tagLst>
</file>

<file path=ppt/tags/tag601.xml><?xml version="1.0" encoding="utf-8"?>
<p:tagLst xmlns:p="http://schemas.openxmlformats.org/presentationml/2006/main">
  <p:tag name="KSO_WM_BEAUTIFY_FLAG" val=""/>
</p:tagLst>
</file>

<file path=ppt/tags/tag602.xml><?xml version="1.0" encoding="utf-8"?>
<p:tagLst xmlns:p="http://schemas.openxmlformats.org/presentationml/2006/main">
  <p:tag name="KSO_WM_BEAUTIFY_FLAG" val=""/>
</p:tagLst>
</file>

<file path=ppt/tags/tag603.xml><?xml version="1.0" encoding="utf-8"?>
<p:tagLst xmlns:p="http://schemas.openxmlformats.org/presentationml/2006/main">
  <p:tag name="KSO_WM_BEAUTIFY_FLAG" val=""/>
</p:tagLst>
</file>

<file path=ppt/tags/tag604.xml><?xml version="1.0" encoding="utf-8"?>
<p:tagLst xmlns:p="http://schemas.openxmlformats.org/presentationml/2006/main">
  <p:tag name="KSO_WM_BEAUTIFY_FLAG" val=""/>
</p:tagLst>
</file>

<file path=ppt/tags/tag6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06.xml><?xml version="1.0" encoding="utf-8"?>
<p:tagLst xmlns:p="http://schemas.openxmlformats.org/presentationml/2006/main">
  <p:tag name="KSO_WM_BEAUTIFY_FLAG" val=""/>
</p:tagLst>
</file>

<file path=ppt/tags/tag607.xml><?xml version="1.0" encoding="utf-8"?>
<p:tagLst xmlns:p="http://schemas.openxmlformats.org/presentationml/2006/main">
  <p:tag name="KSO_WM_BEAUTIFY_FLAG" val=""/>
</p:tagLst>
</file>

<file path=ppt/tags/tag608.xml><?xml version="1.0" encoding="utf-8"?>
<p:tagLst xmlns:p="http://schemas.openxmlformats.org/presentationml/2006/main">
  <p:tag name="KSO_WM_BEAUTIFY_FLAG" val=""/>
</p:tagLst>
</file>

<file path=ppt/tags/tag609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10.xml><?xml version="1.0" encoding="utf-8"?>
<p:tagLst xmlns:p="http://schemas.openxmlformats.org/presentationml/2006/main">
  <p:tag name="KSO_WM_BEAUTIFY_FLAG" val=""/>
</p:tagLst>
</file>

<file path=ppt/tags/tag611.xml><?xml version="1.0" encoding="utf-8"?>
<p:tagLst xmlns:p="http://schemas.openxmlformats.org/presentationml/2006/main">
  <p:tag name="KSO_WM_BEAUTIFY_FLAG" val=""/>
</p:tagLst>
</file>

<file path=ppt/tags/tag612.xml><?xml version="1.0" encoding="utf-8"?>
<p:tagLst xmlns:p="http://schemas.openxmlformats.org/presentationml/2006/main">
  <p:tag name="KSO_WM_BEAUTIFY_FLAG" val=""/>
</p:tagLst>
</file>

<file path=ppt/tags/tag613.xml><?xml version="1.0" encoding="utf-8"?>
<p:tagLst xmlns:p="http://schemas.openxmlformats.org/presentationml/2006/main">
  <p:tag name="KSO_WM_BEAUTIFY_FLAG" val=""/>
</p:tagLst>
</file>

<file path=ppt/tags/tag614.xml><?xml version="1.0" encoding="utf-8"?>
<p:tagLst xmlns:p="http://schemas.openxmlformats.org/presentationml/2006/main">
  <p:tag name="KSO_WM_BEAUTIFY_FLAG" val=""/>
</p:tagLst>
</file>

<file path=ppt/tags/tag615.xml><?xml version="1.0" encoding="utf-8"?>
<p:tagLst xmlns:p="http://schemas.openxmlformats.org/presentationml/2006/main">
  <p:tag name="KSO_WM_BEAUTIFY_FLAG" val=""/>
</p:tagLst>
</file>

<file path=ppt/tags/tag616.xml><?xml version="1.0" encoding="utf-8"?>
<p:tagLst xmlns:p="http://schemas.openxmlformats.org/presentationml/2006/main">
  <p:tag name="KSO_WM_BEAUTIFY_FLAG" val=""/>
</p:tagLst>
</file>

<file path=ppt/tags/tag617.xml><?xml version="1.0" encoding="utf-8"?>
<p:tagLst xmlns:p="http://schemas.openxmlformats.org/presentationml/2006/main">
  <p:tag name="KSO_WM_BEAUTIFY_FLAG" val=""/>
</p:tagLst>
</file>

<file path=ppt/tags/tag618.xml><?xml version="1.0" encoding="utf-8"?>
<p:tagLst xmlns:p="http://schemas.openxmlformats.org/presentationml/2006/main">
  <p:tag name="KSO_WM_BEAUTIFY_FLAG" val=""/>
</p:tagLst>
</file>

<file path=ppt/tags/tag619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20.xml><?xml version="1.0" encoding="utf-8"?>
<p:tagLst xmlns:p="http://schemas.openxmlformats.org/presentationml/2006/main">
  <p:tag name="KSO_WM_BEAUTIFY_FLAG" val=""/>
</p:tagLst>
</file>

<file path=ppt/tags/tag621.xml><?xml version="1.0" encoding="utf-8"?>
<p:tagLst xmlns:p="http://schemas.openxmlformats.org/presentationml/2006/main">
  <p:tag name="KSO_WM_BEAUTIFY_FLAG" val=""/>
</p:tagLst>
</file>

<file path=ppt/tags/tag622.xml><?xml version="1.0" encoding="utf-8"?>
<p:tagLst xmlns:p="http://schemas.openxmlformats.org/presentationml/2006/main">
  <p:tag name="KSO_WM_BEAUTIFY_FLAG" val=""/>
</p:tagLst>
</file>

<file path=ppt/tags/tag623.xml><?xml version="1.0" encoding="utf-8"?>
<p:tagLst xmlns:p="http://schemas.openxmlformats.org/presentationml/2006/main">
  <p:tag name="KSO_WM_BEAUTIFY_FLAG" val=""/>
</p:tagLst>
</file>

<file path=ppt/tags/tag624.xml><?xml version="1.0" encoding="utf-8"?>
<p:tagLst xmlns:p="http://schemas.openxmlformats.org/presentationml/2006/main">
  <p:tag name="KSO_WM_BEAUTIFY_FLAG" val=""/>
</p:tagLst>
</file>

<file path=ppt/tags/tag625.xml><?xml version="1.0" encoding="utf-8"?>
<p:tagLst xmlns:p="http://schemas.openxmlformats.org/presentationml/2006/main">
  <p:tag name="KSO_WM_BEAUTIFY_FLAG" val=""/>
</p:tagLst>
</file>

<file path=ppt/tags/tag6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7.xml><?xml version="1.0" encoding="utf-8"?>
<p:tagLst xmlns:p="http://schemas.openxmlformats.org/presentationml/2006/main">
  <p:tag name="KSO_WM_BEAUTIFY_FLAG" val=""/>
</p:tagLst>
</file>

<file path=ppt/tags/tag628.xml><?xml version="1.0" encoding="utf-8"?>
<p:tagLst xmlns:p="http://schemas.openxmlformats.org/presentationml/2006/main">
  <p:tag name="KSO_WM_BEAUTIFY_FLAG" val=""/>
</p:tagLst>
</file>

<file path=ppt/tags/tag629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30.xml><?xml version="1.0" encoding="utf-8"?>
<p:tagLst xmlns:p="http://schemas.openxmlformats.org/presentationml/2006/main">
  <p:tag name="KSO_WM_BEAUTIFY_FLAG" val=""/>
</p:tagLst>
</file>

<file path=ppt/tags/tag631.xml><?xml version="1.0" encoding="utf-8"?>
<p:tagLst xmlns:p="http://schemas.openxmlformats.org/presentationml/2006/main">
  <p:tag name="KSO_WM_BEAUTIFY_FLAG" val=""/>
</p:tagLst>
</file>

<file path=ppt/tags/tag632.xml><?xml version="1.0" encoding="utf-8"?>
<p:tagLst xmlns:p="http://schemas.openxmlformats.org/presentationml/2006/main">
  <p:tag name="KSO_WM_BEAUTIFY_FLAG" val=""/>
</p:tagLst>
</file>

<file path=ppt/tags/tag633.xml><?xml version="1.0" encoding="utf-8"?>
<p:tagLst xmlns:p="http://schemas.openxmlformats.org/presentationml/2006/main">
  <p:tag name="KSO_WM_BEAUTIFY_FLAG" val=""/>
</p:tagLst>
</file>

<file path=ppt/tags/tag634.xml><?xml version="1.0" encoding="utf-8"?>
<p:tagLst xmlns:p="http://schemas.openxmlformats.org/presentationml/2006/main">
  <p:tag name="KSO_WM_BEAUTIFY_FLAG" val=""/>
</p:tagLst>
</file>

<file path=ppt/tags/tag635.xml><?xml version="1.0" encoding="utf-8"?>
<p:tagLst xmlns:p="http://schemas.openxmlformats.org/presentationml/2006/main">
  <p:tag name="KSO_WM_BEAUTIFY_FLAG" val=""/>
</p:tagLst>
</file>

<file path=ppt/tags/tag636.xml><?xml version="1.0" encoding="utf-8"?>
<p:tagLst xmlns:p="http://schemas.openxmlformats.org/presentationml/2006/main">
  <p:tag name="KSO_WM_BEAUTIFY_FLAG" val=""/>
</p:tagLst>
</file>

<file path=ppt/tags/tag637.xml><?xml version="1.0" encoding="utf-8"?>
<p:tagLst xmlns:p="http://schemas.openxmlformats.org/presentationml/2006/main">
  <p:tag name="KSO_WM_BEAUTIFY_FLAG" val=""/>
</p:tagLst>
</file>

<file path=ppt/tags/tag638.xml><?xml version="1.0" encoding="utf-8"?>
<p:tagLst xmlns:p="http://schemas.openxmlformats.org/presentationml/2006/main">
  <p:tag name="KSO_WM_BEAUTIFY_FLAG" val=""/>
</p:tagLst>
</file>

<file path=ppt/tags/tag639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40.xml><?xml version="1.0" encoding="utf-8"?>
<p:tagLst xmlns:p="http://schemas.openxmlformats.org/presentationml/2006/main">
  <p:tag name="KSO_WM_BEAUTIFY_FLAG" val=""/>
</p:tagLst>
</file>

<file path=ppt/tags/tag641.xml><?xml version="1.0" encoding="utf-8"?>
<p:tagLst xmlns:p="http://schemas.openxmlformats.org/presentationml/2006/main">
  <p:tag name="KSO_WM_BEAUTIFY_FLAG" val=""/>
</p:tagLst>
</file>

<file path=ppt/tags/tag642.xml><?xml version="1.0" encoding="utf-8"?>
<p:tagLst xmlns:p="http://schemas.openxmlformats.org/presentationml/2006/main">
  <p:tag name="KSO_WM_BEAUTIFY_FLAG" val=""/>
</p:tagLst>
</file>

<file path=ppt/tags/tag643.xml><?xml version="1.0" encoding="utf-8"?>
<p:tagLst xmlns:p="http://schemas.openxmlformats.org/presentationml/2006/main">
  <p:tag name="KSO_WM_BEAUTIFY_FLAG" val=""/>
</p:tagLst>
</file>

<file path=ppt/tags/tag644.xml><?xml version="1.0" encoding="utf-8"?>
<p:tagLst xmlns:p="http://schemas.openxmlformats.org/presentationml/2006/main">
  <p:tag name="KSO_WM_BEAUTIFY_FLAG" val=""/>
</p:tagLst>
</file>

<file path=ppt/tags/tag645.xml><?xml version="1.0" encoding="utf-8"?>
<p:tagLst xmlns:p="http://schemas.openxmlformats.org/presentationml/2006/main">
  <p:tag name="KSO_WM_BEAUTIFY_FLAG" val=""/>
</p:tagLst>
</file>

<file path=ppt/tags/tag646.xml><?xml version="1.0" encoding="utf-8"?>
<p:tagLst xmlns:p="http://schemas.openxmlformats.org/presentationml/2006/main">
  <p:tag name="KSO_WM_BEAUTIFY_FLAG" val=""/>
</p:tagLst>
</file>

<file path=ppt/tags/tag647.xml><?xml version="1.0" encoding="utf-8"?>
<p:tagLst xmlns:p="http://schemas.openxmlformats.org/presentationml/2006/main">
  <p:tag name="KSO_WM_BEAUTIFY_FLAG" val=""/>
</p:tagLst>
</file>

<file path=ppt/tags/tag6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9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50.xml><?xml version="1.0" encoding="utf-8"?>
<p:tagLst xmlns:p="http://schemas.openxmlformats.org/presentationml/2006/main">
  <p:tag name="KSO_WM_BEAUTIFY_FLAG" val=""/>
</p:tagLst>
</file>

<file path=ppt/tags/tag651.xml><?xml version="1.0" encoding="utf-8"?>
<p:tagLst xmlns:p="http://schemas.openxmlformats.org/presentationml/2006/main">
  <p:tag name="KSO_WM_BEAUTIFY_FLAG" val=""/>
</p:tagLst>
</file>

<file path=ppt/tags/tag652.xml><?xml version="1.0" encoding="utf-8"?>
<p:tagLst xmlns:p="http://schemas.openxmlformats.org/presentationml/2006/main">
  <p:tag name="KSO_WM_BEAUTIFY_FLAG" val=""/>
</p:tagLst>
</file>

<file path=ppt/tags/tag653.xml><?xml version="1.0" encoding="utf-8"?>
<p:tagLst xmlns:p="http://schemas.openxmlformats.org/presentationml/2006/main">
  <p:tag name="KSO_WM_BEAUTIFY_FLAG" val=""/>
</p:tagLst>
</file>

<file path=ppt/tags/tag654.xml><?xml version="1.0" encoding="utf-8"?>
<p:tagLst xmlns:p="http://schemas.openxmlformats.org/presentationml/2006/main">
  <p:tag name="KSO_WM_BEAUTIFY_FLAG" val=""/>
</p:tagLst>
</file>

<file path=ppt/tags/tag655.xml><?xml version="1.0" encoding="utf-8"?>
<p:tagLst xmlns:p="http://schemas.openxmlformats.org/presentationml/2006/main">
  <p:tag name="KSO_WM_BEAUTIFY_FLAG" val=""/>
</p:tagLst>
</file>

<file path=ppt/tags/tag656.xml><?xml version="1.0" encoding="utf-8"?>
<p:tagLst xmlns:p="http://schemas.openxmlformats.org/presentationml/2006/main">
  <p:tag name="KSO_WM_BEAUTIFY_FLAG" val=""/>
</p:tagLst>
</file>

<file path=ppt/tags/tag657.xml><?xml version="1.0" encoding="utf-8"?>
<p:tagLst xmlns:p="http://schemas.openxmlformats.org/presentationml/2006/main">
  <p:tag name="KSO_WM_BEAUTIFY_FLAG" val=""/>
</p:tagLst>
</file>

<file path=ppt/tags/tag658.xml><?xml version="1.0" encoding="utf-8"?>
<p:tagLst xmlns:p="http://schemas.openxmlformats.org/presentationml/2006/main">
  <p:tag name="KSO_WM_BEAUTIFY_FLAG" val=""/>
</p:tagLst>
</file>

<file path=ppt/tags/tag659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60.xml><?xml version="1.0" encoding="utf-8"?>
<p:tagLst xmlns:p="http://schemas.openxmlformats.org/presentationml/2006/main">
  <p:tag name="KSO_WM_BEAUTIFY_FLAG" val=""/>
</p:tagLst>
</file>

<file path=ppt/tags/tag661.xml><?xml version="1.0" encoding="utf-8"?>
<p:tagLst xmlns:p="http://schemas.openxmlformats.org/presentationml/2006/main">
  <p:tag name="KSO_WM_BEAUTIFY_FLAG" val=""/>
</p:tagLst>
</file>

<file path=ppt/tags/tag662.xml><?xml version="1.0" encoding="utf-8"?>
<p:tagLst xmlns:p="http://schemas.openxmlformats.org/presentationml/2006/main">
  <p:tag name="KSO_WM_BEAUTIFY_FLAG" val=""/>
</p:tagLst>
</file>

<file path=ppt/tags/tag663.xml><?xml version="1.0" encoding="utf-8"?>
<p:tagLst xmlns:p="http://schemas.openxmlformats.org/presentationml/2006/main">
  <p:tag name="KSO_WM_BEAUTIFY_FLAG" val=""/>
</p:tagLst>
</file>

<file path=ppt/tags/tag664.xml><?xml version="1.0" encoding="utf-8"?>
<p:tagLst xmlns:p="http://schemas.openxmlformats.org/presentationml/2006/main">
  <p:tag name="KSO_WM_BEAUTIFY_FLAG" val=""/>
</p:tagLst>
</file>

<file path=ppt/tags/tag665.xml><?xml version="1.0" encoding="utf-8"?>
<p:tagLst xmlns:p="http://schemas.openxmlformats.org/presentationml/2006/main">
  <p:tag name="KSO_WM_BEAUTIFY_FLAG" val=""/>
</p:tagLst>
</file>

<file path=ppt/tags/tag666.xml><?xml version="1.0" encoding="utf-8"?>
<p:tagLst xmlns:p="http://schemas.openxmlformats.org/presentationml/2006/main">
  <p:tag name="KSO_WM_BEAUTIFY_FLAG" val=""/>
</p:tagLst>
</file>

<file path=ppt/tags/tag667.xml><?xml version="1.0" encoding="utf-8"?>
<p:tagLst xmlns:p="http://schemas.openxmlformats.org/presentationml/2006/main">
  <p:tag name="KSO_WM_BEAUTIFY_FLAG" val=""/>
</p:tagLst>
</file>

<file path=ppt/tags/tag668.xml><?xml version="1.0" encoding="utf-8"?>
<p:tagLst xmlns:p="http://schemas.openxmlformats.org/presentationml/2006/main">
  <p:tag name="KSO_WM_BEAUTIFY_FLAG" val=""/>
</p:tagLst>
</file>

<file path=ppt/tags/tag6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"/>
</p:tagLst>
</file>

<file path=ppt/tags/tag670.xml><?xml version="1.0" encoding="utf-8"?>
<p:tagLst xmlns:p="http://schemas.openxmlformats.org/presentationml/2006/main">
  <p:tag name="KSO_WM_BEAUTIFY_FLAG" val=""/>
</p:tagLst>
</file>

<file path=ppt/tags/tag671.xml><?xml version="1.0" encoding="utf-8"?>
<p:tagLst xmlns:p="http://schemas.openxmlformats.org/presentationml/2006/main">
  <p:tag name="KSO_WM_BEAUTIFY_FLAG" val=""/>
</p:tagLst>
</file>

<file path=ppt/tags/tag672.xml><?xml version="1.0" encoding="utf-8"?>
<p:tagLst xmlns:p="http://schemas.openxmlformats.org/presentationml/2006/main">
  <p:tag name="KSO_WM_BEAUTIFY_FLAG" val=""/>
</p:tagLst>
</file>

<file path=ppt/tags/tag673.xml><?xml version="1.0" encoding="utf-8"?>
<p:tagLst xmlns:p="http://schemas.openxmlformats.org/presentationml/2006/main">
  <p:tag name="KSO_WM_BEAUTIFY_FLAG" val=""/>
</p:tagLst>
</file>

<file path=ppt/tags/tag674.xml><?xml version="1.0" encoding="utf-8"?>
<p:tagLst xmlns:p="http://schemas.openxmlformats.org/presentationml/2006/main">
  <p:tag name="KSO_WM_BEAUTIFY_FLAG" val=""/>
</p:tagLst>
</file>

<file path=ppt/tags/tag675.xml><?xml version="1.0" encoding="utf-8"?>
<p:tagLst xmlns:p="http://schemas.openxmlformats.org/presentationml/2006/main">
  <p:tag name="KSO_WM_BEAUTIFY_FLAG" val=""/>
</p:tagLst>
</file>

<file path=ppt/tags/tag676.xml><?xml version="1.0" encoding="utf-8"?>
<p:tagLst xmlns:p="http://schemas.openxmlformats.org/presentationml/2006/main">
  <p:tag name="KSO_WM_BEAUTIFY_FLAG" val=""/>
</p:tagLst>
</file>

<file path=ppt/tags/tag677.xml><?xml version="1.0" encoding="utf-8"?>
<p:tagLst xmlns:p="http://schemas.openxmlformats.org/presentationml/2006/main">
  <p:tag name="KSO_WM_BEAUTIFY_FLAG" val=""/>
</p:tagLst>
</file>

<file path=ppt/tags/tag678.xml><?xml version="1.0" encoding="utf-8"?>
<p:tagLst xmlns:p="http://schemas.openxmlformats.org/presentationml/2006/main">
  <p:tag name="KSO_WM_BEAUTIFY_FLAG" val=""/>
</p:tagLst>
</file>

<file path=ppt/tags/tag679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80.xml><?xml version="1.0" encoding="utf-8"?>
<p:tagLst xmlns:p="http://schemas.openxmlformats.org/presentationml/2006/main">
  <p:tag name="KSO_WM_BEAUTIFY_FLAG" val=""/>
</p:tagLst>
</file>

<file path=ppt/tags/tag681.xml><?xml version="1.0" encoding="utf-8"?>
<p:tagLst xmlns:p="http://schemas.openxmlformats.org/presentationml/2006/main">
  <p:tag name="KSO_WM_BEAUTIFY_FLAG" val=""/>
</p:tagLst>
</file>

<file path=ppt/tags/tag682.xml><?xml version="1.0" encoding="utf-8"?>
<p:tagLst xmlns:p="http://schemas.openxmlformats.org/presentationml/2006/main">
  <p:tag name="KSO_WM_BEAUTIFY_FLAG" val=""/>
</p:tagLst>
</file>

<file path=ppt/tags/tag683.xml><?xml version="1.0" encoding="utf-8"?>
<p:tagLst xmlns:p="http://schemas.openxmlformats.org/presentationml/2006/main">
  <p:tag name="KSO_WM_BEAUTIFY_FLAG" val=""/>
</p:tagLst>
</file>

<file path=ppt/tags/tag684.xml><?xml version="1.0" encoding="utf-8"?>
<p:tagLst xmlns:p="http://schemas.openxmlformats.org/presentationml/2006/main">
  <p:tag name="KSO_WM_BEAUTIFY_FLAG" val=""/>
</p:tagLst>
</file>

<file path=ppt/tags/tag685.xml><?xml version="1.0" encoding="utf-8"?>
<p:tagLst xmlns:p="http://schemas.openxmlformats.org/presentationml/2006/main">
  <p:tag name="KSO_WM_BEAUTIFY_FLAG" val=""/>
</p:tagLst>
</file>

<file path=ppt/tags/tag686.xml><?xml version="1.0" encoding="utf-8"?>
<p:tagLst xmlns:p="http://schemas.openxmlformats.org/presentationml/2006/main">
  <p:tag name="KSO_WM_BEAUTIFY_FLAG" val=""/>
</p:tagLst>
</file>

<file path=ppt/tags/tag687.xml><?xml version="1.0" encoding="utf-8"?>
<p:tagLst xmlns:p="http://schemas.openxmlformats.org/presentationml/2006/main">
  <p:tag name="KSO_WM_BEAUTIFY_FLAG" val=""/>
</p:tagLst>
</file>

<file path=ppt/tags/tag688.xml><?xml version="1.0" encoding="utf-8"?>
<p:tagLst xmlns:p="http://schemas.openxmlformats.org/presentationml/2006/main">
  <p:tag name="KSO_WM_BEAUTIFY_FLAG" val=""/>
</p:tagLst>
</file>

<file path=ppt/tags/tag689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1.xml><?xml version="1.0" encoding="utf-8"?>
<p:tagLst xmlns:p="http://schemas.openxmlformats.org/presentationml/2006/main">
  <p:tag name="KSO_WM_BEAUTIFY_FLAG" val=""/>
</p:tagLst>
</file>

<file path=ppt/tags/tag692.xml><?xml version="1.0" encoding="utf-8"?>
<p:tagLst xmlns:p="http://schemas.openxmlformats.org/presentationml/2006/main">
  <p:tag name="KSO_WM_BEAUTIFY_FLAG" val=""/>
</p:tagLst>
</file>

<file path=ppt/tags/tag693.xml><?xml version="1.0" encoding="utf-8"?>
<p:tagLst xmlns:p="http://schemas.openxmlformats.org/presentationml/2006/main">
  <p:tag name="KSO_WM_BEAUTIFY_FLAG" val=""/>
</p:tagLst>
</file>

<file path=ppt/tags/tag694.xml><?xml version="1.0" encoding="utf-8"?>
<p:tagLst xmlns:p="http://schemas.openxmlformats.org/presentationml/2006/main">
  <p:tag name="KSO_WM_BEAUTIFY_FLAG" val=""/>
</p:tagLst>
</file>

<file path=ppt/tags/tag695.xml><?xml version="1.0" encoding="utf-8"?>
<p:tagLst xmlns:p="http://schemas.openxmlformats.org/presentationml/2006/main">
  <p:tag name="KSO_WM_BEAUTIFY_FLAG" val=""/>
</p:tagLst>
</file>

<file path=ppt/tags/tag696.xml><?xml version="1.0" encoding="utf-8"?>
<p:tagLst xmlns:p="http://schemas.openxmlformats.org/presentationml/2006/main">
  <p:tag name="KSO_WM_BEAUTIFY_FLAG" val=""/>
</p:tagLst>
</file>

<file path=ppt/tags/tag697.xml><?xml version="1.0" encoding="utf-8"?>
<p:tagLst xmlns:p="http://schemas.openxmlformats.org/presentationml/2006/main">
  <p:tag name="KSO_WM_BEAUTIFY_FLAG" val=""/>
</p:tagLst>
</file>

<file path=ppt/tags/tag698.xml><?xml version="1.0" encoding="utf-8"?>
<p:tagLst xmlns:p="http://schemas.openxmlformats.org/presentationml/2006/main">
  <p:tag name="KSO_WM_BEAUTIFY_FLAG" val=""/>
</p:tagLst>
</file>

<file path=ppt/tags/tag69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00.xml><?xml version="1.0" encoding="utf-8"?>
<p:tagLst xmlns:p="http://schemas.openxmlformats.org/presentationml/2006/main">
  <p:tag name="KSO_WM_BEAUTIFY_FLAG" val=""/>
</p:tagLst>
</file>

<file path=ppt/tags/tag701.xml><?xml version="1.0" encoding="utf-8"?>
<p:tagLst xmlns:p="http://schemas.openxmlformats.org/presentationml/2006/main">
  <p:tag name="KSO_WM_BEAUTIFY_FLAG" val=""/>
</p:tagLst>
</file>

<file path=ppt/tags/tag702.xml><?xml version="1.0" encoding="utf-8"?>
<p:tagLst xmlns:p="http://schemas.openxmlformats.org/presentationml/2006/main">
  <p:tag name="KSO_WM_BEAUTIFY_FLAG" val=""/>
</p:tagLst>
</file>

<file path=ppt/tags/tag703.xml><?xml version="1.0" encoding="utf-8"?>
<p:tagLst xmlns:p="http://schemas.openxmlformats.org/presentationml/2006/main">
  <p:tag name="KSO_WM_BEAUTIFY_FLAG" val=""/>
</p:tagLst>
</file>

<file path=ppt/tags/tag704.xml><?xml version="1.0" encoding="utf-8"?>
<p:tagLst xmlns:p="http://schemas.openxmlformats.org/presentationml/2006/main">
  <p:tag name="KSO_WM_BEAUTIFY_FLAG" val=""/>
</p:tagLst>
</file>

<file path=ppt/tags/tag705.xml><?xml version="1.0" encoding="utf-8"?>
<p:tagLst xmlns:p="http://schemas.openxmlformats.org/presentationml/2006/main">
  <p:tag name="KSO_WM_BEAUTIFY_FLAG" val=""/>
</p:tagLst>
</file>

<file path=ppt/tags/tag706.xml><?xml version="1.0" encoding="utf-8"?>
<p:tagLst xmlns:p="http://schemas.openxmlformats.org/presentationml/2006/main">
  <p:tag name="KSO_WM_BEAUTIFY_FLAG" val=""/>
</p:tagLst>
</file>

<file path=ppt/tags/tag707.xml><?xml version="1.0" encoding="utf-8"?>
<p:tagLst xmlns:p="http://schemas.openxmlformats.org/presentationml/2006/main">
  <p:tag name="KSO_WM_BEAUTIFY_FLAG" val=""/>
</p:tagLst>
</file>

<file path=ppt/tags/tag708.xml><?xml version="1.0" encoding="utf-8"?>
<p:tagLst xmlns:p="http://schemas.openxmlformats.org/presentationml/2006/main">
  <p:tag name="KSO_WM_BEAUTIFY_FLAG" val=""/>
</p:tagLst>
</file>

<file path=ppt/tags/tag709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10.xml><?xml version="1.0" encoding="utf-8"?>
<p:tagLst xmlns:p="http://schemas.openxmlformats.org/presentationml/2006/main">
  <p:tag name="KSO_WM_BEAUTIFY_FLAG" val=""/>
</p:tagLst>
</file>

<file path=ppt/tags/tag7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2.xml><?xml version="1.0" encoding="utf-8"?>
<p:tagLst xmlns:p="http://schemas.openxmlformats.org/presentationml/2006/main">
  <p:tag name="KSO_WM_BEAUTIFY_FLAG" val=""/>
</p:tagLst>
</file>

<file path=ppt/tags/tag713.xml><?xml version="1.0" encoding="utf-8"?>
<p:tagLst xmlns:p="http://schemas.openxmlformats.org/presentationml/2006/main">
  <p:tag name="KSO_WM_BEAUTIFY_FLAG" val=""/>
</p:tagLst>
</file>

<file path=ppt/tags/tag714.xml><?xml version="1.0" encoding="utf-8"?>
<p:tagLst xmlns:p="http://schemas.openxmlformats.org/presentationml/2006/main">
  <p:tag name="KSO_WM_BEAUTIFY_FLAG" val=""/>
</p:tagLst>
</file>

<file path=ppt/tags/tag715.xml><?xml version="1.0" encoding="utf-8"?>
<p:tagLst xmlns:p="http://schemas.openxmlformats.org/presentationml/2006/main">
  <p:tag name="KSO_WM_BEAUTIFY_FLAG" val=""/>
</p:tagLst>
</file>

<file path=ppt/tags/tag716.xml><?xml version="1.0" encoding="utf-8"?>
<p:tagLst xmlns:p="http://schemas.openxmlformats.org/presentationml/2006/main">
  <p:tag name="KSO_WM_BEAUTIFY_FLAG" val=""/>
</p:tagLst>
</file>

<file path=ppt/tags/tag717.xml><?xml version="1.0" encoding="utf-8"?>
<p:tagLst xmlns:p="http://schemas.openxmlformats.org/presentationml/2006/main">
  <p:tag name="KSO_WM_BEAUTIFY_FLAG" val=""/>
</p:tagLst>
</file>

<file path=ppt/tags/tag718.xml><?xml version="1.0" encoding="utf-8"?>
<p:tagLst xmlns:p="http://schemas.openxmlformats.org/presentationml/2006/main">
  <p:tag name="KSO_WM_BEAUTIFY_FLAG" val=""/>
</p:tagLst>
</file>

<file path=ppt/tags/tag719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20.xml><?xml version="1.0" encoding="utf-8"?>
<p:tagLst xmlns:p="http://schemas.openxmlformats.org/presentationml/2006/main">
  <p:tag name="KSO_WM_BEAUTIFY_FLAG" val=""/>
</p:tagLst>
</file>

<file path=ppt/tags/tag721.xml><?xml version="1.0" encoding="utf-8"?>
<p:tagLst xmlns:p="http://schemas.openxmlformats.org/presentationml/2006/main">
  <p:tag name="KSO_WM_BEAUTIFY_FLAG" val=""/>
</p:tagLst>
</file>

<file path=ppt/tags/tag722.xml><?xml version="1.0" encoding="utf-8"?>
<p:tagLst xmlns:p="http://schemas.openxmlformats.org/presentationml/2006/main">
  <p:tag name="KSO_WM_BEAUTIFY_FLAG" val=""/>
</p:tagLst>
</file>

<file path=ppt/tags/tag723.xml><?xml version="1.0" encoding="utf-8"?>
<p:tagLst xmlns:p="http://schemas.openxmlformats.org/presentationml/2006/main">
  <p:tag name="KSO_WM_BEAUTIFY_FLAG" val=""/>
</p:tagLst>
</file>

<file path=ppt/tags/tag724.xml><?xml version="1.0" encoding="utf-8"?>
<p:tagLst xmlns:p="http://schemas.openxmlformats.org/presentationml/2006/main">
  <p:tag name="KSO_WM_BEAUTIFY_FLAG" val=""/>
</p:tagLst>
</file>

<file path=ppt/tags/tag725.xml><?xml version="1.0" encoding="utf-8"?>
<p:tagLst xmlns:p="http://schemas.openxmlformats.org/presentationml/2006/main">
  <p:tag name="KSO_WM_BEAUTIFY_FLAG" val=""/>
</p:tagLst>
</file>

<file path=ppt/tags/tag726.xml><?xml version="1.0" encoding="utf-8"?>
<p:tagLst xmlns:p="http://schemas.openxmlformats.org/presentationml/2006/main">
  <p:tag name="KSO_WM_BEAUTIFY_FLAG" val=""/>
</p:tagLst>
</file>

<file path=ppt/tags/tag727.xml><?xml version="1.0" encoding="utf-8"?>
<p:tagLst xmlns:p="http://schemas.openxmlformats.org/presentationml/2006/main">
  <p:tag name="KSO_WM_BEAUTIFY_FLAG" val=""/>
</p:tagLst>
</file>

<file path=ppt/tags/tag728.xml><?xml version="1.0" encoding="utf-8"?>
<p:tagLst xmlns:p="http://schemas.openxmlformats.org/presentationml/2006/main">
  <p:tag name="KSO_WM_BEAUTIFY_FLAG" val=""/>
</p:tagLst>
</file>

<file path=ppt/tags/tag729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30.xml><?xml version="1.0" encoding="utf-8"?>
<p:tagLst xmlns:p="http://schemas.openxmlformats.org/presentationml/2006/main">
  <p:tag name="KSO_WM_BEAUTIFY_FLAG" val=""/>
</p:tagLst>
</file>

<file path=ppt/tags/tag731.xml><?xml version="1.0" encoding="utf-8"?>
<p:tagLst xmlns:p="http://schemas.openxmlformats.org/presentationml/2006/main">
  <p:tag name="KSO_WM_BEAUTIFY_FLAG" val=""/>
</p:tagLst>
</file>

<file path=ppt/tags/tag7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"/>
</p:tagLst>
</file>

<file path=ppt/tags/tag7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3.xml><?xml version="1.0" encoding="utf-8"?>
<p:tagLst xmlns:p="http://schemas.openxmlformats.org/presentationml/2006/main">
  <p:tag name="COMMONDATA" val="eyJoZGlkIjoiZGIzMTMxNDIzMTU5ZWI2ZTU2YzU1YWU1OWUzZjIyNzQifQ=="/>
  <p:tag name="KSO_WPP_MARK_KEY" val="ca2012a2-a85c-48f2-a2c3-8a8729c2b8c9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20747</Words>
  <Application>WPS 演示</Application>
  <PresentationFormat>全屏显示(4:3)</PresentationFormat>
  <Paragraphs>2246</Paragraphs>
  <Slides>122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122</vt:i4>
      </vt:variant>
    </vt:vector>
  </HeadingPairs>
  <TitlesOfParts>
    <vt:vector size="139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微软雅黑</vt:lpstr>
      <vt:lpstr>Calibri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db</cp:lastModifiedBy>
  <cp:revision>1315</cp:revision>
  <dcterms:created xsi:type="dcterms:W3CDTF">2019-06-19T02:08:00Z</dcterms:created>
  <dcterms:modified xsi:type="dcterms:W3CDTF">2023-02-13T05:22:44Z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2052-11.1.0.12970</vt:lpwstr>
  </property>
  <property fmtid="{D5CDD505-2E9C-101B-9397-08002B2CF9AE}" pid="3" name="ICV">
    <vt:lpwstr>D83CB892645D40F3BDE1A86CCDFC6D53</vt:lpwstr>
  </property>
</Properties>
</file>