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3"/>
  </p:sldMasterIdLst>
  <p:notesMasterIdLst>
    <p:notesMasterId r:id="rId5"/>
  </p:notesMasterIdLst>
  <p:handoutMasterIdLst>
    <p:handoutMasterId r:id="rId85"/>
  </p:handoutMasterIdLst>
  <p:sldIdLst>
    <p:sldId id="527" r:id="rId4"/>
    <p:sldId id="1667" r:id="rId6"/>
    <p:sldId id="1668" r:id="rId7"/>
    <p:sldId id="1765" r:id="rId8"/>
    <p:sldId id="1767" r:id="rId9"/>
    <p:sldId id="2059" r:id="rId10"/>
    <p:sldId id="1766" r:id="rId11"/>
    <p:sldId id="2060" r:id="rId12"/>
    <p:sldId id="2119" r:id="rId13"/>
    <p:sldId id="2120" r:id="rId14"/>
    <p:sldId id="2121" r:id="rId15"/>
    <p:sldId id="2122" r:id="rId16"/>
    <p:sldId id="2123" r:id="rId17"/>
    <p:sldId id="2124" r:id="rId18"/>
    <p:sldId id="2125" r:id="rId19"/>
    <p:sldId id="2126" r:id="rId20"/>
    <p:sldId id="2127" r:id="rId21"/>
    <p:sldId id="2128" r:id="rId22"/>
    <p:sldId id="2129" r:id="rId23"/>
    <p:sldId id="2130" r:id="rId24"/>
    <p:sldId id="2131" r:id="rId25"/>
    <p:sldId id="2132" r:id="rId26"/>
    <p:sldId id="2133" r:id="rId27"/>
    <p:sldId id="2134" r:id="rId28"/>
    <p:sldId id="2135" r:id="rId29"/>
    <p:sldId id="2136" r:id="rId30"/>
    <p:sldId id="2137" r:id="rId31"/>
    <p:sldId id="2138" r:id="rId32"/>
    <p:sldId id="2139" r:id="rId33"/>
    <p:sldId id="2140" r:id="rId34"/>
    <p:sldId id="2141" r:id="rId35"/>
    <p:sldId id="2142" r:id="rId36"/>
    <p:sldId id="2143" r:id="rId37"/>
    <p:sldId id="2144" r:id="rId38"/>
    <p:sldId id="2145" r:id="rId39"/>
    <p:sldId id="2146" r:id="rId40"/>
    <p:sldId id="2147" r:id="rId41"/>
    <p:sldId id="2148" r:id="rId42"/>
    <p:sldId id="2149" r:id="rId43"/>
    <p:sldId id="2150" r:id="rId44"/>
    <p:sldId id="2151" r:id="rId45"/>
    <p:sldId id="2152" r:id="rId46"/>
    <p:sldId id="2153" r:id="rId47"/>
    <p:sldId id="2154" r:id="rId48"/>
    <p:sldId id="2155" r:id="rId49"/>
    <p:sldId id="2156" r:id="rId50"/>
    <p:sldId id="2157" r:id="rId51"/>
    <p:sldId id="2158" r:id="rId52"/>
    <p:sldId id="2159" r:id="rId53"/>
    <p:sldId id="2160" r:id="rId54"/>
    <p:sldId id="1617" r:id="rId55"/>
    <p:sldId id="1985" r:id="rId56"/>
    <p:sldId id="1992" r:id="rId57"/>
    <p:sldId id="1993" r:id="rId58"/>
    <p:sldId id="1677" r:id="rId59"/>
    <p:sldId id="2009" r:id="rId60"/>
    <p:sldId id="2010" r:id="rId61"/>
    <p:sldId id="2028" r:id="rId62"/>
    <p:sldId id="2029" r:id="rId63"/>
    <p:sldId id="2030" r:id="rId64"/>
    <p:sldId id="2031" r:id="rId65"/>
    <p:sldId id="2032" r:id="rId66"/>
    <p:sldId id="2033" r:id="rId67"/>
    <p:sldId id="2034" r:id="rId68"/>
    <p:sldId id="2035" r:id="rId69"/>
    <p:sldId id="2036" r:id="rId70"/>
    <p:sldId id="2037" r:id="rId71"/>
    <p:sldId id="2038" r:id="rId72"/>
    <p:sldId id="2039" r:id="rId73"/>
    <p:sldId id="2040" r:id="rId74"/>
    <p:sldId id="2042" r:id="rId75"/>
    <p:sldId id="2043" r:id="rId76"/>
    <p:sldId id="2044" r:id="rId77"/>
    <p:sldId id="2045" r:id="rId78"/>
    <p:sldId id="1645" r:id="rId79"/>
    <p:sldId id="2050" r:id="rId80"/>
    <p:sldId id="2055" r:id="rId81"/>
    <p:sldId id="2051" r:id="rId82"/>
    <p:sldId id="2052" r:id="rId83"/>
    <p:sldId id="528" r:id="rId84"/>
  </p:sldIdLst>
  <p:sldSz cx="9144000" cy="5144135" type="screen16x9"/>
  <p:notesSz cx="9144000" cy="6858000"/>
  <p:custDataLst>
    <p:tags r:id="rId9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1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481"/>
        <p:guide pos="312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0" Type="http://schemas.openxmlformats.org/officeDocument/2006/relationships/tags" Target="tags/tag589.xml"/><Relationship Id="rId9" Type="http://schemas.openxmlformats.org/officeDocument/2006/relationships/slide" Target="slides/slide5.xml"/><Relationship Id="rId89" Type="http://schemas.openxmlformats.org/officeDocument/2006/relationships/commentAuthors" Target="commentAuthors.xml"/><Relationship Id="rId88" Type="http://schemas.openxmlformats.org/officeDocument/2006/relationships/tableStyles" Target="tableStyles.xml"/><Relationship Id="rId87" Type="http://schemas.openxmlformats.org/officeDocument/2006/relationships/viewProps" Target="viewProps.xml"/><Relationship Id="rId86" Type="http://schemas.openxmlformats.org/officeDocument/2006/relationships/presProps" Target="presProps.xml"/><Relationship Id="rId85" Type="http://schemas.openxmlformats.org/officeDocument/2006/relationships/handoutMaster" Target="handoutMasters/handoutMaster1.xml"/><Relationship Id="rId84" Type="http://schemas.openxmlformats.org/officeDocument/2006/relationships/slide" Target="slides/slide80.xml"/><Relationship Id="rId83" Type="http://schemas.openxmlformats.org/officeDocument/2006/relationships/slide" Target="slides/slide79.xml"/><Relationship Id="rId82" Type="http://schemas.openxmlformats.org/officeDocument/2006/relationships/slide" Target="slides/slide78.xml"/><Relationship Id="rId81" Type="http://schemas.openxmlformats.org/officeDocument/2006/relationships/slide" Target="slides/slide77.xml"/><Relationship Id="rId80" Type="http://schemas.openxmlformats.org/officeDocument/2006/relationships/slide" Target="slides/slide76.xml"/><Relationship Id="rId8" Type="http://schemas.openxmlformats.org/officeDocument/2006/relationships/slide" Target="slides/slide4.xml"/><Relationship Id="rId79" Type="http://schemas.openxmlformats.org/officeDocument/2006/relationships/slide" Target="slides/slide75.xml"/><Relationship Id="rId78" Type="http://schemas.openxmlformats.org/officeDocument/2006/relationships/slide" Target="slides/slide74.xml"/><Relationship Id="rId77" Type="http://schemas.openxmlformats.org/officeDocument/2006/relationships/slide" Target="slides/slide73.xml"/><Relationship Id="rId76" Type="http://schemas.openxmlformats.org/officeDocument/2006/relationships/slide" Target="slides/slide72.xml"/><Relationship Id="rId75" Type="http://schemas.openxmlformats.org/officeDocument/2006/relationships/slide" Target="slides/slide71.xml"/><Relationship Id="rId74" Type="http://schemas.openxmlformats.org/officeDocument/2006/relationships/slide" Target="slides/slide70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7" Type="http://schemas.openxmlformats.org/officeDocument/2006/relationships/slide" Target="slides/slide3.xml"/><Relationship Id="rId69" Type="http://schemas.openxmlformats.org/officeDocument/2006/relationships/slide" Target="slides/slide65.xml"/><Relationship Id="rId68" Type="http://schemas.openxmlformats.org/officeDocument/2006/relationships/slide" Target="slides/slide64.xml"/><Relationship Id="rId67" Type="http://schemas.openxmlformats.org/officeDocument/2006/relationships/slide" Target="slides/slide63.xml"/><Relationship Id="rId66" Type="http://schemas.openxmlformats.org/officeDocument/2006/relationships/slide" Target="slides/slide62.xml"/><Relationship Id="rId65" Type="http://schemas.openxmlformats.org/officeDocument/2006/relationships/slide" Target="slides/slide61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60" Type="http://schemas.openxmlformats.org/officeDocument/2006/relationships/slide" Target="slides/slide56.xml"/><Relationship Id="rId6" Type="http://schemas.openxmlformats.org/officeDocument/2006/relationships/slide" Target="slides/slide2.xml"/><Relationship Id="rId59" Type="http://schemas.openxmlformats.org/officeDocument/2006/relationships/slide" Target="slides/slide55.xml"/><Relationship Id="rId58" Type="http://schemas.openxmlformats.org/officeDocument/2006/relationships/slide" Target="slides/slide54.xml"/><Relationship Id="rId57" Type="http://schemas.openxmlformats.org/officeDocument/2006/relationships/slide" Target="slides/slide53.xml"/><Relationship Id="rId56" Type="http://schemas.openxmlformats.org/officeDocument/2006/relationships/slide" Target="slides/slide52.xml"/><Relationship Id="rId55" Type="http://schemas.openxmlformats.org/officeDocument/2006/relationships/slide" Target="slides/slide51.xml"/><Relationship Id="rId54" Type="http://schemas.openxmlformats.org/officeDocument/2006/relationships/slide" Target="slides/slide50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25.xml"/><Relationship Id="rId8" Type="http://schemas.openxmlformats.org/officeDocument/2006/relationships/slide" Target="../slides/slide51.xml"/><Relationship Id="rId7" Type="http://schemas.openxmlformats.org/officeDocument/2006/relationships/tags" Target="../tags/tag24.xml"/><Relationship Id="rId6" Type="http://schemas.openxmlformats.org/officeDocument/2006/relationships/slide" Target="../slides/slide7.xml"/><Relationship Id="rId5" Type="http://schemas.openxmlformats.org/officeDocument/2006/relationships/tags" Target="../tags/tag23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27.xml"/><Relationship Id="rId11" Type="http://schemas.openxmlformats.org/officeDocument/2006/relationships/tags" Target="../tags/tag26.xml"/><Relationship Id="rId10" Type="http://schemas.openxmlformats.org/officeDocument/2006/relationships/slide" Target="../slides/slide55.xm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slide" Target="../slides/slide51.xml"/><Relationship Id="rId7" Type="http://schemas.openxmlformats.org/officeDocument/2006/relationships/tags" Target="../tags/tag29.xml"/><Relationship Id="rId6" Type="http://schemas.openxmlformats.org/officeDocument/2006/relationships/slide" Target="../slides/slide7.xml"/><Relationship Id="rId5" Type="http://schemas.openxmlformats.org/officeDocument/2006/relationships/tags" Target="../tags/tag28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32.xml"/><Relationship Id="rId11" Type="http://schemas.openxmlformats.org/officeDocument/2006/relationships/tags" Target="../tags/tag31.xml"/><Relationship Id="rId10" Type="http://schemas.openxmlformats.org/officeDocument/2006/relationships/slide" Target="../slides/slide55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35.xml"/><Relationship Id="rId8" Type="http://schemas.openxmlformats.org/officeDocument/2006/relationships/slide" Target="../slides/slide51.xml"/><Relationship Id="rId7" Type="http://schemas.openxmlformats.org/officeDocument/2006/relationships/tags" Target="../tags/tag34.xml"/><Relationship Id="rId6" Type="http://schemas.openxmlformats.org/officeDocument/2006/relationships/slide" Target="../slides/slide7.xml"/><Relationship Id="rId5" Type="http://schemas.openxmlformats.org/officeDocument/2006/relationships/tags" Target="../tags/tag33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37.xml"/><Relationship Id="rId11" Type="http://schemas.openxmlformats.org/officeDocument/2006/relationships/tags" Target="../tags/tag36.xml"/><Relationship Id="rId10" Type="http://schemas.openxmlformats.org/officeDocument/2006/relationships/slide" Target="../slides/slide55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7" Type="http://schemas.openxmlformats.org/officeDocument/2006/relationships/tags" Target="../tags/tag41.xml"/><Relationship Id="rId6" Type="http://schemas.openxmlformats.org/officeDocument/2006/relationships/tags" Target="../tags/tag40.xml"/><Relationship Id="rId5" Type="http://schemas.openxmlformats.org/officeDocument/2006/relationships/tags" Target="../tags/tag39.xml"/><Relationship Id="rId4" Type="http://schemas.openxmlformats.org/officeDocument/2006/relationships/tags" Target="../tags/tag38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slide" Target="../slides/slide51.xml"/><Relationship Id="rId5" Type="http://schemas.openxmlformats.org/officeDocument/2006/relationships/slide" Target="../slides/slide3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3.xml"/><Relationship Id="rId7" Type="http://schemas.openxmlformats.org/officeDocument/2006/relationships/tags" Target="../tags/tag2.xml"/><Relationship Id="rId6" Type="http://schemas.openxmlformats.org/officeDocument/2006/relationships/slide" Target="../slides/slide3.xml"/><Relationship Id="rId5" Type="http://schemas.openxmlformats.org/officeDocument/2006/relationships/tags" Target="../tags/tag1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slide" Target="../slides/slide3.xml"/><Relationship Id="rId5" Type="http://schemas.openxmlformats.org/officeDocument/2006/relationships/tags" Target="../tags/tag5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slide" Target="../slides/slide3.xml"/><Relationship Id="rId5" Type="http://schemas.openxmlformats.org/officeDocument/2006/relationships/tags" Target="../tags/tag9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16.xml"/><Relationship Id="rId8" Type="http://schemas.openxmlformats.org/officeDocument/2006/relationships/tags" Target="../tags/tag15.xml"/><Relationship Id="rId7" Type="http://schemas.openxmlformats.org/officeDocument/2006/relationships/slide" Target="../slides/slide3.xml"/><Relationship Id="rId6" Type="http://schemas.openxmlformats.org/officeDocument/2006/relationships/tags" Target="../tags/tag14.xml"/><Relationship Id="rId5" Type="http://schemas.openxmlformats.org/officeDocument/2006/relationships/slide" Target="../slides/slide1.xml"/><Relationship Id="rId4" Type="http://schemas.openxmlformats.org/officeDocument/2006/relationships/slide" Target="../slides/slide5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slide" Target="../slides/slide51.xml"/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slide" Target="../slides/slide3.xml"/><Relationship Id="rId5" Type="http://schemas.openxmlformats.org/officeDocument/2006/relationships/tags" Target="../tags/tag18.xml"/><Relationship Id="rId4" Type="http://schemas.openxmlformats.org/officeDocument/2006/relationships/slide" Target="../slides/slide1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0" Type="http://schemas.openxmlformats.org/officeDocument/2006/relationships/tags" Target="../tags/tag2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7" Type="http://schemas.openxmlformats.org/officeDocument/2006/relationships/slide" Target="../slides/slide55.xml"/><Relationship Id="rId6" Type="http://schemas.openxmlformats.org/officeDocument/2006/relationships/slide" Target="../slides/slide51.xml"/><Relationship Id="rId5" Type="http://schemas.openxmlformats.org/officeDocument/2006/relationships/slide" Target="../slides/slide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5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文本框 2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第七章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连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6" name="文本框 5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第七章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连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第七章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连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4" name="组合 13"/>
          <p:cNvGrpSpPr/>
          <p:nvPr userDrawn="1"/>
        </p:nvGrpSpPr>
        <p:grpSpPr>
          <a:xfrm flipV="1">
            <a:off x="9067800" y="0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5" name="文本框 44">
            <a:hlinkClick r:id="" action="ppaction://noaction"/>
          </p:cNvPr>
          <p:cNvSpPr txBox="1"/>
          <p:nvPr userDrawn="1"/>
        </p:nvSpPr>
        <p:spPr>
          <a:xfrm>
            <a:off x="525145" y="762635"/>
            <a:ext cx="15830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典型例题剖析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" action="ppaction://noaction"/>
          </p:cNvPr>
          <p:cNvSpPr/>
          <p:nvPr userDrawn="1">
            <p:custDataLst>
              <p:tags r:id="rId4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" action="ppaction://noaction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" action="ppaction://noaction"/>
          </p:cNvPr>
          <p:cNvSpPr/>
          <p:nvPr userDrawn="1">
            <p:custDataLst>
              <p:tags r:id="rId6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" action="ppaction://noaction"/>
          </p:cNvPr>
          <p:cNvSpPr/>
          <p:nvPr userDrawn="1">
            <p:custDataLst>
              <p:tags r:id="rId7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文本框 1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第七章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连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4" name="组合 13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3" name="文本框 2">
            <a:hlinkClick r:id="" action="ppaction://noaction"/>
          </p:cNvPr>
          <p:cNvSpPr txBox="1"/>
          <p:nvPr userDrawn="1"/>
        </p:nvSpPr>
        <p:spPr>
          <a:xfrm>
            <a:off x="525145" y="762000"/>
            <a:ext cx="1577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课后提升练习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" name="燕尾形 8">
            <a:hlinkClick r:id="" action="ppaction://noaction"/>
          </p:cNvPr>
          <p:cNvSpPr/>
          <p:nvPr userDrawn="1">
            <p:custDataLst>
              <p:tags r:id="rId4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" action="ppaction://noaction"/>
          </p:cNvPr>
          <p:cNvSpPr/>
          <p:nvPr userDrawn="1">
            <p:custDataLst>
              <p:tags r:id="rId5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" action="ppaction://noaction"/>
          </p:cNvPr>
          <p:cNvSpPr/>
          <p:nvPr userDrawn="1">
            <p:custDataLst>
              <p:tags r:id="rId6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" action="ppaction://noaction"/>
          </p:cNvPr>
          <p:cNvSpPr/>
          <p:nvPr userDrawn="1">
            <p:custDataLst>
              <p:tags r:id="rId7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第七章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连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4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6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5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4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4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4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11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第七章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连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4" name="组合 13"/>
          <p:cNvGrpSpPr/>
          <p:nvPr userDrawn="1"/>
        </p:nvGrpSpPr>
        <p:grpSpPr>
          <a:xfrm flipV="1">
            <a:off x="9067800" y="0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45" name="文本框 44">
            <a:hlinkClick r:id="rId4" action="ppaction://hlinksldjump"/>
          </p:cNvPr>
          <p:cNvSpPr txBox="1"/>
          <p:nvPr userDrawn="1"/>
        </p:nvSpPr>
        <p:spPr>
          <a:xfrm>
            <a:off x="525145" y="762635"/>
            <a:ext cx="15830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典型例题剖析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5" action="ppaction://hlinksldjump"/>
          </p:cNvPr>
          <p:cNvSpPr/>
          <p:nvPr userDrawn="1">
            <p:custDataLst>
              <p:tags r:id="rId6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7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5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4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Unit 1　Personal and Family Life</a:t>
            </a:r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4" name="组合 13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3" name="文本框 2">
            <a:hlinkClick r:id="rId4" action="ppaction://hlinksldjump"/>
          </p:cNvPr>
          <p:cNvSpPr txBox="1"/>
          <p:nvPr userDrawn="1"/>
        </p:nvSpPr>
        <p:spPr>
          <a:xfrm>
            <a:off x="525145" y="762000"/>
            <a:ext cx="15779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课后提升练习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4" action="ppaction://hlinksldjump"/>
          </p:cNvPr>
          <p:cNvSpPr/>
          <p:nvPr userDrawn="1">
            <p:custDataLst>
              <p:tags r:id="rId8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9" action="ppaction://hlinksldjump"/>
          </p:cNvPr>
          <p:cNvSpPr/>
          <p:nvPr userDrawn="1">
            <p:custDataLst>
              <p:tags r:id="rId10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6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文本框 3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第七章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连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词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4.xml"/><Relationship Id="rId1" Type="http://schemas.openxmlformats.org/officeDocument/2006/relationships/tags" Target="../tags/tag73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4.xml"/><Relationship Id="rId1" Type="http://schemas.openxmlformats.org/officeDocument/2006/relationships/tags" Target="../tags/tag8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8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88.xml"/><Relationship Id="rId1" Type="http://schemas.openxmlformats.org/officeDocument/2006/relationships/tags" Target="../tags/tag87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96.xml"/><Relationship Id="rId1" Type="http://schemas.openxmlformats.org/officeDocument/2006/relationships/tags" Target="../tags/tag95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0.xml"/><Relationship Id="rId1" Type="http://schemas.openxmlformats.org/officeDocument/2006/relationships/tags" Target="../tags/tag99.xml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9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6.xml"/><Relationship Id="rId1" Type="http://schemas.openxmlformats.org/officeDocument/2006/relationships/tags" Target="../tags/tag105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s/_rels/slide3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18.xml"/><Relationship Id="rId1" Type="http://schemas.openxmlformats.org/officeDocument/2006/relationships/tags" Target="../tags/tag117.xml"/></Relationships>
</file>

<file path=ppt/slides/_rels/slide3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0.xml"/><Relationship Id="rId1" Type="http://schemas.openxmlformats.org/officeDocument/2006/relationships/tags" Target="../tags/tag119.xml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4.xml"/><Relationship Id="rId1" Type="http://schemas.openxmlformats.org/officeDocument/2006/relationships/tags" Target="../tags/tag12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9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6.xml"/><Relationship Id="rId1" Type="http://schemas.openxmlformats.org/officeDocument/2006/relationships/tags" Target="../tags/tag125.xml"/></Relationships>
</file>

<file path=ppt/slides/_rels/slide4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0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28.xml"/><Relationship Id="rId1" Type="http://schemas.openxmlformats.org/officeDocument/2006/relationships/tags" Target="../tags/tag127.xml"/></Relationships>
</file>

<file path=ppt/slides/_rels/slide4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1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4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2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2.xml"/><Relationship Id="rId1" Type="http://schemas.openxmlformats.org/officeDocument/2006/relationships/tags" Target="../tags/tag131.xml"/></Relationships>
</file>

<file path=ppt/slides/_rels/slide4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3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4.xml"/><Relationship Id="rId1" Type="http://schemas.openxmlformats.org/officeDocument/2006/relationships/tags" Target="../tags/tag133.x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4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6.xml"/><Relationship Id="rId1" Type="http://schemas.openxmlformats.org/officeDocument/2006/relationships/tags" Target="../tags/tag135.xml"/></Relationships>
</file>

<file path=ppt/slides/_rels/slide4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5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38.xml"/><Relationship Id="rId1" Type="http://schemas.openxmlformats.org/officeDocument/2006/relationships/tags" Target="../tags/tag137.xml"/></Relationships>
</file>

<file path=ppt/slides/_rels/slide4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40.xml"/><Relationship Id="rId1" Type="http://schemas.openxmlformats.org/officeDocument/2006/relationships/tags" Target="../tags/tag139.xml"/></Relationships>
</file>

<file path=ppt/slides/_rels/slide4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42.xml"/><Relationship Id="rId1" Type="http://schemas.openxmlformats.org/officeDocument/2006/relationships/tags" Target="../tags/tag141.xml"/></Relationships>
</file>

<file path=ppt/slides/_rels/slide4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44.xml"/><Relationship Id="rId1" Type="http://schemas.openxmlformats.org/officeDocument/2006/relationships/tags" Target="../tags/tag143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9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5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9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46.xml"/><Relationship Id="rId1" Type="http://schemas.openxmlformats.org/officeDocument/2006/relationships/tags" Target="../tags/tag145.xml"/></Relationships>
</file>

<file path=ppt/slides/_rels/slide5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1.xml"/><Relationship Id="rId5" Type="http://schemas.openxmlformats.org/officeDocument/2006/relationships/tags" Target="../tags/tag147.xml"/><Relationship Id="rId4" Type="http://schemas.openxmlformats.org/officeDocument/2006/relationships/slide" Target="slide54.xml"/><Relationship Id="rId3" Type="http://schemas.openxmlformats.org/officeDocument/2006/relationships/slide" Target="slide53.xml"/><Relationship Id="rId2" Type="http://schemas.openxmlformats.org/officeDocument/2006/relationships/slide" Target="slide52.xml"/><Relationship Id="rId1" Type="http://schemas.openxmlformats.org/officeDocument/2006/relationships/slide" Target="slide51.xml"/></Relationships>
</file>

<file path=ppt/slides/_rels/slide52.xml.rels><?xml version="1.0" encoding="UTF-8" standalone="yes"?>
<Relationships xmlns="http://schemas.openxmlformats.org/package/2006/relationships"><Relationship Id="rId9" Type="http://schemas.openxmlformats.org/officeDocument/2006/relationships/tags" Target="../tags/tag152.xml"/><Relationship Id="rId8" Type="http://schemas.openxmlformats.org/officeDocument/2006/relationships/tags" Target="../tags/tag151.xml"/><Relationship Id="rId7" Type="http://schemas.openxmlformats.org/officeDocument/2006/relationships/slide" Target="slide54.xml"/><Relationship Id="rId6" Type="http://schemas.openxmlformats.org/officeDocument/2006/relationships/tags" Target="../tags/tag150.xml"/><Relationship Id="rId5" Type="http://schemas.openxmlformats.org/officeDocument/2006/relationships/slide" Target="slide53.xml"/><Relationship Id="rId4" Type="http://schemas.openxmlformats.org/officeDocument/2006/relationships/tags" Target="../tags/tag149.xml"/><Relationship Id="rId3" Type="http://schemas.openxmlformats.org/officeDocument/2006/relationships/slide" Target="slide52.xml"/><Relationship Id="rId2" Type="http://schemas.openxmlformats.org/officeDocument/2006/relationships/tags" Target="../tags/tag148.xml"/><Relationship Id="rId10" Type="http://schemas.openxmlformats.org/officeDocument/2006/relationships/slideLayout" Target="../slideLayouts/slideLayout11.xml"/><Relationship Id="rId1" Type="http://schemas.openxmlformats.org/officeDocument/2006/relationships/slide" Target="slide51.xml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tags" Target="../tags/tag157.xml"/><Relationship Id="rId8" Type="http://schemas.openxmlformats.org/officeDocument/2006/relationships/tags" Target="../tags/tag156.xml"/><Relationship Id="rId7" Type="http://schemas.openxmlformats.org/officeDocument/2006/relationships/slide" Target="slide54.xml"/><Relationship Id="rId6" Type="http://schemas.openxmlformats.org/officeDocument/2006/relationships/tags" Target="../tags/tag155.xml"/><Relationship Id="rId5" Type="http://schemas.openxmlformats.org/officeDocument/2006/relationships/slide" Target="slide53.xml"/><Relationship Id="rId4" Type="http://schemas.openxmlformats.org/officeDocument/2006/relationships/tags" Target="../tags/tag154.xml"/><Relationship Id="rId3" Type="http://schemas.openxmlformats.org/officeDocument/2006/relationships/slide" Target="slide52.xml"/><Relationship Id="rId2" Type="http://schemas.openxmlformats.org/officeDocument/2006/relationships/tags" Target="../tags/tag153.xml"/><Relationship Id="rId10" Type="http://schemas.openxmlformats.org/officeDocument/2006/relationships/slideLayout" Target="../slideLayouts/slideLayout11.xml"/><Relationship Id="rId1" Type="http://schemas.openxmlformats.org/officeDocument/2006/relationships/slide" Target="slide51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tags" Target="../tags/tag162.xml"/><Relationship Id="rId8" Type="http://schemas.openxmlformats.org/officeDocument/2006/relationships/tags" Target="../tags/tag161.xml"/><Relationship Id="rId7" Type="http://schemas.openxmlformats.org/officeDocument/2006/relationships/slide" Target="slide54.xml"/><Relationship Id="rId6" Type="http://schemas.openxmlformats.org/officeDocument/2006/relationships/tags" Target="../tags/tag160.xml"/><Relationship Id="rId5" Type="http://schemas.openxmlformats.org/officeDocument/2006/relationships/slide" Target="slide53.xml"/><Relationship Id="rId4" Type="http://schemas.openxmlformats.org/officeDocument/2006/relationships/tags" Target="../tags/tag159.xml"/><Relationship Id="rId3" Type="http://schemas.openxmlformats.org/officeDocument/2006/relationships/slide" Target="slide52.xml"/><Relationship Id="rId2" Type="http://schemas.openxmlformats.org/officeDocument/2006/relationships/tags" Target="../tags/tag158.xml"/><Relationship Id="rId10" Type="http://schemas.openxmlformats.org/officeDocument/2006/relationships/slideLayout" Target="../slideLayouts/slideLayout11.xml"/><Relationship Id="rId1" Type="http://schemas.openxmlformats.org/officeDocument/2006/relationships/slide" Target="slide51.xml"/></Relationships>
</file>

<file path=ppt/slides/_rels/slide55.xml.rels><?xml version="1.0" encoding="UTF-8" standalone="yes"?>
<Relationships xmlns="http://schemas.openxmlformats.org/package/2006/relationships"><Relationship Id="rId9" Type="http://schemas.openxmlformats.org/officeDocument/2006/relationships/tags" Target="../tags/tag166.xml"/><Relationship Id="rId8" Type="http://schemas.openxmlformats.org/officeDocument/2006/relationships/slide" Target="slide58.xml"/><Relationship Id="rId7" Type="http://schemas.openxmlformats.org/officeDocument/2006/relationships/tags" Target="../tags/tag165.xml"/><Relationship Id="rId6" Type="http://schemas.openxmlformats.org/officeDocument/2006/relationships/slide" Target="slide57.xml"/><Relationship Id="rId5" Type="http://schemas.openxmlformats.org/officeDocument/2006/relationships/tags" Target="../tags/tag164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183.xml"/><Relationship Id="rId41" Type="http://schemas.openxmlformats.org/officeDocument/2006/relationships/tags" Target="../tags/tag182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181.xml"/><Relationship Id="rId38" Type="http://schemas.openxmlformats.org/officeDocument/2006/relationships/slide" Target="slide64.xml"/><Relationship Id="rId37" Type="http://schemas.openxmlformats.org/officeDocument/2006/relationships/tags" Target="../tags/tag180.xml"/><Relationship Id="rId36" Type="http://schemas.openxmlformats.org/officeDocument/2006/relationships/slide" Target="slide73.xml"/><Relationship Id="rId35" Type="http://schemas.openxmlformats.org/officeDocument/2006/relationships/tags" Target="../tags/tag179.xml"/><Relationship Id="rId34" Type="http://schemas.openxmlformats.org/officeDocument/2006/relationships/slide" Target="slide72.xml"/><Relationship Id="rId33" Type="http://schemas.openxmlformats.org/officeDocument/2006/relationships/tags" Target="../tags/tag178.xml"/><Relationship Id="rId32" Type="http://schemas.openxmlformats.org/officeDocument/2006/relationships/slide" Target="slide71.xml"/><Relationship Id="rId31" Type="http://schemas.openxmlformats.org/officeDocument/2006/relationships/tags" Target="../tags/tag177.xml"/><Relationship Id="rId30" Type="http://schemas.openxmlformats.org/officeDocument/2006/relationships/slide" Target="slide70.xml"/><Relationship Id="rId3" Type="http://schemas.openxmlformats.org/officeDocument/2006/relationships/tags" Target="../tags/tag163.xml"/><Relationship Id="rId29" Type="http://schemas.openxmlformats.org/officeDocument/2006/relationships/tags" Target="../tags/tag176.xml"/><Relationship Id="rId28" Type="http://schemas.openxmlformats.org/officeDocument/2006/relationships/slide" Target="slide69.xml"/><Relationship Id="rId27" Type="http://schemas.openxmlformats.org/officeDocument/2006/relationships/tags" Target="../tags/tag175.xml"/><Relationship Id="rId26" Type="http://schemas.openxmlformats.org/officeDocument/2006/relationships/slide" Target="slide68.xml"/><Relationship Id="rId25" Type="http://schemas.openxmlformats.org/officeDocument/2006/relationships/tags" Target="../tags/tag174.xml"/><Relationship Id="rId24" Type="http://schemas.openxmlformats.org/officeDocument/2006/relationships/slide" Target="slide67.xml"/><Relationship Id="rId23" Type="http://schemas.openxmlformats.org/officeDocument/2006/relationships/tags" Target="../tags/tag173.xml"/><Relationship Id="rId22" Type="http://schemas.openxmlformats.org/officeDocument/2006/relationships/slide" Target="slide66.xml"/><Relationship Id="rId21" Type="http://schemas.openxmlformats.org/officeDocument/2006/relationships/tags" Target="../tags/tag172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171.xml"/><Relationship Id="rId18" Type="http://schemas.openxmlformats.org/officeDocument/2006/relationships/slide" Target="slide63.xml"/><Relationship Id="rId17" Type="http://schemas.openxmlformats.org/officeDocument/2006/relationships/tags" Target="../tags/tag170.xml"/><Relationship Id="rId16" Type="http://schemas.openxmlformats.org/officeDocument/2006/relationships/slide" Target="slide62.xml"/><Relationship Id="rId15" Type="http://schemas.openxmlformats.org/officeDocument/2006/relationships/tags" Target="../tags/tag169.xml"/><Relationship Id="rId14" Type="http://schemas.openxmlformats.org/officeDocument/2006/relationships/slide" Target="slide61.xml"/><Relationship Id="rId13" Type="http://schemas.openxmlformats.org/officeDocument/2006/relationships/tags" Target="../tags/tag168.xml"/><Relationship Id="rId12" Type="http://schemas.openxmlformats.org/officeDocument/2006/relationships/slide" Target="slide60.xml"/><Relationship Id="rId11" Type="http://schemas.openxmlformats.org/officeDocument/2006/relationships/tags" Target="../tags/tag167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tags" Target="../tags/tag187.xml"/><Relationship Id="rId8" Type="http://schemas.openxmlformats.org/officeDocument/2006/relationships/slide" Target="slide58.xml"/><Relationship Id="rId7" Type="http://schemas.openxmlformats.org/officeDocument/2006/relationships/tags" Target="../tags/tag186.xml"/><Relationship Id="rId6" Type="http://schemas.openxmlformats.org/officeDocument/2006/relationships/slide" Target="slide57.xml"/><Relationship Id="rId5" Type="http://schemas.openxmlformats.org/officeDocument/2006/relationships/tags" Target="../tags/tag185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204.xml"/><Relationship Id="rId41" Type="http://schemas.openxmlformats.org/officeDocument/2006/relationships/tags" Target="../tags/tag203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202.xml"/><Relationship Id="rId38" Type="http://schemas.openxmlformats.org/officeDocument/2006/relationships/slide" Target="slide64.xml"/><Relationship Id="rId37" Type="http://schemas.openxmlformats.org/officeDocument/2006/relationships/tags" Target="../tags/tag201.xml"/><Relationship Id="rId36" Type="http://schemas.openxmlformats.org/officeDocument/2006/relationships/slide" Target="slide73.xml"/><Relationship Id="rId35" Type="http://schemas.openxmlformats.org/officeDocument/2006/relationships/tags" Target="../tags/tag200.xml"/><Relationship Id="rId34" Type="http://schemas.openxmlformats.org/officeDocument/2006/relationships/slide" Target="slide72.xml"/><Relationship Id="rId33" Type="http://schemas.openxmlformats.org/officeDocument/2006/relationships/tags" Target="../tags/tag199.xml"/><Relationship Id="rId32" Type="http://schemas.openxmlformats.org/officeDocument/2006/relationships/slide" Target="slide71.xml"/><Relationship Id="rId31" Type="http://schemas.openxmlformats.org/officeDocument/2006/relationships/tags" Target="../tags/tag198.xml"/><Relationship Id="rId30" Type="http://schemas.openxmlformats.org/officeDocument/2006/relationships/slide" Target="slide70.xml"/><Relationship Id="rId3" Type="http://schemas.openxmlformats.org/officeDocument/2006/relationships/tags" Target="../tags/tag184.xml"/><Relationship Id="rId29" Type="http://schemas.openxmlformats.org/officeDocument/2006/relationships/tags" Target="../tags/tag197.xml"/><Relationship Id="rId28" Type="http://schemas.openxmlformats.org/officeDocument/2006/relationships/slide" Target="slide69.xml"/><Relationship Id="rId27" Type="http://schemas.openxmlformats.org/officeDocument/2006/relationships/tags" Target="../tags/tag196.xml"/><Relationship Id="rId26" Type="http://schemas.openxmlformats.org/officeDocument/2006/relationships/slide" Target="slide68.xml"/><Relationship Id="rId25" Type="http://schemas.openxmlformats.org/officeDocument/2006/relationships/tags" Target="../tags/tag195.xml"/><Relationship Id="rId24" Type="http://schemas.openxmlformats.org/officeDocument/2006/relationships/slide" Target="slide67.xml"/><Relationship Id="rId23" Type="http://schemas.openxmlformats.org/officeDocument/2006/relationships/tags" Target="../tags/tag194.xml"/><Relationship Id="rId22" Type="http://schemas.openxmlformats.org/officeDocument/2006/relationships/slide" Target="slide66.xml"/><Relationship Id="rId21" Type="http://schemas.openxmlformats.org/officeDocument/2006/relationships/tags" Target="../tags/tag193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192.xml"/><Relationship Id="rId18" Type="http://schemas.openxmlformats.org/officeDocument/2006/relationships/slide" Target="slide63.xml"/><Relationship Id="rId17" Type="http://schemas.openxmlformats.org/officeDocument/2006/relationships/tags" Target="../tags/tag191.xml"/><Relationship Id="rId16" Type="http://schemas.openxmlformats.org/officeDocument/2006/relationships/slide" Target="slide62.xml"/><Relationship Id="rId15" Type="http://schemas.openxmlformats.org/officeDocument/2006/relationships/tags" Target="../tags/tag190.xml"/><Relationship Id="rId14" Type="http://schemas.openxmlformats.org/officeDocument/2006/relationships/slide" Target="slide61.xml"/><Relationship Id="rId13" Type="http://schemas.openxmlformats.org/officeDocument/2006/relationships/tags" Target="../tags/tag189.xml"/><Relationship Id="rId12" Type="http://schemas.openxmlformats.org/officeDocument/2006/relationships/slide" Target="slide60.xml"/><Relationship Id="rId11" Type="http://schemas.openxmlformats.org/officeDocument/2006/relationships/tags" Target="../tags/tag188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tags" Target="../tags/tag208.xml"/><Relationship Id="rId8" Type="http://schemas.openxmlformats.org/officeDocument/2006/relationships/slide" Target="slide58.xml"/><Relationship Id="rId7" Type="http://schemas.openxmlformats.org/officeDocument/2006/relationships/tags" Target="../tags/tag207.xml"/><Relationship Id="rId6" Type="http://schemas.openxmlformats.org/officeDocument/2006/relationships/slide" Target="slide57.xml"/><Relationship Id="rId5" Type="http://schemas.openxmlformats.org/officeDocument/2006/relationships/tags" Target="../tags/tag206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225.xml"/><Relationship Id="rId41" Type="http://schemas.openxmlformats.org/officeDocument/2006/relationships/tags" Target="../tags/tag224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223.xml"/><Relationship Id="rId38" Type="http://schemas.openxmlformats.org/officeDocument/2006/relationships/slide" Target="slide64.xml"/><Relationship Id="rId37" Type="http://schemas.openxmlformats.org/officeDocument/2006/relationships/tags" Target="../tags/tag222.xml"/><Relationship Id="rId36" Type="http://schemas.openxmlformats.org/officeDocument/2006/relationships/slide" Target="slide73.xml"/><Relationship Id="rId35" Type="http://schemas.openxmlformats.org/officeDocument/2006/relationships/tags" Target="../tags/tag221.xml"/><Relationship Id="rId34" Type="http://schemas.openxmlformats.org/officeDocument/2006/relationships/slide" Target="slide72.xml"/><Relationship Id="rId33" Type="http://schemas.openxmlformats.org/officeDocument/2006/relationships/tags" Target="../tags/tag220.xml"/><Relationship Id="rId32" Type="http://schemas.openxmlformats.org/officeDocument/2006/relationships/slide" Target="slide71.xml"/><Relationship Id="rId31" Type="http://schemas.openxmlformats.org/officeDocument/2006/relationships/tags" Target="../tags/tag219.xml"/><Relationship Id="rId30" Type="http://schemas.openxmlformats.org/officeDocument/2006/relationships/slide" Target="slide70.xml"/><Relationship Id="rId3" Type="http://schemas.openxmlformats.org/officeDocument/2006/relationships/tags" Target="../tags/tag205.xml"/><Relationship Id="rId29" Type="http://schemas.openxmlformats.org/officeDocument/2006/relationships/tags" Target="../tags/tag218.xml"/><Relationship Id="rId28" Type="http://schemas.openxmlformats.org/officeDocument/2006/relationships/slide" Target="slide69.xml"/><Relationship Id="rId27" Type="http://schemas.openxmlformats.org/officeDocument/2006/relationships/tags" Target="../tags/tag217.xml"/><Relationship Id="rId26" Type="http://schemas.openxmlformats.org/officeDocument/2006/relationships/slide" Target="slide68.xml"/><Relationship Id="rId25" Type="http://schemas.openxmlformats.org/officeDocument/2006/relationships/tags" Target="../tags/tag216.xml"/><Relationship Id="rId24" Type="http://schemas.openxmlformats.org/officeDocument/2006/relationships/slide" Target="slide67.xml"/><Relationship Id="rId23" Type="http://schemas.openxmlformats.org/officeDocument/2006/relationships/tags" Target="../tags/tag215.xml"/><Relationship Id="rId22" Type="http://schemas.openxmlformats.org/officeDocument/2006/relationships/slide" Target="slide66.xml"/><Relationship Id="rId21" Type="http://schemas.openxmlformats.org/officeDocument/2006/relationships/tags" Target="../tags/tag214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213.xml"/><Relationship Id="rId18" Type="http://schemas.openxmlformats.org/officeDocument/2006/relationships/slide" Target="slide63.xml"/><Relationship Id="rId17" Type="http://schemas.openxmlformats.org/officeDocument/2006/relationships/tags" Target="../tags/tag212.xml"/><Relationship Id="rId16" Type="http://schemas.openxmlformats.org/officeDocument/2006/relationships/slide" Target="slide62.xml"/><Relationship Id="rId15" Type="http://schemas.openxmlformats.org/officeDocument/2006/relationships/tags" Target="../tags/tag211.xml"/><Relationship Id="rId14" Type="http://schemas.openxmlformats.org/officeDocument/2006/relationships/slide" Target="slide61.xml"/><Relationship Id="rId13" Type="http://schemas.openxmlformats.org/officeDocument/2006/relationships/tags" Target="../tags/tag210.xml"/><Relationship Id="rId12" Type="http://schemas.openxmlformats.org/officeDocument/2006/relationships/slide" Target="slide60.xml"/><Relationship Id="rId11" Type="http://schemas.openxmlformats.org/officeDocument/2006/relationships/tags" Target="../tags/tag209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58.xml.rels><?xml version="1.0" encoding="UTF-8" standalone="yes"?>
<Relationships xmlns="http://schemas.openxmlformats.org/package/2006/relationships"><Relationship Id="rId9" Type="http://schemas.openxmlformats.org/officeDocument/2006/relationships/tags" Target="../tags/tag229.xml"/><Relationship Id="rId8" Type="http://schemas.openxmlformats.org/officeDocument/2006/relationships/slide" Target="slide58.xml"/><Relationship Id="rId7" Type="http://schemas.openxmlformats.org/officeDocument/2006/relationships/tags" Target="../tags/tag228.xml"/><Relationship Id="rId6" Type="http://schemas.openxmlformats.org/officeDocument/2006/relationships/slide" Target="slide57.xml"/><Relationship Id="rId5" Type="http://schemas.openxmlformats.org/officeDocument/2006/relationships/tags" Target="../tags/tag227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246.xml"/><Relationship Id="rId41" Type="http://schemas.openxmlformats.org/officeDocument/2006/relationships/tags" Target="../tags/tag245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244.xml"/><Relationship Id="rId38" Type="http://schemas.openxmlformats.org/officeDocument/2006/relationships/slide" Target="slide64.xml"/><Relationship Id="rId37" Type="http://schemas.openxmlformats.org/officeDocument/2006/relationships/tags" Target="../tags/tag243.xml"/><Relationship Id="rId36" Type="http://schemas.openxmlformats.org/officeDocument/2006/relationships/slide" Target="slide73.xml"/><Relationship Id="rId35" Type="http://schemas.openxmlformats.org/officeDocument/2006/relationships/tags" Target="../tags/tag242.xml"/><Relationship Id="rId34" Type="http://schemas.openxmlformats.org/officeDocument/2006/relationships/slide" Target="slide72.xml"/><Relationship Id="rId33" Type="http://schemas.openxmlformats.org/officeDocument/2006/relationships/tags" Target="../tags/tag241.xml"/><Relationship Id="rId32" Type="http://schemas.openxmlformats.org/officeDocument/2006/relationships/slide" Target="slide71.xml"/><Relationship Id="rId31" Type="http://schemas.openxmlformats.org/officeDocument/2006/relationships/tags" Target="../tags/tag240.xml"/><Relationship Id="rId30" Type="http://schemas.openxmlformats.org/officeDocument/2006/relationships/slide" Target="slide70.xml"/><Relationship Id="rId3" Type="http://schemas.openxmlformats.org/officeDocument/2006/relationships/tags" Target="../tags/tag226.xml"/><Relationship Id="rId29" Type="http://schemas.openxmlformats.org/officeDocument/2006/relationships/tags" Target="../tags/tag239.xml"/><Relationship Id="rId28" Type="http://schemas.openxmlformats.org/officeDocument/2006/relationships/slide" Target="slide69.xml"/><Relationship Id="rId27" Type="http://schemas.openxmlformats.org/officeDocument/2006/relationships/tags" Target="../tags/tag238.xml"/><Relationship Id="rId26" Type="http://schemas.openxmlformats.org/officeDocument/2006/relationships/slide" Target="slide68.xml"/><Relationship Id="rId25" Type="http://schemas.openxmlformats.org/officeDocument/2006/relationships/tags" Target="../tags/tag237.xml"/><Relationship Id="rId24" Type="http://schemas.openxmlformats.org/officeDocument/2006/relationships/slide" Target="slide67.xml"/><Relationship Id="rId23" Type="http://schemas.openxmlformats.org/officeDocument/2006/relationships/tags" Target="../tags/tag236.xml"/><Relationship Id="rId22" Type="http://schemas.openxmlformats.org/officeDocument/2006/relationships/slide" Target="slide66.xml"/><Relationship Id="rId21" Type="http://schemas.openxmlformats.org/officeDocument/2006/relationships/tags" Target="../tags/tag235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234.xml"/><Relationship Id="rId18" Type="http://schemas.openxmlformats.org/officeDocument/2006/relationships/slide" Target="slide63.xml"/><Relationship Id="rId17" Type="http://schemas.openxmlformats.org/officeDocument/2006/relationships/tags" Target="../tags/tag233.xml"/><Relationship Id="rId16" Type="http://schemas.openxmlformats.org/officeDocument/2006/relationships/slide" Target="slide62.xml"/><Relationship Id="rId15" Type="http://schemas.openxmlformats.org/officeDocument/2006/relationships/tags" Target="../tags/tag232.xml"/><Relationship Id="rId14" Type="http://schemas.openxmlformats.org/officeDocument/2006/relationships/slide" Target="slide61.xml"/><Relationship Id="rId13" Type="http://schemas.openxmlformats.org/officeDocument/2006/relationships/tags" Target="../tags/tag231.xml"/><Relationship Id="rId12" Type="http://schemas.openxmlformats.org/officeDocument/2006/relationships/slide" Target="slide60.xml"/><Relationship Id="rId11" Type="http://schemas.openxmlformats.org/officeDocument/2006/relationships/tags" Target="../tags/tag230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tags" Target="../tags/tag250.xml"/><Relationship Id="rId8" Type="http://schemas.openxmlformats.org/officeDocument/2006/relationships/slide" Target="slide58.xml"/><Relationship Id="rId7" Type="http://schemas.openxmlformats.org/officeDocument/2006/relationships/tags" Target="../tags/tag249.xml"/><Relationship Id="rId6" Type="http://schemas.openxmlformats.org/officeDocument/2006/relationships/slide" Target="slide57.xml"/><Relationship Id="rId5" Type="http://schemas.openxmlformats.org/officeDocument/2006/relationships/tags" Target="../tags/tag248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267.xml"/><Relationship Id="rId41" Type="http://schemas.openxmlformats.org/officeDocument/2006/relationships/tags" Target="../tags/tag266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265.xml"/><Relationship Id="rId38" Type="http://schemas.openxmlformats.org/officeDocument/2006/relationships/slide" Target="slide64.xml"/><Relationship Id="rId37" Type="http://schemas.openxmlformats.org/officeDocument/2006/relationships/tags" Target="../tags/tag264.xml"/><Relationship Id="rId36" Type="http://schemas.openxmlformats.org/officeDocument/2006/relationships/slide" Target="slide73.xml"/><Relationship Id="rId35" Type="http://schemas.openxmlformats.org/officeDocument/2006/relationships/tags" Target="../tags/tag263.xml"/><Relationship Id="rId34" Type="http://schemas.openxmlformats.org/officeDocument/2006/relationships/slide" Target="slide72.xml"/><Relationship Id="rId33" Type="http://schemas.openxmlformats.org/officeDocument/2006/relationships/tags" Target="../tags/tag262.xml"/><Relationship Id="rId32" Type="http://schemas.openxmlformats.org/officeDocument/2006/relationships/slide" Target="slide71.xml"/><Relationship Id="rId31" Type="http://schemas.openxmlformats.org/officeDocument/2006/relationships/tags" Target="../tags/tag261.xml"/><Relationship Id="rId30" Type="http://schemas.openxmlformats.org/officeDocument/2006/relationships/slide" Target="slide70.xml"/><Relationship Id="rId3" Type="http://schemas.openxmlformats.org/officeDocument/2006/relationships/tags" Target="../tags/tag247.xml"/><Relationship Id="rId29" Type="http://schemas.openxmlformats.org/officeDocument/2006/relationships/tags" Target="../tags/tag260.xml"/><Relationship Id="rId28" Type="http://schemas.openxmlformats.org/officeDocument/2006/relationships/slide" Target="slide69.xml"/><Relationship Id="rId27" Type="http://schemas.openxmlformats.org/officeDocument/2006/relationships/tags" Target="../tags/tag259.xml"/><Relationship Id="rId26" Type="http://schemas.openxmlformats.org/officeDocument/2006/relationships/slide" Target="slide68.xml"/><Relationship Id="rId25" Type="http://schemas.openxmlformats.org/officeDocument/2006/relationships/tags" Target="../tags/tag258.xml"/><Relationship Id="rId24" Type="http://schemas.openxmlformats.org/officeDocument/2006/relationships/slide" Target="slide67.xml"/><Relationship Id="rId23" Type="http://schemas.openxmlformats.org/officeDocument/2006/relationships/tags" Target="../tags/tag257.xml"/><Relationship Id="rId22" Type="http://schemas.openxmlformats.org/officeDocument/2006/relationships/slide" Target="slide66.xml"/><Relationship Id="rId21" Type="http://schemas.openxmlformats.org/officeDocument/2006/relationships/tags" Target="../tags/tag256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255.xml"/><Relationship Id="rId18" Type="http://schemas.openxmlformats.org/officeDocument/2006/relationships/slide" Target="slide63.xml"/><Relationship Id="rId17" Type="http://schemas.openxmlformats.org/officeDocument/2006/relationships/tags" Target="../tags/tag254.xml"/><Relationship Id="rId16" Type="http://schemas.openxmlformats.org/officeDocument/2006/relationships/slide" Target="slide62.xml"/><Relationship Id="rId15" Type="http://schemas.openxmlformats.org/officeDocument/2006/relationships/tags" Target="../tags/tag253.xml"/><Relationship Id="rId14" Type="http://schemas.openxmlformats.org/officeDocument/2006/relationships/slide" Target="slide61.xml"/><Relationship Id="rId13" Type="http://schemas.openxmlformats.org/officeDocument/2006/relationships/tags" Target="../tags/tag252.xml"/><Relationship Id="rId12" Type="http://schemas.openxmlformats.org/officeDocument/2006/relationships/slide" Target="slide60.xml"/><Relationship Id="rId11" Type="http://schemas.openxmlformats.org/officeDocument/2006/relationships/tags" Target="../tags/tag251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tags" Target="../tags/tag271.xml"/><Relationship Id="rId8" Type="http://schemas.openxmlformats.org/officeDocument/2006/relationships/slide" Target="slide58.xml"/><Relationship Id="rId7" Type="http://schemas.openxmlformats.org/officeDocument/2006/relationships/tags" Target="../tags/tag270.xml"/><Relationship Id="rId6" Type="http://schemas.openxmlformats.org/officeDocument/2006/relationships/slide" Target="slide57.xml"/><Relationship Id="rId5" Type="http://schemas.openxmlformats.org/officeDocument/2006/relationships/tags" Target="../tags/tag269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288.xml"/><Relationship Id="rId41" Type="http://schemas.openxmlformats.org/officeDocument/2006/relationships/tags" Target="../tags/tag287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286.xml"/><Relationship Id="rId38" Type="http://schemas.openxmlformats.org/officeDocument/2006/relationships/slide" Target="slide64.xml"/><Relationship Id="rId37" Type="http://schemas.openxmlformats.org/officeDocument/2006/relationships/tags" Target="../tags/tag285.xml"/><Relationship Id="rId36" Type="http://schemas.openxmlformats.org/officeDocument/2006/relationships/slide" Target="slide73.xml"/><Relationship Id="rId35" Type="http://schemas.openxmlformats.org/officeDocument/2006/relationships/tags" Target="../tags/tag284.xml"/><Relationship Id="rId34" Type="http://schemas.openxmlformats.org/officeDocument/2006/relationships/slide" Target="slide72.xml"/><Relationship Id="rId33" Type="http://schemas.openxmlformats.org/officeDocument/2006/relationships/tags" Target="../tags/tag283.xml"/><Relationship Id="rId32" Type="http://schemas.openxmlformats.org/officeDocument/2006/relationships/slide" Target="slide71.xml"/><Relationship Id="rId31" Type="http://schemas.openxmlformats.org/officeDocument/2006/relationships/tags" Target="../tags/tag282.xml"/><Relationship Id="rId30" Type="http://schemas.openxmlformats.org/officeDocument/2006/relationships/slide" Target="slide70.xml"/><Relationship Id="rId3" Type="http://schemas.openxmlformats.org/officeDocument/2006/relationships/tags" Target="../tags/tag268.xml"/><Relationship Id="rId29" Type="http://schemas.openxmlformats.org/officeDocument/2006/relationships/tags" Target="../tags/tag281.xml"/><Relationship Id="rId28" Type="http://schemas.openxmlformats.org/officeDocument/2006/relationships/slide" Target="slide69.xml"/><Relationship Id="rId27" Type="http://schemas.openxmlformats.org/officeDocument/2006/relationships/tags" Target="../tags/tag280.xml"/><Relationship Id="rId26" Type="http://schemas.openxmlformats.org/officeDocument/2006/relationships/slide" Target="slide68.xml"/><Relationship Id="rId25" Type="http://schemas.openxmlformats.org/officeDocument/2006/relationships/tags" Target="../tags/tag279.xml"/><Relationship Id="rId24" Type="http://schemas.openxmlformats.org/officeDocument/2006/relationships/slide" Target="slide67.xml"/><Relationship Id="rId23" Type="http://schemas.openxmlformats.org/officeDocument/2006/relationships/tags" Target="../tags/tag278.xml"/><Relationship Id="rId22" Type="http://schemas.openxmlformats.org/officeDocument/2006/relationships/slide" Target="slide66.xml"/><Relationship Id="rId21" Type="http://schemas.openxmlformats.org/officeDocument/2006/relationships/tags" Target="../tags/tag277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276.xml"/><Relationship Id="rId18" Type="http://schemas.openxmlformats.org/officeDocument/2006/relationships/slide" Target="slide63.xml"/><Relationship Id="rId17" Type="http://schemas.openxmlformats.org/officeDocument/2006/relationships/tags" Target="../tags/tag275.xml"/><Relationship Id="rId16" Type="http://schemas.openxmlformats.org/officeDocument/2006/relationships/slide" Target="slide62.xml"/><Relationship Id="rId15" Type="http://schemas.openxmlformats.org/officeDocument/2006/relationships/tags" Target="../tags/tag274.xml"/><Relationship Id="rId14" Type="http://schemas.openxmlformats.org/officeDocument/2006/relationships/slide" Target="slide61.xml"/><Relationship Id="rId13" Type="http://schemas.openxmlformats.org/officeDocument/2006/relationships/tags" Target="../tags/tag273.xml"/><Relationship Id="rId12" Type="http://schemas.openxmlformats.org/officeDocument/2006/relationships/slide" Target="slide60.xml"/><Relationship Id="rId11" Type="http://schemas.openxmlformats.org/officeDocument/2006/relationships/tags" Target="../tags/tag272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1.xml.rels><?xml version="1.0" encoding="UTF-8" standalone="yes"?>
<Relationships xmlns="http://schemas.openxmlformats.org/package/2006/relationships"><Relationship Id="rId9" Type="http://schemas.openxmlformats.org/officeDocument/2006/relationships/tags" Target="../tags/tag292.xml"/><Relationship Id="rId8" Type="http://schemas.openxmlformats.org/officeDocument/2006/relationships/slide" Target="slide58.xml"/><Relationship Id="rId7" Type="http://schemas.openxmlformats.org/officeDocument/2006/relationships/tags" Target="../tags/tag291.xml"/><Relationship Id="rId6" Type="http://schemas.openxmlformats.org/officeDocument/2006/relationships/slide" Target="slide57.xml"/><Relationship Id="rId5" Type="http://schemas.openxmlformats.org/officeDocument/2006/relationships/tags" Target="../tags/tag290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309.xml"/><Relationship Id="rId41" Type="http://schemas.openxmlformats.org/officeDocument/2006/relationships/tags" Target="../tags/tag308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307.xml"/><Relationship Id="rId38" Type="http://schemas.openxmlformats.org/officeDocument/2006/relationships/slide" Target="slide64.xml"/><Relationship Id="rId37" Type="http://schemas.openxmlformats.org/officeDocument/2006/relationships/tags" Target="../tags/tag306.xml"/><Relationship Id="rId36" Type="http://schemas.openxmlformats.org/officeDocument/2006/relationships/slide" Target="slide73.xml"/><Relationship Id="rId35" Type="http://schemas.openxmlformats.org/officeDocument/2006/relationships/tags" Target="../tags/tag305.xml"/><Relationship Id="rId34" Type="http://schemas.openxmlformats.org/officeDocument/2006/relationships/slide" Target="slide72.xml"/><Relationship Id="rId33" Type="http://schemas.openxmlformats.org/officeDocument/2006/relationships/tags" Target="../tags/tag304.xml"/><Relationship Id="rId32" Type="http://schemas.openxmlformats.org/officeDocument/2006/relationships/slide" Target="slide71.xml"/><Relationship Id="rId31" Type="http://schemas.openxmlformats.org/officeDocument/2006/relationships/tags" Target="../tags/tag303.xml"/><Relationship Id="rId30" Type="http://schemas.openxmlformats.org/officeDocument/2006/relationships/slide" Target="slide70.xml"/><Relationship Id="rId3" Type="http://schemas.openxmlformats.org/officeDocument/2006/relationships/tags" Target="../tags/tag289.xml"/><Relationship Id="rId29" Type="http://schemas.openxmlformats.org/officeDocument/2006/relationships/tags" Target="../tags/tag302.xml"/><Relationship Id="rId28" Type="http://schemas.openxmlformats.org/officeDocument/2006/relationships/slide" Target="slide69.xml"/><Relationship Id="rId27" Type="http://schemas.openxmlformats.org/officeDocument/2006/relationships/tags" Target="../tags/tag301.xml"/><Relationship Id="rId26" Type="http://schemas.openxmlformats.org/officeDocument/2006/relationships/slide" Target="slide68.xml"/><Relationship Id="rId25" Type="http://schemas.openxmlformats.org/officeDocument/2006/relationships/tags" Target="../tags/tag300.xml"/><Relationship Id="rId24" Type="http://schemas.openxmlformats.org/officeDocument/2006/relationships/slide" Target="slide67.xml"/><Relationship Id="rId23" Type="http://schemas.openxmlformats.org/officeDocument/2006/relationships/tags" Target="../tags/tag299.xml"/><Relationship Id="rId22" Type="http://schemas.openxmlformats.org/officeDocument/2006/relationships/slide" Target="slide66.xml"/><Relationship Id="rId21" Type="http://schemas.openxmlformats.org/officeDocument/2006/relationships/tags" Target="../tags/tag298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297.xml"/><Relationship Id="rId18" Type="http://schemas.openxmlformats.org/officeDocument/2006/relationships/slide" Target="slide63.xml"/><Relationship Id="rId17" Type="http://schemas.openxmlformats.org/officeDocument/2006/relationships/tags" Target="../tags/tag296.xml"/><Relationship Id="rId16" Type="http://schemas.openxmlformats.org/officeDocument/2006/relationships/slide" Target="slide62.xml"/><Relationship Id="rId15" Type="http://schemas.openxmlformats.org/officeDocument/2006/relationships/tags" Target="../tags/tag295.xml"/><Relationship Id="rId14" Type="http://schemas.openxmlformats.org/officeDocument/2006/relationships/slide" Target="slide61.xml"/><Relationship Id="rId13" Type="http://schemas.openxmlformats.org/officeDocument/2006/relationships/tags" Target="../tags/tag294.xml"/><Relationship Id="rId12" Type="http://schemas.openxmlformats.org/officeDocument/2006/relationships/slide" Target="slide60.xml"/><Relationship Id="rId11" Type="http://schemas.openxmlformats.org/officeDocument/2006/relationships/tags" Target="../tags/tag293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2.xml.rels><?xml version="1.0" encoding="UTF-8" standalone="yes"?>
<Relationships xmlns="http://schemas.openxmlformats.org/package/2006/relationships"><Relationship Id="rId9" Type="http://schemas.openxmlformats.org/officeDocument/2006/relationships/tags" Target="../tags/tag313.xml"/><Relationship Id="rId8" Type="http://schemas.openxmlformats.org/officeDocument/2006/relationships/slide" Target="slide58.xml"/><Relationship Id="rId7" Type="http://schemas.openxmlformats.org/officeDocument/2006/relationships/tags" Target="../tags/tag312.xml"/><Relationship Id="rId6" Type="http://schemas.openxmlformats.org/officeDocument/2006/relationships/slide" Target="slide57.xml"/><Relationship Id="rId5" Type="http://schemas.openxmlformats.org/officeDocument/2006/relationships/tags" Target="../tags/tag311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330.xml"/><Relationship Id="rId41" Type="http://schemas.openxmlformats.org/officeDocument/2006/relationships/tags" Target="../tags/tag329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328.xml"/><Relationship Id="rId38" Type="http://schemas.openxmlformats.org/officeDocument/2006/relationships/slide" Target="slide64.xml"/><Relationship Id="rId37" Type="http://schemas.openxmlformats.org/officeDocument/2006/relationships/tags" Target="../tags/tag327.xml"/><Relationship Id="rId36" Type="http://schemas.openxmlformats.org/officeDocument/2006/relationships/slide" Target="slide73.xml"/><Relationship Id="rId35" Type="http://schemas.openxmlformats.org/officeDocument/2006/relationships/tags" Target="../tags/tag326.xml"/><Relationship Id="rId34" Type="http://schemas.openxmlformats.org/officeDocument/2006/relationships/slide" Target="slide72.xml"/><Relationship Id="rId33" Type="http://schemas.openxmlformats.org/officeDocument/2006/relationships/tags" Target="../tags/tag325.xml"/><Relationship Id="rId32" Type="http://schemas.openxmlformats.org/officeDocument/2006/relationships/slide" Target="slide71.xml"/><Relationship Id="rId31" Type="http://schemas.openxmlformats.org/officeDocument/2006/relationships/tags" Target="../tags/tag324.xml"/><Relationship Id="rId30" Type="http://schemas.openxmlformats.org/officeDocument/2006/relationships/slide" Target="slide70.xml"/><Relationship Id="rId3" Type="http://schemas.openxmlformats.org/officeDocument/2006/relationships/tags" Target="../tags/tag310.xml"/><Relationship Id="rId29" Type="http://schemas.openxmlformats.org/officeDocument/2006/relationships/tags" Target="../tags/tag323.xml"/><Relationship Id="rId28" Type="http://schemas.openxmlformats.org/officeDocument/2006/relationships/slide" Target="slide69.xml"/><Relationship Id="rId27" Type="http://schemas.openxmlformats.org/officeDocument/2006/relationships/tags" Target="../tags/tag322.xml"/><Relationship Id="rId26" Type="http://schemas.openxmlformats.org/officeDocument/2006/relationships/slide" Target="slide68.xml"/><Relationship Id="rId25" Type="http://schemas.openxmlformats.org/officeDocument/2006/relationships/tags" Target="../tags/tag321.xml"/><Relationship Id="rId24" Type="http://schemas.openxmlformats.org/officeDocument/2006/relationships/slide" Target="slide67.xml"/><Relationship Id="rId23" Type="http://schemas.openxmlformats.org/officeDocument/2006/relationships/tags" Target="../tags/tag320.xml"/><Relationship Id="rId22" Type="http://schemas.openxmlformats.org/officeDocument/2006/relationships/slide" Target="slide66.xml"/><Relationship Id="rId21" Type="http://schemas.openxmlformats.org/officeDocument/2006/relationships/tags" Target="../tags/tag319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318.xml"/><Relationship Id="rId18" Type="http://schemas.openxmlformats.org/officeDocument/2006/relationships/slide" Target="slide63.xml"/><Relationship Id="rId17" Type="http://schemas.openxmlformats.org/officeDocument/2006/relationships/tags" Target="../tags/tag317.xml"/><Relationship Id="rId16" Type="http://schemas.openxmlformats.org/officeDocument/2006/relationships/slide" Target="slide62.xml"/><Relationship Id="rId15" Type="http://schemas.openxmlformats.org/officeDocument/2006/relationships/tags" Target="../tags/tag316.xml"/><Relationship Id="rId14" Type="http://schemas.openxmlformats.org/officeDocument/2006/relationships/slide" Target="slide61.xml"/><Relationship Id="rId13" Type="http://schemas.openxmlformats.org/officeDocument/2006/relationships/tags" Target="../tags/tag315.xml"/><Relationship Id="rId12" Type="http://schemas.openxmlformats.org/officeDocument/2006/relationships/slide" Target="slide60.xml"/><Relationship Id="rId11" Type="http://schemas.openxmlformats.org/officeDocument/2006/relationships/tags" Target="../tags/tag314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3.xml.rels><?xml version="1.0" encoding="UTF-8" standalone="yes"?>
<Relationships xmlns="http://schemas.openxmlformats.org/package/2006/relationships"><Relationship Id="rId9" Type="http://schemas.openxmlformats.org/officeDocument/2006/relationships/tags" Target="../tags/tag334.xml"/><Relationship Id="rId8" Type="http://schemas.openxmlformats.org/officeDocument/2006/relationships/slide" Target="slide58.xml"/><Relationship Id="rId7" Type="http://schemas.openxmlformats.org/officeDocument/2006/relationships/tags" Target="../tags/tag333.xml"/><Relationship Id="rId6" Type="http://schemas.openxmlformats.org/officeDocument/2006/relationships/slide" Target="slide57.xml"/><Relationship Id="rId5" Type="http://schemas.openxmlformats.org/officeDocument/2006/relationships/tags" Target="../tags/tag332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351.xml"/><Relationship Id="rId41" Type="http://schemas.openxmlformats.org/officeDocument/2006/relationships/tags" Target="../tags/tag350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349.xml"/><Relationship Id="rId38" Type="http://schemas.openxmlformats.org/officeDocument/2006/relationships/slide" Target="slide64.xml"/><Relationship Id="rId37" Type="http://schemas.openxmlformats.org/officeDocument/2006/relationships/tags" Target="../tags/tag348.xml"/><Relationship Id="rId36" Type="http://schemas.openxmlformats.org/officeDocument/2006/relationships/slide" Target="slide73.xml"/><Relationship Id="rId35" Type="http://schemas.openxmlformats.org/officeDocument/2006/relationships/tags" Target="../tags/tag347.xml"/><Relationship Id="rId34" Type="http://schemas.openxmlformats.org/officeDocument/2006/relationships/slide" Target="slide72.xml"/><Relationship Id="rId33" Type="http://schemas.openxmlformats.org/officeDocument/2006/relationships/tags" Target="../tags/tag346.xml"/><Relationship Id="rId32" Type="http://schemas.openxmlformats.org/officeDocument/2006/relationships/slide" Target="slide71.xml"/><Relationship Id="rId31" Type="http://schemas.openxmlformats.org/officeDocument/2006/relationships/tags" Target="../tags/tag345.xml"/><Relationship Id="rId30" Type="http://schemas.openxmlformats.org/officeDocument/2006/relationships/slide" Target="slide70.xml"/><Relationship Id="rId3" Type="http://schemas.openxmlformats.org/officeDocument/2006/relationships/tags" Target="../tags/tag331.xml"/><Relationship Id="rId29" Type="http://schemas.openxmlformats.org/officeDocument/2006/relationships/tags" Target="../tags/tag344.xml"/><Relationship Id="rId28" Type="http://schemas.openxmlformats.org/officeDocument/2006/relationships/slide" Target="slide69.xml"/><Relationship Id="rId27" Type="http://schemas.openxmlformats.org/officeDocument/2006/relationships/tags" Target="../tags/tag343.xml"/><Relationship Id="rId26" Type="http://schemas.openxmlformats.org/officeDocument/2006/relationships/slide" Target="slide68.xml"/><Relationship Id="rId25" Type="http://schemas.openxmlformats.org/officeDocument/2006/relationships/tags" Target="../tags/tag342.xml"/><Relationship Id="rId24" Type="http://schemas.openxmlformats.org/officeDocument/2006/relationships/slide" Target="slide67.xml"/><Relationship Id="rId23" Type="http://schemas.openxmlformats.org/officeDocument/2006/relationships/tags" Target="../tags/tag341.xml"/><Relationship Id="rId22" Type="http://schemas.openxmlformats.org/officeDocument/2006/relationships/slide" Target="slide66.xml"/><Relationship Id="rId21" Type="http://schemas.openxmlformats.org/officeDocument/2006/relationships/tags" Target="../tags/tag340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339.xml"/><Relationship Id="rId18" Type="http://schemas.openxmlformats.org/officeDocument/2006/relationships/slide" Target="slide63.xml"/><Relationship Id="rId17" Type="http://schemas.openxmlformats.org/officeDocument/2006/relationships/tags" Target="../tags/tag338.xml"/><Relationship Id="rId16" Type="http://schemas.openxmlformats.org/officeDocument/2006/relationships/slide" Target="slide62.xml"/><Relationship Id="rId15" Type="http://schemas.openxmlformats.org/officeDocument/2006/relationships/tags" Target="../tags/tag337.xml"/><Relationship Id="rId14" Type="http://schemas.openxmlformats.org/officeDocument/2006/relationships/slide" Target="slide61.xml"/><Relationship Id="rId13" Type="http://schemas.openxmlformats.org/officeDocument/2006/relationships/tags" Target="../tags/tag336.xml"/><Relationship Id="rId12" Type="http://schemas.openxmlformats.org/officeDocument/2006/relationships/slide" Target="slide60.xml"/><Relationship Id="rId11" Type="http://schemas.openxmlformats.org/officeDocument/2006/relationships/tags" Target="../tags/tag335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4.xml.rels><?xml version="1.0" encoding="UTF-8" standalone="yes"?>
<Relationships xmlns="http://schemas.openxmlformats.org/package/2006/relationships"><Relationship Id="rId9" Type="http://schemas.openxmlformats.org/officeDocument/2006/relationships/tags" Target="../tags/tag355.xml"/><Relationship Id="rId8" Type="http://schemas.openxmlformats.org/officeDocument/2006/relationships/slide" Target="slide58.xml"/><Relationship Id="rId7" Type="http://schemas.openxmlformats.org/officeDocument/2006/relationships/tags" Target="../tags/tag354.xml"/><Relationship Id="rId6" Type="http://schemas.openxmlformats.org/officeDocument/2006/relationships/slide" Target="slide57.xml"/><Relationship Id="rId5" Type="http://schemas.openxmlformats.org/officeDocument/2006/relationships/tags" Target="../tags/tag353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372.xml"/><Relationship Id="rId41" Type="http://schemas.openxmlformats.org/officeDocument/2006/relationships/tags" Target="../tags/tag371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370.xml"/><Relationship Id="rId38" Type="http://schemas.openxmlformats.org/officeDocument/2006/relationships/slide" Target="slide64.xml"/><Relationship Id="rId37" Type="http://schemas.openxmlformats.org/officeDocument/2006/relationships/tags" Target="../tags/tag369.xml"/><Relationship Id="rId36" Type="http://schemas.openxmlformats.org/officeDocument/2006/relationships/slide" Target="slide73.xml"/><Relationship Id="rId35" Type="http://schemas.openxmlformats.org/officeDocument/2006/relationships/tags" Target="../tags/tag368.xml"/><Relationship Id="rId34" Type="http://schemas.openxmlformats.org/officeDocument/2006/relationships/slide" Target="slide72.xml"/><Relationship Id="rId33" Type="http://schemas.openxmlformats.org/officeDocument/2006/relationships/tags" Target="../tags/tag367.xml"/><Relationship Id="rId32" Type="http://schemas.openxmlformats.org/officeDocument/2006/relationships/slide" Target="slide71.xml"/><Relationship Id="rId31" Type="http://schemas.openxmlformats.org/officeDocument/2006/relationships/tags" Target="../tags/tag366.xml"/><Relationship Id="rId30" Type="http://schemas.openxmlformats.org/officeDocument/2006/relationships/slide" Target="slide70.xml"/><Relationship Id="rId3" Type="http://schemas.openxmlformats.org/officeDocument/2006/relationships/tags" Target="../tags/tag352.xml"/><Relationship Id="rId29" Type="http://schemas.openxmlformats.org/officeDocument/2006/relationships/tags" Target="../tags/tag365.xml"/><Relationship Id="rId28" Type="http://schemas.openxmlformats.org/officeDocument/2006/relationships/slide" Target="slide69.xml"/><Relationship Id="rId27" Type="http://schemas.openxmlformats.org/officeDocument/2006/relationships/tags" Target="../tags/tag364.xml"/><Relationship Id="rId26" Type="http://schemas.openxmlformats.org/officeDocument/2006/relationships/slide" Target="slide68.xml"/><Relationship Id="rId25" Type="http://schemas.openxmlformats.org/officeDocument/2006/relationships/tags" Target="../tags/tag363.xml"/><Relationship Id="rId24" Type="http://schemas.openxmlformats.org/officeDocument/2006/relationships/slide" Target="slide67.xml"/><Relationship Id="rId23" Type="http://schemas.openxmlformats.org/officeDocument/2006/relationships/tags" Target="../tags/tag362.xml"/><Relationship Id="rId22" Type="http://schemas.openxmlformats.org/officeDocument/2006/relationships/slide" Target="slide66.xml"/><Relationship Id="rId21" Type="http://schemas.openxmlformats.org/officeDocument/2006/relationships/tags" Target="../tags/tag361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360.xml"/><Relationship Id="rId18" Type="http://schemas.openxmlformats.org/officeDocument/2006/relationships/slide" Target="slide63.xml"/><Relationship Id="rId17" Type="http://schemas.openxmlformats.org/officeDocument/2006/relationships/tags" Target="../tags/tag359.xml"/><Relationship Id="rId16" Type="http://schemas.openxmlformats.org/officeDocument/2006/relationships/slide" Target="slide62.xml"/><Relationship Id="rId15" Type="http://schemas.openxmlformats.org/officeDocument/2006/relationships/tags" Target="../tags/tag358.xml"/><Relationship Id="rId14" Type="http://schemas.openxmlformats.org/officeDocument/2006/relationships/slide" Target="slide61.xml"/><Relationship Id="rId13" Type="http://schemas.openxmlformats.org/officeDocument/2006/relationships/tags" Target="../tags/tag357.xml"/><Relationship Id="rId12" Type="http://schemas.openxmlformats.org/officeDocument/2006/relationships/slide" Target="slide60.xml"/><Relationship Id="rId11" Type="http://schemas.openxmlformats.org/officeDocument/2006/relationships/tags" Target="../tags/tag356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5.xml.rels><?xml version="1.0" encoding="UTF-8" standalone="yes"?>
<Relationships xmlns="http://schemas.openxmlformats.org/package/2006/relationships"><Relationship Id="rId9" Type="http://schemas.openxmlformats.org/officeDocument/2006/relationships/tags" Target="../tags/tag376.xml"/><Relationship Id="rId8" Type="http://schemas.openxmlformats.org/officeDocument/2006/relationships/slide" Target="slide58.xml"/><Relationship Id="rId7" Type="http://schemas.openxmlformats.org/officeDocument/2006/relationships/tags" Target="../tags/tag375.xml"/><Relationship Id="rId6" Type="http://schemas.openxmlformats.org/officeDocument/2006/relationships/slide" Target="slide57.xml"/><Relationship Id="rId5" Type="http://schemas.openxmlformats.org/officeDocument/2006/relationships/tags" Target="../tags/tag374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393.xml"/><Relationship Id="rId41" Type="http://schemas.openxmlformats.org/officeDocument/2006/relationships/tags" Target="../tags/tag392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391.xml"/><Relationship Id="rId38" Type="http://schemas.openxmlformats.org/officeDocument/2006/relationships/slide" Target="slide64.xml"/><Relationship Id="rId37" Type="http://schemas.openxmlformats.org/officeDocument/2006/relationships/tags" Target="../tags/tag390.xml"/><Relationship Id="rId36" Type="http://schemas.openxmlformats.org/officeDocument/2006/relationships/slide" Target="slide73.xml"/><Relationship Id="rId35" Type="http://schemas.openxmlformats.org/officeDocument/2006/relationships/tags" Target="../tags/tag389.xml"/><Relationship Id="rId34" Type="http://schemas.openxmlformats.org/officeDocument/2006/relationships/slide" Target="slide72.xml"/><Relationship Id="rId33" Type="http://schemas.openxmlformats.org/officeDocument/2006/relationships/tags" Target="../tags/tag388.xml"/><Relationship Id="rId32" Type="http://schemas.openxmlformats.org/officeDocument/2006/relationships/slide" Target="slide71.xml"/><Relationship Id="rId31" Type="http://schemas.openxmlformats.org/officeDocument/2006/relationships/tags" Target="../tags/tag387.xml"/><Relationship Id="rId30" Type="http://schemas.openxmlformats.org/officeDocument/2006/relationships/slide" Target="slide70.xml"/><Relationship Id="rId3" Type="http://schemas.openxmlformats.org/officeDocument/2006/relationships/tags" Target="../tags/tag373.xml"/><Relationship Id="rId29" Type="http://schemas.openxmlformats.org/officeDocument/2006/relationships/tags" Target="../tags/tag386.xml"/><Relationship Id="rId28" Type="http://schemas.openxmlformats.org/officeDocument/2006/relationships/slide" Target="slide69.xml"/><Relationship Id="rId27" Type="http://schemas.openxmlformats.org/officeDocument/2006/relationships/tags" Target="../tags/tag385.xml"/><Relationship Id="rId26" Type="http://schemas.openxmlformats.org/officeDocument/2006/relationships/slide" Target="slide68.xml"/><Relationship Id="rId25" Type="http://schemas.openxmlformats.org/officeDocument/2006/relationships/tags" Target="../tags/tag384.xml"/><Relationship Id="rId24" Type="http://schemas.openxmlformats.org/officeDocument/2006/relationships/slide" Target="slide67.xml"/><Relationship Id="rId23" Type="http://schemas.openxmlformats.org/officeDocument/2006/relationships/tags" Target="../tags/tag383.xml"/><Relationship Id="rId22" Type="http://schemas.openxmlformats.org/officeDocument/2006/relationships/slide" Target="slide66.xml"/><Relationship Id="rId21" Type="http://schemas.openxmlformats.org/officeDocument/2006/relationships/tags" Target="../tags/tag382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381.xml"/><Relationship Id="rId18" Type="http://schemas.openxmlformats.org/officeDocument/2006/relationships/slide" Target="slide63.xml"/><Relationship Id="rId17" Type="http://schemas.openxmlformats.org/officeDocument/2006/relationships/tags" Target="../tags/tag380.xml"/><Relationship Id="rId16" Type="http://schemas.openxmlformats.org/officeDocument/2006/relationships/slide" Target="slide62.xml"/><Relationship Id="rId15" Type="http://schemas.openxmlformats.org/officeDocument/2006/relationships/tags" Target="../tags/tag379.xml"/><Relationship Id="rId14" Type="http://schemas.openxmlformats.org/officeDocument/2006/relationships/slide" Target="slide61.xml"/><Relationship Id="rId13" Type="http://schemas.openxmlformats.org/officeDocument/2006/relationships/tags" Target="../tags/tag378.xml"/><Relationship Id="rId12" Type="http://schemas.openxmlformats.org/officeDocument/2006/relationships/slide" Target="slide60.xml"/><Relationship Id="rId11" Type="http://schemas.openxmlformats.org/officeDocument/2006/relationships/tags" Target="../tags/tag377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6.xml.rels><?xml version="1.0" encoding="UTF-8" standalone="yes"?>
<Relationships xmlns="http://schemas.openxmlformats.org/package/2006/relationships"><Relationship Id="rId9" Type="http://schemas.openxmlformats.org/officeDocument/2006/relationships/tags" Target="../tags/tag397.xml"/><Relationship Id="rId8" Type="http://schemas.openxmlformats.org/officeDocument/2006/relationships/slide" Target="slide58.xml"/><Relationship Id="rId7" Type="http://schemas.openxmlformats.org/officeDocument/2006/relationships/tags" Target="../tags/tag396.xml"/><Relationship Id="rId6" Type="http://schemas.openxmlformats.org/officeDocument/2006/relationships/slide" Target="slide57.xml"/><Relationship Id="rId5" Type="http://schemas.openxmlformats.org/officeDocument/2006/relationships/tags" Target="../tags/tag395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414.xml"/><Relationship Id="rId41" Type="http://schemas.openxmlformats.org/officeDocument/2006/relationships/tags" Target="../tags/tag413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412.xml"/><Relationship Id="rId38" Type="http://schemas.openxmlformats.org/officeDocument/2006/relationships/slide" Target="slide64.xml"/><Relationship Id="rId37" Type="http://schemas.openxmlformats.org/officeDocument/2006/relationships/tags" Target="../tags/tag411.xml"/><Relationship Id="rId36" Type="http://schemas.openxmlformats.org/officeDocument/2006/relationships/slide" Target="slide73.xml"/><Relationship Id="rId35" Type="http://schemas.openxmlformats.org/officeDocument/2006/relationships/tags" Target="../tags/tag410.xml"/><Relationship Id="rId34" Type="http://schemas.openxmlformats.org/officeDocument/2006/relationships/slide" Target="slide72.xml"/><Relationship Id="rId33" Type="http://schemas.openxmlformats.org/officeDocument/2006/relationships/tags" Target="../tags/tag409.xml"/><Relationship Id="rId32" Type="http://schemas.openxmlformats.org/officeDocument/2006/relationships/slide" Target="slide71.xml"/><Relationship Id="rId31" Type="http://schemas.openxmlformats.org/officeDocument/2006/relationships/tags" Target="../tags/tag408.xml"/><Relationship Id="rId30" Type="http://schemas.openxmlformats.org/officeDocument/2006/relationships/slide" Target="slide70.xml"/><Relationship Id="rId3" Type="http://schemas.openxmlformats.org/officeDocument/2006/relationships/tags" Target="../tags/tag394.xml"/><Relationship Id="rId29" Type="http://schemas.openxmlformats.org/officeDocument/2006/relationships/tags" Target="../tags/tag407.xml"/><Relationship Id="rId28" Type="http://schemas.openxmlformats.org/officeDocument/2006/relationships/slide" Target="slide69.xml"/><Relationship Id="rId27" Type="http://schemas.openxmlformats.org/officeDocument/2006/relationships/tags" Target="../tags/tag406.xml"/><Relationship Id="rId26" Type="http://schemas.openxmlformats.org/officeDocument/2006/relationships/slide" Target="slide68.xml"/><Relationship Id="rId25" Type="http://schemas.openxmlformats.org/officeDocument/2006/relationships/tags" Target="../tags/tag405.xml"/><Relationship Id="rId24" Type="http://schemas.openxmlformats.org/officeDocument/2006/relationships/slide" Target="slide67.xml"/><Relationship Id="rId23" Type="http://schemas.openxmlformats.org/officeDocument/2006/relationships/tags" Target="../tags/tag404.xml"/><Relationship Id="rId22" Type="http://schemas.openxmlformats.org/officeDocument/2006/relationships/slide" Target="slide66.xml"/><Relationship Id="rId21" Type="http://schemas.openxmlformats.org/officeDocument/2006/relationships/tags" Target="../tags/tag403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402.xml"/><Relationship Id="rId18" Type="http://schemas.openxmlformats.org/officeDocument/2006/relationships/slide" Target="slide63.xml"/><Relationship Id="rId17" Type="http://schemas.openxmlformats.org/officeDocument/2006/relationships/tags" Target="../tags/tag401.xml"/><Relationship Id="rId16" Type="http://schemas.openxmlformats.org/officeDocument/2006/relationships/slide" Target="slide62.xml"/><Relationship Id="rId15" Type="http://schemas.openxmlformats.org/officeDocument/2006/relationships/tags" Target="../tags/tag400.xml"/><Relationship Id="rId14" Type="http://schemas.openxmlformats.org/officeDocument/2006/relationships/slide" Target="slide61.xml"/><Relationship Id="rId13" Type="http://schemas.openxmlformats.org/officeDocument/2006/relationships/tags" Target="../tags/tag399.xml"/><Relationship Id="rId12" Type="http://schemas.openxmlformats.org/officeDocument/2006/relationships/slide" Target="slide60.xml"/><Relationship Id="rId11" Type="http://schemas.openxmlformats.org/officeDocument/2006/relationships/tags" Target="../tags/tag398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7.xml.rels><?xml version="1.0" encoding="UTF-8" standalone="yes"?>
<Relationships xmlns="http://schemas.openxmlformats.org/package/2006/relationships"><Relationship Id="rId9" Type="http://schemas.openxmlformats.org/officeDocument/2006/relationships/tags" Target="../tags/tag418.xml"/><Relationship Id="rId8" Type="http://schemas.openxmlformats.org/officeDocument/2006/relationships/slide" Target="slide58.xml"/><Relationship Id="rId7" Type="http://schemas.openxmlformats.org/officeDocument/2006/relationships/tags" Target="../tags/tag417.xml"/><Relationship Id="rId6" Type="http://schemas.openxmlformats.org/officeDocument/2006/relationships/slide" Target="slide57.xml"/><Relationship Id="rId5" Type="http://schemas.openxmlformats.org/officeDocument/2006/relationships/tags" Target="../tags/tag416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435.xml"/><Relationship Id="rId41" Type="http://schemas.openxmlformats.org/officeDocument/2006/relationships/tags" Target="../tags/tag434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433.xml"/><Relationship Id="rId38" Type="http://schemas.openxmlformats.org/officeDocument/2006/relationships/slide" Target="slide64.xml"/><Relationship Id="rId37" Type="http://schemas.openxmlformats.org/officeDocument/2006/relationships/tags" Target="../tags/tag432.xml"/><Relationship Id="rId36" Type="http://schemas.openxmlformats.org/officeDocument/2006/relationships/slide" Target="slide73.xml"/><Relationship Id="rId35" Type="http://schemas.openxmlformats.org/officeDocument/2006/relationships/tags" Target="../tags/tag431.xml"/><Relationship Id="rId34" Type="http://schemas.openxmlformats.org/officeDocument/2006/relationships/slide" Target="slide72.xml"/><Relationship Id="rId33" Type="http://schemas.openxmlformats.org/officeDocument/2006/relationships/tags" Target="../tags/tag430.xml"/><Relationship Id="rId32" Type="http://schemas.openxmlformats.org/officeDocument/2006/relationships/slide" Target="slide71.xml"/><Relationship Id="rId31" Type="http://schemas.openxmlformats.org/officeDocument/2006/relationships/tags" Target="../tags/tag429.xml"/><Relationship Id="rId30" Type="http://schemas.openxmlformats.org/officeDocument/2006/relationships/slide" Target="slide70.xml"/><Relationship Id="rId3" Type="http://schemas.openxmlformats.org/officeDocument/2006/relationships/tags" Target="../tags/tag415.xml"/><Relationship Id="rId29" Type="http://schemas.openxmlformats.org/officeDocument/2006/relationships/tags" Target="../tags/tag428.xml"/><Relationship Id="rId28" Type="http://schemas.openxmlformats.org/officeDocument/2006/relationships/slide" Target="slide69.xml"/><Relationship Id="rId27" Type="http://schemas.openxmlformats.org/officeDocument/2006/relationships/tags" Target="../tags/tag427.xml"/><Relationship Id="rId26" Type="http://schemas.openxmlformats.org/officeDocument/2006/relationships/slide" Target="slide68.xml"/><Relationship Id="rId25" Type="http://schemas.openxmlformats.org/officeDocument/2006/relationships/tags" Target="../tags/tag426.xml"/><Relationship Id="rId24" Type="http://schemas.openxmlformats.org/officeDocument/2006/relationships/slide" Target="slide67.xml"/><Relationship Id="rId23" Type="http://schemas.openxmlformats.org/officeDocument/2006/relationships/tags" Target="../tags/tag425.xml"/><Relationship Id="rId22" Type="http://schemas.openxmlformats.org/officeDocument/2006/relationships/slide" Target="slide66.xml"/><Relationship Id="rId21" Type="http://schemas.openxmlformats.org/officeDocument/2006/relationships/tags" Target="../tags/tag424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423.xml"/><Relationship Id="rId18" Type="http://schemas.openxmlformats.org/officeDocument/2006/relationships/slide" Target="slide63.xml"/><Relationship Id="rId17" Type="http://schemas.openxmlformats.org/officeDocument/2006/relationships/tags" Target="../tags/tag422.xml"/><Relationship Id="rId16" Type="http://schemas.openxmlformats.org/officeDocument/2006/relationships/slide" Target="slide62.xml"/><Relationship Id="rId15" Type="http://schemas.openxmlformats.org/officeDocument/2006/relationships/tags" Target="../tags/tag421.xml"/><Relationship Id="rId14" Type="http://schemas.openxmlformats.org/officeDocument/2006/relationships/slide" Target="slide61.xml"/><Relationship Id="rId13" Type="http://schemas.openxmlformats.org/officeDocument/2006/relationships/tags" Target="../tags/tag420.xml"/><Relationship Id="rId12" Type="http://schemas.openxmlformats.org/officeDocument/2006/relationships/slide" Target="slide60.xml"/><Relationship Id="rId11" Type="http://schemas.openxmlformats.org/officeDocument/2006/relationships/tags" Target="../tags/tag419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8.xml.rels><?xml version="1.0" encoding="UTF-8" standalone="yes"?>
<Relationships xmlns="http://schemas.openxmlformats.org/package/2006/relationships"><Relationship Id="rId9" Type="http://schemas.openxmlformats.org/officeDocument/2006/relationships/tags" Target="../tags/tag439.xml"/><Relationship Id="rId8" Type="http://schemas.openxmlformats.org/officeDocument/2006/relationships/slide" Target="slide58.xml"/><Relationship Id="rId7" Type="http://schemas.openxmlformats.org/officeDocument/2006/relationships/tags" Target="../tags/tag438.xml"/><Relationship Id="rId6" Type="http://schemas.openxmlformats.org/officeDocument/2006/relationships/slide" Target="slide57.xml"/><Relationship Id="rId5" Type="http://schemas.openxmlformats.org/officeDocument/2006/relationships/tags" Target="../tags/tag437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456.xml"/><Relationship Id="rId41" Type="http://schemas.openxmlformats.org/officeDocument/2006/relationships/tags" Target="../tags/tag455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454.xml"/><Relationship Id="rId38" Type="http://schemas.openxmlformats.org/officeDocument/2006/relationships/slide" Target="slide64.xml"/><Relationship Id="rId37" Type="http://schemas.openxmlformats.org/officeDocument/2006/relationships/tags" Target="../tags/tag453.xml"/><Relationship Id="rId36" Type="http://schemas.openxmlformats.org/officeDocument/2006/relationships/slide" Target="slide73.xml"/><Relationship Id="rId35" Type="http://schemas.openxmlformats.org/officeDocument/2006/relationships/tags" Target="../tags/tag452.xml"/><Relationship Id="rId34" Type="http://schemas.openxmlformats.org/officeDocument/2006/relationships/slide" Target="slide72.xml"/><Relationship Id="rId33" Type="http://schemas.openxmlformats.org/officeDocument/2006/relationships/tags" Target="../tags/tag451.xml"/><Relationship Id="rId32" Type="http://schemas.openxmlformats.org/officeDocument/2006/relationships/slide" Target="slide71.xml"/><Relationship Id="rId31" Type="http://schemas.openxmlformats.org/officeDocument/2006/relationships/tags" Target="../tags/tag450.xml"/><Relationship Id="rId30" Type="http://schemas.openxmlformats.org/officeDocument/2006/relationships/slide" Target="slide70.xml"/><Relationship Id="rId3" Type="http://schemas.openxmlformats.org/officeDocument/2006/relationships/tags" Target="../tags/tag436.xml"/><Relationship Id="rId29" Type="http://schemas.openxmlformats.org/officeDocument/2006/relationships/tags" Target="../tags/tag449.xml"/><Relationship Id="rId28" Type="http://schemas.openxmlformats.org/officeDocument/2006/relationships/slide" Target="slide69.xml"/><Relationship Id="rId27" Type="http://schemas.openxmlformats.org/officeDocument/2006/relationships/tags" Target="../tags/tag448.xml"/><Relationship Id="rId26" Type="http://schemas.openxmlformats.org/officeDocument/2006/relationships/slide" Target="slide68.xml"/><Relationship Id="rId25" Type="http://schemas.openxmlformats.org/officeDocument/2006/relationships/tags" Target="../tags/tag447.xml"/><Relationship Id="rId24" Type="http://schemas.openxmlformats.org/officeDocument/2006/relationships/slide" Target="slide67.xml"/><Relationship Id="rId23" Type="http://schemas.openxmlformats.org/officeDocument/2006/relationships/tags" Target="../tags/tag446.xml"/><Relationship Id="rId22" Type="http://schemas.openxmlformats.org/officeDocument/2006/relationships/slide" Target="slide66.xml"/><Relationship Id="rId21" Type="http://schemas.openxmlformats.org/officeDocument/2006/relationships/tags" Target="../tags/tag445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444.xml"/><Relationship Id="rId18" Type="http://schemas.openxmlformats.org/officeDocument/2006/relationships/slide" Target="slide63.xml"/><Relationship Id="rId17" Type="http://schemas.openxmlformats.org/officeDocument/2006/relationships/tags" Target="../tags/tag443.xml"/><Relationship Id="rId16" Type="http://schemas.openxmlformats.org/officeDocument/2006/relationships/slide" Target="slide62.xml"/><Relationship Id="rId15" Type="http://schemas.openxmlformats.org/officeDocument/2006/relationships/tags" Target="../tags/tag442.xml"/><Relationship Id="rId14" Type="http://schemas.openxmlformats.org/officeDocument/2006/relationships/slide" Target="slide61.xml"/><Relationship Id="rId13" Type="http://schemas.openxmlformats.org/officeDocument/2006/relationships/tags" Target="../tags/tag441.xml"/><Relationship Id="rId12" Type="http://schemas.openxmlformats.org/officeDocument/2006/relationships/slide" Target="slide60.xml"/><Relationship Id="rId11" Type="http://schemas.openxmlformats.org/officeDocument/2006/relationships/tags" Target="../tags/tag440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69.xml.rels><?xml version="1.0" encoding="UTF-8" standalone="yes"?>
<Relationships xmlns="http://schemas.openxmlformats.org/package/2006/relationships"><Relationship Id="rId9" Type="http://schemas.openxmlformats.org/officeDocument/2006/relationships/tags" Target="../tags/tag460.xml"/><Relationship Id="rId8" Type="http://schemas.openxmlformats.org/officeDocument/2006/relationships/slide" Target="slide58.xml"/><Relationship Id="rId7" Type="http://schemas.openxmlformats.org/officeDocument/2006/relationships/tags" Target="../tags/tag459.xml"/><Relationship Id="rId6" Type="http://schemas.openxmlformats.org/officeDocument/2006/relationships/slide" Target="slide57.xml"/><Relationship Id="rId5" Type="http://schemas.openxmlformats.org/officeDocument/2006/relationships/tags" Target="../tags/tag458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477.xml"/><Relationship Id="rId41" Type="http://schemas.openxmlformats.org/officeDocument/2006/relationships/tags" Target="../tags/tag476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475.xml"/><Relationship Id="rId38" Type="http://schemas.openxmlformats.org/officeDocument/2006/relationships/slide" Target="slide64.xml"/><Relationship Id="rId37" Type="http://schemas.openxmlformats.org/officeDocument/2006/relationships/tags" Target="../tags/tag474.xml"/><Relationship Id="rId36" Type="http://schemas.openxmlformats.org/officeDocument/2006/relationships/slide" Target="slide73.xml"/><Relationship Id="rId35" Type="http://schemas.openxmlformats.org/officeDocument/2006/relationships/tags" Target="../tags/tag473.xml"/><Relationship Id="rId34" Type="http://schemas.openxmlformats.org/officeDocument/2006/relationships/slide" Target="slide72.xml"/><Relationship Id="rId33" Type="http://schemas.openxmlformats.org/officeDocument/2006/relationships/tags" Target="../tags/tag472.xml"/><Relationship Id="rId32" Type="http://schemas.openxmlformats.org/officeDocument/2006/relationships/slide" Target="slide71.xml"/><Relationship Id="rId31" Type="http://schemas.openxmlformats.org/officeDocument/2006/relationships/tags" Target="../tags/tag471.xml"/><Relationship Id="rId30" Type="http://schemas.openxmlformats.org/officeDocument/2006/relationships/slide" Target="slide70.xml"/><Relationship Id="rId3" Type="http://schemas.openxmlformats.org/officeDocument/2006/relationships/tags" Target="../tags/tag457.xml"/><Relationship Id="rId29" Type="http://schemas.openxmlformats.org/officeDocument/2006/relationships/tags" Target="../tags/tag470.xml"/><Relationship Id="rId28" Type="http://schemas.openxmlformats.org/officeDocument/2006/relationships/slide" Target="slide69.xml"/><Relationship Id="rId27" Type="http://schemas.openxmlformats.org/officeDocument/2006/relationships/tags" Target="../tags/tag469.xml"/><Relationship Id="rId26" Type="http://schemas.openxmlformats.org/officeDocument/2006/relationships/slide" Target="slide68.xml"/><Relationship Id="rId25" Type="http://schemas.openxmlformats.org/officeDocument/2006/relationships/tags" Target="../tags/tag468.xml"/><Relationship Id="rId24" Type="http://schemas.openxmlformats.org/officeDocument/2006/relationships/slide" Target="slide67.xml"/><Relationship Id="rId23" Type="http://schemas.openxmlformats.org/officeDocument/2006/relationships/tags" Target="../tags/tag467.xml"/><Relationship Id="rId22" Type="http://schemas.openxmlformats.org/officeDocument/2006/relationships/slide" Target="slide66.xml"/><Relationship Id="rId21" Type="http://schemas.openxmlformats.org/officeDocument/2006/relationships/tags" Target="../tags/tag466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465.xml"/><Relationship Id="rId18" Type="http://schemas.openxmlformats.org/officeDocument/2006/relationships/slide" Target="slide63.xml"/><Relationship Id="rId17" Type="http://schemas.openxmlformats.org/officeDocument/2006/relationships/tags" Target="../tags/tag464.xml"/><Relationship Id="rId16" Type="http://schemas.openxmlformats.org/officeDocument/2006/relationships/slide" Target="slide62.xml"/><Relationship Id="rId15" Type="http://schemas.openxmlformats.org/officeDocument/2006/relationships/tags" Target="../tags/tag463.xml"/><Relationship Id="rId14" Type="http://schemas.openxmlformats.org/officeDocument/2006/relationships/slide" Target="slide61.xml"/><Relationship Id="rId13" Type="http://schemas.openxmlformats.org/officeDocument/2006/relationships/tags" Target="../tags/tag462.xml"/><Relationship Id="rId12" Type="http://schemas.openxmlformats.org/officeDocument/2006/relationships/slide" Target="slide60.xml"/><Relationship Id="rId11" Type="http://schemas.openxmlformats.org/officeDocument/2006/relationships/tags" Target="../tags/tag461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70.xml.rels><?xml version="1.0" encoding="UTF-8" standalone="yes"?>
<Relationships xmlns="http://schemas.openxmlformats.org/package/2006/relationships"><Relationship Id="rId9" Type="http://schemas.openxmlformats.org/officeDocument/2006/relationships/tags" Target="../tags/tag481.xml"/><Relationship Id="rId8" Type="http://schemas.openxmlformats.org/officeDocument/2006/relationships/slide" Target="slide58.xml"/><Relationship Id="rId7" Type="http://schemas.openxmlformats.org/officeDocument/2006/relationships/tags" Target="../tags/tag480.xml"/><Relationship Id="rId6" Type="http://schemas.openxmlformats.org/officeDocument/2006/relationships/slide" Target="slide57.xml"/><Relationship Id="rId5" Type="http://schemas.openxmlformats.org/officeDocument/2006/relationships/tags" Target="../tags/tag479.xml"/><Relationship Id="rId44" Type="http://schemas.openxmlformats.org/officeDocument/2006/relationships/slideLayout" Target="../slideLayouts/slideLayout12.xml"/><Relationship Id="rId43" Type="http://schemas.openxmlformats.org/officeDocument/2006/relationships/tags" Target="../tags/tag499.xml"/><Relationship Id="rId42" Type="http://schemas.openxmlformats.org/officeDocument/2006/relationships/tags" Target="../tags/tag498.xml"/><Relationship Id="rId41" Type="http://schemas.openxmlformats.org/officeDocument/2006/relationships/tags" Target="../tags/tag497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496.xml"/><Relationship Id="rId38" Type="http://schemas.openxmlformats.org/officeDocument/2006/relationships/slide" Target="slide64.xml"/><Relationship Id="rId37" Type="http://schemas.openxmlformats.org/officeDocument/2006/relationships/tags" Target="../tags/tag495.xml"/><Relationship Id="rId36" Type="http://schemas.openxmlformats.org/officeDocument/2006/relationships/slide" Target="slide73.xml"/><Relationship Id="rId35" Type="http://schemas.openxmlformats.org/officeDocument/2006/relationships/tags" Target="../tags/tag494.xml"/><Relationship Id="rId34" Type="http://schemas.openxmlformats.org/officeDocument/2006/relationships/slide" Target="slide72.xml"/><Relationship Id="rId33" Type="http://schemas.openxmlformats.org/officeDocument/2006/relationships/tags" Target="../tags/tag493.xml"/><Relationship Id="rId32" Type="http://schemas.openxmlformats.org/officeDocument/2006/relationships/slide" Target="slide71.xml"/><Relationship Id="rId31" Type="http://schemas.openxmlformats.org/officeDocument/2006/relationships/tags" Target="../tags/tag492.xml"/><Relationship Id="rId30" Type="http://schemas.openxmlformats.org/officeDocument/2006/relationships/slide" Target="slide70.xml"/><Relationship Id="rId3" Type="http://schemas.openxmlformats.org/officeDocument/2006/relationships/tags" Target="../tags/tag478.xml"/><Relationship Id="rId29" Type="http://schemas.openxmlformats.org/officeDocument/2006/relationships/tags" Target="../tags/tag491.xml"/><Relationship Id="rId28" Type="http://schemas.openxmlformats.org/officeDocument/2006/relationships/slide" Target="slide69.xml"/><Relationship Id="rId27" Type="http://schemas.openxmlformats.org/officeDocument/2006/relationships/tags" Target="../tags/tag490.xml"/><Relationship Id="rId26" Type="http://schemas.openxmlformats.org/officeDocument/2006/relationships/slide" Target="slide68.xml"/><Relationship Id="rId25" Type="http://schemas.openxmlformats.org/officeDocument/2006/relationships/tags" Target="../tags/tag489.xml"/><Relationship Id="rId24" Type="http://schemas.openxmlformats.org/officeDocument/2006/relationships/slide" Target="slide67.xml"/><Relationship Id="rId23" Type="http://schemas.openxmlformats.org/officeDocument/2006/relationships/tags" Target="../tags/tag488.xml"/><Relationship Id="rId22" Type="http://schemas.openxmlformats.org/officeDocument/2006/relationships/slide" Target="slide66.xml"/><Relationship Id="rId21" Type="http://schemas.openxmlformats.org/officeDocument/2006/relationships/tags" Target="../tags/tag487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486.xml"/><Relationship Id="rId18" Type="http://schemas.openxmlformats.org/officeDocument/2006/relationships/slide" Target="slide63.xml"/><Relationship Id="rId17" Type="http://schemas.openxmlformats.org/officeDocument/2006/relationships/tags" Target="../tags/tag485.xml"/><Relationship Id="rId16" Type="http://schemas.openxmlformats.org/officeDocument/2006/relationships/slide" Target="slide62.xml"/><Relationship Id="rId15" Type="http://schemas.openxmlformats.org/officeDocument/2006/relationships/tags" Target="../tags/tag484.xml"/><Relationship Id="rId14" Type="http://schemas.openxmlformats.org/officeDocument/2006/relationships/slide" Target="slide61.xml"/><Relationship Id="rId13" Type="http://schemas.openxmlformats.org/officeDocument/2006/relationships/tags" Target="../tags/tag483.xml"/><Relationship Id="rId12" Type="http://schemas.openxmlformats.org/officeDocument/2006/relationships/slide" Target="slide60.xml"/><Relationship Id="rId11" Type="http://schemas.openxmlformats.org/officeDocument/2006/relationships/tags" Target="../tags/tag482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71.xml.rels><?xml version="1.0" encoding="UTF-8" standalone="yes"?>
<Relationships xmlns="http://schemas.openxmlformats.org/package/2006/relationships"><Relationship Id="rId9" Type="http://schemas.openxmlformats.org/officeDocument/2006/relationships/tags" Target="../tags/tag503.xml"/><Relationship Id="rId8" Type="http://schemas.openxmlformats.org/officeDocument/2006/relationships/slide" Target="slide58.xml"/><Relationship Id="rId7" Type="http://schemas.openxmlformats.org/officeDocument/2006/relationships/tags" Target="../tags/tag502.xml"/><Relationship Id="rId6" Type="http://schemas.openxmlformats.org/officeDocument/2006/relationships/slide" Target="slide57.xml"/><Relationship Id="rId5" Type="http://schemas.openxmlformats.org/officeDocument/2006/relationships/tags" Target="../tags/tag501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520.xml"/><Relationship Id="rId41" Type="http://schemas.openxmlformats.org/officeDocument/2006/relationships/tags" Target="../tags/tag519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518.xml"/><Relationship Id="rId38" Type="http://schemas.openxmlformats.org/officeDocument/2006/relationships/slide" Target="slide64.xml"/><Relationship Id="rId37" Type="http://schemas.openxmlformats.org/officeDocument/2006/relationships/tags" Target="../tags/tag517.xml"/><Relationship Id="rId36" Type="http://schemas.openxmlformats.org/officeDocument/2006/relationships/slide" Target="slide73.xml"/><Relationship Id="rId35" Type="http://schemas.openxmlformats.org/officeDocument/2006/relationships/tags" Target="../tags/tag516.xml"/><Relationship Id="rId34" Type="http://schemas.openxmlformats.org/officeDocument/2006/relationships/slide" Target="slide72.xml"/><Relationship Id="rId33" Type="http://schemas.openxmlformats.org/officeDocument/2006/relationships/tags" Target="../tags/tag515.xml"/><Relationship Id="rId32" Type="http://schemas.openxmlformats.org/officeDocument/2006/relationships/slide" Target="slide71.xml"/><Relationship Id="rId31" Type="http://schemas.openxmlformats.org/officeDocument/2006/relationships/tags" Target="../tags/tag514.xml"/><Relationship Id="rId30" Type="http://schemas.openxmlformats.org/officeDocument/2006/relationships/slide" Target="slide70.xml"/><Relationship Id="rId3" Type="http://schemas.openxmlformats.org/officeDocument/2006/relationships/tags" Target="../tags/tag500.xml"/><Relationship Id="rId29" Type="http://schemas.openxmlformats.org/officeDocument/2006/relationships/tags" Target="../tags/tag513.xml"/><Relationship Id="rId28" Type="http://schemas.openxmlformats.org/officeDocument/2006/relationships/slide" Target="slide69.xml"/><Relationship Id="rId27" Type="http://schemas.openxmlformats.org/officeDocument/2006/relationships/tags" Target="../tags/tag512.xml"/><Relationship Id="rId26" Type="http://schemas.openxmlformats.org/officeDocument/2006/relationships/slide" Target="slide68.xml"/><Relationship Id="rId25" Type="http://schemas.openxmlformats.org/officeDocument/2006/relationships/tags" Target="../tags/tag511.xml"/><Relationship Id="rId24" Type="http://schemas.openxmlformats.org/officeDocument/2006/relationships/slide" Target="slide67.xml"/><Relationship Id="rId23" Type="http://schemas.openxmlformats.org/officeDocument/2006/relationships/tags" Target="../tags/tag510.xml"/><Relationship Id="rId22" Type="http://schemas.openxmlformats.org/officeDocument/2006/relationships/slide" Target="slide66.xml"/><Relationship Id="rId21" Type="http://schemas.openxmlformats.org/officeDocument/2006/relationships/tags" Target="../tags/tag509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508.xml"/><Relationship Id="rId18" Type="http://schemas.openxmlformats.org/officeDocument/2006/relationships/slide" Target="slide63.xml"/><Relationship Id="rId17" Type="http://schemas.openxmlformats.org/officeDocument/2006/relationships/tags" Target="../tags/tag507.xml"/><Relationship Id="rId16" Type="http://schemas.openxmlformats.org/officeDocument/2006/relationships/slide" Target="slide62.xml"/><Relationship Id="rId15" Type="http://schemas.openxmlformats.org/officeDocument/2006/relationships/tags" Target="../tags/tag506.xml"/><Relationship Id="rId14" Type="http://schemas.openxmlformats.org/officeDocument/2006/relationships/slide" Target="slide61.xml"/><Relationship Id="rId13" Type="http://schemas.openxmlformats.org/officeDocument/2006/relationships/tags" Target="../tags/tag505.xml"/><Relationship Id="rId12" Type="http://schemas.openxmlformats.org/officeDocument/2006/relationships/slide" Target="slide60.xml"/><Relationship Id="rId11" Type="http://schemas.openxmlformats.org/officeDocument/2006/relationships/tags" Target="../tags/tag504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72.xml.rels><?xml version="1.0" encoding="UTF-8" standalone="yes"?>
<Relationships xmlns="http://schemas.openxmlformats.org/package/2006/relationships"><Relationship Id="rId9" Type="http://schemas.openxmlformats.org/officeDocument/2006/relationships/tags" Target="../tags/tag524.xml"/><Relationship Id="rId8" Type="http://schemas.openxmlformats.org/officeDocument/2006/relationships/slide" Target="slide58.xml"/><Relationship Id="rId7" Type="http://schemas.openxmlformats.org/officeDocument/2006/relationships/tags" Target="../tags/tag523.xml"/><Relationship Id="rId6" Type="http://schemas.openxmlformats.org/officeDocument/2006/relationships/slide" Target="slide57.xml"/><Relationship Id="rId5" Type="http://schemas.openxmlformats.org/officeDocument/2006/relationships/tags" Target="../tags/tag522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541.xml"/><Relationship Id="rId41" Type="http://schemas.openxmlformats.org/officeDocument/2006/relationships/tags" Target="../tags/tag540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539.xml"/><Relationship Id="rId38" Type="http://schemas.openxmlformats.org/officeDocument/2006/relationships/slide" Target="slide64.xml"/><Relationship Id="rId37" Type="http://schemas.openxmlformats.org/officeDocument/2006/relationships/tags" Target="../tags/tag538.xml"/><Relationship Id="rId36" Type="http://schemas.openxmlformats.org/officeDocument/2006/relationships/slide" Target="slide73.xml"/><Relationship Id="rId35" Type="http://schemas.openxmlformats.org/officeDocument/2006/relationships/tags" Target="../tags/tag537.xml"/><Relationship Id="rId34" Type="http://schemas.openxmlformats.org/officeDocument/2006/relationships/slide" Target="slide72.xml"/><Relationship Id="rId33" Type="http://schemas.openxmlformats.org/officeDocument/2006/relationships/tags" Target="../tags/tag536.xml"/><Relationship Id="rId32" Type="http://schemas.openxmlformats.org/officeDocument/2006/relationships/slide" Target="slide71.xml"/><Relationship Id="rId31" Type="http://schemas.openxmlformats.org/officeDocument/2006/relationships/tags" Target="../tags/tag535.xml"/><Relationship Id="rId30" Type="http://schemas.openxmlformats.org/officeDocument/2006/relationships/slide" Target="slide70.xml"/><Relationship Id="rId3" Type="http://schemas.openxmlformats.org/officeDocument/2006/relationships/tags" Target="../tags/tag521.xml"/><Relationship Id="rId29" Type="http://schemas.openxmlformats.org/officeDocument/2006/relationships/tags" Target="../tags/tag534.xml"/><Relationship Id="rId28" Type="http://schemas.openxmlformats.org/officeDocument/2006/relationships/slide" Target="slide69.xml"/><Relationship Id="rId27" Type="http://schemas.openxmlformats.org/officeDocument/2006/relationships/tags" Target="../tags/tag533.xml"/><Relationship Id="rId26" Type="http://schemas.openxmlformats.org/officeDocument/2006/relationships/slide" Target="slide68.xml"/><Relationship Id="rId25" Type="http://schemas.openxmlformats.org/officeDocument/2006/relationships/tags" Target="../tags/tag532.xml"/><Relationship Id="rId24" Type="http://schemas.openxmlformats.org/officeDocument/2006/relationships/slide" Target="slide67.xml"/><Relationship Id="rId23" Type="http://schemas.openxmlformats.org/officeDocument/2006/relationships/tags" Target="../tags/tag531.xml"/><Relationship Id="rId22" Type="http://schemas.openxmlformats.org/officeDocument/2006/relationships/slide" Target="slide66.xml"/><Relationship Id="rId21" Type="http://schemas.openxmlformats.org/officeDocument/2006/relationships/tags" Target="../tags/tag530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529.xml"/><Relationship Id="rId18" Type="http://schemas.openxmlformats.org/officeDocument/2006/relationships/slide" Target="slide63.xml"/><Relationship Id="rId17" Type="http://schemas.openxmlformats.org/officeDocument/2006/relationships/tags" Target="../tags/tag528.xml"/><Relationship Id="rId16" Type="http://schemas.openxmlformats.org/officeDocument/2006/relationships/slide" Target="slide62.xml"/><Relationship Id="rId15" Type="http://schemas.openxmlformats.org/officeDocument/2006/relationships/tags" Target="../tags/tag527.xml"/><Relationship Id="rId14" Type="http://schemas.openxmlformats.org/officeDocument/2006/relationships/slide" Target="slide61.xml"/><Relationship Id="rId13" Type="http://schemas.openxmlformats.org/officeDocument/2006/relationships/tags" Target="../tags/tag526.xml"/><Relationship Id="rId12" Type="http://schemas.openxmlformats.org/officeDocument/2006/relationships/slide" Target="slide60.xml"/><Relationship Id="rId11" Type="http://schemas.openxmlformats.org/officeDocument/2006/relationships/tags" Target="../tags/tag525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73.xml.rels><?xml version="1.0" encoding="UTF-8" standalone="yes"?>
<Relationships xmlns="http://schemas.openxmlformats.org/package/2006/relationships"><Relationship Id="rId9" Type="http://schemas.openxmlformats.org/officeDocument/2006/relationships/tags" Target="../tags/tag545.xml"/><Relationship Id="rId8" Type="http://schemas.openxmlformats.org/officeDocument/2006/relationships/slide" Target="slide58.xml"/><Relationship Id="rId7" Type="http://schemas.openxmlformats.org/officeDocument/2006/relationships/tags" Target="../tags/tag544.xml"/><Relationship Id="rId6" Type="http://schemas.openxmlformats.org/officeDocument/2006/relationships/slide" Target="slide57.xml"/><Relationship Id="rId5" Type="http://schemas.openxmlformats.org/officeDocument/2006/relationships/tags" Target="../tags/tag543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562.xml"/><Relationship Id="rId41" Type="http://schemas.openxmlformats.org/officeDocument/2006/relationships/tags" Target="../tags/tag561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560.xml"/><Relationship Id="rId38" Type="http://schemas.openxmlformats.org/officeDocument/2006/relationships/slide" Target="slide64.xml"/><Relationship Id="rId37" Type="http://schemas.openxmlformats.org/officeDocument/2006/relationships/tags" Target="../tags/tag559.xml"/><Relationship Id="rId36" Type="http://schemas.openxmlformats.org/officeDocument/2006/relationships/slide" Target="slide73.xml"/><Relationship Id="rId35" Type="http://schemas.openxmlformats.org/officeDocument/2006/relationships/tags" Target="../tags/tag558.xml"/><Relationship Id="rId34" Type="http://schemas.openxmlformats.org/officeDocument/2006/relationships/slide" Target="slide72.xml"/><Relationship Id="rId33" Type="http://schemas.openxmlformats.org/officeDocument/2006/relationships/tags" Target="../tags/tag557.xml"/><Relationship Id="rId32" Type="http://schemas.openxmlformats.org/officeDocument/2006/relationships/slide" Target="slide71.xml"/><Relationship Id="rId31" Type="http://schemas.openxmlformats.org/officeDocument/2006/relationships/tags" Target="../tags/tag556.xml"/><Relationship Id="rId30" Type="http://schemas.openxmlformats.org/officeDocument/2006/relationships/slide" Target="slide70.xml"/><Relationship Id="rId3" Type="http://schemas.openxmlformats.org/officeDocument/2006/relationships/tags" Target="../tags/tag542.xml"/><Relationship Id="rId29" Type="http://schemas.openxmlformats.org/officeDocument/2006/relationships/tags" Target="../tags/tag555.xml"/><Relationship Id="rId28" Type="http://schemas.openxmlformats.org/officeDocument/2006/relationships/slide" Target="slide69.xml"/><Relationship Id="rId27" Type="http://schemas.openxmlformats.org/officeDocument/2006/relationships/tags" Target="../tags/tag554.xml"/><Relationship Id="rId26" Type="http://schemas.openxmlformats.org/officeDocument/2006/relationships/slide" Target="slide68.xml"/><Relationship Id="rId25" Type="http://schemas.openxmlformats.org/officeDocument/2006/relationships/tags" Target="../tags/tag553.xml"/><Relationship Id="rId24" Type="http://schemas.openxmlformats.org/officeDocument/2006/relationships/slide" Target="slide67.xml"/><Relationship Id="rId23" Type="http://schemas.openxmlformats.org/officeDocument/2006/relationships/tags" Target="../tags/tag552.xml"/><Relationship Id="rId22" Type="http://schemas.openxmlformats.org/officeDocument/2006/relationships/slide" Target="slide66.xml"/><Relationship Id="rId21" Type="http://schemas.openxmlformats.org/officeDocument/2006/relationships/tags" Target="../tags/tag551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550.xml"/><Relationship Id="rId18" Type="http://schemas.openxmlformats.org/officeDocument/2006/relationships/slide" Target="slide63.xml"/><Relationship Id="rId17" Type="http://schemas.openxmlformats.org/officeDocument/2006/relationships/tags" Target="../tags/tag549.xml"/><Relationship Id="rId16" Type="http://schemas.openxmlformats.org/officeDocument/2006/relationships/slide" Target="slide62.xml"/><Relationship Id="rId15" Type="http://schemas.openxmlformats.org/officeDocument/2006/relationships/tags" Target="../tags/tag548.xml"/><Relationship Id="rId14" Type="http://schemas.openxmlformats.org/officeDocument/2006/relationships/slide" Target="slide61.xml"/><Relationship Id="rId13" Type="http://schemas.openxmlformats.org/officeDocument/2006/relationships/tags" Target="../tags/tag547.xml"/><Relationship Id="rId12" Type="http://schemas.openxmlformats.org/officeDocument/2006/relationships/slide" Target="slide60.xml"/><Relationship Id="rId11" Type="http://schemas.openxmlformats.org/officeDocument/2006/relationships/tags" Target="../tags/tag546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74.xml.rels><?xml version="1.0" encoding="UTF-8" standalone="yes"?>
<Relationships xmlns="http://schemas.openxmlformats.org/package/2006/relationships"><Relationship Id="rId9" Type="http://schemas.openxmlformats.org/officeDocument/2006/relationships/tags" Target="../tags/tag566.xml"/><Relationship Id="rId8" Type="http://schemas.openxmlformats.org/officeDocument/2006/relationships/slide" Target="slide58.xml"/><Relationship Id="rId7" Type="http://schemas.openxmlformats.org/officeDocument/2006/relationships/tags" Target="../tags/tag565.xml"/><Relationship Id="rId6" Type="http://schemas.openxmlformats.org/officeDocument/2006/relationships/slide" Target="slide57.xml"/><Relationship Id="rId5" Type="http://schemas.openxmlformats.org/officeDocument/2006/relationships/tags" Target="../tags/tag564.xml"/><Relationship Id="rId43" Type="http://schemas.openxmlformats.org/officeDocument/2006/relationships/slideLayout" Target="../slideLayouts/slideLayout12.xml"/><Relationship Id="rId42" Type="http://schemas.openxmlformats.org/officeDocument/2006/relationships/tags" Target="../tags/tag583.xml"/><Relationship Id="rId41" Type="http://schemas.openxmlformats.org/officeDocument/2006/relationships/tags" Target="../tags/tag582.xml"/><Relationship Id="rId40" Type="http://schemas.openxmlformats.org/officeDocument/2006/relationships/slide" Target="slide74.xml"/><Relationship Id="rId4" Type="http://schemas.openxmlformats.org/officeDocument/2006/relationships/slide" Target="slide56.xml"/><Relationship Id="rId39" Type="http://schemas.openxmlformats.org/officeDocument/2006/relationships/tags" Target="../tags/tag581.xml"/><Relationship Id="rId38" Type="http://schemas.openxmlformats.org/officeDocument/2006/relationships/slide" Target="slide64.xml"/><Relationship Id="rId37" Type="http://schemas.openxmlformats.org/officeDocument/2006/relationships/tags" Target="../tags/tag580.xml"/><Relationship Id="rId36" Type="http://schemas.openxmlformats.org/officeDocument/2006/relationships/slide" Target="slide73.xml"/><Relationship Id="rId35" Type="http://schemas.openxmlformats.org/officeDocument/2006/relationships/tags" Target="../tags/tag579.xml"/><Relationship Id="rId34" Type="http://schemas.openxmlformats.org/officeDocument/2006/relationships/slide" Target="slide72.xml"/><Relationship Id="rId33" Type="http://schemas.openxmlformats.org/officeDocument/2006/relationships/tags" Target="../tags/tag578.xml"/><Relationship Id="rId32" Type="http://schemas.openxmlformats.org/officeDocument/2006/relationships/slide" Target="slide71.xml"/><Relationship Id="rId31" Type="http://schemas.openxmlformats.org/officeDocument/2006/relationships/tags" Target="../tags/tag577.xml"/><Relationship Id="rId30" Type="http://schemas.openxmlformats.org/officeDocument/2006/relationships/slide" Target="slide70.xml"/><Relationship Id="rId3" Type="http://schemas.openxmlformats.org/officeDocument/2006/relationships/tags" Target="../tags/tag563.xml"/><Relationship Id="rId29" Type="http://schemas.openxmlformats.org/officeDocument/2006/relationships/tags" Target="../tags/tag576.xml"/><Relationship Id="rId28" Type="http://schemas.openxmlformats.org/officeDocument/2006/relationships/slide" Target="slide69.xml"/><Relationship Id="rId27" Type="http://schemas.openxmlformats.org/officeDocument/2006/relationships/tags" Target="../tags/tag575.xml"/><Relationship Id="rId26" Type="http://schemas.openxmlformats.org/officeDocument/2006/relationships/slide" Target="slide68.xml"/><Relationship Id="rId25" Type="http://schemas.openxmlformats.org/officeDocument/2006/relationships/tags" Target="../tags/tag574.xml"/><Relationship Id="rId24" Type="http://schemas.openxmlformats.org/officeDocument/2006/relationships/slide" Target="slide67.xml"/><Relationship Id="rId23" Type="http://schemas.openxmlformats.org/officeDocument/2006/relationships/tags" Target="../tags/tag573.xml"/><Relationship Id="rId22" Type="http://schemas.openxmlformats.org/officeDocument/2006/relationships/slide" Target="slide66.xml"/><Relationship Id="rId21" Type="http://schemas.openxmlformats.org/officeDocument/2006/relationships/tags" Target="../tags/tag572.xml"/><Relationship Id="rId20" Type="http://schemas.openxmlformats.org/officeDocument/2006/relationships/slide" Target="slide65.xml"/><Relationship Id="rId2" Type="http://schemas.openxmlformats.org/officeDocument/2006/relationships/slide" Target="slide55.xml"/><Relationship Id="rId19" Type="http://schemas.openxmlformats.org/officeDocument/2006/relationships/tags" Target="../tags/tag571.xml"/><Relationship Id="rId18" Type="http://schemas.openxmlformats.org/officeDocument/2006/relationships/slide" Target="slide63.xml"/><Relationship Id="rId17" Type="http://schemas.openxmlformats.org/officeDocument/2006/relationships/tags" Target="../tags/tag570.xml"/><Relationship Id="rId16" Type="http://schemas.openxmlformats.org/officeDocument/2006/relationships/slide" Target="slide62.xml"/><Relationship Id="rId15" Type="http://schemas.openxmlformats.org/officeDocument/2006/relationships/tags" Target="../tags/tag569.xml"/><Relationship Id="rId14" Type="http://schemas.openxmlformats.org/officeDocument/2006/relationships/slide" Target="slide61.xml"/><Relationship Id="rId13" Type="http://schemas.openxmlformats.org/officeDocument/2006/relationships/tags" Target="../tags/tag568.xml"/><Relationship Id="rId12" Type="http://schemas.openxmlformats.org/officeDocument/2006/relationships/slide" Target="slide60.xml"/><Relationship Id="rId11" Type="http://schemas.openxmlformats.org/officeDocument/2006/relationships/tags" Target="../tags/tag567.xml"/><Relationship Id="rId10" Type="http://schemas.openxmlformats.org/officeDocument/2006/relationships/slide" Target="slide59.xml"/><Relationship Id="rId1" Type="http://schemas.openxmlformats.org/officeDocument/2006/relationships/slide" Target="slide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8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85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8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8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88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0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29030"/>
            <a:ext cx="8409305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【知识点三】 连词的用法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并列连词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(1)表示并列、选择关系的并列连词主要有and、 both...and...、 or、 otherwise、either...or...、neither...nor...、not only...but (also)...等。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21105"/>
            <a:ext cx="8476615" cy="2910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①and、both...and...和or。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and意为“和”，用于肯定句；否定句和疑问句中通常用or。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like apples and oranges. /I don't like apples or oranges. 我(不)喜欢苹果和橘子。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is no air or water on the moon. 月球上没有空气和水。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但含有两个否定词的句子实际被看作是肯定结构，因此要用and。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is no food and no drink here. 这里没有食物和饮料。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332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both...and...表示“两者都”，若连接两个主语，谓语动词只能用复数形式。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如：In the party tonight, Mary will both sing and dance.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在今晚的晚会上，玛丽既要唱歌又要跳舞。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Both she and I are good at English. 她和我都擅长英语。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333500"/>
            <a:ext cx="8467725" cy="2627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【注】如果连接的两个主语表示的是同一事物，谓语动词用单数形式。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如：Bread and butter is my favourite. 面包配黄油是我的最爱。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301355" cy="266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or意为“或，或者；还是；否则”，表示一种选择关系。or连接主语时，谓语动词与or后面的主语保持一致。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can go there by bus or on foot. 你可以坐公共汽车或步行去那里。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 that an apple or an orange? 那是苹果还是橘子？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Hurry up, or you'll be late. 快点，否则你会迟到的。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＝If you don't hurry up, you'll be late. 如果你不快点，你会迟到的。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643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②otherwise意为“否则，不然”。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如：We'll go early, otherwise we may not get a seat.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我们得早点去，要不然就没有座位了。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didn't know you were in trouble at that time, otherwise we would have given you a hand. 我们当时不知道你遇到了困难，要不然我们会帮助你的。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78865"/>
            <a:ext cx="8442960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③either...or...意为“要么……要么……，或者……或者……，不是……就是……”，用于连接两个性质相同的词或短语，有时也可以连接两个句子。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如：We can finish building the bridge either this month or next month.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不是这个月就是下个月我们就可建好这座桥。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Either you'll leave this house or I'll call the police.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你要是不离开这座房子，我就叫警察来。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either...or...连接两个成分作主语时，谓语动词通常与其靠近的主语保持一致。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如：Either you or I am to go. 你去或我去。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Either he or you are right. 要么他对，要么你对。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70635"/>
            <a:ext cx="8425815" cy="322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④neither...nor...意为“既不……也不……”，其含义是否定的，可连接任意两个并列的成分。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如：She likes neither coffee nor tea. 她既不喜欢咖啡也不喜欢茶。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weather is fine today; it is neither too hot nor too cold.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今天天气很好，既不太冷也不太热。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480820"/>
            <a:ext cx="818261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neither...nor...连接两个成分作主语时，谓语动词通常与其靠近的主语保持一致。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如：Neither Dad nor Mum is at home today. 今天父母都不在家。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Neither he nor I have seen the film.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＝Neither I nor he has seen the film. 我和他都没有看过这部电影。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第七章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连词</a:t>
            </a:r>
            <a:endParaRPr lang="zh-CN" alt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  <a:p>
            <a:pPr algn="ctr" fontAlgn="auto">
              <a:defRPr/>
            </a:pP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⑤not only...but (also)...意为“不仅……而且……”。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如：My grandma can speak not only English but also Russian.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我的祖母不仅会说英语还会说俄语。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can not only swim but also skate. 我不但会游泳，而且会滑冰。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has not only experience but also knowledge. 他不但经验丰富，而且知识渊博。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6880" y="929005"/>
            <a:ext cx="8359140" cy="35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 only...but (also)...连接两个成分作主语时，谓语动词通常与其靠近的主语保持一致。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如：Not only children but also adults are interested in the film 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Harry Potter.</a:t>
            </a:r>
            <a:endParaRPr sz="2200" i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不仅小孩而且大人也喜欢《哈利·波特》这部电影。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 only students but also the teacher was against the plan.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＝Not only the teacher but also students were against the plan.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不仅这位老师而且学生们也反对这个计划。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7370" y="155638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遵循“就近原则”的并列连词有or、 either...or...、 neither...nor、 not only...but also...。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1485" y="1288415"/>
            <a:ext cx="8241030" cy="2734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(2)表示转折、对比关系的并列连词有but、 however、 yet、 still、 while等。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①but与however: 两者都意为“但是，然而”。but 表示的是非常明显的对比，转折意义比however强，一般不用逗号隔开；而however通常要用逗号与句子其他成分隔开。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199755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is young but very experienced. 他虽年轻，但经验很丰富。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 can phone the doctor. However, I doubt whether he will come out on Saturday night. 你可以给医生打电话。不过，我怀疑他是否会在周六晚上出诊。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4955" y="1237615"/>
            <a:ext cx="8594090" cy="3194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②yet意为“然而”。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studied hard yet he failed. 他学习努力，可是考试仍未及格。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③still意为“尽管如此，可还是要；然而；不过”。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如：Although we are very tired, still we shall work. 虽然我们很累，但我们还是要工作。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 was thirsty, still she wouldn't drink. 她虽然渴了，但仍不喝东西。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559800" cy="266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④while 连接两个并列句子，表示对比关系，意为“然而”。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went out for a walk while I stayed at home. 他出去散步了，而我却待在家里。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like singing while she likes dancing. 我喜欢唱歌，而她喜欢跳舞。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265160" cy="312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(3)表示因果关系的并列连词有for、 so等。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①for意为“因为，由于”，补充说明理由，不用于句首。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如：John is absent from school today, for he is ill. 约翰今天没来上课，因为他生病了。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②so意为“因此，所以”。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hurt his leg, so he couldn't play in the game.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他的腿受伤了，因此他不能玩游戏。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从属连词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(1)引导时间状语从句的从属连词。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①意为“当……时候”或“每当”的时间连词主要有 when、while、as、whenever。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如：When I got into the room, I saw him watering the flowers.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当我进入房间的时候，我看见他正在给花浇水。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Don't talk while you're doing homework. 你做作业时不要说话。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came just as I was leaving. 我正要走时他来了。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I'll discuss it with you whenever you like. 你愿意什么时候我就什么时候和你讨论。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04825" y="1095375"/>
          <a:ext cx="8134350" cy="3436620"/>
        </p:xfrm>
        <a:graphic>
          <a:graphicData uri="http://schemas.openxmlformats.org/drawingml/2006/table">
            <a:tbl>
              <a:tblPr/>
              <a:tblGrid>
                <a:gridCol w="1003935"/>
                <a:gridCol w="2406015"/>
                <a:gridCol w="1605280"/>
                <a:gridCol w="311912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95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连词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连词种类及在句子中的作用和用法，重点考查一些特殊情况下的连词用法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2019年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10. We will go fishing </a:t>
                      </a:r>
                      <a:r>
                        <a:rPr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if</a:t>
                      </a:r>
                      <a:r>
                        <a:rPr lang="en-US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...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(单项选择)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当两个延续动作同时进行的时候，我们多用while。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如：While my mother was cooking, I was cleaning my room.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当妈妈在做饭的时候，我在打扫自己的房间。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②意为“在……之前(之后)”的时间连词主要有before、 after。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如：Try to finish your work before you leave. 你离开前设法把工作做完。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After I left school, I went to America. 离开学校后，我去了美国。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317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③since、 until、 till 意为“自从”或“直到”。since 主要用于有完成时态的句子中，主句通常用现在完成时态，since引导的从句通常用过去时态。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如：She has taught English since she came to the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自从她来到这所学校以来，她一直都在教英语。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have known each other since they were children.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在他们还是孩子的时候，就彼此认识了。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750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until/till 意为“直到……为止”，用于肯定句中，表示主句的动作一直持续到从句的动作发生或状态出现为止。not...until 意为“直到……才”，从句动作先发生，主句动作后发生。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ran until he was breathless. 他一直跑到气喘吁吁才停下。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won't stop shouting until you let me go. 你不让我走，我就一直叫喊。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442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④as soon as 意为“一……就……”； the moment、 the minute、 immediately、 directly、 once 等，意为“立刻，马上”，也可表示“一……就……”。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如：I'll let you know as soon as I hear from her. 我一收到她的信就通知你。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(2)引导条件状语从句的从属连词主要有if(如果)、 unless(除非)、 in case(万一，以防)等。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如：Do you mind if I open the window? 我开窗你不介意吧？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Don't come unless I telephone. 除非我打电话，否则你别来。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87120"/>
            <a:ext cx="8350250" cy="345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if(如果)、 unless(除非)、as soon as(一……就……)、 when(当……的时候)、before、until、not until等引导的条件状语从句和时间状语从句通常遵循“主将从现”的原则。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don't know if he will come. If he comes, I will tell you at once.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我不知道他是否会来。如果他来了，我会立刻告诉你。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will tell her the good news when she comes back. 当她回来我会告诉她这个好消息。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183245" cy="227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(3)引导目的状语从句的从属连词主要有 in order that/so that(以便，为了)。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raised his voice so that everyone could hear.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＝He raised his voice in order that everyone could hear.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他提高了嗓音，以便每个人都能听见。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249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(4)引导结果状语从句的从属连词主要有so that(因此，所以)、 so...that、 such...that等。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如：Tom didn't work hard enough, so that he was out of work when he was still young.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汤姆工作不够努力，因此年轻时就失业了。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249920" cy="2767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“so＋形容词或副词＋that...”意为“如此……以致……”；such＋形容词＋名词＋that...，但当名词由much、 many、 few、 little等词修饰时用so。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is such a clever boy that everybody likes him.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＝He is so clever that everybody likes him. 他非常聪明，大家都很喜欢他。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56565" y="1100455"/>
          <a:ext cx="8263255" cy="3531870"/>
        </p:xfrm>
        <a:graphic>
          <a:graphicData uri="http://schemas.openxmlformats.org/drawingml/2006/table">
            <a:tbl>
              <a:tblPr/>
              <a:tblGrid>
                <a:gridCol w="1080135"/>
                <a:gridCol w="2387600"/>
                <a:gridCol w="1661795"/>
                <a:gridCol w="3133725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420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连词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连词种类及在句子中的作用和用法，重点考查一些特殊情况下的连词用法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10. Tom ate all the cakes </a:t>
                      </a:r>
                      <a:r>
                        <a:rPr lang="en-US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because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he was very hungry. (单项选择)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960360" y="73025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(5)引导原因状语从句的从属连词主要有because、 since、 as等，其语气由强到弱。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distrusted me because I was new. 他不信任我，因为我是新来的。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all like her as she is kind. 我们都喜欢她，因为她善良。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because 不能和so 连用，because用于回答why的提问；在强调句型中只能用because; since 常用于句首，语气较弱，表示显而易见的原因；because 表示的原因语气比较强。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37285"/>
            <a:ext cx="8191500" cy="343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 Because I don't have enough money for the ticket, I can't go to the concert.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因为我没有足够的钱买票，所以我不能去听音乐会。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Since you are ill, you may stay at home to rest. 既然你病了，你可以留在家里休息。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—Why is she absent? 为什么她没有来？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—Because she is sick. 因为她生病了。(回答why的问题时通常用because 开头)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594090" cy="2258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(6)although/though 意为“虽然”，even though/even if意为“即使；尽管”，引导让步状语从句。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如：Although John didn't pass the maths exam, he would not give up.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虽然约翰没有通过数学考试，但他决不会放弃。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①although＝though, even though＝even if，都不能和but连用。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went out even though it was raining. 尽管在下雨，他还是出去了。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Even if it rains tomorrow, we won't change our plan.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即使明天下雨，我们也决不改变计划。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349615" cy="314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②however、whatever、whoever、whenever、wherever＝no matter how/what/who/when/where，意为“无论怎样/什么/谁/何时/何地”。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won't move that stone, however strong you are.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不管你力气多大，休想搬动那块石头。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Whenever I see him I speak to him. 每当我见到他，我都和他讲话。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726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 may do whatever you want to do. 无论你想做什么事，你都可以做。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Whatever we have achieved, we owe to your support.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我们取得的一切成就都归功于你们的支持。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Whoever you are, you can't pass this way. 不管你是谁，你都不能从这里通过。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375015" cy="229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(7)as(像，按照，如同)、 as if/as though(好像)引导方式状语从句。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如：Do it as I do. 像我做的那样做。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They talked as if they had been friends for years.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他们说话很亲热，就像多年的老朋友似的。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(8)引导名词性从句的从属连词主要有that、 whether/if(是否)等，它们用于引导主语从句、表语从句、宾语从句和同位语从句。其中that不充当句子成分，而且没有词义，在句子中只起连接作用；而 if、 whether 虽不充当句子成分，但有词义，意为“是否”。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475980" cy="234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told me that he had left his book at home. 他告诉我说他把书忘在家里了。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wonder if it's large enough. 我想知道它是否够大。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83235" y="1205230"/>
          <a:ext cx="8176895" cy="3965575"/>
        </p:xfrm>
        <a:graphic>
          <a:graphicData uri="http://schemas.openxmlformats.org/drawingml/2006/table">
            <a:tbl>
              <a:tblPr/>
              <a:tblGrid>
                <a:gridCol w="979170"/>
                <a:gridCol w="2974340"/>
                <a:gridCol w="1492885"/>
                <a:gridCol w="2730500"/>
              </a:tblGrid>
              <a:tr h="68453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192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连词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连词种类及在句子中的作用和用法，重点考查一些特殊情况下的连词用法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21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8. Wash your hands </a:t>
                      </a:r>
                      <a:r>
                        <a:rPr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when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you get home...(单项选择)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介词后、不定式前、句首或含有or not，只能用whether。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haven't made up my mind whether to go there or not.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我还没有决定到底是去还是不去。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Whether he will come to my home is unknown. 不知道他是否会来我家。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(2017年重庆市对口高职)She doesn't speak our language ________ she seems to understand what we say.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nor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yet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for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2792730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本题考查连词。句意：“她不说我们的语言，然而她似乎明白我们说的话。”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051367" y="179628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/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4" grpId="0"/>
      <p:bldP spid="14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392160" cy="161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(2019年重庆市对口高职)We will go fishing ________the weather is fine tomorrow.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but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so that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until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92455" y="3014345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本题考查连词。句意：“如果天气好，我们将去钓鱼。”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553277" y="180961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392160" cy="177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(2020年重庆市对口高职)Tom ate all the cakes ________ he was very hungry.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until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if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or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because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700405" y="3178810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本题考查连词。句意：“汤姆吃完了所有的蛋糕， 因为他很饿。”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573472" y="18115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275715"/>
            <a:ext cx="869632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(2021年重庆市对口高职)Wash your hands ________ you get home. It can protect you from COVID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19.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when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unless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though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D. why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035935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本题考查连词。第一句句意：“当你到家的时候要洗手。” when引导时间状语从句。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399857" y="180263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719580"/>
            <a:ext cx="7831455" cy="128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一、单项选择</a:t>
            </a:r>
            <a:endParaRPr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Put on your coat, ________you'll catch a cold.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31724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句意：“穿上外套，不然你会感冒。”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82137" y="2219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26745" y="1750695"/>
            <a:ext cx="8446135" cy="108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Is there a cat ________ a dog?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or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not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but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289179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两者间的选择用or。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945967" y="185470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70990"/>
            <a:ext cx="84296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 can't understand this passage ________ there are no new words in it.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because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though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and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句意：“汤姆不能理解这篇文章，虽然里面没有新的单词。”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6997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108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My younger brother is ill, ________ I have to stay at home.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B. but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since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D. because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14045" y="302514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句意：“因为弟弟病了，所以我不得不待在家。”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9762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There is no air ________ water on the moon.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or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but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14045" y="315341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句意：“月球上没有空气和水。”在否定句中连接两个并列成分用or。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58520" y="1775460"/>
            <a:ext cx="393065" cy="39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483235" y="1205230"/>
          <a:ext cx="8176895" cy="3965575"/>
        </p:xfrm>
        <a:graphic>
          <a:graphicData uri="http://schemas.openxmlformats.org/drawingml/2006/table">
            <a:tbl>
              <a:tblPr/>
              <a:tblGrid>
                <a:gridCol w="979170"/>
                <a:gridCol w="2974340"/>
                <a:gridCol w="1492885"/>
                <a:gridCol w="2730500"/>
              </a:tblGrid>
              <a:tr h="68453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1925"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连词</a:t>
                      </a:r>
                      <a:endParaRPr lang="zh-CN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连词种类及在句子中的作用和用法，重点考查一些特殊情况下的连词用法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2022年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108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She felt hungry, ________ she didn't have breakfast.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but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however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because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35915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句意：“她感觉饿了，因为她没有吃早饭。”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626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979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Lucy hurt ________ badly ________ she had to see a doctor.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too; that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so; that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either; 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too; 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299720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句意：“露西伤得如此严重，以至于她不得不去看医生。”“so＋adj./adv.＋that...”意为“如此……以致……”。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753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I'd like to go to the cinema with you, ________ I'm too busy today.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but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and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so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句意：“我想跟你去看电影，但是我今天太忙了。”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13715" y="1628140"/>
            <a:ext cx="8441055" cy="157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My father is watching TV ________ my mother is doing housework.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while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as soon as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but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3715" y="3329305"/>
            <a:ext cx="7955915" cy="8832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句意：“我父亲在看电视，而我母亲在做家务。”while表示对比。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0357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55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I don't know ________ she can speak Russian or not.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if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although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whether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14045" y="325374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句中含有or not只能用whether。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759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569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)11. I was very tired ________ I had walked home for 2 hours last Saturday.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before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after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as soon as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when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39725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after意为“在……之后”。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626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)12. Take more exercise ________ you'll be healthier.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and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but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then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243580"/>
            <a:ext cx="80016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此处表示顺承关系。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48285" y="1712595"/>
            <a:ext cx="8794115" cy="1464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13.  ________ he ________ I have been to Chongqing. We lost our way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Both; and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Either; or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Neither; nor    D. Not only; but also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41630" y="331279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句意：“他和我都没有去过重庆，昨天我们迷路了。”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568142" y="180453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)14. Please call me ________you need my help.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when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because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so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since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79755" y="29457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句意：“当你需要帮助的时候，请联系我。”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880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256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)15.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Lily likes dancing ________ Lucy is interested in reading.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while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for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句意：“莉莉喜欢跳舞，然而露西对看书感兴趣。”while连接两个并列句子，表示对比关系，意为“然而”。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880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43230" y="1245870"/>
            <a:ext cx="7647305" cy="187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</a:t>
            </a:r>
            <a:r>
              <a:rPr 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连词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的定义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连词是一种虚词，在句子中不能独立用作句子成分，它的作用是把词与词、短语与短语、句子与句子连接起来。一般不重读。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736090"/>
            <a:ext cx="8296910" cy="120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)16.  I'd like to go shopping with you, ________I'm too busy today.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and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82803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句意：“我想跟你一起去购物，但我今天太忙了。”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4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5" grpId="0" bldLvl="0" animBg="1"/>
      <p:bldP spid="5" grpId="1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)17. Study hard, ________ you won't pass the exam.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until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and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but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089910"/>
            <a:ext cx="83775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句意：“努力学习， 否则你不会通过考试。”or意为“否则”。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49447" y="177977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13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)18. What should I do ________ I want to be thinner?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though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unless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but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if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句意：“如果我想更瘦，我应该怎么做呢？”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39287" y="172770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)19. ________ he is very young, ________ he can play the violin very well.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Though; but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Because; so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Though; /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/;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句意：“他虽然很年轻，但他的小提琴拉得很好。”though 和 but不能连用。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4929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24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)20. The question is ________ Jack won't listen to anyone.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that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whether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if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when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1594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句意：“问题是杰克不听任何人的。”表语从句是陈述句用连词that。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91027" y="17480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1950720" y="801370"/>
            <a:ext cx="1124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单项选择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3554095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40151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44761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8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493712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10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40639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12" action="ppaction://hlinksldjump"/>
          </p:cNvPr>
          <p:cNvSpPr txBox="1"/>
          <p:nvPr>
            <p:custDataLst>
              <p:tags r:id="rId13"/>
            </p:custDataLst>
          </p:nvPr>
        </p:nvSpPr>
        <p:spPr>
          <a:xfrm>
            <a:off x="586740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14" action="ppaction://hlinksldjump"/>
          </p:cNvPr>
          <p:cNvSpPr txBox="1"/>
          <p:nvPr>
            <p:custDataLst>
              <p:tags r:id="rId15"/>
            </p:custDataLst>
          </p:nvPr>
        </p:nvSpPr>
        <p:spPr>
          <a:xfrm>
            <a:off x="6318885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>
            <a:hlinkClick r:id="rId16" action="ppaction://hlinksldjump"/>
          </p:cNvPr>
          <p:cNvSpPr txBox="1"/>
          <p:nvPr>
            <p:custDataLst>
              <p:tags r:id="rId17"/>
            </p:custDataLst>
          </p:nvPr>
        </p:nvSpPr>
        <p:spPr>
          <a:xfrm>
            <a:off x="67710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18" action="ppaction://hlinksldjump"/>
          </p:cNvPr>
          <p:cNvSpPr txBox="1"/>
          <p:nvPr>
            <p:custDataLst>
              <p:tags r:id="rId19"/>
            </p:custDataLst>
          </p:nvPr>
        </p:nvSpPr>
        <p:spPr>
          <a:xfrm>
            <a:off x="723201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20" action="ppaction://hlinksldjump"/>
          </p:cNvPr>
          <p:cNvSpPr txBox="1"/>
          <p:nvPr>
            <p:custDataLst>
              <p:tags r:id="rId21"/>
            </p:custDataLst>
          </p:nvPr>
        </p:nvSpPr>
        <p:spPr>
          <a:xfrm>
            <a:off x="350901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2" action="ppaction://hlinksldjump"/>
          </p:cNvPr>
          <p:cNvSpPr txBox="1"/>
          <p:nvPr>
            <p:custDataLst>
              <p:tags r:id="rId23"/>
            </p:custDataLst>
          </p:nvPr>
        </p:nvSpPr>
        <p:spPr>
          <a:xfrm>
            <a:off x="39731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24" action="ppaction://hlinksldjump"/>
          </p:cNvPr>
          <p:cNvSpPr txBox="1"/>
          <p:nvPr>
            <p:custDataLst>
              <p:tags r:id="rId25"/>
            </p:custDataLst>
          </p:nvPr>
        </p:nvSpPr>
        <p:spPr>
          <a:xfrm>
            <a:off x="443738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6" action="ppaction://hlinksldjump"/>
          </p:cNvPr>
          <p:cNvSpPr txBox="1"/>
          <p:nvPr>
            <p:custDataLst>
              <p:tags r:id="rId27"/>
            </p:custDataLst>
          </p:nvPr>
        </p:nvSpPr>
        <p:spPr>
          <a:xfrm>
            <a:off x="4901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28" action="ppaction://hlinksldjump"/>
          </p:cNvPr>
          <p:cNvSpPr txBox="1"/>
          <p:nvPr>
            <p:custDataLst>
              <p:tags r:id="rId29"/>
            </p:custDataLst>
          </p:nvPr>
        </p:nvSpPr>
        <p:spPr>
          <a:xfrm>
            <a:off x="536575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30" action="ppaction://hlinksldjump"/>
          </p:cNvPr>
          <p:cNvSpPr txBox="1"/>
          <p:nvPr>
            <p:custDataLst>
              <p:tags r:id="rId31"/>
            </p:custDataLst>
          </p:nvPr>
        </p:nvSpPr>
        <p:spPr>
          <a:xfrm>
            <a:off x="58299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32" action="ppaction://hlinksldjump"/>
          </p:cNvPr>
          <p:cNvSpPr txBox="1"/>
          <p:nvPr>
            <p:custDataLst>
              <p:tags r:id="rId33"/>
            </p:custDataLst>
          </p:nvPr>
        </p:nvSpPr>
        <p:spPr>
          <a:xfrm>
            <a:off x="629412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34" action="ppaction://hlinksldjump"/>
          </p:cNvPr>
          <p:cNvSpPr txBox="1"/>
          <p:nvPr>
            <p:custDataLst>
              <p:tags r:id="rId35"/>
            </p:custDataLst>
          </p:nvPr>
        </p:nvSpPr>
        <p:spPr>
          <a:xfrm>
            <a:off x="67583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36" action="ppaction://hlinksldjump"/>
          </p:cNvPr>
          <p:cNvSpPr txBox="1"/>
          <p:nvPr>
            <p:custDataLst>
              <p:tags r:id="rId37"/>
            </p:custDataLst>
          </p:nvPr>
        </p:nvSpPr>
        <p:spPr>
          <a:xfrm>
            <a:off x="7222490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38" action="ppaction://hlinksldjump"/>
          </p:cNvPr>
          <p:cNvSpPr txBox="1"/>
          <p:nvPr>
            <p:custDataLst>
              <p:tags r:id="rId39"/>
            </p:custDataLst>
          </p:nvPr>
        </p:nvSpPr>
        <p:spPr>
          <a:xfrm>
            <a:off x="769302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40" action="ppaction://hlinksldjump"/>
          </p:cNvPr>
          <p:cNvSpPr txBox="1"/>
          <p:nvPr>
            <p:custDataLst>
              <p:tags r:id="rId41"/>
            </p:custDataLst>
          </p:nvPr>
        </p:nvSpPr>
        <p:spPr>
          <a:xfrm>
            <a:off x="76866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609330" cy="222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二</a:t>
            </a:r>
            <a:r>
              <a:rPr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、</a:t>
            </a:r>
            <a:r>
              <a:rPr lang="zh-CN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句型转换</a:t>
            </a:r>
            <a:r>
              <a:rPr lang="en-US" sz="2200" b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endParaRPr lang="en-US" sz="2200" b="1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21. Jane was so careless that she didn't find the mistakes in her composition.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Jane was ________ careless ________ find the mistakes in her composition.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195195" y="274383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64685" y="274383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3" grpId="1"/>
      <p:bldP spid="6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68655" y="1485265"/>
            <a:ext cx="8075295" cy="1484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22. She didn't go to school yesterday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because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ill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(对画线部分提问)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she go to school yesterday?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208405" y="238315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506345" y="238315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didn't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6" grpId="1"/>
      <p:bldP spid="3" grpId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34670" y="1393190"/>
            <a:ext cx="8075295" cy="1816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23.  Can you tell me? How do you go to school？(合并成一句)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 you tell me ________ you ________ to school?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073400" y="1874520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951730" y="1809750"/>
            <a:ext cx="11303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go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3" grpId="1"/>
      <p:bldP spid="7" grpId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93700" y="1393190"/>
            <a:ext cx="8496935" cy="184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24.  I have no idea how I can operate the new washing machine. (改为简单句)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have no idea ________ ________ operate the new washing machine.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511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4189730" y="231330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6" grpId="1"/>
      <p:bldP spid="7" grpId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09600" y="1336675"/>
            <a:ext cx="8075295" cy="1827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25. The teacher asked the boy, “Are you from another school？” (改为宾语从句)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teacher asked the boy ________ ________ was from another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4095750" y="2247265"/>
            <a:ext cx="1335405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if/whether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5534660" y="2247265"/>
            <a:ext cx="1130300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he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6" grpId="1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2199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【知识点二】 连词的分类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连词按其性质可分为并列连词和从属连词。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并列连词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用于连接并列的单词、短语、从句或句子的词，可表示多种意义，如并列、转折、选择、因果等。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页，共80页</a:t>
            </a:r>
            <a:endParaRPr lang="zh-CN" altLang="en-US" dirty="0"/>
          </a:p>
        </p:txBody>
      </p:sp>
      <p:sp>
        <p:nvSpPr>
          <p:cNvPr id="6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288415"/>
            <a:ext cx="8049260" cy="18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从属连词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用于引出名词性从句(主语从句、宾语从句、表语从句、同位语从句)和状语从句(时间状语从句、条件状语从句、目的状语从句等)的词。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"/>
</p:tagLst>
</file>

<file path=ppt/tags/tag2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30.xml><?xml version="1.0" encoding="utf-8"?>
<p:tagLst xmlns:p="http://schemas.openxmlformats.org/presentationml/2006/main">
  <p:tag name="KSO_WM_BEAUTIFY_FLAG" val="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50.xml><?xml version="1.0" encoding="utf-8"?>
<p:tagLst xmlns:p="http://schemas.openxmlformats.org/presentationml/2006/main">
  <p:tag name="KSO_WM_BEAUTIFY_FLAG" val="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60.xml><?xml version="1.0" encoding="utf-8"?>
<p:tagLst xmlns:p="http://schemas.openxmlformats.org/presentationml/2006/main">
  <p:tag name="KSO_WM_BEAUTIFY_FLAG" val="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8.xml><?xml version="1.0" encoding="utf-8"?>
<p:tagLst xmlns:p="http://schemas.openxmlformats.org/presentationml/2006/main">
  <p:tag name="KSO_WM_BEAUTIFY_FLAG" val="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"/>
</p:tagLst>
</file>

<file path=ppt/tags/tag286.xml><?xml version="1.0" encoding="utf-8"?>
<p:tagLst xmlns:p="http://schemas.openxmlformats.org/presentationml/2006/main">
  <p:tag name="KSO_WM_BEAUTIFY_FLAG" val="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UNIT_TABLE_BEAUTIFY" val="smartTable{92464e6b-f910-4f84-952a-220663555997}"/>
  <p:tag name="TABLE_ENDDRAG_ORIGIN_RECT" val="600*258"/>
  <p:tag name="TABLE_ENDDRAG_RECT" val="52*86*600*258"/>
</p:tagLst>
</file>

<file path=ppt/tags/tag490.xml><?xml version="1.0" encoding="utf-8"?>
<p:tagLst xmlns:p="http://schemas.openxmlformats.org/presentationml/2006/main">
  <p:tag name="KSO_WM_BEAUTIFY_FLAG" val=""/>
</p:tagLst>
</file>

<file path=ppt/tags/tag491.xml><?xml version="1.0" encoding="utf-8"?>
<p:tagLst xmlns:p="http://schemas.openxmlformats.org/presentationml/2006/main">
  <p:tag name="KSO_WM_BEAUTIFY_FLAG" val="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"/>
</p:tagLst>
</file>

<file path=ppt/tags/tag494.xml><?xml version="1.0" encoding="utf-8"?>
<p:tagLst xmlns:p="http://schemas.openxmlformats.org/presentationml/2006/main">
  <p:tag name="KSO_WM_BEAUTIFY_FLAG" val=""/>
</p:tagLst>
</file>

<file path=ppt/tags/tag495.xml><?xml version="1.0" encoding="utf-8"?>
<p:tagLst xmlns:p="http://schemas.openxmlformats.org/presentationml/2006/main">
  <p:tag name="KSO_WM_BEAUTIFY_FLAG" val=""/>
</p:tagLst>
</file>

<file path=ppt/tags/tag496.xml><?xml version="1.0" encoding="utf-8"?>
<p:tagLst xmlns:p="http://schemas.openxmlformats.org/presentationml/2006/main">
  <p:tag name="KSO_WM_BEAUTIFY_FLAG" val=""/>
</p:tagLst>
</file>

<file path=ppt/tags/tag497.xml><?xml version="1.0" encoding="utf-8"?>
<p:tagLst xmlns:p="http://schemas.openxmlformats.org/presentationml/2006/main">
  <p:tag name="KSO_WM_BEAUTIFY_FLAG" val=""/>
</p:tagLst>
</file>

<file path=ppt/tags/tag498.xml><?xml version="1.0" encoding="utf-8"?>
<p:tagLst xmlns:p="http://schemas.openxmlformats.org/presentationml/2006/main">
  <p:tag name="KSO_WM_BEAUTIFY_FLAG" val=""/>
</p:tagLst>
</file>

<file path=ppt/tags/tag4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00.xml><?xml version="1.0" encoding="utf-8"?>
<p:tagLst xmlns:p="http://schemas.openxmlformats.org/presentationml/2006/main">
  <p:tag name="KSO_WM_BEAUTIFY_FLAG" val=""/>
</p:tagLst>
</file>

<file path=ppt/tags/tag501.xml><?xml version="1.0" encoding="utf-8"?>
<p:tagLst xmlns:p="http://schemas.openxmlformats.org/presentationml/2006/main">
  <p:tag name="KSO_WM_BEAUTIFY_FLAG" val=""/>
</p:tagLst>
</file>

<file path=ppt/tags/tag502.xml><?xml version="1.0" encoding="utf-8"?>
<p:tagLst xmlns:p="http://schemas.openxmlformats.org/presentationml/2006/main">
  <p:tag name="KSO_WM_BEAUTIFY_FLAG" val=""/>
</p:tagLst>
</file>

<file path=ppt/tags/tag503.xml><?xml version="1.0" encoding="utf-8"?>
<p:tagLst xmlns:p="http://schemas.openxmlformats.org/presentationml/2006/main">
  <p:tag name="KSO_WM_BEAUTIFY_FLAG" val=""/>
</p:tagLst>
</file>

<file path=ppt/tags/tag504.xml><?xml version="1.0" encoding="utf-8"?>
<p:tagLst xmlns:p="http://schemas.openxmlformats.org/presentationml/2006/main">
  <p:tag name="KSO_WM_BEAUTIFY_FLAG" val=""/>
</p:tagLst>
</file>

<file path=ppt/tags/tag505.xml><?xml version="1.0" encoding="utf-8"?>
<p:tagLst xmlns:p="http://schemas.openxmlformats.org/presentationml/2006/main">
  <p:tag name="KSO_WM_BEAUTIFY_FLAG" val=""/>
</p:tagLst>
</file>

<file path=ppt/tags/tag506.xml><?xml version="1.0" encoding="utf-8"?>
<p:tagLst xmlns:p="http://schemas.openxmlformats.org/presentationml/2006/main">
  <p:tag name="KSO_WM_BEAUTIFY_FLAG" val=""/>
</p:tagLst>
</file>

<file path=ppt/tags/tag507.xml><?xml version="1.0" encoding="utf-8"?>
<p:tagLst xmlns:p="http://schemas.openxmlformats.org/presentationml/2006/main">
  <p:tag name="KSO_WM_BEAUTIFY_FLAG" val=""/>
</p:tagLst>
</file>

<file path=ppt/tags/tag508.xml><?xml version="1.0" encoding="utf-8"?>
<p:tagLst xmlns:p="http://schemas.openxmlformats.org/presentationml/2006/main">
  <p:tag name="KSO_WM_BEAUTIFY_FLAG" val=""/>
</p:tagLst>
</file>

<file path=ppt/tags/tag509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UNIT_TABLE_BEAUTIFY" val="smartTable{92464e6b-f910-4f84-952a-220663555997}"/>
  <p:tag name="TABLE_ENDDRAG_ORIGIN_RECT" val="650*277"/>
  <p:tag name="TABLE_ENDDRAG_RECT" val="35*86*650*277"/>
</p:tagLst>
</file>

<file path=ppt/tags/tag510.xml><?xml version="1.0" encoding="utf-8"?>
<p:tagLst xmlns:p="http://schemas.openxmlformats.org/presentationml/2006/main">
  <p:tag name="KSO_WM_BEAUTIFY_FLAG" val=""/>
</p:tagLst>
</file>

<file path=ppt/tags/tag511.xml><?xml version="1.0" encoding="utf-8"?>
<p:tagLst xmlns:p="http://schemas.openxmlformats.org/presentationml/2006/main">
  <p:tag name="KSO_WM_BEAUTIFY_FLAG" val=""/>
</p:tagLst>
</file>

<file path=ppt/tags/tag512.xml><?xml version="1.0" encoding="utf-8"?>
<p:tagLst xmlns:p="http://schemas.openxmlformats.org/presentationml/2006/main">
  <p:tag name="KSO_WM_BEAUTIFY_FLAG" val=""/>
</p:tagLst>
</file>

<file path=ppt/tags/tag513.xml><?xml version="1.0" encoding="utf-8"?>
<p:tagLst xmlns:p="http://schemas.openxmlformats.org/presentationml/2006/main">
  <p:tag name="KSO_WM_BEAUTIFY_FLAG" val=""/>
</p:tagLst>
</file>

<file path=ppt/tags/tag514.xml><?xml version="1.0" encoding="utf-8"?>
<p:tagLst xmlns:p="http://schemas.openxmlformats.org/presentationml/2006/main">
  <p:tag name="KSO_WM_BEAUTIFY_FLAG" val=""/>
</p:tagLst>
</file>

<file path=ppt/tags/tag515.xml><?xml version="1.0" encoding="utf-8"?>
<p:tagLst xmlns:p="http://schemas.openxmlformats.org/presentationml/2006/main">
  <p:tag name="KSO_WM_BEAUTIFY_FLAG" val=""/>
</p:tagLst>
</file>

<file path=ppt/tags/tag516.xml><?xml version="1.0" encoding="utf-8"?>
<p:tagLst xmlns:p="http://schemas.openxmlformats.org/presentationml/2006/main">
  <p:tag name="KSO_WM_BEAUTIFY_FLAG" val=""/>
</p:tagLst>
</file>

<file path=ppt/tags/tag517.xml><?xml version="1.0" encoding="utf-8"?>
<p:tagLst xmlns:p="http://schemas.openxmlformats.org/presentationml/2006/main">
  <p:tag name="KSO_WM_BEAUTIFY_FLAG" val=""/>
</p:tagLst>
</file>

<file path=ppt/tags/tag518.xml><?xml version="1.0" encoding="utf-8"?>
<p:tagLst xmlns:p="http://schemas.openxmlformats.org/presentationml/2006/main">
  <p:tag name="KSO_WM_BEAUTIFY_FLAG" val=""/>
</p:tagLst>
</file>

<file path=ppt/tags/tag519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21.xml><?xml version="1.0" encoding="utf-8"?>
<p:tagLst xmlns:p="http://schemas.openxmlformats.org/presentationml/2006/main">
  <p:tag name="KSO_WM_BEAUTIFY_FLAG" val=""/>
</p:tagLst>
</file>

<file path=ppt/tags/tag522.xml><?xml version="1.0" encoding="utf-8"?>
<p:tagLst xmlns:p="http://schemas.openxmlformats.org/presentationml/2006/main">
  <p:tag name="KSO_WM_BEAUTIFY_FLAG" val=""/>
</p:tagLst>
</file>

<file path=ppt/tags/tag523.xml><?xml version="1.0" encoding="utf-8"?>
<p:tagLst xmlns:p="http://schemas.openxmlformats.org/presentationml/2006/main">
  <p:tag name="KSO_WM_BEAUTIFY_FLAG" val=""/>
</p:tagLst>
</file>

<file path=ppt/tags/tag524.xml><?xml version="1.0" encoding="utf-8"?>
<p:tagLst xmlns:p="http://schemas.openxmlformats.org/presentationml/2006/main">
  <p:tag name="KSO_WM_BEAUTIFY_FLAG" val=""/>
</p:tagLst>
</file>

<file path=ppt/tags/tag525.xml><?xml version="1.0" encoding="utf-8"?>
<p:tagLst xmlns:p="http://schemas.openxmlformats.org/presentationml/2006/main">
  <p:tag name="KSO_WM_BEAUTIFY_FLAG" val=""/>
</p:tagLst>
</file>

<file path=ppt/tags/tag526.xml><?xml version="1.0" encoding="utf-8"?>
<p:tagLst xmlns:p="http://schemas.openxmlformats.org/presentationml/2006/main">
  <p:tag name="KSO_WM_BEAUTIFY_FLAG" val=""/>
</p:tagLst>
</file>

<file path=ppt/tags/tag527.xml><?xml version="1.0" encoding="utf-8"?>
<p:tagLst xmlns:p="http://schemas.openxmlformats.org/presentationml/2006/main">
  <p:tag name="KSO_WM_BEAUTIFY_FLAG" val=""/>
</p:tagLst>
</file>

<file path=ppt/tags/tag528.xml><?xml version="1.0" encoding="utf-8"?>
<p:tagLst xmlns:p="http://schemas.openxmlformats.org/presentationml/2006/main">
  <p:tag name="KSO_WM_BEAUTIFY_FLAG" val=""/>
</p:tagLst>
</file>

<file path=ppt/tags/tag529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UNIT_TABLE_BEAUTIFY" val="smartTable{92464e6b-f910-4f84-952a-220663555997}"/>
  <p:tag name="TABLE_ENDDRAG_ORIGIN_RECT" val="678*287"/>
  <p:tag name="TABLE_ENDDRAG_RECT" val="0*14*678*287"/>
</p:tagLst>
</file>

<file path=ppt/tags/tag530.xml><?xml version="1.0" encoding="utf-8"?>
<p:tagLst xmlns:p="http://schemas.openxmlformats.org/presentationml/2006/main">
  <p:tag name="KSO_WM_BEAUTIFY_FLAG" val=""/>
</p:tagLst>
</file>

<file path=ppt/tags/tag531.xml><?xml version="1.0" encoding="utf-8"?>
<p:tagLst xmlns:p="http://schemas.openxmlformats.org/presentationml/2006/main">
  <p:tag name="KSO_WM_BEAUTIFY_FLAG" val=""/>
</p:tagLst>
</file>

<file path=ppt/tags/tag532.xml><?xml version="1.0" encoding="utf-8"?>
<p:tagLst xmlns:p="http://schemas.openxmlformats.org/presentationml/2006/main">
  <p:tag name="KSO_WM_BEAUTIFY_FLAG" val=""/>
</p:tagLst>
</file>

<file path=ppt/tags/tag533.xml><?xml version="1.0" encoding="utf-8"?>
<p:tagLst xmlns:p="http://schemas.openxmlformats.org/presentationml/2006/main">
  <p:tag name="KSO_WM_BEAUTIFY_FLAG" val=""/>
</p:tagLst>
</file>

<file path=ppt/tags/tag534.xml><?xml version="1.0" encoding="utf-8"?>
<p:tagLst xmlns:p="http://schemas.openxmlformats.org/presentationml/2006/main">
  <p:tag name="KSO_WM_BEAUTIFY_FLAG" val=""/>
</p:tagLst>
</file>

<file path=ppt/tags/tag535.xml><?xml version="1.0" encoding="utf-8"?>
<p:tagLst xmlns:p="http://schemas.openxmlformats.org/presentationml/2006/main">
  <p:tag name="KSO_WM_BEAUTIFY_FLAG" val=""/>
</p:tagLst>
</file>

<file path=ppt/tags/tag536.xml><?xml version="1.0" encoding="utf-8"?>
<p:tagLst xmlns:p="http://schemas.openxmlformats.org/presentationml/2006/main">
  <p:tag name="KSO_WM_BEAUTIFY_FLAG" val=""/>
</p:tagLst>
</file>

<file path=ppt/tags/tag537.xml><?xml version="1.0" encoding="utf-8"?>
<p:tagLst xmlns:p="http://schemas.openxmlformats.org/presentationml/2006/main">
  <p:tag name="KSO_WM_BEAUTIFY_FLAG" val=""/>
</p:tagLst>
</file>

<file path=ppt/tags/tag538.xml><?xml version="1.0" encoding="utf-8"?>
<p:tagLst xmlns:p="http://schemas.openxmlformats.org/presentationml/2006/main">
  <p:tag name="KSO_WM_BEAUTIFY_FLAG" val=""/>
</p:tagLst>
</file>

<file path=ppt/tags/tag539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40.xml><?xml version="1.0" encoding="utf-8"?>
<p:tagLst xmlns:p="http://schemas.openxmlformats.org/presentationml/2006/main">
  <p:tag name="KSO_WM_BEAUTIFY_FLAG" val=""/>
</p:tagLst>
</file>

<file path=ppt/tags/tag5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2.xml><?xml version="1.0" encoding="utf-8"?>
<p:tagLst xmlns:p="http://schemas.openxmlformats.org/presentationml/2006/main">
  <p:tag name="KSO_WM_BEAUTIFY_FLAG" val=""/>
</p:tagLst>
</file>

<file path=ppt/tags/tag543.xml><?xml version="1.0" encoding="utf-8"?>
<p:tagLst xmlns:p="http://schemas.openxmlformats.org/presentationml/2006/main">
  <p:tag name="KSO_WM_BEAUTIFY_FLAG" val=""/>
</p:tagLst>
</file>

<file path=ppt/tags/tag544.xml><?xml version="1.0" encoding="utf-8"?>
<p:tagLst xmlns:p="http://schemas.openxmlformats.org/presentationml/2006/main">
  <p:tag name="KSO_WM_BEAUTIFY_FLAG" val=""/>
</p:tagLst>
</file>

<file path=ppt/tags/tag545.xml><?xml version="1.0" encoding="utf-8"?>
<p:tagLst xmlns:p="http://schemas.openxmlformats.org/presentationml/2006/main">
  <p:tag name="KSO_WM_BEAUTIFY_FLAG" val=""/>
</p:tagLst>
</file>

<file path=ppt/tags/tag546.xml><?xml version="1.0" encoding="utf-8"?>
<p:tagLst xmlns:p="http://schemas.openxmlformats.org/presentationml/2006/main">
  <p:tag name="KSO_WM_BEAUTIFY_FLAG" val=""/>
</p:tagLst>
</file>

<file path=ppt/tags/tag547.xml><?xml version="1.0" encoding="utf-8"?>
<p:tagLst xmlns:p="http://schemas.openxmlformats.org/presentationml/2006/main">
  <p:tag name="KSO_WM_BEAUTIFY_FLAG" val=""/>
</p:tagLst>
</file>

<file path=ppt/tags/tag548.xml><?xml version="1.0" encoding="utf-8"?>
<p:tagLst xmlns:p="http://schemas.openxmlformats.org/presentationml/2006/main">
  <p:tag name="KSO_WM_BEAUTIFY_FLAG" val=""/>
</p:tagLst>
</file>

<file path=ppt/tags/tag549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0.xml><?xml version="1.0" encoding="utf-8"?>
<p:tagLst xmlns:p="http://schemas.openxmlformats.org/presentationml/2006/main">
  <p:tag name="KSO_WM_BEAUTIFY_FLAG" val=""/>
</p:tagLst>
</file>

<file path=ppt/tags/tag551.xml><?xml version="1.0" encoding="utf-8"?>
<p:tagLst xmlns:p="http://schemas.openxmlformats.org/presentationml/2006/main">
  <p:tag name="KSO_WM_BEAUTIFY_FLAG" val=""/>
</p:tagLst>
</file>

<file path=ppt/tags/tag552.xml><?xml version="1.0" encoding="utf-8"?>
<p:tagLst xmlns:p="http://schemas.openxmlformats.org/presentationml/2006/main">
  <p:tag name="KSO_WM_BEAUTIFY_FLAG" val=""/>
</p:tagLst>
</file>

<file path=ppt/tags/tag553.xml><?xml version="1.0" encoding="utf-8"?>
<p:tagLst xmlns:p="http://schemas.openxmlformats.org/presentationml/2006/main">
  <p:tag name="KSO_WM_BEAUTIFY_FLAG" val=""/>
</p:tagLst>
</file>

<file path=ppt/tags/tag554.xml><?xml version="1.0" encoding="utf-8"?>
<p:tagLst xmlns:p="http://schemas.openxmlformats.org/presentationml/2006/main">
  <p:tag name="KSO_WM_BEAUTIFY_FLAG" val=""/>
</p:tagLst>
</file>

<file path=ppt/tags/tag555.xml><?xml version="1.0" encoding="utf-8"?>
<p:tagLst xmlns:p="http://schemas.openxmlformats.org/presentationml/2006/main">
  <p:tag name="KSO_WM_BEAUTIFY_FLAG" val=""/>
</p:tagLst>
</file>

<file path=ppt/tags/tag556.xml><?xml version="1.0" encoding="utf-8"?>
<p:tagLst xmlns:p="http://schemas.openxmlformats.org/presentationml/2006/main">
  <p:tag name="KSO_WM_BEAUTIFY_FLAG" val=""/>
</p:tagLst>
</file>

<file path=ppt/tags/tag557.xml><?xml version="1.0" encoding="utf-8"?>
<p:tagLst xmlns:p="http://schemas.openxmlformats.org/presentationml/2006/main">
  <p:tag name="KSO_WM_BEAUTIFY_FLAG" val=""/>
</p:tagLst>
</file>

<file path=ppt/tags/tag558.xml><?xml version="1.0" encoding="utf-8"?>
<p:tagLst xmlns:p="http://schemas.openxmlformats.org/presentationml/2006/main">
  <p:tag name="KSO_WM_BEAUTIFY_FLAG" val=""/>
</p:tagLst>
</file>

<file path=ppt/tags/tag559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UNIT_TABLE_BEAUTIFY" val="smartTable{92464e6b-f910-4f84-952a-220663555997}"/>
  <p:tag name="TABLE_ENDDRAG_ORIGIN_RECT" val="678*287"/>
  <p:tag name="TABLE_ENDDRAG_RECT" val="0*14*678*287"/>
</p:tagLst>
</file>

<file path=ppt/tags/tag560.xml><?xml version="1.0" encoding="utf-8"?>
<p:tagLst xmlns:p="http://schemas.openxmlformats.org/presentationml/2006/main">
  <p:tag name="KSO_WM_BEAUTIFY_FLAG" val=""/>
</p:tagLst>
</file>

<file path=ppt/tags/tag561.xml><?xml version="1.0" encoding="utf-8"?>
<p:tagLst xmlns:p="http://schemas.openxmlformats.org/presentationml/2006/main">
  <p:tag name="KSO_WM_BEAUTIFY_FLAG" val=""/>
</p:tagLst>
</file>

<file path=ppt/tags/tag5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63.xml><?xml version="1.0" encoding="utf-8"?>
<p:tagLst xmlns:p="http://schemas.openxmlformats.org/presentationml/2006/main">
  <p:tag name="KSO_WM_BEAUTIFY_FLAG" val=""/>
</p:tagLst>
</file>

<file path=ppt/tags/tag564.xml><?xml version="1.0" encoding="utf-8"?>
<p:tagLst xmlns:p="http://schemas.openxmlformats.org/presentationml/2006/main">
  <p:tag name="KSO_WM_BEAUTIFY_FLAG" val=""/>
</p:tagLst>
</file>

<file path=ppt/tags/tag565.xml><?xml version="1.0" encoding="utf-8"?>
<p:tagLst xmlns:p="http://schemas.openxmlformats.org/presentationml/2006/main">
  <p:tag name="KSO_WM_BEAUTIFY_FLAG" val=""/>
</p:tagLst>
</file>

<file path=ppt/tags/tag566.xml><?xml version="1.0" encoding="utf-8"?>
<p:tagLst xmlns:p="http://schemas.openxmlformats.org/presentationml/2006/main">
  <p:tag name="KSO_WM_BEAUTIFY_FLAG" val=""/>
</p:tagLst>
</file>

<file path=ppt/tags/tag567.xml><?xml version="1.0" encoding="utf-8"?>
<p:tagLst xmlns:p="http://schemas.openxmlformats.org/presentationml/2006/main">
  <p:tag name="KSO_WM_BEAUTIFY_FLAG" val=""/>
</p:tagLst>
</file>

<file path=ppt/tags/tag568.xml><?xml version="1.0" encoding="utf-8"?>
<p:tagLst xmlns:p="http://schemas.openxmlformats.org/presentationml/2006/main">
  <p:tag name="KSO_WM_BEAUTIFY_FLAG" val=""/>
</p:tagLst>
</file>

<file path=ppt/tags/tag569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70.xml><?xml version="1.0" encoding="utf-8"?>
<p:tagLst xmlns:p="http://schemas.openxmlformats.org/presentationml/2006/main">
  <p:tag name="KSO_WM_BEAUTIFY_FLAG" val=""/>
</p:tagLst>
</file>

<file path=ppt/tags/tag571.xml><?xml version="1.0" encoding="utf-8"?>
<p:tagLst xmlns:p="http://schemas.openxmlformats.org/presentationml/2006/main">
  <p:tag name="KSO_WM_BEAUTIFY_FLAG" val=""/>
</p:tagLst>
</file>

<file path=ppt/tags/tag572.xml><?xml version="1.0" encoding="utf-8"?>
<p:tagLst xmlns:p="http://schemas.openxmlformats.org/presentationml/2006/main">
  <p:tag name="KSO_WM_BEAUTIFY_FLAG" val=""/>
</p:tagLst>
</file>

<file path=ppt/tags/tag573.xml><?xml version="1.0" encoding="utf-8"?>
<p:tagLst xmlns:p="http://schemas.openxmlformats.org/presentationml/2006/main">
  <p:tag name="KSO_WM_BEAUTIFY_FLAG" val=""/>
</p:tagLst>
</file>

<file path=ppt/tags/tag574.xml><?xml version="1.0" encoding="utf-8"?>
<p:tagLst xmlns:p="http://schemas.openxmlformats.org/presentationml/2006/main">
  <p:tag name="KSO_WM_BEAUTIFY_FLAG" val=""/>
</p:tagLst>
</file>

<file path=ppt/tags/tag575.xml><?xml version="1.0" encoding="utf-8"?>
<p:tagLst xmlns:p="http://schemas.openxmlformats.org/presentationml/2006/main">
  <p:tag name="KSO_WM_BEAUTIFY_FLAG" val=""/>
</p:tagLst>
</file>

<file path=ppt/tags/tag576.xml><?xml version="1.0" encoding="utf-8"?>
<p:tagLst xmlns:p="http://schemas.openxmlformats.org/presentationml/2006/main">
  <p:tag name="KSO_WM_BEAUTIFY_FLAG" val=""/>
</p:tagLst>
</file>

<file path=ppt/tags/tag577.xml><?xml version="1.0" encoding="utf-8"?>
<p:tagLst xmlns:p="http://schemas.openxmlformats.org/presentationml/2006/main">
  <p:tag name="KSO_WM_BEAUTIFY_FLAG" val=""/>
</p:tagLst>
</file>

<file path=ppt/tags/tag578.xml><?xml version="1.0" encoding="utf-8"?>
<p:tagLst xmlns:p="http://schemas.openxmlformats.org/presentationml/2006/main">
  <p:tag name="KSO_WM_BEAUTIFY_FLAG" val=""/>
</p:tagLst>
</file>

<file path=ppt/tags/tag579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0.xml><?xml version="1.0" encoding="utf-8"?>
<p:tagLst xmlns:p="http://schemas.openxmlformats.org/presentationml/2006/main">
  <p:tag name="KSO_WM_BEAUTIFY_FLAG" val=""/>
</p:tagLst>
</file>

<file path=ppt/tags/tag581.xml><?xml version="1.0" encoding="utf-8"?>
<p:tagLst xmlns:p="http://schemas.openxmlformats.org/presentationml/2006/main">
  <p:tag name="KSO_WM_BEAUTIFY_FLAG" val=""/>
</p:tagLst>
</file>

<file path=ppt/tags/tag582.xml><?xml version="1.0" encoding="utf-8"?>
<p:tagLst xmlns:p="http://schemas.openxmlformats.org/presentationml/2006/main">
  <p:tag name="KSO_WM_BEAUTIFY_FLAG" val=""/>
</p:tagLst>
</file>

<file path=ppt/tags/tag5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9.xml><?xml version="1.0" encoding="utf-8"?>
<p:tagLst xmlns:p="http://schemas.openxmlformats.org/presentationml/2006/main">
  <p:tag name="COMMONDATA" val="eyJoZGlkIjoiZGIzMTMxNDIzMTU5ZWI2ZTU2YzU1YWU1OWUzZjIyNzQifQ=="/>
  <p:tag name="KSO_WPP_MARK_KEY" val="ca2012a2-a85c-48f2-a2c3-8a8729c2b8c9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14316</Words>
  <Application>WPS 演示</Application>
  <PresentationFormat>全屏显示(4:3)</PresentationFormat>
  <Paragraphs>1552</Paragraphs>
  <Slides>80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80</vt:i4>
      </vt:variant>
    </vt:vector>
  </HeadingPairs>
  <TitlesOfParts>
    <vt:vector size="97" baseType="lpstr">
      <vt:lpstr>Arial</vt:lpstr>
      <vt:lpstr>宋体</vt:lpstr>
      <vt:lpstr>Wingdings</vt:lpstr>
      <vt:lpstr>华文行楷</vt:lpstr>
      <vt:lpstr>Times New Roman</vt:lpstr>
      <vt:lpstr>黑体</vt:lpstr>
      <vt:lpstr>楷体</vt:lpstr>
      <vt:lpstr>仿宋</vt:lpstr>
      <vt:lpstr>华文新魏</vt:lpstr>
      <vt:lpstr>微软雅黑</vt:lpstr>
      <vt:lpstr>Calibri</vt:lpstr>
      <vt:lpstr>Arial Unicode MS</vt:lpstr>
      <vt:lpstr>等线 Light</vt:lpstr>
      <vt:lpstr>Calibri Light</vt:lpstr>
      <vt:lpstr>等线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db</cp:lastModifiedBy>
  <cp:revision>1314</cp:revision>
  <dcterms:created xsi:type="dcterms:W3CDTF">2019-06-19T02:08:00Z</dcterms:created>
  <dcterms:modified xsi:type="dcterms:W3CDTF">2023-02-13T01:59:42Z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2052-11.1.0.12970</vt:lpwstr>
  </property>
  <property fmtid="{D5CDD505-2E9C-101B-9397-08002B2CF9AE}" pid="3" name="ICV">
    <vt:lpwstr>D83CB892645D40F3BDE1A86CCDFC6D53</vt:lpwstr>
  </property>
</Properties>
</file>