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6" r:id="rId3"/>
  </p:sldMasterIdLst>
  <p:notesMasterIdLst>
    <p:notesMasterId r:id="rId5"/>
  </p:notesMasterIdLst>
  <p:handoutMasterIdLst>
    <p:handoutMasterId r:id="rId160"/>
  </p:handoutMasterIdLst>
  <p:sldIdLst>
    <p:sldId id="527" r:id="rId4"/>
    <p:sldId id="1667" r:id="rId6"/>
    <p:sldId id="1668" r:id="rId7"/>
    <p:sldId id="1765" r:id="rId8"/>
    <p:sldId id="1767" r:id="rId9"/>
    <p:sldId id="1766" r:id="rId10"/>
    <p:sldId id="1768" r:id="rId11"/>
    <p:sldId id="1769" r:id="rId12"/>
    <p:sldId id="1770" r:id="rId13"/>
    <p:sldId id="1771" r:id="rId14"/>
    <p:sldId id="1804" r:id="rId15"/>
    <p:sldId id="1805" r:id="rId16"/>
    <p:sldId id="1806" r:id="rId17"/>
    <p:sldId id="1807" r:id="rId18"/>
    <p:sldId id="1808" r:id="rId19"/>
    <p:sldId id="1809" r:id="rId20"/>
    <p:sldId id="1810" r:id="rId21"/>
    <p:sldId id="1811" r:id="rId22"/>
    <p:sldId id="1812" r:id="rId23"/>
    <p:sldId id="1813" r:id="rId24"/>
    <p:sldId id="1814" r:id="rId25"/>
    <p:sldId id="1815" r:id="rId26"/>
    <p:sldId id="1816" r:id="rId27"/>
    <p:sldId id="1817" r:id="rId28"/>
    <p:sldId id="1819" r:id="rId29"/>
    <p:sldId id="1820" r:id="rId30"/>
    <p:sldId id="1821" r:id="rId31"/>
    <p:sldId id="1824" r:id="rId32"/>
    <p:sldId id="1825" r:id="rId33"/>
    <p:sldId id="1826" r:id="rId34"/>
    <p:sldId id="1827" r:id="rId35"/>
    <p:sldId id="1828" r:id="rId36"/>
    <p:sldId id="1829" r:id="rId37"/>
    <p:sldId id="1830" r:id="rId38"/>
    <p:sldId id="1831" r:id="rId39"/>
    <p:sldId id="1832" r:id="rId40"/>
    <p:sldId id="1833" r:id="rId41"/>
    <p:sldId id="1834" r:id="rId42"/>
    <p:sldId id="1835" r:id="rId43"/>
    <p:sldId id="1836" r:id="rId44"/>
    <p:sldId id="1837" r:id="rId45"/>
    <p:sldId id="1838" r:id="rId46"/>
    <p:sldId id="1839" r:id="rId47"/>
    <p:sldId id="1840" r:id="rId48"/>
    <p:sldId id="1841" r:id="rId49"/>
    <p:sldId id="1842" r:id="rId50"/>
    <p:sldId id="1843" r:id="rId51"/>
    <p:sldId id="1844" r:id="rId52"/>
    <p:sldId id="1845" r:id="rId53"/>
    <p:sldId id="1846" r:id="rId54"/>
    <p:sldId id="1847" r:id="rId55"/>
    <p:sldId id="1848" r:id="rId56"/>
    <p:sldId id="1849" r:id="rId57"/>
    <p:sldId id="1850" r:id="rId58"/>
    <p:sldId id="1851" r:id="rId59"/>
    <p:sldId id="1852" r:id="rId60"/>
    <p:sldId id="1853" r:id="rId61"/>
    <p:sldId id="1854" r:id="rId62"/>
    <p:sldId id="1855" r:id="rId63"/>
    <p:sldId id="1856" r:id="rId64"/>
    <p:sldId id="1857" r:id="rId65"/>
    <p:sldId id="1920" r:id="rId66"/>
    <p:sldId id="1921" r:id="rId67"/>
    <p:sldId id="1922" r:id="rId68"/>
    <p:sldId id="1923" r:id="rId69"/>
    <p:sldId id="1924" r:id="rId70"/>
    <p:sldId id="1925" r:id="rId71"/>
    <p:sldId id="1926" r:id="rId72"/>
    <p:sldId id="1927" r:id="rId73"/>
    <p:sldId id="1928" r:id="rId74"/>
    <p:sldId id="1929" r:id="rId75"/>
    <p:sldId id="1930" r:id="rId76"/>
    <p:sldId id="1931" r:id="rId77"/>
    <p:sldId id="1932" r:id="rId78"/>
    <p:sldId id="1933" r:id="rId79"/>
    <p:sldId id="1934" r:id="rId80"/>
    <p:sldId id="1935" r:id="rId81"/>
    <p:sldId id="1936" r:id="rId82"/>
    <p:sldId id="1937" r:id="rId83"/>
    <p:sldId id="1938" r:id="rId84"/>
    <p:sldId id="1939" r:id="rId85"/>
    <p:sldId id="1940" r:id="rId86"/>
    <p:sldId id="1941" r:id="rId87"/>
    <p:sldId id="1942" r:id="rId88"/>
    <p:sldId id="1943" r:id="rId89"/>
    <p:sldId id="1944" r:id="rId90"/>
    <p:sldId id="1945" r:id="rId91"/>
    <p:sldId id="1946" r:id="rId92"/>
    <p:sldId id="1947" r:id="rId93"/>
    <p:sldId id="1948" r:id="rId94"/>
    <p:sldId id="1949" r:id="rId95"/>
    <p:sldId id="1950" r:id="rId96"/>
    <p:sldId id="1951" r:id="rId97"/>
    <p:sldId id="1952" r:id="rId98"/>
    <p:sldId id="1953" r:id="rId99"/>
    <p:sldId id="1954" r:id="rId100"/>
    <p:sldId id="1955" r:id="rId101"/>
    <p:sldId id="1956" r:id="rId102"/>
    <p:sldId id="1957" r:id="rId103"/>
    <p:sldId id="1958" r:id="rId104"/>
    <p:sldId id="1959" r:id="rId105"/>
    <p:sldId id="1960" r:id="rId106"/>
    <p:sldId id="1961" r:id="rId107"/>
    <p:sldId id="1962" r:id="rId108"/>
    <p:sldId id="1963" r:id="rId109"/>
    <p:sldId id="1964" r:id="rId110"/>
    <p:sldId id="1965" r:id="rId111"/>
    <p:sldId id="1966" r:id="rId112"/>
    <p:sldId id="1967" r:id="rId113"/>
    <p:sldId id="1968" r:id="rId114"/>
    <p:sldId id="1969" r:id="rId115"/>
    <p:sldId id="1970" r:id="rId116"/>
    <p:sldId id="1971" r:id="rId117"/>
    <p:sldId id="1972" r:id="rId118"/>
    <p:sldId id="1973" r:id="rId119"/>
    <p:sldId id="1974" r:id="rId120"/>
    <p:sldId id="1975" r:id="rId121"/>
    <p:sldId id="1976" r:id="rId122"/>
    <p:sldId id="1977" r:id="rId123"/>
    <p:sldId id="1978" r:id="rId124"/>
    <p:sldId id="1979" r:id="rId125"/>
    <p:sldId id="2059" r:id="rId126"/>
    <p:sldId id="1980" r:id="rId127"/>
    <p:sldId id="1617" r:id="rId128"/>
    <p:sldId id="1985" r:id="rId129"/>
    <p:sldId id="1992" r:id="rId130"/>
    <p:sldId id="1993" r:id="rId131"/>
    <p:sldId id="1994" r:id="rId132"/>
    <p:sldId id="1677" r:id="rId133"/>
    <p:sldId id="2009" r:id="rId134"/>
    <p:sldId id="2010" r:id="rId135"/>
    <p:sldId id="2028" r:id="rId136"/>
    <p:sldId id="2029" r:id="rId137"/>
    <p:sldId id="2030" r:id="rId138"/>
    <p:sldId id="2031" r:id="rId139"/>
    <p:sldId id="2032" r:id="rId140"/>
    <p:sldId id="2033" r:id="rId141"/>
    <p:sldId id="2034" r:id="rId142"/>
    <p:sldId id="2035" r:id="rId143"/>
    <p:sldId id="2036" r:id="rId144"/>
    <p:sldId id="2037" r:id="rId145"/>
    <p:sldId id="2038" r:id="rId146"/>
    <p:sldId id="2039" r:id="rId147"/>
    <p:sldId id="2040" r:id="rId148"/>
    <p:sldId id="2041" r:id="rId149"/>
    <p:sldId id="2042" r:id="rId150"/>
    <p:sldId id="2043" r:id="rId151"/>
    <p:sldId id="2044" r:id="rId152"/>
    <p:sldId id="2045" r:id="rId153"/>
    <p:sldId id="1645" r:id="rId154"/>
    <p:sldId id="2050" r:id="rId155"/>
    <p:sldId id="2055" r:id="rId156"/>
    <p:sldId id="2051" r:id="rId157"/>
    <p:sldId id="2052" r:id="rId158"/>
    <p:sldId id="528" r:id="rId159"/>
  </p:sldIdLst>
  <p:sldSz cx="9144000" cy="5144135" type="screen16x9"/>
  <p:notesSz cx="9144000" cy="6858000"/>
  <p:custDataLst>
    <p:tags r:id="rId16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3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95959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533"/>
        <p:guide pos="316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9" Type="http://schemas.openxmlformats.org/officeDocument/2006/relationships/slide" Target="slides/slide95.xml"/><Relationship Id="rId98" Type="http://schemas.openxmlformats.org/officeDocument/2006/relationships/slide" Target="slides/slide94.xml"/><Relationship Id="rId97" Type="http://schemas.openxmlformats.org/officeDocument/2006/relationships/slide" Target="slides/slide93.xml"/><Relationship Id="rId96" Type="http://schemas.openxmlformats.org/officeDocument/2006/relationships/slide" Target="slides/slide92.xml"/><Relationship Id="rId95" Type="http://schemas.openxmlformats.org/officeDocument/2006/relationships/slide" Target="slides/slide91.xml"/><Relationship Id="rId94" Type="http://schemas.openxmlformats.org/officeDocument/2006/relationships/slide" Target="slides/slide90.xml"/><Relationship Id="rId93" Type="http://schemas.openxmlformats.org/officeDocument/2006/relationships/slide" Target="slides/slide89.xml"/><Relationship Id="rId92" Type="http://schemas.openxmlformats.org/officeDocument/2006/relationships/slide" Target="slides/slide88.xml"/><Relationship Id="rId91" Type="http://schemas.openxmlformats.org/officeDocument/2006/relationships/slide" Target="slides/slide87.xml"/><Relationship Id="rId90" Type="http://schemas.openxmlformats.org/officeDocument/2006/relationships/slide" Target="slides/slide86.xml"/><Relationship Id="rId9" Type="http://schemas.openxmlformats.org/officeDocument/2006/relationships/slide" Target="slides/slide5.xml"/><Relationship Id="rId89" Type="http://schemas.openxmlformats.org/officeDocument/2006/relationships/slide" Target="slides/slide85.xml"/><Relationship Id="rId88" Type="http://schemas.openxmlformats.org/officeDocument/2006/relationships/slide" Target="slides/slide84.xml"/><Relationship Id="rId87" Type="http://schemas.openxmlformats.org/officeDocument/2006/relationships/slide" Target="slides/slide83.xml"/><Relationship Id="rId86" Type="http://schemas.openxmlformats.org/officeDocument/2006/relationships/slide" Target="slides/slide82.xml"/><Relationship Id="rId85" Type="http://schemas.openxmlformats.org/officeDocument/2006/relationships/slide" Target="slides/slide81.xml"/><Relationship Id="rId84" Type="http://schemas.openxmlformats.org/officeDocument/2006/relationships/slide" Target="slides/slide80.xml"/><Relationship Id="rId83" Type="http://schemas.openxmlformats.org/officeDocument/2006/relationships/slide" Target="slides/slide79.xml"/><Relationship Id="rId82" Type="http://schemas.openxmlformats.org/officeDocument/2006/relationships/slide" Target="slides/slide78.xml"/><Relationship Id="rId81" Type="http://schemas.openxmlformats.org/officeDocument/2006/relationships/slide" Target="slides/slide77.xml"/><Relationship Id="rId80" Type="http://schemas.openxmlformats.org/officeDocument/2006/relationships/slide" Target="slides/slide76.xml"/><Relationship Id="rId8" Type="http://schemas.openxmlformats.org/officeDocument/2006/relationships/slide" Target="slides/slide4.xml"/><Relationship Id="rId79" Type="http://schemas.openxmlformats.org/officeDocument/2006/relationships/slide" Target="slides/slide75.xml"/><Relationship Id="rId78" Type="http://schemas.openxmlformats.org/officeDocument/2006/relationships/slide" Target="slides/slide74.xml"/><Relationship Id="rId77" Type="http://schemas.openxmlformats.org/officeDocument/2006/relationships/slide" Target="slides/slide73.xml"/><Relationship Id="rId76" Type="http://schemas.openxmlformats.org/officeDocument/2006/relationships/slide" Target="slides/slide72.xml"/><Relationship Id="rId75" Type="http://schemas.openxmlformats.org/officeDocument/2006/relationships/slide" Target="slides/slide71.xml"/><Relationship Id="rId74" Type="http://schemas.openxmlformats.org/officeDocument/2006/relationships/slide" Target="slides/slide70.xml"/><Relationship Id="rId73" Type="http://schemas.openxmlformats.org/officeDocument/2006/relationships/slide" Target="slides/slide69.xml"/><Relationship Id="rId72" Type="http://schemas.openxmlformats.org/officeDocument/2006/relationships/slide" Target="slides/slide68.xml"/><Relationship Id="rId71" Type="http://schemas.openxmlformats.org/officeDocument/2006/relationships/slide" Target="slides/slide67.xml"/><Relationship Id="rId70" Type="http://schemas.openxmlformats.org/officeDocument/2006/relationships/slide" Target="slides/slide66.xml"/><Relationship Id="rId7" Type="http://schemas.openxmlformats.org/officeDocument/2006/relationships/slide" Target="slides/slide3.xml"/><Relationship Id="rId69" Type="http://schemas.openxmlformats.org/officeDocument/2006/relationships/slide" Target="slides/slide65.xml"/><Relationship Id="rId68" Type="http://schemas.openxmlformats.org/officeDocument/2006/relationships/slide" Target="slides/slide64.xml"/><Relationship Id="rId67" Type="http://schemas.openxmlformats.org/officeDocument/2006/relationships/slide" Target="slides/slide63.xml"/><Relationship Id="rId66" Type="http://schemas.openxmlformats.org/officeDocument/2006/relationships/slide" Target="slides/slide62.xml"/><Relationship Id="rId65" Type="http://schemas.openxmlformats.org/officeDocument/2006/relationships/slide" Target="slides/slide61.xml"/><Relationship Id="rId64" Type="http://schemas.openxmlformats.org/officeDocument/2006/relationships/slide" Target="slides/slide60.xml"/><Relationship Id="rId63" Type="http://schemas.openxmlformats.org/officeDocument/2006/relationships/slide" Target="slides/slide59.xml"/><Relationship Id="rId62" Type="http://schemas.openxmlformats.org/officeDocument/2006/relationships/slide" Target="slides/slide58.xml"/><Relationship Id="rId61" Type="http://schemas.openxmlformats.org/officeDocument/2006/relationships/slide" Target="slides/slide57.xml"/><Relationship Id="rId60" Type="http://schemas.openxmlformats.org/officeDocument/2006/relationships/slide" Target="slides/slide56.xml"/><Relationship Id="rId6" Type="http://schemas.openxmlformats.org/officeDocument/2006/relationships/slide" Target="slides/slide2.xml"/><Relationship Id="rId59" Type="http://schemas.openxmlformats.org/officeDocument/2006/relationships/slide" Target="slides/slide55.xml"/><Relationship Id="rId58" Type="http://schemas.openxmlformats.org/officeDocument/2006/relationships/slide" Target="slides/slide54.xml"/><Relationship Id="rId57" Type="http://schemas.openxmlformats.org/officeDocument/2006/relationships/slide" Target="slides/slide53.xml"/><Relationship Id="rId56" Type="http://schemas.openxmlformats.org/officeDocument/2006/relationships/slide" Target="slides/slide52.xml"/><Relationship Id="rId55" Type="http://schemas.openxmlformats.org/officeDocument/2006/relationships/slide" Target="slides/slide51.xml"/><Relationship Id="rId54" Type="http://schemas.openxmlformats.org/officeDocument/2006/relationships/slide" Target="slides/slide50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0" Type="http://schemas.openxmlformats.org/officeDocument/2006/relationships/slide" Target="slides/slide36.xml"/><Relationship Id="rId4" Type="http://schemas.openxmlformats.org/officeDocument/2006/relationships/slide" Target="slides/slide1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5" Type="http://schemas.openxmlformats.org/officeDocument/2006/relationships/tags" Target="tags/tag773.xml"/><Relationship Id="rId164" Type="http://schemas.openxmlformats.org/officeDocument/2006/relationships/commentAuthors" Target="commentAuthors.xml"/><Relationship Id="rId163" Type="http://schemas.openxmlformats.org/officeDocument/2006/relationships/tableStyles" Target="tableStyles.xml"/><Relationship Id="rId162" Type="http://schemas.openxmlformats.org/officeDocument/2006/relationships/viewProps" Target="viewProps.xml"/><Relationship Id="rId161" Type="http://schemas.openxmlformats.org/officeDocument/2006/relationships/presProps" Target="presProps.xml"/><Relationship Id="rId160" Type="http://schemas.openxmlformats.org/officeDocument/2006/relationships/handoutMaster" Target="handoutMasters/handoutMaster1.xml"/><Relationship Id="rId16" Type="http://schemas.openxmlformats.org/officeDocument/2006/relationships/slide" Target="slides/slide12.xml"/><Relationship Id="rId159" Type="http://schemas.openxmlformats.org/officeDocument/2006/relationships/slide" Target="slides/slide155.xml"/><Relationship Id="rId158" Type="http://schemas.openxmlformats.org/officeDocument/2006/relationships/slide" Target="slides/slide154.xml"/><Relationship Id="rId157" Type="http://schemas.openxmlformats.org/officeDocument/2006/relationships/slide" Target="slides/slide153.xml"/><Relationship Id="rId156" Type="http://schemas.openxmlformats.org/officeDocument/2006/relationships/slide" Target="slides/slide152.xml"/><Relationship Id="rId155" Type="http://schemas.openxmlformats.org/officeDocument/2006/relationships/slide" Target="slides/slide151.xml"/><Relationship Id="rId154" Type="http://schemas.openxmlformats.org/officeDocument/2006/relationships/slide" Target="slides/slide150.xml"/><Relationship Id="rId153" Type="http://schemas.openxmlformats.org/officeDocument/2006/relationships/slide" Target="slides/slide149.xml"/><Relationship Id="rId152" Type="http://schemas.openxmlformats.org/officeDocument/2006/relationships/slide" Target="slides/slide148.xml"/><Relationship Id="rId151" Type="http://schemas.openxmlformats.org/officeDocument/2006/relationships/slide" Target="slides/slide147.xml"/><Relationship Id="rId150" Type="http://schemas.openxmlformats.org/officeDocument/2006/relationships/slide" Target="slides/slide146.xml"/><Relationship Id="rId15" Type="http://schemas.openxmlformats.org/officeDocument/2006/relationships/slide" Target="slides/slide11.xml"/><Relationship Id="rId149" Type="http://schemas.openxmlformats.org/officeDocument/2006/relationships/slide" Target="slides/slide145.xml"/><Relationship Id="rId148" Type="http://schemas.openxmlformats.org/officeDocument/2006/relationships/slide" Target="slides/slide144.xml"/><Relationship Id="rId147" Type="http://schemas.openxmlformats.org/officeDocument/2006/relationships/slide" Target="slides/slide143.xml"/><Relationship Id="rId146" Type="http://schemas.openxmlformats.org/officeDocument/2006/relationships/slide" Target="slides/slide142.xml"/><Relationship Id="rId145" Type="http://schemas.openxmlformats.org/officeDocument/2006/relationships/slide" Target="slides/slide141.xml"/><Relationship Id="rId144" Type="http://schemas.openxmlformats.org/officeDocument/2006/relationships/slide" Target="slides/slide140.xml"/><Relationship Id="rId143" Type="http://schemas.openxmlformats.org/officeDocument/2006/relationships/slide" Target="slides/slide139.xml"/><Relationship Id="rId142" Type="http://schemas.openxmlformats.org/officeDocument/2006/relationships/slide" Target="slides/slide138.xml"/><Relationship Id="rId141" Type="http://schemas.openxmlformats.org/officeDocument/2006/relationships/slide" Target="slides/slide137.xml"/><Relationship Id="rId140" Type="http://schemas.openxmlformats.org/officeDocument/2006/relationships/slide" Target="slides/slide136.xml"/><Relationship Id="rId14" Type="http://schemas.openxmlformats.org/officeDocument/2006/relationships/slide" Target="slides/slide10.xml"/><Relationship Id="rId139" Type="http://schemas.openxmlformats.org/officeDocument/2006/relationships/slide" Target="slides/slide135.xml"/><Relationship Id="rId138" Type="http://schemas.openxmlformats.org/officeDocument/2006/relationships/slide" Target="slides/slide134.xml"/><Relationship Id="rId137" Type="http://schemas.openxmlformats.org/officeDocument/2006/relationships/slide" Target="slides/slide133.xml"/><Relationship Id="rId136" Type="http://schemas.openxmlformats.org/officeDocument/2006/relationships/slide" Target="slides/slide132.xml"/><Relationship Id="rId135" Type="http://schemas.openxmlformats.org/officeDocument/2006/relationships/slide" Target="slides/slide131.xml"/><Relationship Id="rId134" Type="http://schemas.openxmlformats.org/officeDocument/2006/relationships/slide" Target="slides/slide130.xml"/><Relationship Id="rId133" Type="http://schemas.openxmlformats.org/officeDocument/2006/relationships/slide" Target="slides/slide129.xml"/><Relationship Id="rId132" Type="http://schemas.openxmlformats.org/officeDocument/2006/relationships/slide" Target="slides/slide128.xml"/><Relationship Id="rId131" Type="http://schemas.openxmlformats.org/officeDocument/2006/relationships/slide" Target="slides/slide127.xml"/><Relationship Id="rId130" Type="http://schemas.openxmlformats.org/officeDocument/2006/relationships/slide" Target="slides/slide126.xml"/><Relationship Id="rId13" Type="http://schemas.openxmlformats.org/officeDocument/2006/relationships/slide" Target="slides/slide9.xml"/><Relationship Id="rId129" Type="http://schemas.openxmlformats.org/officeDocument/2006/relationships/slide" Target="slides/slide125.xml"/><Relationship Id="rId128" Type="http://schemas.openxmlformats.org/officeDocument/2006/relationships/slide" Target="slides/slide124.xml"/><Relationship Id="rId127" Type="http://schemas.openxmlformats.org/officeDocument/2006/relationships/slide" Target="slides/slide123.xml"/><Relationship Id="rId126" Type="http://schemas.openxmlformats.org/officeDocument/2006/relationships/slide" Target="slides/slide122.xml"/><Relationship Id="rId125" Type="http://schemas.openxmlformats.org/officeDocument/2006/relationships/slide" Target="slides/slide121.xml"/><Relationship Id="rId124" Type="http://schemas.openxmlformats.org/officeDocument/2006/relationships/slide" Target="slides/slide120.xml"/><Relationship Id="rId123" Type="http://schemas.openxmlformats.org/officeDocument/2006/relationships/slide" Target="slides/slide119.xml"/><Relationship Id="rId122" Type="http://schemas.openxmlformats.org/officeDocument/2006/relationships/slide" Target="slides/slide118.xml"/><Relationship Id="rId121" Type="http://schemas.openxmlformats.org/officeDocument/2006/relationships/slide" Target="slides/slide117.xml"/><Relationship Id="rId120" Type="http://schemas.openxmlformats.org/officeDocument/2006/relationships/slide" Target="slides/slide116.xml"/><Relationship Id="rId12" Type="http://schemas.openxmlformats.org/officeDocument/2006/relationships/slide" Target="slides/slide8.xml"/><Relationship Id="rId119" Type="http://schemas.openxmlformats.org/officeDocument/2006/relationships/slide" Target="slides/slide115.xml"/><Relationship Id="rId118" Type="http://schemas.openxmlformats.org/officeDocument/2006/relationships/slide" Target="slides/slide114.xml"/><Relationship Id="rId117" Type="http://schemas.openxmlformats.org/officeDocument/2006/relationships/slide" Target="slides/slide113.xml"/><Relationship Id="rId116" Type="http://schemas.openxmlformats.org/officeDocument/2006/relationships/slide" Target="slides/slide112.xml"/><Relationship Id="rId115" Type="http://schemas.openxmlformats.org/officeDocument/2006/relationships/slide" Target="slides/slide111.xml"/><Relationship Id="rId114" Type="http://schemas.openxmlformats.org/officeDocument/2006/relationships/slide" Target="slides/slide110.xml"/><Relationship Id="rId113" Type="http://schemas.openxmlformats.org/officeDocument/2006/relationships/slide" Target="slides/slide109.xml"/><Relationship Id="rId112" Type="http://schemas.openxmlformats.org/officeDocument/2006/relationships/slide" Target="slides/slide108.xml"/><Relationship Id="rId111" Type="http://schemas.openxmlformats.org/officeDocument/2006/relationships/slide" Target="slides/slide107.xml"/><Relationship Id="rId110" Type="http://schemas.openxmlformats.org/officeDocument/2006/relationships/slide" Target="slides/slide106.xml"/><Relationship Id="rId11" Type="http://schemas.openxmlformats.org/officeDocument/2006/relationships/slide" Target="slides/slide7.xml"/><Relationship Id="rId109" Type="http://schemas.openxmlformats.org/officeDocument/2006/relationships/slide" Target="slides/slide105.xml"/><Relationship Id="rId108" Type="http://schemas.openxmlformats.org/officeDocument/2006/relationships/slide" Target="slides/slide104.xml"/><Relationship Id="rId107" Type="http://schemas.openxmlformats.org/officeDocument/2006/relationships/slide" Target="slides/slide103.xml"/><Relationship Id="rId106" Type="http://schemas.openxmlformats.org/officeDocument/2006/relationships/slide" Target="slides/slide102.xml"/><Relationship Id="rId105" Type="http://schemas.openxmlformats.org/officeDocument/2006/relationships/slide" Target="slides/slide101.xml"/><Relationship Id="rId104" Type="http://schemas.openxmlformats.org/officeDocument/2006/relationships/slide" Target="slides/slide100.xml"/><Relationship Id="rId103" Type="http://schemas.openxmlformats.org/officeDocument/2006/relationships/slide" Target="slides/slide99.xml"/><Relationship Id="rId102" Type="http://schemas.openxmlformats.org/officeDocument/2006/relationships/slide" Target="slides/slide98.xml"/><Relationship Id="rId101" Type="http://schemas.openxmlformats.org/officeDocument/2006/relationships/slide" Target="slides/slide97.xml"/><Relationship Id="rId100" Type="http://schemas.openxmlformats.org/officeDocument/2006/relationships/slide" Target="slides/slide96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2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3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4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5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6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7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8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9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2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3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4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5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6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7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8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9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0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2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2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3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4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5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6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7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8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9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2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3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4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5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6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7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8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9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0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2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3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4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5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6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7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8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9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0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2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3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4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5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6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7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8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9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2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3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4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5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6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7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8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9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24.xml"/><Relationship Id="rId8" Type="http://schemas.openxmlformats.org/officeDocument/2006/relationships/slide" Target="../slides/slide124.xml"/><Relationship Id="rId7" Type="http://schemas.openxmlformats.org/officeDocument/2006/relationships/tags" Target="../tags/tag23.xml"/><Relationship Id="rId6" Type="http://schemas.openxmlformats.org/officeDocument/2006/relationships/slide" Target="../slides/slide6.xml"/><Relationship Id="rId5" Type="http://schemas.openxmlformats.org/officeDocument/2006/relationships/tags" Target="../tags/tag22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26.xml"/><Relationship Id="rId11" Type="http://schemas.openxmlformats.org/officeDocument/2006/relationships/tags" Target="../tags/tag25.xml"/><Relationship Id="rId10" Type="http://schemas.openxmlformats.org/officeDocument/2006/relationships/slide" Target="../slides/slide129.xml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slide" Target="../slides/slide124.xml"/><Relationship Id="rId7" Type="http://schemas.openxmlformats.org/officeDocument/2006/relationships/tags" Target="../tags/tag28.xml"/><Relationship Id="rId6" Type="http://schemas.openxmlformats.org/officeDocument/2006/relationships/slide" Target="../slides/slide6.xml"/><Relationship Id="rId5" Type="http://schemas.openxmlformats.org/officeDocument/2006/relationships/tags" Target="../tags/tag27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31.xml"/><Relationship Id="rId11" Type="http://schemas.openxmlformats.org/officeDocument/2006/relationships/tags" Target="../tags/tag30.xml"/><Relationship Id="rId10" Type="http://schemas.openxmlformats.org/officeDocument/2006/relationships/slide" Target="../slides/slide129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34.xml"/><Relationship Id="rId8" Type="http://schemas.openxmlformats.org/officeDocument/2006/relationships/slide" Target="../slides/slide124.xml"/><Relationship Id="rId7" Type="http://schemas.openxmlformats.org/officeDocument/2006/relationships/tags" Target="../tags/tag33.xml"/><Relationship Id="rId6" Type="http://schemas.openxmlformats.org/officeDocument/2006/relationships/slide" Target="../slides/slide6.xml"/><Relationship Id="rId5" Type="http://schemas.openxmlformats.org/officeDocument/2006/relationships/tags" Target="../tags/tag32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36.xml"/><Relationship Id="rId11" Type="http://schemas.openxmlformats.org/officeDocument/2006/relationships/tags" Target="../tags/tag35.xml"/><Relationship Id="rId10" Type="http://schemas.openxmlformats.org/officeDocument/2006/relationships/slide" Target="../slides/slide129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7" Type="http://schemas.openxmlformats.org/officeDocument/2006/relationships/tags" Target="../tags/tag40.xml"/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46.xml"/><Relationship Id="rId7" Type="http://schemas.openxmlformats.org/officeDocument/2006/relationships/tags" Target="../tags/tag45.xml"/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slide" Target="../slides/slide124.xml"/><Relationship Id="rId5" Type="http://schemas.openxmlformats.org/officeDocument/2006/relationships/slide" Target="../slides/slide3.xml"/><Relationship Id="rId4" Type="http://schemas.openxmlformats.org/officeDocument/2006/relationships/slide" Target="../slides/slide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slide" Target="../slides/slide124.xml"/><Relationship Id="rId8" Type="http://schemas.openxmlformats.org/officeDocument/2006/relationships/tags" Target="../tags/tag3.xml"/><Relationship Id="rId7" Type="http://schemas.openxmlformats.org/officeDocument/2006/relationships/tags" Target="../tags/tag2.xml"/><Relationship Id="rId6" Type="http://schemas.openxmlformats.org/officeDocument/2006/relationships/slide" Target="../slides/slide3.xml"/><Relationship Id="rId5" Type="http://schemas.openxmlformats.org/officeDocument/2006/relationships/tags" Target="../tags/tag1.xml"/><Relationship Id="rId4" Type="http://schemas.openxmlformats.org/officeDocument/2006/relationships/slide" Target="../slides/slide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4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slide" Target="../slides/slide124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slide" Target="../slides/slide3.xml"/><Relationship Id="rId5" Type="http://schemas.openxmlformats.org/officeDocument/2006/relationships/tags" Target="../tags/tag5.xml"/><Relationship Id="rId4" Type="http://schemas.openxmlformats.org/officeDocument/2006/relationships/slide" Target="../slides/slide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slide" Target="../slides/slide124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slide" Target="../slides/slide3.xml"/><Relationship Id="rId5" Type="http://schemas.openxmlformats.org/officeDocument/2006/relationships/tags" Target="../tags/tag9.xml"/><Relationship Id="rId4" Type="http://schemas.openxmlformats.org/officeDocument/2006/relationships/slide" Target="../slides/slide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1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15.xml"/><Relationship Id="rId8" Type="http://schemas.openxmlformats.org/officeDocument/2006/relationships/tags" Target="../tags/tag14.xml"/><Relationship Id="rId7" Type="http://schemas.openxmlformats.org/officeDocument/2006/relationships/slide" Target="../slides/slide3.xml"/><Relationship Id="rId6" Type="http://schemas.openxmlformats.org/officeDocument/2006/relationships/tags" Target="../tags/tag13.xml"/><Relationship Id="rId5" Type="http://schemas.openxmlformats.org/officeDocument/2006/relationships/slide" Target="../slides/slide1.xml"/><Relationship Id="rId4" Type="http://schemas.openxmlformats.org/officeDocument/2006/relationships/slide" Target="../slides/slide124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9" Type="http://schemas.openxmlformats.org/officeDocument/2006/relationships/slide" Target="../slides/slide124.xml"/><Relationship Id="rId8" Type="http://schemas.openxmlformats.org/officeDocument/2006/relationships/tags" Target="../tags/tag19.xml"/><Relationship Id="rId7" Type="http://schemas.openxmlformats.org/officeDocument/2006/relationships/tags" Target="../tags/tag18.xml"/><Relationship Id="rId6" Type="http://schemas.openxmlformats.org/officeDocument/2006/relationships/slide" Target="../slides/slide3.xml"/><Relationship Id="rId5" Type="http://schemas.openxmlformats.org/officeDocument/2006/relationships/tags" Target="../tags/tag17.xml"/><Relationship Id="rId4" Type="http://schemas.openxmlformats.org/officeDocument/2006/relationships/slide" Target="../slides/slide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20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7" Type="http://schemas.openxmlformats.org/officeDocument/2006/relationships/slide" Target="../slides/slide129.xml"/><Relationship Id="rId6" Type="http://schemas.openxmlformats.org/officeDocument/2006/relationships/slide" Target="../slides/slide124.xml"/><Relationship Id="rId5" Type="http://schemas.openxmlformats.org/officeDocument/2006/relationships/slide" Target="../slides/slide6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25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7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8" name="燕尾形 27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第六章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介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5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9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8" name="文本框 7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第六章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介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5" name="文本框 4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第六章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介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sp>
        <p:nvSpPr>
          <p:cNvPr id="33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4" name="组合 13"/>
          <p:cNvGrpSpPr/>
          <p:nvPr userDrawn="1"/>
        </p:nvGrpSpPr>
        <p:grpSpPr>
          <a:xfrm flipV="1">
            <a:off x="9067800" y="0"/>
            <a:ext cx="76200" cy="4723130"/>
            <a:chOff x="0" y="0"/>
            <a:chExt cx="195150" cy="9144000"/>
          </a:xfrm>
        </p:grpSpPr>
        <p:sp>
          <p:nvSpPr>
            <p:cNvPr id="16" name="矩形 15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5" name="文本框 44">
            <a:hlinkClick r:id="" action="ppaction://noaction"/>
          </p:cNvPr>
          <p:cNvSpPr txBox="1"/>
          <p:nvPr userDrawn="1"/>
        </p:nvSpPr>
        <p:spPr>
          <a:xfrm>
            <a:off x="525145" y="762635"/>
            <a:ext cx="15830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典型例题剖析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" action="ppaction://noaction"/>
          </p:cNvPr>
          <p:cNvSpPr/>
          <p:nvPr userDrawn="1">
            <p:custDataLst>
              <p:tags r:id="rId4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" action="ppaction://noaction"/>
          </p:cNvPr>
          <p:cNvSpPr/>
          <p:nvPr userDrawn="1">
            <p:custDataLst>
              <p:tags r:id="rId5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" action="ppaction://noaction"/>
          </p:cNvPr>
          <p:cNvSpPr/>
          <p:nvPr userDrawn="1">
            <p:custDataLst>
              <p:tags r:id="rId6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" action="ppaction://noaction"/>
          </p:cNvPr>
          <p:cNvSpPr/>
          <p:nvPr userDrawn="1">
            <p:custDataLst>
              <p:tags r:id="rId7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8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第六章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介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sp>
        <p:nvSpPr>
          <p:cNvPr id="33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4" name="组合 13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6" name="矩形 15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3" name="文本框 2">
            <a:hlinkClick r:id="" action="ppaction://noaction"/>
          </p:cNvPr>
          <p:cNvSpPr txBox="1"/>
          <p:nvPr userDrawn="1"/>
        </p:nvSpPr>
        <p:spPr>
          <a:xfrm>
            <a:off x="525145" y="762000"/>
            <a:ext cx="15779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课后提升练习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2" name="燕尾形 8">
            <a:hlinkClick r:id="" action="ppaction://noaction"/>
          </p:cNvPr>
          <p:cNvSpPr/>
          <p:nvPr userDrawn="1">
            <p:custDataLst>
              <p:tags r:id="rId4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" action="ppaction://noaction"/>
          </p:cNvPr>
          <p:cNvSpPr/>
          <p:nvPr userDrawn="1">
            <p:custDataLst>
              <p:tags r:id="rId5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" action="ppaction://noaction"/>
          </p:cNvPr>
          <p:cNvSpPr/>
          <p:nvPr userDrawn="1">
            <p:custDataLst>
              <p:tags r:id="rId6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" action="ppaction://noaction"/>
          </p:cNvPr>
          <p:cNvSpPr/>
          <p:nvPr userDrawn="1">
            <p:custDataLst>
              <p:tags r:id="rId7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8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第六章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介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Unit 1　Personal and Family Life</a:t>
            </a:r>
            <a:endParaRPr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5" action="ppaction://hlinksldjump"/>
          </p:cNvPr>
          <p:cNvSpPr/>
          <p:nvPr userDrawn="1"/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4" action="ppaction://hlinksldjump"/>
          </p:cNvPr>
          <p:cNvSpPr/>
          <p:nvPr userDrawn="1"/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6" action="ppaction://hlinksldjump"/>
          </p:cNvPr>
          <p:cNvSpPr/>
          <p:nvPr userDrawn="1"/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Unit 1　Personal and Family Life</a:t>
            </a:r>
            <a:endParaRPr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25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7" name="燕尾形 8">
            <a:hlinkClick r:id="rId4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8" name="燕尾形 27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Unit 1　Personal and Family Life</a:t>
            </a:r>
            <a:endParaRPr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5" name="燕尾形 8">
            <a:hlinkClick r:id="rId4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9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Unit 1　Personal and Family Life</a:t>
            </a:r>
            <a:endParaRPr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4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sp>
        <p:nvSpPr>
          <p:cNvPr id="33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5" name="文本框 4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Unit 1　Personal and Family Life</a:t>
            </a:r>
            <a:endParaRPr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</a:endParaRPr>
          </a:p>
        </p:txBody>
      </p:sp>
      <p:grpSp>
        <p:nvGrpSpPr>
          <p:cNvPr id="14" name="组合 13"/>
          <p:cNvGrpSpPr/>
          <p:nvPr userDrawn="1"/>
        </p:nvGrpSpPr>
        <p:grpSpPr>
          <a:xfrm flipV="1">
            <a:off x="9067800" y="0"/>
            <a:ext cx="76200" cy="4723130"/>
            <a:chOff x="0" y="0"/>
            <a:chExt cx="195150" cy="9144000"/>
          </a:xfrm>
        </p:grpSpPr>
        <p:sp>
          <p:nvSpPr>
            <p:cNvPr id="16" name="矩形 15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5" name="文本框 44">
            <a:hlinkClick r:id="rId4" action="ppaction://hlinksldjump"/>
          </p:cNvPr>
          <p:cNvSpPr txBox="1"/>
          <p:nvPr userDrawn="1"/>
        </p:nvSpPr>
        <p:spPr>
          <a:xfrm>
            <a:off x="525145" y="762635"/>
            <a:ext cx="15830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典型例题剖析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5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4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sp>
        <p:nvSpPr>
          <p:cNvPr id="33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5" name="文本框 4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Unit 1　Personal and Family Life</a:t>
            </a:r>
            <a:endParaRPr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</a:endParaRPr>
          </a:p>
        </p:txBody>
      </p:sp>
      <p:grpSp>
        <p:nvGrpSpPr>
          <p:cNvPr id="14" name="组合 13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6" name="矩形 15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3" name="文本框 2">
            <a:hlinkClick r:id="rId4" action="ppaction://hlinksldjump"/>
          </p:cNvPr>
          <p:cNvSpPr txBox="1"/>
          <p:nvPr userDrawn="1"/>
        </p:nvSpPr>
        <p:spPr>
          <a:xfrm>
            <a:off x="525145" y="762000"/>
            <a:ext cx="15779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课后提升练习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2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4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5" action="ppaction://hlinksldjump"/>
          </p:cNvPr>
          <p:cNvSpPr/>
          <p:nvPr userDrawn="1"/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6" action="ppaction://hlinksldjump"/>
          </p:cNvPr>
          <p:cNvSpPr/>
          <p:nvPr userDrawn="1"/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7" action="ppaction://hlinksldjump"/>
          </p:cNvPr>
          <p:cNvSpPr/>
          <p:nvPr userDrawn="1"/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8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第六章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介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7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9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55.xml"/><Relationship Id="rId1" Type="http://schemas.openxmlformats.org/officeDocument/2006/relationships/tags" Target="../tags/tag254.xml"/></Relationships>
</file>

<file path=ppt/slides/_rels/slide10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0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57.xml"/><Relationship Id="rId1" Type="http://schemas.openxmlformats.org/officeDocument/2006/relationships/tags" Target="../tags/tag256.xml"/></Relationships>
</file>

<file path=ppt/slides/_rels/slide10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1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59.xml"/><Relationship Id="rId1" Type="http://schemas.openxmlformats.org/officeDocument/2006/relationships/tags" Target="../tags/tag258.xml"/></Relationships>
</file>

<file path=ppt/slides/_rels/slide10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2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61.xml"/><Relationship Id="rId1" Type="http://schemas.openxmlformats.org/officeDocument/2006/relationships/tags" Target="../tags/tag260.xml"/></Relationships>
</file>

<file path=ppt/slides/_rels/slide10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3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63.xml"/><Relationship Id="rId1" Type="http://schemas.openxmlformats.org/officeDocument/2006/relationships/tags" Target="../tags/tag262.xml"/></Relationships>
</file>

<file path=ppt/slides/_rels/slide10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4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65.xml"/><Relationship Id="rId1" Type="http://schemas.openxmlformats.org/officeDocument/2006/relationships/tags" Target="../tags/tag264.xml"/></Relationships>
</file>

<file path=ppt/slides/_rels/slide10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5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67.xml"/><Relationship Id="rId1" Type="http://schemas.openxmlformats.org/officeDocument/2006/relationships/tags" Target="../tags/tag266.xml"/></Relationships>
</file>

<file path=ppt/slides/_rels/slide10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69.xml"/><Relationship Id="rId1" Type="http://schemas.openxmlformats.org/officeDocument/2006/relationships/tags" Target="../tags/tag268.xml"/></Relationships>
</file>

<file path=ppt/slides/_rels/slide10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7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71.xml"/><Relationship Id="rId1" Type="http://schemas.openxmlformats.org/officeDocument/2006/relationships/tags" Target="../tags/tag270.xml"/></Relationships>
</file>

<file path=ppt/slides/_rels/slide10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8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73.xml"/><Relationship Id="rId1" Type="http://schemas.openxmlformats.org/officeDocument/2006/relationships/tags" Target="../tags/tag27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1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9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75.xml"/><Relationship Id="rId1" Type="http://schemas.openxmlformats.org/officeDocument/2006/relationships/tags" Target="../tags/tag274.xml"/></Relationships>
</file>

<file path=ppt/slides/_rels/slide1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0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77.xml"/><Relationship Id="rId1" Type="http://schemas.openxmlformats.org/officeDocument/2006/relationships/tags" Target="../tags/tag276.xml"/></Relationships>
</file>

<file path=ppt/slides/_rels/slide1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1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79.xml"/><Relationship Id="rId1" Type="http://schemas.openxmlformats.org/officeDocument/2006/relationships/tags" Target="../tags/tag278.xml"/></Relationships>
</file>

<file path=ppt/slides/_rels/slide1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2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81.xml"/><Relationship Id="rId1" Type="http://schemas.openxmlformats.org/officeDocument/2006/relationships/tags" Target="../tags/tag280.xml"/></Relationships>
</file>

<file path=ppt/slides/_rels/slide1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3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83.xml"/><Relationship Id="rId1" Type="http://schemas.openxmlformats.org/officeDocument/2006/relationships/tags" Target="../tags/tag282.xml"/></Relationships>
</file>

<file path=ppt/slides/_rels/slide1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4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85.xml"/><Relationship Id="rId1" Type="http://schemas.openxmlformats.org/officeDocument/2006/relationships/tags" Target="../tags/tag284.xml"/></Relationships>
</file>

<file path=ppt/slides/_rels/slide1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5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87.xml"/><Relationship Id="rId1" Type="http://schemas.openxmlformats.org/officeDocument/2006/relationships/tags" Target="../tags/tag286.xml"/></Relationships>
</file>

<file path=ppt/slides/_rels/slide1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89.xml"/><Relationship Id="rId1" Type="http://schemas.openxmlformats.org/officeDocument/2006/relationships/tags" Target="../tags/tag288.xml"/></Relationships>
</file>

<file path=ppt/slides/_rels/slide1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7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91.xml"/><Relationship Id="rId1" Type="http://schemas.openxmlformats.org/officeDocument/2006/relationships/tags" Target="../tags/tag290.xml"/></Relationships>
</file>

<file path=ppt/slides/_rels/slide1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8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93.xml"/><Relationship Id="rId1" Type="http://schemas.openxmlformats.org/officeDocument/2006/relationships/tags" Target="../tags/tag292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1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9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95.xml"/><Relationship Id="rId1" Type="http://schemas.openxmlformats.org/officeDocument/2006/relationships/tags" Target="../tags/tag294.xml"/></Relationships>
</file>

<file path=ppt/slides/_rels/slide1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0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97.xml"/><Relationship Id="rId1" Type="http://schemas.openxmlformats.org/officeDocument/2006/relationships/tags" Target="../tags/tag296.xml"/></Relationships>
</file>

<file path=ppt/slides/_rels/slide1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1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99.xml"/><Relationship Id="rId1" Type="http://schemas.openxmlformats.org/officeDocument/2006/relationships/tags" Target="../tags/tag298.xml"/></Relationships>
</file>

<file path=ppt/slides/_rels/slide1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2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301.xml"/><Relationship Id="rId1" Type="http://schemas.openxmlformats.org/officeDocument/2006/relationships/tags" Target="../tags/tag300.xml"/></Relationships>
</file>

<file path=ppt/slides/_rels/slide12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1.xml"/><Relationship Id="rId6" Type="http://schemas.openxmlformats.org/officeDocument/2006/relationships/tags" Target="../tags/tag302.xml"/><Relationship Id="rId5" Type="http://schemas.openxmlformats.org/officeDocument/2006/relationships/slide" Target="slide128.xml"/><Relationship Id="rId4" Type="http://schemas.openxmlformats.org/officeDocument/2006/relationships/slide" Target="slide127.xml"/><Relationship Id="rId3" Type="http://schemas.openxmlformats.org/officeDocument/2006/relationships/slide" Target="slide126.xml"/><Relationship Id="rId2" Type="http://schemas.openxmlformats.org/officeDocument/2006/relationships/slide" Target="slide125.xml"/><Relationship Id="rId1" Type="http://schemas.openxmlformats.org/officeDocument/2006/relationships/slide" Target="slide124.xml"/></Relationships>
</file>

<file path=ppt/slides/_rels/slide125.xml.rels><?xml version="1.0" encoding="UTF-8" standalone="yes"?>
<Relationships xmlns="http://schemas.openxmlformats.org/package/2006/relationships"><Relationship Id="rId9" Type="http://schemas.openxmlformats.org/officeDocument/2006/relationships/slide" Target="slide128.xml"/><Relationship Id="rId8" Type="http://schemas.openxmlformats.org/officeDocument/2006/relationships/tags" Target="../tags/tag306.xml"/><Relationship Id="rId7" Type="http://schemas.openxmlformats.org/officeDocument/2006/relationships/slide" Target="slide127.xml"/><Relationship Id="rId6" Type="http://schemas.openxmlformats.org/officeDocument/2006/relationships/tags" Target="../tags/tag305.xml"/><Relationship Id="rId5" Type="http://schemas.openxmlformats.org/officeDocument/2006/relationships/slide" Target="slide126.xml"/><Relationship Id="rId4" Type="http://schemas.openxmlformats.org/officeDocument/2006/relationships/tags" Target="../tags/tag304.xml"/><Relationship Id="rId3" Type="http://schemas.openxmlformats.org/officeDocument/2006/relationships/slide" Target="slide125.xml"/><Relationship Id="rId2" Type="http://schemas.openxmlformats.org/officeDocument/2006/relationships/tags" Target="../tags/tag303.xml"/><Relationship Id="rId12" Type="http://schemas.openxmlformats.org/officeDocument/2006/relationships/slideLayout" Target="../slideLayouts/slideLayout11.xml"/><Relationship Id="rId11" Type="http://schemas.openxmlformats.org/officeDocument/2006/relationships/tags" Target="../tags/tag308.xml"/><Relationship Id="rId10" Type="http://schemas.openxmlformats.org/officeDocument/2006/relationships/tags" Target="../tags/tag307.xml"/><Relationship Id="rId1" Type="http://schemas.openxmlformats.org/officeDocument/2006/relationships/slide" Target="slide124.xml"/></Relationships>
</file>

<file path=ppt/slides/_rels/slide126.xml.rels><?xml version="1.0" encoding="UTF-8" standalone="yes"?>
<Relationships xmlns="http://schemas.openxmlformats.org/package/2006/relationships"><Relationship Id="rId9" Type="http://schemas.openxmlformats.org/officeDocument/2006/relationships/slide" Target="slide128.xml"/><Relationship Id="rId8" Type="http://schemas.openxmlformats.org/officeDocument/2006/relationships/tags" Target="../tags/tag312.xml"/><Relationship Id="rId7" Type="http://schemas.openxmlformats.org/officeDocument/2006/relationships/slide" Target="slide127.xml"/><Relationship Id="rId6" Type="http://schemas.openxmlformats.org/officeDocument/2006/relationships/tags" Target="../tags/tag311.xml"/><Relationship Id="rId5" Type="http://schemas.openxmlformats.org/officeDocument/2006/relationships/slide" Target="slide126.xml"/><Relationship Id="rId4" Type="http://schemas.openxmlformats.org/officeDocument/2006/relationships/tags" Target="../tags/tag310.xml"/><Relationship Id="rId3" Type="http://schemas.openxmlformats.org/officeDocument/2006/relationships/slide" Target="slide125.xml"/><Relationship Id="rId2" Type="http://schemas.openxmlformats.org/officeDocument/2006/relationships/tags" Target="../tags/tag309.xml"/><Relationship Id="rId12" Type="http://schemas.openxmlformats.org/officeDocument/2006/relationships/slideLayout" Target="../slideLayouts/slideLayout11.xml"/><Relationship Id="rId11" Type="http://schemas.openxmlformats.org/officeDocument/2006/relationships/tags" Target="../tags/tag314.xml"/><Relationship Id="rId10" Type="http://schemas.openxmlformats.org/officeDocument/2006/relationships/tags" Target="../tags/tag313.xml"/><Relationship Id="rId1" Type="http://schemas.openxmlformats.org/officeDocument/2006/relationships/slide" Target="slide124.xml"/></Relationships>
</file>

<file path=ppt/slides/_rels/slide127.xml.rels><?xml version="1.0" encoding="UTF-8" standalone="yes"?>
<Relationships xmlns="http://schemas.openxmlformats.org/package/2006/relationships"><Relationship Id="rId9" Type="http://schemas.openxmlformats.org/officeDocument/2006/relationships/slide" Target="slide128.xml"/><Relationship Id="rId8" Type="http://schemas.openxmlformats.org/officeDocument/2006/relationships/tags" Target="../tags/tag318.xml"/><Relationship Id="rId7" Type="http://schemas.openxmlformats.org/officeDocument/2006/relationships/slide" Target="slide127.xml"/><Relationship Id="rId6" Type="http://schemas.openxmlformats.org/officeDocument/2006/relationships/tags" Target="../tags/tag317.xml"/><Relationship Id="rId5" Type="http://schemas.openxmlformats.org/officeDocument/2006/relationships/slide" Target="slide126.xml"/><Relationship Id="rId4" Type="http://schemas.openxmlformats.org/officeDocument/2006/relationships/tags" Target="../tags/tag316.xml"/><Relationship Id="rId3" Type="http://schemas.openxmlformats.org/officeDocument/2006/relationships/slide" Target="slide125.xml"/><Relationship Id="rId2" Type="http://schemas.openxmlformats.org/officeDocument/2006/relationships/tags" Target="../tags/tag315.xml"/><Relationship Id="rId12" Type="http://schemas.openxmlformats.org/officeDocument/2006/relationships/slideLayout" Target="../slideLayouts/slideLayout11.xml"/><Relationship Id="rId11" Type="http://schemas.openxmlformats.org/officeDocument/2006/relationships/tags" Target="../tags/tag320.xml"/><Relationship Id="rId10" Type="http://schemas.openxmlformats.org/officeDocument/2006/relationships/tags" Target="../tags/tag319.xml"/><Relationship Id="rId1" Type="http://schemas.openxmlformats.org/officeDocument/2006/relationships/slide" Target="slide124.xml"/></Relationships>
</file>

<file path=ppt/slides/_rels/slide128.xml.rels><?xml version="1.0" encoding="UTF-8" standalone="yes"?>
<Relationships xmlns="http://schemas.openxmlformats.org/package/2006/relationships"><Relationship Id="rId9" Type="http://schemas.openxmlformats.org/officeDocument/2006/relationships/slide" Target="slide128.xml"/><Relationship Id="rId8" Type="http://schemas.openxmlformats.org/officeDocument/2006/relationships/tags" Target="../tags/tag324.xml"/><Relationship Id="rId7" Type="http://schemas.openxmlformats.org/officeDocument/2006/relationships/slide" Target="slide127.xml"/><Relationship Id="rId6" Type="http://schemas.openxmlformats.org/officeDocument/2006/relationships/tags" Target="../tags/tag323.xml"/><Relationship Id="rId5" Type="http://schemas.openxmlformats.org/officeDocument/2006/relationships/slide" Target="slide126.xml"/><Relationship Id="rId4" Type="http://schemas.openxmlformats.org/officeDocument/2006/relationships/tags" Target="../tags/tag322.xml"/><Relationship Id="rId3" Type="http://schemas.openxmlformats.org/officeDocument/2006/relationships/slide" Target="slide125.xml"/><Relationship Id="rId2" Type="http://schemas.openxmlformats.org/officeDocument/2006/relationships/tags" Target="../tags/tag321.xml"/><Relationship Id="rId12" Type="http://schemas.openxmlformats.org/officeDocument/2006/relationships/slideLayout" Target="../slideLayouts/slideLayout11.xml"/><Relationship Id="rId11" Type="http://schemas.openxmlformats.org/officeDocument/2006/relationships/tags" Target="../tags/tag326.xml"/><Relationship Id="rId10" Type="http://schemas.openxmlformats.org/officeDocument/2006/relationships/tags" Target="../tags/tag325.xml"/><Relationship Id="rId1" Type="http://schemas.openxmlformats.org/officeDocument/2006/relationships/slide" Target="slide124.xml"/></Relationships>
</file>

<file path=ppt/slides/_rels/slide129.xml.rels><?xml version="1.0" encoding="UTF-8" standalone="yes"?>
<Relationships xmlns="http://schemas.openxmlformats.org/package/2006/relationships"><Relationship Id="rId9" Type="http://schemas.openxmlformats.org/officeDocument/2006/relationships/tags" Target="../tags/tag330.xml"/><Relationship Id="rId8" Type="http://schemas.openxmlformats.org/officeDocument/2006/relationships/slide" Target="slide132.xml"/><Relationship Id="rId7" Type="http://schemas.openxmlformats.org/officeDocument/2006/relationships/tags" Target="../tags/tag329.xml"/><Relationship Id="rId6" Type="http://schemas.openxmlformats.org/officeDocument/2006/relationships/slide" Target="slide131.xml"/><Relationship Id="rId5" Type="http://schemas.openxmlformats.org/officeDocument/2006/relationships/tags" Target="../tags/tag328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347.xml"/><Relationship Id="rId41" Type="http://schemas.openxmlformats.org/officeDocument/2006/relationships/tags" Target="../tags/tag346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345.xml"/><Relationship Id="rId38" Type="http://schemas.openxmlformats.org/officeDocument/2006/relationships/slide" Target="slide138.xml"/><Relationship Id="rId37" Type="http://schemas.openxmlformats.org/officeDocument/2006/relationships/tags" Target="../tags/tag344.xml"/><Relationship Id="rId36" Type="http://schemas.openxmlformats.org/officeDocument/2006/relationships/slide" Target="slide148.xml"/><Relationship Id="rId35" Type="http://schemas.openxmlformats.org/officeDocument/2006/relationships/tags" Target="../tags/tag343.xml"/><Relationship Id="rId34" Type="http://schemas.openxmlformats.org/officeDocument/2006/relationships/slide" Target="slide147.xml"/><Relationship Id="rId33" Type="http://schemas.openxmlformats.org/officeDocument/2006/relationships/tags" Target="../tags/tag342.xml"/><Relationship Id="rId32" Type="http://schemas.openxmlformats.org/officeDocument/2006/relationships/slide" Target="slide146.xml"/><Relationship Id="rId31" Type="http://schemas.openxmlformats.org/officeDocument/2006/relationships/tags" Target="../tags/tag341.xml"/><Relationship Id="rId30" Type="http://schemas.openxmlformats.org/officeDocument/2006/relationships/slide" Target="slide144.xml"/><Relationship Id="rId3" Type="http://schemas.openxmlformats.org/officeDocument/2006/relationships/tags" Target="../tags/tag327.xml"/><Relationship Id="rId29" Type="http://schemas.openxmlformats.org/officeDocument/2006/relationships/tags" Target="../tags/tag340.xml"/><Relationship Id="rId28" Type="http://schemas.openxmlformats.org/officeDocument/2006/relationships/slide" Target="slide143.xml"/><Relationship Id="rId27" Type="http://schemas.openxmlformats.org/officeDocument/2006/relationships/tags" Target="../tags/tag339.xml"/><Relationship Id="rId26" Type="http://schemas.openxmlformats.org/officeDocument/2006/relationships/slide" Target="slide142.xml"/><Relationship Id="rId25" Type="http://schemas.openxmlformats.org/officeDocument/2006/relationships/tags" Target="../tags/tag338.xml"/><Relationship Id="rId24" Type="http://schemas.openxmlformats.org/officeDocument/2006/relationships/slide" Target="slide141.xml"/><Relationship Id="rId23" Type="http://schemas.openxmlformats.org/officeDocument/2006/relationships/tags" Target="../tags/tag337.xml"/><Relationship Id="rId22" Type="http://schemas.openxmlformats.org/officeDocument/2006/relationships/slide" Target="slide140.xml"/><Relationship Id="rId21" Type="http://schemas.openxmlformats.org/officeDocument/2006/relationships/tags" Target="../tags/tag336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335.xml"/><Relationship Id="rId18" Type="http://schemas.openxmlformats.org/officeDocument/2006/relationships/slide" Target="slide137.xml"/><Relationship Id="rId17" Type="http://schemas.openxmlformats.org/officeDocument/2006/relationships/tags" Target="../tags/tag334.xml"/><Relationship Id="rId16" Type="http://schemas.openxmlformats.org/officeDocument/2006/relationships/slide" Target="slide136.xml"/><Relationship Id="rId15" Type="http://schemas.openxmlformats.org/officeDocument/2006/relationships/tags" Target="../tags/tag333.xml"/><Relationship Id="rId14" Type="http://schemas.openxmlformats.org/officeDocument/2006/relationships/slide" Target="slide135.xml"/><Relationship Id="rId13" Type="http://schemas.openxmlformats.org/officeDocument/2006/relationships/tags" Target="../tags/tag332.xml"/><Relationship Id="rId12" Type="http://schemas.openxmlformats.org/officeDocument/2006/relationships/slide" Target="slide134.xml"/><Relationship Id="rId11" Type="http://schemas.openxmlformats.org/officeDocument/2006/relationships/tags" Target="../tags/tag331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130.xml.rels><?xml version="1.0" encoding="UTF-8" standalone="yes"?>
<Relationships xmlns="http://schemas.openxmlformats.org/package/2006/relationships"><Relationship Id="rId9" Type="http://schemas.openxmlformats.org/officeDocument/2006/relationships/tags" Target="../tags/tag351.xml"/><Relationship Id="rId8" Type="http://schemas.openxmlformats.org/officeDocument/2006/relationships/slide" Target="slide132.xml"/><Relationship Id="rId7" Type="http://schemas.openxmlformats.org/officeDocument/2006/relationships/tags" Target="../tags/tag350.xml"/><Relationship Id="rId6" Type="http://schemas.openxmlformats.org/officeDocument/2006/relationships/slide" Target="slide131.xml"/><Relationship Id="rId5" Type="http://schemas.openxmlformats.org/officeDocument/2006/relationships/tags" Target="../tags/tag349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368.xml"/><Relationship Id="rId41" Type="http://schemas.openxmlformats.org/officeDocument/2006/relationships/tags" Target="../tags/tag367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366.xml"/><Relationship Id="rId38" Type="http://schemas.openxmlformats.org/officeDocument/2006/relationships/slide" Target="slide138.xml"/><Relationship Id="rId37" Type="http://schemas.openxmlformats.org/officeDocument/2006/relationships/tags" Target="../tags/tag365.xml"/><Relationship Id="rId36" Type="http://schemas.openxmlformats.org/officeDocument/2006/relationships/slide" Target="slide148.xml"/><Relationship Id="rId35" Type="http://schemas.openxmlformats.org/officeDocument/2006/relationships/tags" Target="../tags/tag364.xml"/><Relationship Id="rId34" Type="http://schemas.openxmlformats.org/officeDocument/2006/relationships/slide" Target="slide147.xml"/><Relationship Id="rId33" Type="http://schemas.openxmlformats.org/officeDocument/2006/relationships/tags" Target="../tags/tag363.xml"/><Relationship Id="rId32" Type="http://schemas.openxmlformats.org/officeDocument/2006/relationships/slide" Target="slide146.xml"/><Relationship Id="rId31" Type="http://schemas.openxmlformats.org/officeDocument/2006/relationships/tags" Target="../tags/tag362.xml"/><Relationship Id="rId30" Type="http://schemas.openxmlformats.org/officeDocument/2006/relationships/slide" Target="slide144.xml"/><Relationship Id="rId3" Type="http://schemas.openxmlformats.org/officeDocument/2006/relationships/tags" Target="../tags/tag348.xml"/><Relationship Id="rId29" Type="http://schemas.openxmlformats.org/officeDocument/2006/relationships/tags" Target="../tags/tag361.xml"/><Relationship Id="rId28" Type="http://schemas.openxmlformats.org/officeDocument/2006/relationships/slide" Target="slide143.xml"/><Relationship Id="rId27" Type="http://schemas.openxmlformats.org/officeDocument/2006/relationships/tags" Target="../tags/tag360.xml"/><Relationship Id="rId26" Type="http://schemas.openxmlformats.org/officeDocument/2006/relationships/slide" Target="slide142.xml"/><Relationship Id="rId25" Type="http://schemas.openxmlformats.org/officeDocument/2006/relationships/tags" Target="../tags/tag359.xml"/><Relationship Id="rId24" Type="http://schemas.openxmlformats.org/officeDocument/2006/relationships/slide" Target="slide141.xml"/><Relationship Id="rId23" Type="http://schemas.openxmlformats.org/officeDocument/2006/relationships/tags" Target="../tags/tag358.xml"/><Relationship Id="rId22" Type="http://schemas.openxmlformats.org/officeDocument/2006/relationships/slide" Target="slide140.xml"/><Relationship Id="rId21" Type="http://schemas.openxmlformats.org/officeDocument/2006/relationships/tags" Target="../tags/tag357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356.xml"/><Relationship Id="rId18" Type="http://schemas.openxmlformats.org/officeDocument/2006/relationships/slide" Target="slide137.xml"/><Relationship Id="rId17" Type="http://schemas.openxmlformats.org/officeDocument/2006/relationships/tags" Target="../tags/tag355.xml"/><Relationship Id="rId16" Type="http://schemas.openxmlformats.org/officeDocument/2006/relationships/slide" Target="slide136.xml"/><Relationship Id="rId15" Type="http://schemas.openxmlformats.org/officeDocument/2006/relationships/tags" Target="../tags/tag354.xml"/><Relationship Id="rId14" Type="http://schemas.openxmlformats.org/officeDocument/2006/relationships/slide" Target="slide135.xml"/><Relationship Id="rId13" Type="http://schemas.openxmlformats.org/officeDocument/2006/relationships/tags" Target="../tags/tag353.xml"/><Relationship Id="rId12" Type="http://schemas.openxmlformats.org/officeDocument/2006/relationships/slide" Target="slide134.xml"/><Relationship Id="rId11" Type="http://schemas.openxmlformats.org/officeDocument/2006/relationships/tags" Target="../tags/tag352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31.xml.rels><?xml version="1.0" encoding="UTF-8" standalone="yes"?>
<Relationships xmlns="http://schemas.openxmlformats.org/package/2006/relationships"><Relationship Id="rId9" Type="http://schemas.openxmlformats.org/officeDocument/2006/relationships/tags" Target="../tags/tag372.xml"/><Relationship Id="rId8" Type="http://schemas.openxmlformats.org/officeDocument/2006/relationships/slide" Target="slide132.xml"/><Relationship Id="rId7" Type="http://schemas.openxmlformats.org/officeDocument/2006/relationships/tags" Target="../tags/tag371.xml"/><Relationship Id="rId6" Type="http://schemas.openxmlformats.org/officeDocument/2006/relationships/slide" Target="slide131.xml"/><Relationship Id="rId5" Type="http://schemas.openxmlformats.org/officeDocument/2006/relationships/tags" Target="../tags/tag370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389.xml"/><Relationship Id="rId41" Type="http://schemas.openxmlformats.org/officeDocument/2006/relationships/tags" Target="../tags/tag388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387.xml"/><Relationship Id="rId38" Type="http://schemas.openxmlformats.org/officeDocument/2006/relationships/slide" Target="slide138.xml"/><Relationship Id="rId37" Type="http://schemas.openxmlformats.org/officeDocument/2006/relationships/tags" Target="../tags/tag386.xml"/><Relationship Id="rId36" Type="http://schemas.openxmlformats.org/officeDocument/2006/relationships/slide" Target="slide148.xml"/><Relationship Id="rId35" Type="http://schemas.openxmlformats.org/officeDocument/2006/relationships/tags" Target="../tags/tag385.xml"/><Relationship Id="rId34" Type="http://schemas.openxmlformats.org/officeDocument/2006/relationships/slide" Target="slide147.xml"/><Relationship Id="rId33" Type="http://schemas.openxmlformats.org/officeDocument/2006/relationships/tags" Target="../tags/tag384.xml"/><Relationship Id="rId32" Type="http://schemas.openxmlformats.org/officeDocument/2006/relationships/slide" Target="slide146.xml"/><Relationship Id="rId31" Type="http://schemas.openxmlformats.org/officeDocument/2006/relationships/tags" Target="../tags/tag383.xml"/><Relationship Id="rId30" Type="http://schemas.openxmlformats.org/officeDocument/2006/relationships/slide" Target="slide144.xml"/><Relationship Id="rId3" Type="http://schemas.openxmlformats.org/officeDocument/2006/relationships/tags" Target="../tags/tag369.xml"/><Relationship Id="rId29" Type="http://schemas.openxmlformats.org/officeDocument/2006/relationships/tags" Target="../tags/tag382.xml"/><Relationship Id="rId28" Type="http://schemas.openxmlformats.org/officeDocument/2006/relationships/slide" Target="slide143.xml"/><Relationship Id="rId27" Type="http://schemas.openxmlformats.org/officeDocument/2006/relationships/tags" Target="../tags/tag381.xml"/><Relationship Id="rId26" Type="http://schemas.openxmlformats.org/officeDocument/2006/relationships/slide" Target="slide142.xml"/><Relationship Id="rId25" Type="http://schemas.openxmlformats.org/officeDocument/2006/relationships/tags" Target="../tags/tag380.xml"/><Relationship Id="rId24" Type="http://schemas.openxmlformats.org/officeDocument/2006/relationships/slide" Target="slide141.xml"/><Relationship Id="rId23" Type="http://schemas.openxmlformats.org/officeDocument/2006/relationships/tags" Target="../tags/tag379.xml"/><Relationship Id="rId22" Type="http://schemas.openxmlformats.org/officeDocument/2006/relationships/slide" Target="slide140.xml"/><Relationship Id="rId21" Type="http://schemas.openxmlformats.org/officeDocument/2006/relationships/tags" Target="../tags/tag378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377.xml"/><Relationship Id="rId18" Type="http://schemas.openxmlformats.org/officeDocument/2006/relationships/slide" Target="slide137.xml"/><Relationship Id="rId17" Type="http://schemas.openxmlformats.org/officeDocument/2006/relationships/tags" Target="../tags/tag376.xml"/><Relationship Id="rId16" Type="http://schemas.openxmlformats.org/officeDocument/2006/relationships/slide" Target="slide136.xml"/><Relationship Id="rId15" Type="http://schemas.openxmlformats.org/officeDocument/2006/relationships/tags" Target="../tags/tag375.xml"/><Relationship Id="rId14" Type="http://schemas.openxmlformats.org/officeDocument/2006/relationships/slide" Target="slide135.xml"/><Relationship Id="rId13" Type="http://schemas.openxmlformats.org/officeDocument/2006/relationships/tags" Target="../tags/tag374.xml"/><Relationship Id="rId12" Type="http://schemas.openxmlformats.org/officeDocument/2006/relationships/slide" Target="slide134.xml"/><Relationship Id="rId11" Type="http://schemas.openxmlformats.org/officeDocument/2006/relationships/tags" Target="../tags/tag373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32.xml.rels><?xml version="1.0" encoding="UTF-8" standalone="yes"?>
<Relationships xmlns="http://schemas.openxmlformats.org/package/2006/relationships"><Relationship Id="rId9" Type="http://schemas.openxmlformats.org/officeDocument/2006/relationships/tags" Target="../tags/tag393.xml"/><Relationship Id="rId8" Type="http://schemas.openxmlformats.org/officeDocument/2006/relationships/slide" Target="slide132.xml"/><Relationship Id="rId7" Type="http://schemas.openxmlformats.org/officeDocument/2006/relationships/tags" Target="../tags/tag392.xml"/><Relationship Id="rId6" Type="http://schemas.openxmlformats.org/officeDocument/2006/relationships/slide" Target="slide131.xml"/><Relationship Id="rId5" Type="http://schemas.openxmlformats.org/officeDocument/2006/relationships/tags" Target="../tags/tag391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410.xml"/><Relationship Id="rId41" Type="http://schemas.openxmlformats.org/officeDocument/2006/relationships/tags" Target="../tags/tag409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408.xml"/><Relationship Id="rId38" Type="http://schemas.openxmlformats.org/officeDocument/2006/relationships/slide" Target="slide138.xml"/><Relationship Id="rId37" Type="http://schemas.openxmlformats.org/officeDocument/2006/relationships/tags" Target="../tags/tag407.xml"/><Relationship Id="rId36" Type="http://schemas.openxmlformats.org/officeDocument/2006/relationships/slide" Target="slide148.xml"/><Relationship Id="rId35" Type="http://schemas.openxmlformats.org/officeDocument/2006/relationships/tags" Target="../tags/tag406.xml"/><Relationship Id="rId34" Type="http://schemas.openxmlformats.org/officeDocument/2006/relationships/slide" Target="slide147.xml"/><Relationship Id="rId33" Type="http://schemas.openxmlformats.org/officeDocument/2006/relationships/tags" Target="../tags/tag405.xml"/><Relationship Id="rId32" Type="http://schemas.openxmlformats.org/officeDocument/2006/relationships/slide" Target="slide146.xml"/><Relationship Id="rId31" Type="http://schemas.openxmlformats.org/officeDocument/2006/relationships/tags" Target="../tags/tag404.xml"/><Relationship Id="rId30" Type="http://schemas.openxmlformats.org/officeDocument/2006/relationships/slide" Target="slide144.xml"/><Relationship Id="rId3" Type="http://schemas.openxmlformats.org/officeDocument/2006/relationships/tags" Target="../tags/tag390.xml"/><Relationship Id="rId29" Type="http://schemas.openxmlformats.org/officeDocument/2006/relationships/tags" Target="../tags/tag403.xml"/><Relationship Id="rId28" Type="http://schemas.openxmlformats.org/officeDocument/2006/relationships/slide" Target="slide143.xml"/><Relationship Id="rId27" Type="http://schemas.openxmlformats.org/officeDocument/2006/relationships/tags" Target="../tags/tag402.xml"/><Relationship Id="rId26" Type="http://schemas.openxmlformats.org/officeDocument/2006/relationships/slide" Target="slide142.xml"/><Relationship Id="rId25" Type="http://schemas.openxmlformats.org/officeDocument/2006/relationships/tags" Target="../tags/tag401.xml"/><Relationship Id="rId24" Type="http://schemas.openxmlformats.org/officeDocument/2006/relationships/slide" Target="slide141.xml"/><Relationship Id="rId23" Type="http://schemas.openxmlformats.org/officeDocument/2006/relationships/tags" Target="../tags/tag400.xml"/><Relationship Id="rId22" Type="http://schemas.openxmlformats.org/officeDocument/2006/relationships/slide" Target="slide140.xml"/><Relationship Id="rId21" Type="http://schemas.openxmlformats.org/officeDocument/2006/relationships/tags" Target="../tags/tag399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398.xml"/><Relationship Id="rId18" Type="http://schemas.openxmlformats.org/officeDocument/2006/relationships/slide" Target="slide137.xml"/><Relationship Id="rId17" Type="http://schemas.openxmlformats.org/officeDocument/2006/relationships/tags" Target="../tags/tag397.xml"/><Relationship Id="rId16" Type="http://schemas.openxmlformats.org/officeDocument/2006/relationships/slide" Target="slide136.xml"/><Relationship Id="rId15" Type="http://schemas.openxmlformats.org/officeDocument/2006/relationships/tags" Target="../tags/tag396.xml"/><Relationship Id="rId14" Type="http://schemas.openxmlformats.org/officeDocument/2006/relationships/slide" Target="slide135.xml"/><Relationship Id="rId13" Type="http://schemas.openxmlformats.org/officeDocument/2006/relationships/tags" Target="../tags/tag395.xml"/><Relationship Id="rId12" Type="http://schemas.openxmlformats.org/officeDocument/2006/relationships/slide" Target="slide134.xml"/><Relationship Id="rId11" Type="http://schemas.openxmlformats.org/officeDocument/2006/relationships/tags" Target="../tags/tag394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33.xml.rels><?xml version="1.0" encoding="UTF-8" standalone="yes"?>
<Relationships xmlns="http://schemas.openxmlformats.org/package/2006/relationships"><Relationship Id="rId9" Type="http://schemas.openxmlformats.org/officeDocument/2006/relationships/tags" Target="../tags/tag414.xml"/><Relationship Id="rId8" Type="http://schemas.openxmlformats.org/officeDocument/2006/relationships/slide" Target="slide132.xml"/><Relationship Id="rId7" Type="http://schemas.openxmlformats.org/officeDocument/2006/relationships/tags" Target="../tags/tag413.xml"/><Relationship Id="rId6" Type="http://schemas.openxmlformats.org/officeDocument/2006/relationships/slide" Target="slide131.xml"/><Relationship Id="rId5" Type="http://schemas.openxmlformats.org/officeDocument/2006/relationships/tags" Target="../tags/tag412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431.xml"/><Relationship Id="rId41" Type="http://schemas.openxmlformats.org/officeDocument/2006/relationships/tags" Target="../tags/tag430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429.xml"/><Relationship Id="rId38" Type="http://schemas.openxmlformats.org/officeDocument/2006/relationships/slide" Target="slide138.xml"/><Relationship Id="rId37" Type="http://schemas.openxmlformats.org/officeDocument/2006/relationships/tags" Target="../tags/tag428.xml"/><Relationship Id="rId36" Type="http://schemas.openxmlformats.org/officeDocument/2006/relationships/slide" Target="slide148.xml"/><Relationship Id="rId35" Type="http://schemas.openxmlformats.org/officeDocument/2006/relationships/tags" Target="../tags/tag427.xml"/><Relationship Id="rId34" Type="http://schemas.openxmlformats.org/officeDocument/2006/relationships/slide" Target="slide147.xml"/><Relationship Id="rId33" Type="http://schemas.openxmlformats.org/officeDocument/2006/relationships/tags" Target="../tags/tag426.xml"/><Relationship Id="rId32" Type="http://schemas.openxmlformats.org/officeDocument/2006/relationships/slide" Target="slide146.xml"/><Relationship Id="rId31" Type="http://schemas.openxmlformats.org/officeDocument/2006/relationships/tags" Target="../tags/tag425.xml"/><Relationship Id="rId30" Type="http://schemas.openxmlformats.org/officeDocument/2006/relationships/slide" Target="slide144.xml"/><Relationship Id="rId3" Type="http://schemas.openxmlformats.org/officeDocument/2006/relationships/tags" Target="../tags/tag411.xml"/><Relationship Id="rId29" Type="http://schemas.openxmlformats.org/officeDocument/2006/relationships/tags" Target="../tags/tag424.xml"/><Relationship Id="rId28" Type="http://schemas.openxmlformats.org/officeDocument/2006/relationships/slide" Target="slide143.xml"/><Relationship Id="rId27" Type="http://schemas.openxmlformats.org/officeDocument/2006/relationships/tags" Target="../tags/tag423.xml"/><Relationship Id="rId26" Type="http://schemas.openxmlformats.org/officeDocument/2006/relationships/slide" Target="slide142.xml"/><Relationship Id="rId25" Type="http://schemas.openxmlformats.org/officeDocument/2006/relationships/tags" Target="../tags/tag422.xml"/><Relationship Id="rId24" Type="http://schemas.openxmlformats.org/officeDocument/2006/relationships/slide" Target="slide141.xml"/><Relationship Id="rId23" Type="http://schemas.openxmlformats.org/officeDocument/2006/relationships/tags" Target="../tags/tag421.xml"/><Relationship Id="rId22" Type="http://schemas.openxmlformats.org/officeDocument/2006/relationships/slide" Target="slide140.xml"/><Relationship Id="rId21" Type="http://schemas.openxmlformats.org/officeDocument/2006/relationships/tags" Target="../tags/tag420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419.xml"/><Relationship Id="rId18" Type="http://schemas.openxmlformats.org/officeDocument/2006/relationships/slide" Target="slide137.xml"/><Relationship Id="rId17" Type="http://schemas.openxmlformats.org/officeDocument/2006/relationships/tags" Target="../tags/tag418.xml"/><Relationship Id="rId16" Type="http://schemas.openxmlformats.org/officeDocument/2006/relationships/slide" Target="slide136.xml"/><Relationship Id="rId15" Type="http://schemas.openxmlformats.org/officeDocument/2006/relationships/tags" Target="../tags/tag417.xml"/><Relationship Id="rId14" Type="http://schemas.openxmlformats.org/officeDocument/2006/relationships/slide" Target="slide135.xml"/><Relationship Id="rId13" Type="http://schemas.openxmlformats.org/officeDocument/2006/relationships/tags" Target="../tags/tag416.xml"/><Relationship Id="rId12" Type="http://schemas.openxmlformats.org/officeDocument/2006/relationships/slide" Target="slide134.xml"/><Relationship Id="rId11" Type="http://schemas.openxmlformats.org/officeDocument/2006/relationships/tags" Target="../tags/tag415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34.xml.rels><?xml version="1.0" encoding="UTF-8" standalone="yes"?>
<Relationships xmlns="http://schemas.openxmlformats.org/package/2006/relationships"><Relationship Id="rId9" Type="http://schemas.openxmlformats.org/officeDocument/2006/relationships/tags" Target="../tags/tag435.xml"/><Relationship Id="rId8" Type="http://schemas.openxmlformats.org/officeDocument/2006/relationships/slide" Target="slide132.xml"/><Relationship Id="rId7" Type="http://schemas.openxmlformats.org/officeDocument/2006/relationships/tags" Target="../tags/tag434.xml"/><Relationship Id="rId6" Type="http://schemas.openxmlformats.org/officeDocument/2006/relationships/slide" Target="slide131.xml"/><Relationship Id="rId5" Type="http://schemas.openxmlformats.org/officeDocument/2006/relationships/tags" Target="../tags/tag433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452.xml"/><Relationship Id="rId41" Type="http://schemas.openxmlformats.org/officeDocument/2006/relationships/tags" Target="../tags/tag451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450.xml"/><Relationship Id="rId38" Type="http://schemas.openxmlformats.org/officeDocument/2006/relationships/slide" Target="slide138.xml"/><Relationship Id="rId37" Type="http://schemas.openxmlformats.org/officeDocument/2006/relationships/tags" Target="../tags/tag449.xml"/><Relationship Id="rId36" Type="http://schemas.openxmlformats.org/officeDocument/2006/relationships/slide" Target="slide148.xml"/><Relationship Id="rId35" Type="http://schemas.openxmlformats.org/officeDocument/2006/relationships/tags" Target="../tags/tag448.xml"/><Relationship Id="rId34" Type="http://schemas.openxmlformats.org/officeDocument/2006/relationships/slide" Target="slide147.xml"/><Relationship Id="rId33" Type="http://schemas.openxmlformats.org/officeDocument/2006/relationships/tags" Target="../tags/tag447.xml"/><Relationship Id="rId32" Type="http://schemas.openxmlformats.org/officeDocument/2006/relationships/slide" Target="slide146.xml"/><Relationship Id="rId31" Type="http://schemas.openxmlformats.org/officeDocument/2006/relationships/tags" Target="../tags/tag446.xml"/><Relationship Id="rId30" Type="http://schemas.openxmlformats.org/officeDocument/2006/relationships/slide" Target="slide144.xml"/><Relationship Id="rId3" Type="http://schemas.openxmlformats.org/officeDocument/2006/relationships/tags" Target="../tags/tag432.xml"/><Relationship Id="rId29" Type="http://schemas.openxmlformats.org/officeDocument/2006/relationships/tags" Target="../tags/tag445.xml"/><Relationship Id="rId28" Type="http://schemas.openxmlformats.org/officeDocument/2006/relationships/slide" Target="slide143.xml"/><Relationship Id="rId27" Type="http://schemas.openxmlformats.org/officeDocument/2006/relationships/tags" Target="../tags/tag444.xml"/><Relationship Id="rId26" Type="http://schemas.openxmlformats.org/officeDocument/2006/relationships/slide" Target="slide142.xml"/><Relationship Id="rId25" Type="http://schemas.openxmlformats.org/officeDocument/2006/relationships/tags" Target="../tags/tag443.xml"/><Relationship Id="rId24" Type="http://schemas.openxmlformats.org/officeDocument/2006/relationships/slide" Target="slide141.xml"/><Relationship Id="rId23" Type="http://schemas.openxmlformats.org/officeDocument/2006/relationships/tags" Target="../tags/tag442.xml"/><Relationship Id="rId22" Type="http://schemas.openxmlformats.org/officeDocument/2006/relationships/slide" Target="slide140.xml"/><Relationship Id="rId21" Type="http://schemas.openxmlformats.org/officeDocument/2006/relationships/tags" Target="../tags/tag441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440.xml"/><Relationship Id="rId18" Type="http://schemas.openxmlformats.org/officeDocument/2006/relationships/slide" Target="slide137.xml"/><Relationship Id="rId17" Type="http://schemas.openxmlformats.org/officeDocument/2006/relationships/tags" Target="../tags/tag439.xml"/><Relationship Id="rId16" Type="http://schemas.openxmlformats.org/officeDocument/2006/relationships/slide" Target="slide136.xml"/><Relationship Id="rId15" Type="http://schemas.openxmlformats.org/officeDocument/2006/relationships/tags" Target="../tags/tag438.xml"/><Relationship Id="rId14" Type="http://schemas.openxmlformats.org/officeDocument/2006/relationships/slide" Target="slide135.xml"/><Relationship Id="rId13" Type="http://schemas.openxmlformats.org/officeDocument/2006/relationships/tags" Target="../tags/tag437.xml"/><Relationship Id="rId12" Type="http://schemas.openxmlformats.org/officeDocument/2006/relationships/slide" Target="slide134.xml"/><Relationship Id="rId11" Type="http://schemas.openxmlformats.org/officeDocument/2006/relationships/tags" Target="../tags/tag436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35.xml.rels><?xml version="1.0" encoding="UTF-8" standalone="yes"?>
<Relationships xmlns="http://schemas.openxmlformats.org/package/2006/relationships"><Relationship Id="rId9" Type="http://schemas.openxmlformats.org/officeDocument/2006/relationships/tags" Target="../tags/tag456.xml"/><Relationship Id="rId8" Type="http://schemas.openxmlformats.org/officeDocument/2006/relationships/slide" Target="slide132.xml"/><Relationship Id="rId7" Type="http://schemas.openxmlformats.org/officeDocument/2006/relationships/tags" Target="../tags/tag455.xml"/><Relationship Id="rId6" Type="http://schemas.openxmlformats.org/officeDocument/2006/relationships/slide" Target="slide131.xml"/><Relationship Id="rId5" Type="http://schemas.openxmlformats.org/officeDocument/2006/relationships/tags" Target="../tags/tag454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473.xml"/><Relationship Id="rId41" Type="http://schemas.openxmlformats.org/officeDocument/2006/relationships/tags" Target="../tags/tag472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471.xml"/><Relationship Id="rId38" Type="http://schemas.openxmlformats.org/officeDocument/2006/relationships/slide" Target="slide138.xml"/><Relationship Id="rId37" Type="http://schemas.openxmlformats.org/officeDocument/2006/relationships/tags" Target="../tags/tag470.xml"/><Relationship Id="rId36" Type="http://schemas.openxmlformats.org/officeDocument/2006/relationships/slide" Target="slide148.xml"/><Relationship Id="rId35" Type="http://schemas.openxmlformats.org/officeDocument/2006/relationships/tags" Target="../tags/tag469.xml"/><Relationship Id="rId34" Type="http://schemas.openxmlformats.org/officeDocument/2006/relationships/slide" Target="slide147.xml"/><Relationship Id="rId33" Type="http://schemas.openxmlformats.org/officeDocument/2006/relationships/tags" Target="../tags/tag468.xml"/><Relationship Id="rId32" Type="http://schemas.openxmlformats.org/officeDocument/2006/relationships/slide" Target="slide146.xml"/><Relationship Id="rId31" Type="http://schemas.openxmlformats.org/officeDocument/2006/relationships/tags" Target="../tags/tag467.xml"/><Relationship Id="rId30" Type="http://schemas.openxmlformats.org/officeDocument/2006/relationships/slide" Target="slide144.xml"/><Relationship Id="rId3" Type="http://schemas.openxmlformats.org/officeDocument/2006/relationships/tags" Target="../tags/tag453.xml"/><Relationship Id="rId29" Type="http://schemas.openxmlformats.org/officeDocument/2006/relationships/tags" Target="../tags/tag466.xml"/><Relationship Id="rId28" Type="http://schemas.openxmlformats.org/officeDocument/2006/relationships/slide" Target="slide143.xml"/><Relationship Id="rId27" Type="http://schemas.openxmlformats.org/officeDocument/2006/relationships/tags" Target="../tags/tag465.xml"/><Relationship Id="rId26" Type="http://schemas.openxmlformats.org/officeDocument/2006/relationships/slide" Target="slide142.xml"/><Relationship Id="rId25" Type="http://schemas.openxmlformats.org/officeDocument/2006/relationships/tags" Target="../tags/tag464.xml"/><Relationship Id="rId24" Type="http://schemas.openxmlformats.org/officeDocument/2006/relationships/slide" Target="slide141.xml"/><Relationship Id="rId23" Type="http://schemas.openxmlformats.org/officeDocument/2006/relationships/tags" Target="../tags/tag463.xml"/><Relationship Id="rId22" Type="http://schemas.openxmlformats.org/officeDocument/2006/relationships/slide" Target="slide140.xml"/><Relationship Id="rId21" Type="http://schemas.openxmlformats.org/officeDocument/2006/relationships/tags" Target="../tags/tag462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461.xml"/><Relationship Id="rId18" Type="http://schemas.openxmlformats.org/officeDocument/2006/relationships/slide" Target="slide137.xml"/><Relationship Id="rId17" Type="http://schemas.openxmlformats.org/officeDocument/2006/relationships/tags" Target="../tags/tag460.xml"/><Relationship Id="rId16" Type="http://schemas.openxmlformats.org/officeDocument/2006/relationships/slide" Target="slide136.xml"/><Relationship Id="rId15" Type="http://schemas.openxmlformats.org/officeDocument/2006/relationships/tags" Target="../tags/tag459.xml"/><Relationship Id="rId14" Type="http://schemas.openxmlformats.org/officeDocument/2006/relationships/slide" Target="slide135.xml"/><Relationship Id="rId13" Type="http://schemas.openxmlformats.org/officeDocument/2006/relationships/tags" Target="../tags/tag458.xml"/><Relationship Id="rId12" Type="http://schemas.openxmlformats.org/officeDocument/2006/relationships/slide" Target="slide134.xml"/><Relationship Id="rId11" Type="http://schemas.openxmlformats.org/officeDocument/2006/relationships/tags" Target="../tags/tag457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36.xml.rels><?xml version="1.0" encoding="UTF-8" standalone="yes"?>
<Relationships xmlns="http://schemas.openxmlformats.org/package/2006/relationships"><Relationship Id="rId9" Type="http://schemas.openxmlformats.org/officeDocument/2006/relationships/tags" Target="../tags/tag477.xml"/><Relationship Id="rId8" Type="http://schemas.openxmlformats.org/officeDocument/2006/relationships/slide" Target="slide132.xml"/><Relationship Id="rId7" Type="http://schemas.openxmlformats.org/officeDocument/2006/relationships/tags" Target="../tags/tag476.xml"/><Relationship Id="rId6" Type="http://schemas.openxmlformats.org/officeDocument/2006/relationships/slide" Target="slide131.xml"/><Relationship Id="rId5" Type="http://schemas.openxmlformats.org/officeDocument/2006/relationships/tags" Target="../tags/tag475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494.xml"/><Relationship Id="rId41" Type="http://schemas.openxmlformats.org/officeDocument/2006/relationships/tags" Target="../tags/tag493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492.xml"/><Relationship Id="rId38" Type="http://schemas.openxmlformats.org/officeDocument/2006/relationships/slide" Target="slide138.xml"/><Relationship Id="rId37" Type="http://schemas.openxmlformats.org/officeDocument/2006/relationships/tags" Target="../tags/tag491.xml"/><Relationship Id="rId36" Type="http://schemas.openxmlformats.org/officeDocument/2006/relationships/slide" Target="slide148.xml"/><Relationship Id="rId35" Type="http://schemas.openxmlformats.org/officeDocument/2006/relationships/tags" Target="../tags/tag490.xml"/><Relationship Id="rId34" Type="http://schemas.openxmlformats.org/officeDocument/2006/relationships/slide" Target="slide147.xml"/><Relationship Id="rId33" Type="http://schemas.openxmlformats.org/officeDocument/2006/relationships/tags" Target="../tags/tag489.xml"/><Relationship Id="rId32" Type="http://schemas.openxmlformats.org/officeDocument/2006/relationships/slide" Target="slide146.xml"/><Relationship Id="rId31" Type="http://schemas.openxmlformats.org/officeDocument/2006/relationships/tags" Target="../tags/tag488.xml"/><Relationship Id="rId30" Type="http://schemas.openxmlformats.org/officeDocument/2006/relationships/slide" Target="slide144.xml"/><Relationship Id="rId3" Type="http://schemas.openxmlformats.org/officeDocument/2006/relationships/tags" Target="../tags/tag474.xml"/><Relationship Id="rId29" Type="http://schemas.openxmlformats.org/officeDocument/2006/relationships/tags" Target="../tags/tag487.xml"/><Relationship Id="rId28" Type="http://schemas.openxmlformats.org/officeDocument/2006/relationships/slide" Target="slide143.xml"/><Relationship Id="rId27" Type="http://schemas.openxmlformats.org/officeDocument/2006/relationships/tags" Target="../tags/tag486.xml"/><Relationship Id="rId26" Type="http://schemas.openxmlformats.org/officeDocument/2006/relationships/slide" Target="slide142.xml"/><Relationship Id="rId25" Type="http://schemas.openxmlformats.org/officeDocument/2006/relationships/tags" Target="../tags/tag485.xml"/><Relationship Id="rId24" Type="http://schemas.openxmlformats.org/officeDocument/2006/relationships/slide" Target="slide141.xml"/><Relationship Id="rId23" Type="http://schemas.openxmlformats.org/officeDocument/2006/relationships/tags" Target="../tags/tag484.xml"/><Relationship Id="rId22" Type="http://schemas.openxmlformats.org/officeDocument/2006/relationships/slide" Target="slide140.xml"/><Relationship Id="rId21" Type="http://schemas.openxmlformats.org/officeDocument/2006/relationships/tags" Target="../tags/tag483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482.xml"/><Relationship Id="rId18" Type="http://schemas.openxmlformats.org/officeDocument/2006/relationships/slide" Target="slide137.xml"/><Relationship Id="rId17" Type="http://schemas.openxmlformats.org/officeDocument/2006/relationships/tags" Target="../tags/tag481.xml"/><Relationship Id="rId16" Type="http://schemas.openxmlformats.org/officeDocument/2006/relationships/slide" Target="slide136.xml"/><Relationship Id="rId15" Type="http://schemas.openxmlformats.org/officeDocument/2006/relationships/tags" Target="../tags/tag480.xml"/><Relationship Id="rId14" Type="http://schemas.openxmlformats.org/officeDocument/2006/relationships/slide" Target="slide135.xml"/><Relationship Id="rId13" Type="http://schemas.openxmlformats.org/officeDocument/2006/relationships/tags" Target="../tags/tag479.xml"/><Relationship Id="rId12" Type="http://schemas.openxmlformats.org/officeDocument/2006/relationships/slide" Target="slide134.xml"/><Relationship Id="rId11" Type="http://schemas.openxmlformats.org/officeDocument/2006/relationships/tags" Target="../tags/tag478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37.xml.rels><?xml version="1.0" encoding="UTF-8" standalone="yes"?>
<Relationships xmlns="http://schemas.openxmlformats.org/package/2006/relationships"><Relationship Id="rId9" Type="http://schemas.openxmlformats.org/officeDocument/2006/relationships/tags" Target="../tags/tag498.xml"/><Relationship Id="rId8" Type="http://schemas.openxmlformats.org/officeDocument/2006/relationships/slide" Target="slide132.xml"/><Relationship Id="rId7" Type="http://schemas.openxmlformats.org/officeDocument/2006/relationships/tags" Target="../tags/tag497.xml"/><Relationship Id="rId6" Type="http://schemas.openxmlformats.org/officeDocument/2006/relationships/slide" Target="slide131.xml"/><Relationship Id="rId5" Type="http://schemas.openxmlformats.org/officeDocument/2006/relationships/tags" Target="../tags/tag496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515.xml"/><Relationship Id="rId41" Type="http://schemas.openxmlformats.org/officeDocument/2006/relationships/tags" Target="../tags/tag514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513.xml"/><Relationship Id="rId38" Type="http://schemas.openxmlformats.org/officeDocument/2006/relationships/slide" Target="slide138.xml"/><Relationship Id="rId37" Type="http://schemas.openxmlformats.org/officeDocument/2006/relationships/tags" Target="../tags/tag512.xml"/><Relationship Id="rId36" Type="http://schemas.openxmlformats.org/officeDocument/2006/relationships/slide" Target="slide148.xml"/><Relationship Id="rId35" Type="http://schemas.openxmlformats.org/officeDocument/2006/relationships/tags" Target="../tags/tag511.xml"/><Relationship Id="rId34" Type="http://schemas.openxmlformats.org/officeDocument/2006/relationships/slide" Target="slide147.xml"/><Relationship Id="rId33" Type="http://schemas.openxmlformats.org/officeDocument/2006/relationships/tags" Target="../tags/tag510.xml"/><Relationship Id="rId32" Type="http://schemas.openxmlformats.org/officeDocument/2006/relationships/slide" Target="slide146.xml"/><Relationship Id="rId31" Type="http://schemas.openxmlformats.org/officeDocument/2006/relationships/tags" Target="../tags/tag509.xml"/><Relationship Id="rId30" Type="http://schemas.openxmlformats.org/officeDocument/2006/relationships/slide" Target="slide144.xml"/><Relationship Id="rId3" Type="http://schemas.openxmlformats.org/officeDocument/2006/relationships/tags" Target="../tags/tag495.xml"/><Relationship Id="rId29" Type="http://schemas.openxmlformats.org/officeDocument/2006/relationships/tags" Target="../tags/tag508.xml"/><Relationship Id="rId28" Type="http://schemas.openxmlformats.org/officeDocument/2006/relationships/slide" Target="slide143.xml"/><Relationship Id="rId27" Type="http://schemas.openxmlformats.org/officeDocument/2006/relationships/tags" Target="../tags/tag507.xml"/><Relationship Id="rId26" Type="http://schemas.openxmlformats.org/officeDocument/2006/relationships/slide" Target="slide142.xml"/><Relationship Id="rId25" Type="http://schemas.openxmlformats.org/officeDocument/2006/relationships/tags" Target="../tags/tag506.xml"/><Relationship Id="rId24" Type="http://schemas.openxmlformats.org/officeDocument/2006/relationships/slide" Target="slide141.xml"/><Relationship Id="rId23" Type="http://schemas.openxmlformats.org/officeDocument/2006/relationships/tags" Target="../tags/tag505.xml"/><Relationship Id="rId22" Type="http://schemas.openxmlformats.org/officeDocument/2006/relationships/slide" Target="slide140.xml"/><Relationship Id="rId21" Type="http://schemas.openxmlformats.org/officeDocument/2006/relationships/tags" Target="../tags/tag504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503.xml"/><Relationship Id="rId18" Type="http://schemas.openxmlformats.org/officeDocument/2006/relationships/slide" Target="slide137.xml"/><Relationship Id="rId17" Type="http://schemas.openxmlformats.org/officeDocument/2006/relationships/tags" Target="../tags/tag502.xml"/><Relationship Id="rId16" Type="http://schemas.openxmlformats.org/officeDocument/2006/relationships/slide" Target="slide136.xml"/><Relationship Id="rId15" Type="http://schemas.openxmlformats.org/officeDocument/2006/relationships/tags" Target="../tags/tag501.xml"/><Relationship Id="rId14" Type="http://schemas.openxmlformats.org/officeDocument/2006/relationships/slide" Target="slide135.xml"/><Relationship Id="rId13" Type="http://schemas.openxmlformats.org/officeDocument/2006/relationships/tags" Target="../tags/tag500.xml"/><Relationship Id="rId12" Type="http://schemas.openxmlformats.org/officeDocument/2006/relationships/slide" Target="slide134.xml"/><Relationship Id="rId11" Type="http://schemas.openxmlformats.org/officeDocument/2006/relationships/tags" Target="../tags/tag499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38.xml.rels><?xml version="1.0" encoding="UTF-8" standalone="yes"?>
<Relationships xmlns="http://schemas.openxmlformats.org/package/2006/relationships"><Relationship Id="rId9" Type="http://schemas.openxmlformats.org/officeDocument/2006/relationships/tags" Target="../tags/tag519.xml"/><Relationship Id="rId8" Type="http://schemas.openxmlformats.org/officeDocument/2006/relationships/slide" Target="slide132.xml"/><Relationship Id="rId7" Type="http://schemas.openxmlformats.org/officeDocument/2006/relationships/tags" Target="../tags/tag518.xml"/><Relationship Id="rId6" Type="http://schemas.openxmlformats.org/officeDocument/2006/relationships/slide" Target="slide131.xml"/><Relationship Id="rId5" Type="http://schemas.openxmlformats.org/officeDocument/2006/relationships/tags" Target="../tags/tag517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536.xml"/><Relationship Id="rId41" Type="http://schemas.openxmlformats.org/officeDocument/2006/relationships/tags" Target="../tags/tag535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534.xml"/><Relationship Id="rId38" Type="http://schemas.openxmlformats.org/officeDocument/2006/relationships/slide" Target="slide138.xml"/><Relationship Id="rId37" Type="http://schemas.openxmlformats.org/officeDocument/2006/relationships/tags" Target="../tags/tag533.xml"/><Relationship Id="rId36" Type="http://schemas.openxmlformats.org/officeDocument/2006/relationships/slide" Target="slide148.xml"/><Relationship Id="rId35" Type="http://schemas.openxmlformats.org/officeDocument/2006/relationships/tags" Target="../tags/tag532.xml"/><Relationship Id="rId34" Type="http://schemas.openxmlformats.org/officeDocument/2006/relationships/slide" Target="slide147.xml"/><Relationship Id="rId33" Type="http://schemas.openxmlformats.org/officeDocument/2006/relationships/tags" Target="../tags/tag531.xml"/><Relationship Id="rId32" Type="http://schemas.openxmlformats.org/officeDocument/2006/relationships/slide" Target="slide146.xml"/><Relationship Id="rId31" Type="http://schemas.openxmlformats.org/officeDocument/2006/relationships/tags" Target="../tags/tag530.xml"/><Relationship Id="rId30" Type="http://schemas.openxmlformats.org/officeDocument/2006/relationships/slide" Target="slide144.xml"/><Relationship Id="rId3" Type="http://schemas.openxmlformats.org/officeDocument/2006/relationships/tags" Target="../tags/tag516.xml"/><Relationship Id="rId29" Type="http://schemas.openxmlformats.org/officeDocument/2006/relationships/tags" Target="../tags/tag529.xml"/><Relationship Id="rId28" Type="http://schemas.openxmlformats.org/officeDocument/2006/relationships/slide" Target="slide143.xml"/><Relationship Id="rId27" Type="http://schemas.openxmlformats.org/officeDocument/2006/relationships/tags" Target="../tags/tag528.xml"/><Relationship Id="rId26" Type="http://schemas.openxmlformats.org/officeDocument/2006/relationships/slide" Target="slide142.xml"/><Relationship Id="rId25" Type="http://schemas.openxmlformats.org/officeDocument/2006/relationships/tags" Target="../tags/tag527.xml"/><Relationship Id="rId24" Type="http://schemas.openxmlformats.org/officeDocument/2006/relationships/slide" Target="slide141.xml"/><Relationship Id="rId23" Type="http://schemas.openxmlformats.org/officeDocument/2006/relationships/tags" Target="../tags/tag526.xml"/><Relationship Id="rId22" Type="http://schemas.openxmlformats.org/officeDocument/2006/relationships/slide" Target="slide140.xml"/><Relationship Id="rId21" Type="http://schemas.openxmlformats.org/officeDocument/2006/relationships/tags" Target="../tags/tag525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524.xml"/><Relationship Id="rId18" Type="http://schemas.openxmlformats.org/officeDocument/2006/relationships/slide" Target="slide137.xml"/><Relationship Id="rId17" Type="http://schemas.openxmlformats.org/officeDocument/2006/relationships/tags" Target="../tags/tag523.xml"/><Relationship Id="rId16" Type="http://schemas.openxmlformats.org/officeDocument/2006/relationships/slide" Target="slide136.xml"/><Relationship Id="rId15" Type="http://schemas.openxmlformats.org/officeDocument/2006/relationships/tags" Target="../tags/tag522.xml"/><Relationship Id="rId14" Type="http://schemas.openxmlformats.org/officeDocument/2006/relationships/slide" Target="slide135.xml"/><Relationship Id="rId13" Type="http://schemas.openxmlformats.org/officeDocument/2006/relationships/tags" Target="../tags/tag521.xml"/><Relationship Id="rId12" Type="http://schemas.openxmlformats.org/officeDocument/2006/relationships/slide" Target="slide134.xml"/><Relationship Id="rId11" Type="http://schemas.openxmlformats.org/officeDocument/2006/relationships/tags" Target="../tags/tag520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39.xml.rels><?xml version="1.0" encoding="UTF-8" standalone="yes"?>
<Relationships xmlns="http://schemas.openxmlformats.org/package/2006/relationships"><Relationship Id="rId9" Type="http://schemas.openxmlformats.org/officeDocument/2006/relationships/tags" Target="../tags/tag540.xml"/><Relationship Id="rId8" Type="http://schemas.openxmlformats.org/officeDocument/2006/relationships/slide" Target="slide132.xml"/><Relationship Id="rId7" Type="http://schemas.openxmlformats.org/officeDocument/2006/relationships/tags" Target="../tags/tag539.xml"/><Relationship Id="rId6" Type="http://schemas.openxmlformats.org/officeDocument/2006/relationships/slide" Target="slide131.xml"/><Relationship Id="rId5" Type="http://schemas.openxmlformats.org/officeDocument/2006/relationships/tags" Target="../tags/tag538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557.xml"/><Relationship Id="rId41" Type="http://schemas.openxmlformats.org/officeDocument/2006/relationships/tags" Target="../tags/tag556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555.xml"/><Relationship Id="rId38" Type="http://schemas.openxmlformats.org/officeDocument/2006/relationships/slide" Target="slide138.xml"/><Relationship Id="rId37" Type="http://schemas.openxmlformats.org/officeDocument/2006/relationships/tags" Target="../tags/tag554.xml"/><Relationship Id="rId36" Type="http://schemas.openxmlformats.org/officeDocument/2006/relationships/slide" Target="slide148.xml"/><Relationship Id="rId35" Type="http://schemas.openxmlformats.org/officeDocument/2006/relationships/tags" Target="../tags/tag553.xml"/><Relationship Id="rId34" Type="http://schemas.openxmlformats.org/officeDocument/2006/relationships/slide" Target="slide147.xml"/><Relationship Id="rId33" Type="http://schemas.openxmlformats.org/officeDocument/2006/relationships/tags" Target="../tags/tag552.xml"/><Relationship Id="rId32" Type="http://schemas.openxmlformats.org/officeDocument/2006/relationships/slide" Target="slide146.xml"/><Relationship Id="rId31" Type="http://schemas.openxmlformats.org/officeDocument/2006/relationships/tags" Target="../tags/tag551.xml"/><Relationship Id="rId30" Type="http://schemas.openxmlformats.org/officeDocument/2006/relationships/slide" Target="slide144.xml"/><Relationship Id="rId3" Type="http://schemas.openxmlformats.org/officeDocument/2006/relationships/tags" Target="../tags/tag537.xml"/><Relationship Id="rId29" Type="http://schemas.openxmlformats.org/officeDocument/2006/relationships/tags" Target="../tags/tag550.xml"/><Relationship Id="rId28" Type="http://schemas.openxmlformats.org/officeDocument/2006/relationships/slide" Target="slide143.xml"/><Relationship Id="rId27" Type="http://schemas.openxmlformats.org/officeDocument/2006/relationships/tags" Target="../tags/tag549.xml"/><Relationship Id="rId26" Type="http://schemas.openxmlformats.org/officeDocument/2006/relationships/slide" Target="slide142.xml"/><Relationship Id="rId25" Type="http://schemas.openxmlformats.org/officeDocument/2006/relationships/tags" Target="../tags/tag548.xml"/><Relationship Id="rId24" Type="http://schemas.openxmlformats.org/officeDocument/2006/relationships/slide" Target="slide141.xml"/><Relationship Id="rId23" Type="http://schemas.openxmlformats.org/officeDocument/2006/relationships/tags" Target="../tags/tag547.xml"/><Relationship Id="rId22" Type="http://schemas.openxmlformats.org/officeDocument/2006/relationships/slide" Target="slide140.xml"/><Relationship Id="rId21" Type="http://schemas.openxmlformats.org/officeDocument/2006/relationships/tags" Target="../tags/tag546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545.xml"/><Relationship Id="rId18" Type="http://schemas.openxmlformats.org/officeDocument/2006/relationships/slide" Target="slide137.xml"/><Relationship Id="rId17" Type="http://schemas.openxmlformats.org/officeDocument/2006/relationships/tags" Target="../tags/tag544.xml"/><Relationship Id="rId16" Type="http://schemas.openxmlformats.org/officeDocument/2006/relationships/slide" Target="slide136.xml"/><Relationship Id="rId15" Type="http://schemas.openxmlformats.org/officeDocument/2006/relationships/tags" Target="../tags/tag543.xml"/><Relationship Id="rId14" Type="http://schemas.openxmlformats.org/officeDocument/2006/relationships/slide" Target="slide135.xml"/><Relationship Id="rId13" Type="http://schemas.openxmlformats.org/officeDocument/2006/relationships/tags" Target="../tags/tag542.xml"/><Relationship Id="rId12" Type="http://schemas.openxmlformats.org/officeDocument/2006/relationships/slide" Target="slide134.xml"/><Relationship Id="rId11" Type="http://schemas.openxmlformats.org/officeDocument/2006/relationships/tags" Target="../tags/tag541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72.xml"/><Relationship Id="rId1" Type="http://schemas.openxmlformats.org/officeDocument/2006/relationships/tags" Target="../tags/tag71.xml"/></Relationships>
</file>

<file path=ppt/slides/_rels/slide140.xml.rels><?xml version="1.0" encoding="UTF-8" standalone="yes"?>
<Relationships xmlns="http://schemas.openxmlformats.org/package/2006/relationships"><Relationship Id="rId9" Type="http://schemas.openxmlformats.org/officeDocument/2006/relationships/tags" Target="../tags/tag561.xml"/><Relationship Id="rId8" Type="http://schemas.openxmlformats.org/officeDocument/2006/relationships/slide" Target="slide132.xml"/><Relationship Id="rId7" Type="http://schemas.openxmlformats.org/officeDocument/2006/relationships/tags" Target="../tags/tag560.xml"/><Relationship Id="rId6" Type="http://schemas.openxmlformats.org/officeDocument/2006/relationships/slide" Target="slide131.xml"/><Relationship Id="rId5" Type="http://schemas.openxmlformats.org/officeDocument/2006/relationships/tags" Target="../tags/tag559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578.xml"/><Relationship Id="rId41" Type="http://schemas.openxmlformats.org/officeDocument/2006/relationships/tags" Target="../tags/tag577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576.xml"/><Relationship Id="rId38" Type="http://schemas.openxmlformats.org/officeDocument/2006/relationships/slide" Target="slide138.xml"/><Relationship Id="rId37" Type="http://schemas.openxmlformats.org/officeDocument/2006/relationships/tags" Target="../tags/tag575.xml"/><Relationship Id="rId36" Type="http://schemas.openxmlformats.org/officeDocument/2006/relationships/slide" Target="slide148.xml"/><Relationship Id="rId35" Type="http://schemas.openxmlformats.org/officeDocument/2006/relationships/tags" Target="../tags/tag574.xml"/><Relationship Id="rId34" Type="http://schemas.openxmlformats.org/officeDocument/2006/relationships/slide" Target="slide147.xml"/><Relationship Id="rId33" Type="http://schemas.openxmlformats.org/officeDocument/2006/relationships/tags" Target="../tags/tag573.xml"/><Relationship Id="rId32" Type="http://schemas.openxmlformats.org/officeDocument/2006/relationships/slide" Target="slide146.xml"/><Relationship Id="rId31" Type="http://schemas.openxmlformats.org/officeDocument/2006/relationships/tags" Target="../tags/tag572.xml"/><Relationship Id="rId30" Type="http://schemas.openxmlformats.org/officeDocument/2006/relationships/slide" Target="slide144.xml"/><Relationship Id="rId3" Type="http://schemas.openxmlformats.org/officeDocument/2006/relationships/tags" Target="../tags/tag558.xml"/><Relationship Id="rId29" Type="http://schemas.openxmlformats.org/officeDocument/2006/relationships/tags" Target="../tags/tag571.xml"/><Relationship Id="rId28" Type="http://schemas.openxmlformats.org/officeDocument/2006/relationships/slide" Target="slide143.xml"/><Relationship Id="rId27" Type="http://schemas.openxmlformats.org/officeDocument/2006/relationships/tags" Target="../tags/tag570.xml"/><Relationship Id="rId26" Type="http://schemas.openxmlformats.org/officeDocument/2006/relationships/slide" Target="slide142.xml"/><Relationship Id="rId25" Type="http://schemas.openxmlformats.org/officeDocument/2006/relationships/tags" Target="../tags/tag569.xml"/><Relationship Id="rId24" Type="http://schemas.openxmlformats.org/officeDocument/2006/relationships/slide" Target="slide141.xml"/><Relationship Id="rId23" Type="http://schemas.openxmlformats.org/officeDocument/2006/relationships/tags" Target="../tags/tag568.xml"/><Relationship Id="rId22" Type="http://schemas.openxmlformats.org/officeDocument/2006/relationships/slide" Target="slide140.xml"/><Relationship Id="rId21" Type="http://schemas.openxmlformats.org/officeDocument/2006/relationships/tags" Target="../tags/tag567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566.xml"/><Relationship Id="rId18" Type="http://schemas.openxmlformats.org/officeDocument/2006/relationships/slide" Target="slide137.xml"/><Relationship Id="rId17" Type="http://schemas.openxmlformats.org/officeDocument/2006/relationships/tags" Target="../tags/tag565.xml"/><Relationship Id="rId16" Type="http://schemas.openxmlformats.org/officeDocument/2006/relationships/slide" Target="slide136.xml"/><Relationship Id="rId15" Type="http://schemas.openxmlformats.org/officeDocument/2006/relationships/tags" Target="../tags/tag564.xml"/><Relationship Id="rId14" Type="http://schemas.openxmlformats.org/officeDocument/2006/relationships/slide" Target="slide135.xml"/><Relationship Id="rId13" Type="http://schemas.openxmlformats.org/officeDocument/2006/relationships/tags" Target="../tags/tag563.xml"/><Relationship Id="rId12" Type="http://schemas.openxmlformats.org/officeDocument/2006/relationships/slide" Target="slide134.xml"/><Relationship Id="rId11" Type="http://schemas.openxmlformats.org/officeDocument/2006/relationships/tags" Target="../tags/tag562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41.xml.rels><?xml version="1.0" encoding="UTF-8" standalone="yes"?>
<Relationships xmlns="http://schemas.openxmlformats.org/package/2006/relationships"><Relationship Id="rId9" Type="http://schemas.openxmlformats.org/officeDocument/2006/relationships/tags" Target="../tags/tag582.xml"/><Relationship Id="rId8" Type="http://schemas.openxmlformats.org/officeDocument/2006/relationships/slide" Target="slide132.xml"/><Relationship Id="rId7" Type="http://schemas.openxmlformats.org/officeDocument/2006/relationships/tags" Target="../tags/tag581.xml"/><Relationship Id="rId6" Type="http://schemas.openxmlformats.org/officeDocument/2006/relationships/slide" Target="slide131.xml"/><Relationship Id="rId5" Type="http://schemas.openxmlformats.org/officeDocument/2006/relationships/tags" Target="../tags/tag580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599.xml"/><Relationship Id="rId41" Type="http://schemas.openxmlformats.org/officeDocument/2006/relationships/tags" Target="../tags/tag598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597.xml"/><Relationship Id="rId38" Type="http://schemas.openxmlformats.org/officeDocument/2006/relationships/slide" Target="slide138.xml"/><Relationship Id="rId37" Type="http://schemas.openxmlformats.org/officeDocument/2006/relationships/tags" Target="../tags/tag596.xml"/><Relationship Id="rId36" Type="http://schemas.openxmlformats.org/officeDocument/2006/relationships/slide" Target="slide148.xml"/><Relationship Id="rId35" Type="http://schemas.openxmlformats.org/officeDocument/2006/relationships/tags" Target="../tags/tag595.xml"/><Relationship Id="rId34" Type="http://schemas.openxmlformats.org/officeDocument/2006/relationships/slide" Target="slide147.xml"/><Relationship Id="rId33" Type="http://schemas.openxmlformats.org/officeDocument/2006/relationships/tags" Target="../tags/tag594.xml"/><Relationship Id="rId32" Type="http://schemas.openxmlformats.org/officeDocument/2006/relationships/slide" Target="slide146.xml"/><Relationship Id="rId31" Type="http://schemas.openxmlformats.org/officeDocument/2006/relationships/tags" Target="../tags/tag593.xml"/><Relationship Id="rId30" Type="http://schemas.openxmlformats.org/officeDocument/2006/relationships/slide" Target="slide144.xml"/><Relationship Id="rId3" Type="http://schemas.openxmlformats.org/officeDocument/2006/relationships/tags" Target="../tags/tag579.xml"/><Relationship Id="rId29" Type="http://schemas.openxmlformats.org/officeDocument/2006/relationships/tags" Target="../tags/tag592.xml"/><Relationship Id="rId28" Type="http://schemas.openxmlformats.org/officeDocument/2006/relationships/slide" Target="slide143.xml"/><Relationship Id="rId27" Type="http://schemas.openxmlformats.org/officeDocument/2006/relationships/tags" Target="../tags/tag591.xml"/><Relationship Id="rId26" Type="http://schemas.openxmlformats.org/officeDocument/2006/relationships/slide" Target="slide142.xml"/><Relationship Id="rId25" Type="http://schemas.openxmlformats.org/officeDocument/2006/relationships/tags" Target="../tags/tag590.xml"/><Relationship Id="rId24" Type="http://schemas.openxmlformats.org/officeDocument/2006/relationships/slide" Target="slide141.xml"/><Relationship Id="rId23" Type="http://schemas.openxmlformats.org/officeDocument/2006/relationships/tags" Target="../tags/tag589.xml"/><Relationship Id="rId22" Type="http://schemas.openxmlformats.org/officeDocument/2006/relationships/slide" Target="slide140.xml"/><Relationship Id="rId21" Type="http://schemas.openxmlformats.org/officeDocument/2006/relationships/tags" Target="../tags/tag588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587.xml"/><Relationship Id="rId18" Type="http://schemas.openxmlformats.org/officeDocument/2006/relationships/slide" Target="slide137.xml"/><Relationship Id="rId17" Type="http://schemas.openxmlformats.org/officeDocument/2006/relationships/tags" Target="../tags/tag586.xml"/><Relationship Id="rId16" Type="http://schemas.openxmlformats.org/officeDocument/2006/relationships/slide" Target="slide136.xml"/><Relationship Id="rId15" Type="http://schemas.openxmlformats.org/officeDocument/2006/relationships/tags" Target="../tags/tag585.xml"/><Relationship Id="rId14" Type="http://schemas.openxmlformats.org/officeDocument/2006/relationships/slide" Target="slide135.xml"/><Relationship Id="rId13" Type="http://schemas.openxmlformats.org/officeDocument/2006/relationships/tags" Target="../tags/tag584.xml"/><Relationship Id="rId12" Type="http://schemas.openxmlformats.org/officeDocument/2006/relationships/slide" Target="slide134.xml"/><Relationship Id="rId11" Type="http://schemas.openxmlformats.org/officeDocument/2006/relationships/tags" Target="../tags/tag583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42.xml.rels><?xml version="1.0" encoding="UTF-8" standalone="yes"?>
<Relationships xmlns="http://schemas.openxmlformats.org/package/2006/relationships"><Relationship Id="rId9" Type="http://schemas.openxmlformats.org/officeDocument/2006/relationships/tags" Target="../tags/tag603.xml"/><Relationship Id="rId8" Type="http://schemas.openxmlformats.org/officeDocument/2006/relationships/slide" Target="slide132.xml"/><Relationship Id="rId7" Type="http://schemas.openxmlformats.org/officeDocument/2006/relationships/tags" Target="../tags/tag602.xml"/><Relationship Id="rId6" Type="http://schemas.openxmlformats.org/officeDocument/2006/relationships/slide" Target="slide131.xml"/><Relationship Id="rId5" Type="http://schemas.openxmlformats.org/officeDocument/2006/relationships/tags" Target="../tags/tag601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620.xml"/><Relationship Id="rId41" Type="http://schemas.openxmlformats.org/officeDocument/2006/relationships/tags" Target="../tags/tag619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618.xml"/><Relationship Id="rId38" Type="http://schemas.openxmlformats.org/officeDocument/2006/relationships/slide" Target="slide138.xml"/><Relationship Id="rId37" Type="http://schemas.openxmlformats.org/officeDocument/2006/relationships/tags" Target="../tags/tag617.xml"/><Relationship Id="rId36" Type="http://schemas.openxmlformats.org/officeDocument/2006/relationships/slide" Target="slide148.xml"/><Relationship Id="rId35" Type="http://schemas.openxmlformats.org/officeDocument/2006/relationships/tags" Target="../tags/tag616.xml"/><Relationship Id="rId34" Type="http://schemas.openxmlformats.org/officeDocument/2006/relationships/slide" Target="slide147.xml"/><Relationship Id="rId33" Type="http://schemas.openxmlformats.org/officeDocument/2006/relationships/tags" Target="../tags/tag615.xml"/><Relationship Id="rId32" Type="http://schemas.openxmlformats.org/officeDocument/2006/relationships/slide" Target="slide146.xml"/><Relationship Id="rId31" Type="http://schemas.openxmlformats.org/officeDocument/2006/relationships/tags" Target="../tags/tag614.xml"/><Relationship Id="rId30" Type="http://schemas.openxmlformats.org/officeDocument/2006/relationships/slide" Target="slide144.xml"/><Relationship Id="rId3" Type="http://schemas.openxmlformats.org/officeDocument/2006/relationships/tags" Target="../tags/tag600.xml"/><Relationship Id="rId29" Type="http://schemas.openxmlformats.org/officeDocument/2006/relationships/tags" Target="../tags/tag613.xml"/><Relationship Id="rId28" Type="http://schemas.openxmlformats.org/officeDocument/2006/relationships/slide" Target="slide143.xml"/><Relationship Id="rId27" Type="http://schemas.openxmlformats.org/officeDocument/2006/relationships/tags" Target="../tags/tag612.xml"/><Relationship Id="rId26" Type="http://schemas.openxmlformats.org/officeDocument/2006/relationships/slide" Target="slide142.xml"/><Relationship Id="rId25" Type="http://schemas.openxmlformats.org/officeDocument/2006/relationships/tags" Target="../tags/tag611.xml"/><Relationship Id="rId24" Type="http://schemas.openxmlformats.org/officeDocument/2006/relationships/slide" Target="slide141.xml"/><Relationship Id="rId23" Type="http://schemas.openxmlformats.org/officeDocument/2006/relationships/tags" Target="../tags/tag610.xml"/><Relationship Id="rId22" Type="http://schemas.openxmlformats.org/officeDocument/2006/relationships/slide" Target="slide140.xml"/><Relationship Id="rId21" Type="http://schemas.openxmlformats.org/officeDocument/2006/relationships/tags" Target="../tags/tag609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608.xml"/><Relationship Id="rId18" Type="http://schemas.openxmlformats.org/officeDocument/2006/relationships/slide" Target="slide137.xml"/><Relationship Id="rId17" Type="http://schemas.openxmlformats.org/officeDocument/2006/relationships/tags" Target="../tags/tag607.xml"/><Relationship Id="rId16" Type="http://schemas.openxmlformats.org/officeDocument/2006/relationships/slide" Target="slide136.xml"/><Relationship Id="rId15" Type="http://schemas.openxmlformats.org/officeDocument/2006/relationships/tags" Target="../tags/tag606.xml"/><Relationship Id="rId14" Type="http://schemas.openxmlformats.org/officeDocument/2006/relationships/slide" Target="slide135.xml"/><Relationship Id="rId13" Type="http://schemas.openxmlformats.org/officeDocument/2006/relationships/tags" Target="../tags/tag605.xml"/><Relationship Id="rId12" Type="http://schemas.openxmlformats.org/officeDocument/2006/relationships/slide" Target="slide134.xml"/><Relationship Id="rId11" Type="http://schemas.openxmlformats.org/officeDocument/2006/relationships/tags" Target="../tags/tag604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43.xml.rels><?xml version="1.0" encoding="UTF-8" standalone="yes"?>
<Relationships xmlns="http://schemas.openxmlformats.org/package/2006/relationships"><Relationship Id="rId9" Type="http://schemas.openxmlformats.org/officeDocument/2006/relationships/tags" Target="../tags/tag624.xml"/><Relationship Id="rId8" Type="http://schemas.openxmlformats.org/officeDocument/2006/relationships/slide" Target="slide132.xml"/><Relationship Id="rId7" Type="http://schemas.openxmlformats.org/officeDocument/2006/relationships/tags" Target="../tags/tag623.xml"/><Relationship Id="rId6" Type="http://schemas.openxmlformats.org/officeDocument/2006/relationships/slide" Target="slide131.xml"/><Relationship Id="rId5" Type="http://schemas.openxmlformats.org/officeDocument/2006/relationships/tags" Target="../tags/tag622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641.xml"/><Relationship Id="rId41" Type="http://schemas.openxmlformats.org/officeDocument/2006/relationships/tags" Target="../tags/tag640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639.xml"/><Relationship Id="rId38" Type="http://schemas.openxmlformats.org/officeDocument/2006/relationships/slide" Target="slide138.xml"/><Relationship Id="rId37" Type="http://schemas.openxmlformats.org/officeDocument/2006/relationships/tags" Target="../tags/tag638.xml"/><Relationship Id="rId36" Type="http://schemas.openxmlformats.org/officeDocument/2006/relationships/slide" Target="slide148.xml"/><Relationship Id="rId35" Type="http://schemas.openxmlformats.org/officeDocument/2006/relationships/tags" Target="../tags/tag637.xml"/><Relationship Id="rId34" Type="http://schemas.openxmlformats.org/officeDocument/2006/relationships/slide" Target="slide147.xml"/><Relationship Id="rId33" Type="http://schemas.openxmlformats.org/officeDocument/2006/relationships/tags" Target="../tags/tag636.xml"/><Relationship Id="rId32" Type="http://schemas.openxmlformats.org/officeDocument/2006/relationships/slide" Target="slide146.xml"/><Relationship Id="rId31" Type="http://schemas.openxmlformats.org/officeDocument/2006/relationships/tags" Target="../tags/tag635.xml"/><Relationship Id="rId30" Type="http://schemas.openxmlformats.org/officeDocument/2006/relationships/slide" Target="slide144.xml"/><Relationship Id="rId3" Type="http://schemas.openxmlformats.org/officeDocument/2006/relationships/tags" Target="../tags/tag621.xml"/><Relationship Id="rId29" Type="http://schemas.openxmlformats.org/officeDocument/2006/relationships/tags" Target="../tags/tag634.xml"/><Relationship Id="rId28" Type="http://schemas.openxmlformats.org/officeDocument/2006/relationships/slide" Target="slide143.xml"/><Relationship Id="rId27" Type="http://schemas.openxmlformats.org/officeDocument/2006/relationships/tags" Target="../tags/tag633.xml"/><Relationship Id="rId26" Type="http://schemas.openxmlformats.org/officeDocument/2006/relationships/slide" Target="slide142.xml"/><Relationship Id="rId25" Type="http://schemas.openxmlformats.org/officeDocument/2006/relationships/tags" Target="../tags/tag632.xml"/><Relationship Id="rId24" Type="http://schemas.openxmlformats.org/officeDocument/2006/relationships/slide" Target="slide141.xml"/><Relationship Id="rId23" Type="http://schemas.openxmlformats.org/officeDocument/2006/relationships/tags" Target="../tags/tag631.xml"/><Relationship Id="rId22" Type="http://schemas.openxmlformats.org/officeDocument/2006/relationships/slide" Target="slide140.xml"/><Relationship Id="rId21" Type="http://schemas.openxmlformats.org/officeDocument/2006/relationships/tags" Target="../tags/tag630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629.xml"/><Relationship Id="rId18" Type="http://schemas.openxmlformats.org/officeDocument/2006/relationships/slide" Target="slide137.xml"/><Relationship Id="rId17" Type="http://schemas.openxmlformats.org/officeDocument/2006/relationships/tags" Target="../tags/tag628.xml"/><Relationship Id="rId16" Type="http://schemas.openxmlformats.org/officeDocument/2006/relationships/slide" Target="slide136.xml"/><Relationship Id="rId15" Type="http://schemas.openxmlformats.org/officeDocument/2006/relationships/tags" Target="../tags/tag627.xml"/><Relationship Id="rId14" Type="http://schemas.openxmlformats.org/officeDocument/2006/relationships/slide" Target="slide135.xml"/><Relationship Id="rId13" Type="http://schemas.openxmlformats.org/officeDocument/2006/relationships/tags" Target="../tags/tag626.xml"/><Relationship Id="rId12" Type="http://schemas.openxmlformats.org/officeDocument/2006/relationships/slide" Target="slide134.xml"/><Relationship Id="rId11" Type="http://schemas.openxmlformats.org/officeDocument/2006/relationships/tags" Target="../tags/tag625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44.xml.rels><?xml version="1.0" encoding="UTF-8" standalone="yes"?>
<Relationships xmlns="http://schemas.openxmlformats.org/package/2006/relationships"><Relationship Id="rId9" Type="http://schemas.openxmlformats.org/officeDocument/2006/relationships/tags" Target="../tags/tag645.xml"/><Relationship Id="rId8" Type="http://schemas.openxmlformats.org/officeDocument/2006/relationships/slide" Target="slide132.xml"/><Relationship Id="rId7" Type="http://schemas.openxmlformats.org/officeDocument/2006/relationships/tags" Target="../tags/tag644.xml"/><Relationship Id="rId6" Type="http://schemas.openxmlformats.org/officeDocument/2006/relationships/slide" Target="slide131.xml"/><Relationship Id="rId5" Type="http://schemas.openxmlformats.org/officeDocument/2006/relationships/tags" Target="../tags/tag643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662.xml"/><Relationship Id="rId41" Type="http://schemas.openxmlformats.org/officeDocument/2006/relationships/tags" Target="../tags/tag661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660.xml"/><Relationship Id="rId38" Type="http://schemas.openxmlformats.org/officeDocument/2006/relationships/slide" Target="slide138.xml"/><Relationship Id="rId37" Type="http://schemas.openxmlformats.org/officeDocument/2006/relationships/tags" Target="../tags/tag659.xml"/><Relationship Id="rId36" Type="http://schemas.openxmlformats.org/officeDocument/2006/relationships/slide" Target="slide148.xml"/><Relationship Id="rId35" Type="http://schemas.openxmlformats.org/officeDocument/2006/relationships/tags" Target="../tags/tag658.xml"/><Relationship Id="rId34" Type="http://schemas.openxmlformats.org/officeDocument/2006/relationships/slide" Target="slide147.xml"/><Relationship Id="rId33" Type="http://schemas.openxmlformats.org/officeDocument/2006/relationships/tags" Target="../tags/tag657.xml"/><Relationship Id="rId32" Type="http://schemas.openxmlformats.org/officeDocument/2006/relationships/slide" Target="slide146.xml"/><Relationship Id="rId31" Type="http://schemas.openxmlformats.org/officeDocument/2006/relationships/tags" Target="../tags/tag656.xml"/><Relationship Id="rId30" Type="http://schemas.openxmlformats.org/officeDocument/2006/relationships/slide" Target="slide144.xml"/><Relationship Id="rId3" Type="http://schemas.openxmlformats.org/officeDocument/2006/relationships/tags" Target="../tags/tag642.xml"/><Relationship Id="rId29" Type="http://schemas.openxmlformats.org/officeDocument/2006/relationships/tags" Target="../tags/tag655.xml"/><Relationship Id="rId28" Type="http://schemas.openxmlformats.org/officeDocument/2006/relationships/slide" Target="slide143.xml"/><Relationship Id="rId27" Type="http://schemas.openxmlformats.org/officeDocument/2006/relationships/tags" Target="../tags/tag654.xml"/><Relationship Id="rId26" Type="http://schemas.openxmlformats.org/officeDocument/2006/relationships/slide" Target="slide142.xml"/><Relationship Id="rId25" Type="http://schemas.openxmlformats.org/officeDocument/2006/relationships/tags" Target="../tags/tag653.xml"/><Relationship Id="rId24" Type="http://schemas.openxmlformats.org/officeDocument/2006/relationships/slide" Target="slide141.xml"/><Relationship Id="rId23" Type="http://schemas.openxmlformats.org/officeDocument/2006/relationships/tags" Target="../tags/tag652.xml"/><Relationship Id="rId22" Type="http://schemas.openxmlformats.org/officeDocument/2006/relationships/slide" Target="slide140.xml"/><Relationship Id="rId21" Type="http://schemas.openxmlformats.org/officeDocument/2006/relationships/tags" Target="../tags/tag651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650.xml"/><Relationship Id="rId18" Type="http://schemas.openxmlformats.org/officeDocument/2006/relationships/slide" Target="slide137.xml"/><Relationship Id="rId17" Type="http://schemas.openxmlformats.org/officeDocument/2006/relationships/tags" Target="../tags/tag649.xml"/><Relationship Id="rId16" Type="http://schemas.openxmlformats.org/officeDocument/2006/relationships/slide" Target="slide136.xml"/><Relationship Id="rId15" Type="http://schemas.openxmlformats.org/officeDocument/2006/relationships/tags" Target="../tags/tag648.xml"/><Relationship Id="rId14" Type="http://schemas.openxmlformats.org/officeDocument/2006/relationships/slide" Target="slide135.xml"/><Relationship Id="rId13" Type="http://schemas.openxmlformats.org/officeDocument/2006/relationships/tags" Target="../tags/tag647.xml"/><Relationship Id="rId12" Type="http://schemas.openxmlformats.org/officeDocument/2006/relationships/slide" Target="slide134.xml"/><Relationship Id="rId11" Type="http://schemas.openxmlformats.org/officeDocument/2006/relationships/tags" Target="../tags/tag646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45.xml.rels><?xml version="1.0" encoding="UTF-8" standalone="yes"?>
<Relationships xmlns="http://schemas.openxmlformats.org/package/2006/relationships"><Relationship Id="rId9" Type="http://schemas.openxmlformats.org/officeDocument/2006/relationships/tags" Target="../tags/tag666.xml"/><Relationship Id="rId8" Type="http://schemas.openxmlformats.org/officeDocument/2006/relationships/slide" Target="slide132.xml"/><Relationship Id="rId7" Type="http://schemas.openxmlformats.org/officeDocument/2006/relationships/tags" Target="../tags/tag665.xml"/><Relationship Id="rId6" Type="http://schemas.openxmlformats.org/officeDocument/2006/relationships/slide" Target="slide131.xml"/><Relationship Id="rId5" Type="http://schemas.openxmlformats.org/officeDocument/2006/relationships/tags" Target="../tags/tag664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683.xml"/><Relationship Id="rId41" Type="http://schemas.openxmlformats.org/officeDocument/2006/relationships/tags" Target="../tags/tag682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681.xml"/><Relationship Id="rId38" Type="http://schemas.openxmlformats.org/officeDocument/2006/relationships/slide" Target="slide138.xml"/><Relationship Id="rId37" Type="http://schemas.openxmlformats.org/officeDocument/2006/relationships/tags" Target="../tags/tag680.xml"/><Relationship Id="rId36" Type="http://schemas.openxmlformats.org/officeDocument/2006/relationships/slide" Target="slide148.xml"/><Relationship Id="rId35" Type="http://schemas.openxmlformats.org/officeDocument/2006/relationships/tags" Target="../tags/tag679.xml"/><Relationship Id="rId34" Type="http://schemas.openxmlformats.org/officeDocument/2006/relationships/slide" Target="slide147.xml"/><Relationship Id="rId33" Type="http://schemas.openxmlformats.org/officeDocument/2006/relationships/tags" Target="../tags/tag678.xml"/><Relationship Id="rId32" Type="http://schemas.openxmlformats.org/officeDocument/2006/relationships/slide" Target="slide146.xml"/><Relationship Id="rId31" Type="http://schemas.openxmlformats.org/officeDocument/2006/relationships/tags" Target="../tags/tag677.xml"/><Relationship Id="rId30" Type="http://schemas.openxmlformats.org/officeDocument/2006/relationships/slide" Target="slide144.xml"/><Relationship Id="rId3" Type="http://schemas.openxmlformats.org/officeDocument/2006/relationships/tags" Target="../tags/tag663.xml"/><Relationship Id="rId29" Type="http://schemas.openxmlformats.org/officeDocument/2006/relationships/tags" Target="../tags/tag676.xml"/><Relationship Id="rId28" Type="http://schemas.openxmlformats.org/officeDocument/2006/relationships/slide" Target="slide143.xml"/><Relationship Id="rId27" Type="http://schemas.openxmlformats.org/officeDocument/2006/relationships/tags" Target="../tags/tag675.xml"/><Relationship Id="rId26" Type="http://schemas.openxmlformats.org/officeDocument/2006/relationships/slide" Target="slide142.xml"/><Relationship Id="rId25" Type="http://schemas.openxmlformats.org/officeDocument/2006/relationships/tags" Target="../tags/tag674.xml"/><Relationship Id="rId24" Type="http://schemas.openxmlformats.org/officeDocument/2006/relationships/slide" Target="slide141.xml"/><Relationship Id="rId23" Type="http://schemas.openxmlformats.org/officeDocument/2006/relationships/tags" Target="../tags/tag673.xml"/><Relationship Id="rId22" Type="http://schemas.openxmlformats.org/officeDocument/2006/relationships/slide" Target="slide140.xml"/><Relationship Id="rId21" Type="http://schemas.openxmlformats.org/officeDocument/2006/relationships/tags" Target="../tags/tag672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671.xml"/><Relationship Id="rId18" Type="http://schemas.openxmlformats.org/officeDocument/2006/relationships/slide" Target="slide137.xml"/><Relationship Id="rId17" Type="http://schemas.openxmlformats.org/officeDocument/2006/relationships/tags" Target="../tags/tag670.xml"/><Relationship Id="rId16" Type="http://schemas.openxmlformats.org/officeDocument/2006/relationships/slide" Target="slide136.xml"/><Relationship Id="rId15" Type="http://schemas.openxmlformats.org/officeDocument/2006/relationships/tags" Target="../tags/tag669.xml"/><Relationship Id="rId14" Type="http://schemas.openxmlformats.org/officeDocument/2006/relationships/slide" Target="slide135.xml"/><Relationship Id="rId13" Type="http://schemas.openxmlformats.org/officeDocument/2006/relationships/tags" Target="../tags/tag668.xml"/><Relationship Id="rId12" Type="http://schemas.openxmlformats.org/officeDocument/2006/relationships/slide" Target="slide134.xml"/><Relationship Id="rId11" Type="http://schemas.openxmlformats.org/officeDocument/2006/relationships/tags" Target="../tags/tag667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46.xml.rels><?xml version="1.0" encoding="UTF-8" standalone="yes"?>
<Relationships xmlns="http://schemas.openxmlformats.org/package/2006/relationships"><Relationship Id="rId9" Type="http://schemas.openxmlformats.org/officeDocument/2006/relationships/tags" Target="../tags/tag687.xml"/><Relationship Id="rId8" Type="http://schemas.openxmlformats.org/officeDocument/2006/relationships/slide" Target="slide132.xml"/><Relationship Id="rId7" Type="http://schemas.openxmlformats.org/officeDocument/2006/relationships/tags" Target="../tags/tag686.xml"/><Relationship Id="rId6" Type="http://schemas.openxmlformats.org/officeDocument/2006/relationships/slide" Target="slide131.xml"/><Relationship Id="rId5" Type="http://schemas.openxmlformats.org/officeDocument/2006/relationships/tags" Target="../tags/tag685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704.xml"/><Relationship Id="rId41" Type="http://schemas.openxmlformats.org/officeDocument/2006/relationships/tags" Target="../tags/tag703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702.xml"/><Relationship Id="rId38" Type="http://schemas.openxmlformats.org/officeDocument/2006/relationships/slide" Target="slide138.xml"/><Relationship Id="rId37" Type="http://schemas.openxmlformats.org/officeDocument/2006/relationships/tags" Target="../tags/tag701.xml"/><Relationship Id="rId36" Type="http://schemas.openxmlformats.org/officeDocument/2006/relationships/slide" Target="slide148.xml"/><Relationship Id="rId35" Type="http://schemas.openxmlformats.org/officeDocument/2006/relationships/tags" Target="../tags/tag700.xml"/><Relationship Id="rId34" Type="http://schemas.openxmlformats.org/officeDocument/2006/relationships/slide" Target="slide147.xml"/><Relationship Id="rId33" Type="http://schemas.openxmlformats.org/officeDocument/2006/relationships/tags" Target="../tags/tag699.xml"/><Relationship Id="rId32" Type="http://schemas.openxmlformats.org/officeDocument/2006/relationships/slide" Target="slide146.xml"/><Relationship Id="rId31" Type="http://schemas.openxmlformats.org/officeDocument/2006/relationships/tags" Target="../tags/tag698.xml"/><Relationship Id="rId30" Type="http://schemas.openxmlformats.org/officeDocument/2006/relationships/slide" Target="slide144.xml"/><Relationship Id="rId3" Type="http://schemas.openxmlformats.org/officeDocument/2006/relationships/tags" Target="../tags/tag684.xml"/><Relationship Id="rId29" Type="http://schemas.openxmlformats.org/officeDocument/2006/relationships/tags" Target="../tags/tag697.xml"/><Relationship Id="rId28" Type="http://schemas.openxmlformats.org/officeDocument/2006/relationships/slide" Target="slide143.xml"/><Relationship Id="rId27" Type="http://schemas.openxmlformats.org/officeDocument/2006/relationships/tags" Target="../tags/tag696.xml"/><Relationship Id="rId26" Type="http://schemas.openxmlformats.org/officeDocument/2006/relationships/slide" Target="slide142.xml"/><Relationship Id="rId25" Type="http://schemas.openxmlformats.org/officeDocument/2006/relationships/tags" Target="../tags/tag695.xml"/><Relationship Id="rId24" Type="http://schemas.openxmlformats.org/officeDocument/2006/relationships/slide" Target="slide141.xml"/><Relationship Id="rId23" Type="http://schemas.openxmlformats.org/officeDocument/2006/relationships/tags" Target="../tags/tag694.xml"/><Relationship Id="rId22" Type="http://schemas.openxmlformats.org/officeDocument/2006/relationships/slide" Target="slide140.xml"/><Relationship Id="rId21" Type="http://schemas.openxmlformats.org/officeDocument/2006/relationships/tags" Target="../tags/tag693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692.xml"/><Relationship Id="rId18" Type="http://schemas.openxmlformats.org/officeDocument/2006/relationships/slide" Target="slide137.xml"/><Relationship Id="rId17" Type="http://schemas.openxmlformats.org/officeDocument/2006/relationships/tags" Target="../tags/tag691.xml"/><Relationship Id="rId16" Type="http://schemas.openxmlformats.org/officeDocument/2006/relationships/slide" Target="slide136.xml"/><Relationship Id="rId15" Type="http://schemas.openxmlformats.org/officeDocument/2006/relationships/tags" Target="../tags/tag690.xml"/><Relationship Id="rId14" Type="http://schemas.openxmlformats.org/officeDocument/2006/relationships/slide" Target="slide135.xml"/><Relationship Id="rId13" Type="http://schemas.openxmlformats.org/officeDocument/2006/relationships/tags" Target="../tags/tag689.xml"/><Relationship Id="rId12" Type="http://schemas.openxmlformats.org/officeDocument/2006/relationships/slide" Target="slide134.xml"/><Relationship Id="rId11" Type="http://schemas.openxmlformats.org/officeDocument/2006/relationships/tags" Target="../tags/tag688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47.xml.rels><?xml version="1.0" encoding="UTF-8" standalone="yes"?>
<Relationships xmlns="http://schemas.openxmlformats.org/package/2006/relationships"><Relationship Id="rId9" Type="http://schemas.openxmlformats.org/officeDocument/2006/relationships/tags" Target="../tags/tag708.xml"/><Relationship Id="rId8" Type="http://schemas.openxmlformats.org/officeDocument/2006/relationships/slide" Target="slide132.xml"/><Relationship Id="rId7" Type="http://schemas.openxmlformats.org/officeDocument/2006/relationships/tags" Target="../tags/tag707.xml"/><Relationship Id="rId6" Type="http://schemas.openxmlformats.org/officeDocument/2006/relationships/slide" Target="slide131.xml"/><Relationship Id="rId5" Type="http://schemas.openxmlformats.org/officeDocument/2006/relationships/tags" Target="../tags/tag706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725.xml"/><Relationship Id="rId41" Type="http://schemas.openxmlformats.org/officeDocument/2006/relationships/tags" Target="../tags/tag724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723.xml"/><Relationship Id="rId38" Type="http://schemas.openxmlformats.org/officeDocument/2006/relationships/slide" Target="slide138.xml"/><Relationship Id="rId37" Type="http://schemas.openxmlformats.org/officeDocument/2006/relationships/tags" Target="../tags/tag722.xml"/><Relationship Id="rId36" Type="http://schemas.openxmlformats.org/officeDocument/2006/relationships/slide" Target="slide148.xml"/><Relationship Id="rId35" Type="http://schemas.openxmlformats.org/officeDocument/2006/relationships/tags" Target="../tags/tag721.xml"/><Relationship Id="rId34" Type="http://schemas.openxmlformats.org/officeDocument/2006/relationships/slide" Target="slide147.xml"/><Relationship Id="rId33" Type="http://schemas.openxmlformats.org/officeDocument/2006/relationships/tags" Target="../tags/tag720.xml"/><Relationship Id="rId32" Type="http://schemas.openxmlformats.org/officeDocument/2006/relationships/slide" Target="slide146.xml"/><Relationship Id="rId31" Type="http://schemas.openxmlformats.org/officeDocument/2006/relationships/tags" Target="../tags/tag719.xml"/><Relationship Id="rId30" Type="http://schemas.openxmlformats.org/officeDocument/2006/relationships/slide" Target="slide144.xml"/><Relationship Id="rId3" Type="http://schemas.openxmlformats.org/officeDocument/2006/relationships/tags" Target="../tags/tag705.xml"/><Relationship Id="rId29" Type="http://schemas.openxmlformats.org/officeDocument/2006/relationships/tags" Target="../tags/tag718.xml"/><Relationship Id="rId28" Type="http://schemas.openxmlformats.org/officeDocument/2006/relationships/slide" Target="slide143.xml"/><Relationship Id="rId27" Type="http://schemas.openxmlformats.org/officeDocument/2006/relationships/tags" Target="../tags/tag717.xml"/><Relationship Id="rId26" Type="http://schemas.openxmlformats.org/officeDocument/2006/relationships/slide" Target="slide142.xml"/><Relationship Id="rId25" Type="http://schemas.openxmlformats.org/officeDocument/2006/relationships/tags" Target="../tags/tag716.xml"/><Relationship Id="rId24" Type="http://schemas.openxmlformats.org/officeDocument/2006/relationships/slide" Target="slide141.xml"/><Relationship Id="rId23" Type="http://schemas.openxmlformats.org/officeDocument/2006/relationships/tags" Target="../tags/tag715.xml"/><Relationship Id="rId22" Type="http://schemas.openxmlformats.org/officeDocument/2006/relationships/slide" Target="slide140.xml"/><Relationship Id="rId21" Type="http://schemas.openxmlformats.org/officeDocument/2006/relationships/tags" Target="../tags/tag714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713.xml"/><Relationship Id="rId18" Type="http://schemas.openxmlformats.org/officeDocument/2006/relationships/slide" Target="slide137.xml"/><Relationship Id="rId17" Type="http://schemas.openxmlformats.org/officeDocument/2006/relationships/tags" Target="../tags/tag712.xml"/><Relationship Id="rId16" Type="http://schemas.openxmlformats.org/officeDocument/2006/relationships/slide" Target="slide136.xml"/><Relationship Id="rId15" Type="http://schemas.openxmlformats.org/officeDocument/2006/relationships/tags" Target="../tags/tag711.xml"/><Relationship Id="rId14" Type="http://schemas.openxmlformats.org/officeDocument/2006/relationships/slide" Target="slide135.xml"/><Relationship Id="rId13" Type="http://schemas.openxmlformats.org/officeDocument/2006/relationships/tags" Target="../tags/tag710.xml"/><Relationship Id="rId12" Type="http://schemas.openxmlformats.org/officeDocument/2006/relationships/slide" Target="slide134.xml"/><Relationship Id="rId11" Type="http://schemas.openxmlformats.org/officeDocument/2006/relationships/tags" Target="../tags/tag709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48.xml.rels><?xml version="1.0" encoding="UTF-8" standalone="yes"?>
<Relationships xmlns="http://schemas.openxmlformats.org/package/2006/relationships"><Relationship Id="rId9" Type="http://schemas.openxmlformats.org/officeDocument/2006/relationships/tags" Target="../tags/tag729.xml"/><Relationship Id="rId8" Type="http://schemas.openxmlformats.org/officeDocument/2006/relationships/slide" Target="slide132.xml"/><Relationship Id="rId7" Type="http://schemas.openxmlformats.org/officeDocument/2006/relationships/tags" Target="../tags/tag728.xml"/><Relationship Id="rId6" Type="http://schemas.openxmlformats.org/officeDocument/2006/relationships/slide" Target="slide131.xml"/><Relationship Id="rId5" Type="http://schemas.openxmlformats.org/officeDocument/2006/relationships/tags" Target="../tags/tag727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746.xml"/><Relationship Id="rId41" Type="http://schemas.openxmlformats.org/officeDocument/2006/relationships/tags" Target="../tags/tag745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744.xml"/><Relationship Id="rId38" Type="http://schemas.openxmlformats.org/officeDocument/2006/relationships/slide" Target="slide138.xml"/><Relationship Id="rId37" Type="http://schemas.openxmlformats.org/officeDocument/2006/relationships/tags" Target="../tags/tag743.xml"/><Relationship Id="rId36" Type="http://schemas.openxmlformats.org/officeDocument/2006/relationships/slide" Target="slide148.xml"/><Relationship Id="rId35" Type="http://schemas.openxmlformats.org/officeDocument/2006/relationships/tags" Target="../tags/tag742.xml"/><Relationship Id="rId34" Type="http://schemas.openxmlformats.org/officeDocument/2006/relationships/slide" Target="slide147.xml"/><Relationship Id="rId33" Type="http://schemas.openxmlformats.org/officeDocument/2006/relationships/tags" Target="../tags/tag741.xml"/><Relationship Id="rId32" Type="http://schemas.openxmlformats.org/officeDocument/2006/relationships/slide" Target="slide146.xml"/><Relationship Id="rId31" Type="http://schemas.openxmlformats.org/officeDocument/2006/relationships/tags" Target="../tags/tag740.xml"/><Relationship Id="rId30" Type="http://schemas.openxmlformats.org/officeDocument/2006/relationships/slide" Target="slide144.xml"/><Relationship Id="rId3" Type="http://schemas.openxmlformats.org/officeDocument/2006/relationships/tags" Target="../tags/tag726.xml"/><Relationship Id="rId29" Type="http://schemas.openxmlformats.org/officeDocument/2006/relationships/tags" Target="../tags/tag739.xml"/><Relationship Id="rId28" Type="http://schemas.openxmlformats.org/officeDocument/2006/relationships/slide" Target="slide143.xml"/><Relationship Id="rId27" Type="http://schemas.openxmlformats.org/officeDocument/2006/relationships/tags" Target="../tags/tag738.xml"/><Relationship Id="rId26" Type="http://schemas.openxmlformats.org/officeDocument/2006/relationships/slide" Target="slide142.xml"/><Relationship Id="rId25" Type="http://schemas.openxmlformats.org/officeDocument/2006/relationships/tags" Target="../tags/tag737.xml"/><Relationship Id="rId24" Type="http://schemas.openxmlformats.org/officeDocument/2006/relationships/slide" Target="slide141.xml"/><Relationship Id="rId23" Type="http://schemas.openxmlformats.org/officeDocument/2006/relationships/tags" Target="../tags/tag736.xml"/><Relationship Id="rId22" Type="http://schemas.openxmlformats.org/officeDocument/2006/relationships/slide" Target="slide140.xml"/><Relationship Id="rId21" Type="http://schemas.openxmlformats.org/officeDocument/2006/relationships/tags" Target="../tags/tag735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734.xml"/><Relationship Id="rId18" Type="http://schemas.openxmlformats.org/officeDocument/2006/relationships/slide" Target="slide137.xml"/><Relationship Id="rId17" Type="http://schemas.openxmlformats.org/officeDocument/2006/relationships/tags" Target="../tags/tag733.xml"/><Relationship Id="rId16" Type="http://schemas.openxmlformats.org/officeDocument/2006/relationships/slide" Target="slide136.xml"/><Relationship Id="rId15" Type="http://schemas.openxmlformats.org/officeDocument/2006/relationships/tags" Target="../tags/tag732.xml"/><Relationship Id="rId14" Type="http://schemas.openxmlformats.org/officeDocument/2006/relationships/slide" Target="slide135.xml"/><Relationship Id="rId13" Type="http://schemas.openxmlformats.org/officeDocument/2006/relationships/tags" Target="../tags/tag731.xml"/><Relationship Id="rId12" Type="http://schemas.openxmlformats.org/officeDocument/2006/relationships/slide" Target="slide134.xml"/><Relationship Id="rId11" Type="http://schemas.openxmlformats.org/officeDocument/2006/relationships/tags" Target="../tags/tag730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49.xml.rels><?xml version="1.0" encoding="UTF-8" standalone="yes"?>
<Relationships xmlns="http://schemas.openxmlformats.org/package/2006/relationships"><Relationship Id="rId9" Type="http://schemas.openxmlformats.org/officeDocument/2006/relationships/tags" Target="../tags/tag750.xml"/><Relationship Id="rId8" Type="http://schemas.openxmlformats.org/officeDocument/2006/relationships/slide" Target="slide132.xml"/><Relationship Id="rId7" Type="http://schemas.openxmlformats.org/officeDocument/2006/relationships/tags" Target="../tags/tag749.xml"/><Relationship Id="rId6" Type="http://schemas.openxmlformats.org/officeDocument/2006/relationships/slide" Target="slide131.xml"/><Relationship Id="rId5" Type="http://schemas.openxmlformats.org/officeDocument/2006/relationships/tags" Target="../tags/tag748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767.xml"/><Relationship Id="rId41" Type="http://schemas.openxmlformats.org/officeDocument/2006/relationships/tags" Target="../tags/tag766.xml"/><Relationship Id="rId40" Type="http://schemas.openxmlformats.org/officeDocument/2006/relationships/slide" Target="slide149.xml"/><Relationship Id="rId4" Type="http://schemas.openxmlformats.org/officeDocument/2006/relationships/slide" Target="slide130.xml"/><Relationship Id="rId39" Type="http://schemas.openxmlformats.org/officeDocument/2006/relationships/tags" Target="../tags/tag765.xml"/><Relationship Id="rId38" Type="http://schemas.openxmlformats.org/officeDocument/2006/relationships/slide" Target="slide138.xml"/><Relationship Id="rId37" Type="http://schemas.openxmlformats.org/officeDocument/2006/relationships/tags" Target="../tags/tag764.xml"/><Relationship Id="rId36" Type="http://schemas.openxmlformats.org/officeDocument/2006/relationships/slide" Target="slide148.xml"/><Relationship Id="rId35" Type="http://schemas.openxmlformats.org/officeDocument/2006/relationships/tags" Target="../tags/tag763.xml"/><Relationship Id="rId34" Type="http://schemas.openxmlformats.org/officeDocument/2006/relationships/slide" Target="slide147.xml"/><Relationship Id="rId33" Type="http://schemas.openxmlformats.org/officeDocument/2006/relationships/tags" Target="../tags/tag762.xml"/><Relationship Id="rId32" Type="http://schemas.openxmlformats.org/officeDocument/2006/relationships/slide" Target="slide146.xml"/><Relationship Id="rId31" Type="http://schemas.openxmlformats.org/officeDocument/2006/relationships/tags" Target="../tags/tag761.xml"/><Relationship Id="rId30" Type="http://schemas.openxmlformats.org/officeDocument/2006/relationships/slide" Target="slide144.xml"/><Relationship Id="rId3" Type="http://schemas.openxmlformats.org/officeDocument/2006/relationships/tags" Target="../tags/tag747.xml"/><Relationship Id="rId29" Type="http://schemas.openxmlformats.org/officeDocument/2006/relationships/tags" Target="../tags/tag760.xml"/><Relationship Id="rId28" Type="http://schemas.openxmlformats.org/officeDocument/2006/relationships/slide" Target="slide143.xml"/><Relationship Id="rId27" Type="http://schemas.openxmlformats.org/officeDocument/2006/relationships/tags" Target="../tags/tag759.xml"/><Relationship Id="rId26" Type="http://schemas.openxmlformats.org/officeDocument/2006/relationships/slide" Target="slide142.xml"/><Relationship Id="rId25" Type="http://schemas.openxmlformats.org/officeDocument/2006/relationships/tags" Target="../tags/tag758.xml"/><Relationship Id="rId24" Type="http://schemas.openxmlformats.org/officeDocument/2006/relationships/slide" Target="slide141.xml"/><Relationship Id="rId23" Type="http://schemas.openxmlformats.org/officeDocument/2006/relationships/tags" Target="../tags/tag757.xml"/><Relationship Id="rId22" Type="http://schemas.openxmlformats.org/officeDocument/2006/relationships/slide" Target="slide140.xml"/><Relationship Id="rId21" Type="http://schemas.openxmlformats.org/officeDocument/2006/relationships/tags" Target="../tags/tag756.xml"/><Relationship Id="rId20" Type="http://schemas.openxmlformats.org/officeDocument/2006/relationships/slide" Target="slide139.xml"/><Relationship Id="rId2" Type="http://schemas.openxmlformats.org/officeDocument/2006/relationships/slide" Target="slide129.xml"/><Relationship Id="rId19" Type="http://schemas.openxmlformats.org/officeDocument/2006/relationships/tags" Target="../tags/tag755.xml"/><Relationship Id="rId18" Type="http://schemas.openxmlformats.org/officeDocument/2006/relationships/slide" Target="slide137.xml"/><Relationship Id="rId17" Type="http://schemas.openxmlformats.org/officeDocument/2006/relationships/tags" Target="../tags/tag754.xml"/><Relationship Id="rId16" Type="http://schemas.openxmlformats.org/officeDocument/2006/relationships/slide" Target="slide136.xml"/><Relationship Id="rId15" Type="http://schemas.openxmlformats.org/officeDocument/2006/relationships/tags" Target="../tags/tag753.xml"/><Relationship Id="rId14" Type="http://schemas.openxmlformats.org/officeDocument/2006/relationships/slide" Target="slide135.xml"/><Relationship Id="rId13" Type="http://schemas.openxmlformats.org/officeDocument/2006/relationships/tags" Target="../tags/tag752.xml"/><Relationship Id="rId12" Type="http://schemas.openxmlformats.org/officeDocument/2006/relationships/slide" Target="slide134.xml"/><Relationship Id="rId11" Type="http://schemas.openxmlformats.org/officeDocument/2006/relationships/tags" Target="../tags/tag751.xml"/><Relationship Id="rId10" Type="http://schemas.openxmlformats.org/officeDocument/2006/relationships/slide" Target="slide133.xml"/><Relationship Id="rId1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74.xml"/><Relationship Id="rId1" Type="http://schemas.openxmlformats.org/officeDocument/2006/relationships/tags" Target="../tags/tag73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68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69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70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71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72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7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84.xml"/><Relationship Id="rId1" Type="http://schemas.openxmlformats.org/officeDocument/2006/relationships/tags" Target="../tags/tag83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1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88.xml"/><Relationship Id="rId1" Type="http://schemas.openxmlformats.org/officeDocument/2006/relationships/tags" Target="../tags/tag87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2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90.xml"/><Relationship Id="rId1" Type="http://schemas.openxmlformats.org/officeDocument/2006/relationships/tags" Target="../tags/tag89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92.xml"/><Relationship Id="rId1" Type="http://schemas.openxmlformats.org/officeDocument/2006/relationships/tags" Target="../tags/tag91.xml"/></Relationships>
</file>

<file path=ppt/slides/_rels/slide2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10.xml"/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tags" Target="../tags/tag93.xml"/></Relationships>
</file>

<file path=ppt/slides/_rels/slide2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10.xml"/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00.xml"/><Relationship Id="rId1" Type="http://schemas.openxmlformats.org/officeDocument/2006/relationships/tags" Target="../tags/tag99.xml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02.xml"/><Relationship Id="rId1" Type="http://schemas.openxmlformats.org/officeDocument/2006/relationships/tags" Target="../tags/tag101.xml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8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04.xml"/><Relationship Id="rId1" Type="http://schemas.openxmlformats.org/officeDocument/2006/relationships/tags" Target="../tags/tag103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9.xml"/><Relationship Id="rId2" Type="http://schemas.openxmlformats.org/officeDocument/2006/relationships/tags" Target="../tags/tag49.xml"/><Relationship Id="rId1" Type="http://schemas.openxmlformats.org/officeDocument/2006/relationships/tags" Target="../tags/tag48.xml"/></Relationships>
</file>

<file path=ppt/slides/_rels/slide3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9.xml"/><Relationship Id="rId4" Type="http://schemas.openxmlformats.org/officeDocument/2006/relationships/slideLayout" Target="../slideLayouts/slideLayout10.xml"/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0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09.xml"/><Relationship Id="rId1" Type="http://schemas.openxmlformats.org/officeDocument/2006/relationships/tags" Target="../tags/tag108.xml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1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11.xml"/><Relationship Id="rId1" Type="http://schemas.openxmlformats.org/officeDocument/2006/relationships/tags" Target="../tags/tag110.xml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2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13.xml"/><Relationship Id="rId1" Type="http://schemas.openxmlformats.org/officeDocument/2006/relationships/tags" Target="../tags/tag112.xml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3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15.xml"/><Relationship Id="rId1" Type="http://schemas.openxmlformats.org/officeDocument/2006/relationships/tags" Target="../tags/tag114.xml"/></Relationships>
</file>

<file path=ppt/slides/_rels/slide3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4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17.xml"/><Relationship Id="rId1" Type="http://schemas.openxmlformats.org/officeDocument/2006/relationships/tags" Target="../tags/tag116.xml"/></Relationships>
</file>

<file path=ppt/slides/_rels/slide3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5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19.xml"/><Relationship Id="rId1" Type="http://schemas.openxmlformats.org/officeDocument/2006/relationships/tags" Target="../tags/tag118.xml"/></Relationships>
</file>

<file path=ppt/slides/_rels/slide3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21.xml"/><Relationship Id="rId1" Type="http://schemas.openxmlformats.org/officeDocument/2006/relationships/tags" Target="../tags/tag120.xml"/></Relationships>
</file>

<file path=ppt/slides/_rels/slide3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7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23.xml"/><Relationship Id="rId1" Type="http://schemas.openxmlformats.org/officeDocument/2006/relationships/tags" Target="../tags/tag122.xml"/></Relationships>
</file>

<file path=ppt/slides/_rels/slide3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8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25.xml"/><Relationship Id="rId1" Type="http://schemas.openxmlformats.org/officeDocument/2006/relationships/tags" Target="../tags/tag124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9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4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9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27.xml"/><Relationship Id="rId1" Type="http://schemas.openxmlformats.org/officeDocument/2006/relationships/tags" Target="../tags/tag126.xml"/></Relationships>
</file>

<file path=ppt/slides/_rels/slide4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0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29.xml"/><Relationship Id="rId1" Type="http://schemas.openxmlformats.org/officeDocument/2006/relationships/tags" Target="../tags/tag128.xml"/></Relationships>
</file>

<file path=ppt/slides/_rels/slide4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1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31.xml"/><Relationship Id="rId1" Type="http://schemas.openxmlformats.org/officeDocument/2006/relationships/tags" Target="../tags/tag130.xml"/></Relationships>
</file>

<file path=ppt/slides/_rels/slide4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2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33.xml"/><Relationship Id="rId1" Type="http://schemas.openxmlformats.org/officeDocument/2006/relationships/tags" Target="../tags/tag132.xml"/></Relationships>
</file>

<file path=ppt/slides/_rels/slide4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3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35.xml"/><Relationship Id="rId1" Type="http://schemas.openxmlformats.org/officeDocument/2006/relationships/tags" Target="../tags/tag134.xml"/></Relationships>
</file>

<file path=ppt/slides/_rels/slide4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4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37.xml"/><Relationship Id="rId1" Type="http://schemas.openxmlformats.org/officeDocument/2006/relationships/tags" Target="../tags/tag136.xml"/></Relationships>
</file>

<file path=ppt/slides/_rels/slide4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5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39.xml"/><Relationship Id="rId1" Type="http://schemas.openxmlformats.org/officeDocument/2006/relationships/tags" Target="../tags/tag138.xml"/></Relationships>
</file>

<file path=ppt/slides/_rels/slide4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41.xml"/><Relationship Id="rId1" Type="http://schemas.openxmlformats.org/officeDocument/2006/relationships/tags" Target="../tags/tag140.xml"/></Relationships>
</file>

<file path=ppt/slides/_rels/slide4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7.xml"/><Relationship Id="rId4" Type="http://schemas.openxmlformats.org/officeDocument/2006/relationships/slideLayout" Target="../slideLayouts/slideLayout10.xml"/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" Type="http://schemas.openxmlformats.org/officeDocument/2006/relationships/tags" Target="../tags/tag142.xml"/></Relationships>
</file>

<file path=ppt/slides/_rels/slide4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8.xml"/><Relationship Id="rId4" Type="http://schemas.openxmlformats.org/officeDocument/2006/relationships/slideLayout" Target="../slideLayouts/slideLayout10.xml"/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" Type="http://schemas.openxmlformats.org/officeDocument/2006/relationships/tags" Target="../tags/tag145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9.xml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5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9.xml"/><Relationship Id="rId4" Type="http://schemas.openxmlformats.org/officeDocument/2006/relationships/slideLayout" Target="../slideLayouts/slideLayout10.xml"/><Relationship Id="rId3" Type="http://schemas.openxmlformats.org/officeDocument/2006/relationships/tags" Target="../tags/tag150.xml"/><Relationship Id="rId2" Type="http://schemas.openxmlformats.org/officeDocument/2006/relationships/tags" Target="../tags/tag149.xml"/><Relationship Id="rId1" Type="http://schemas.openxmlformats.org/officeDocument/2006/relationships/tags" Target="../tags/tag148.xml"/></Relationships>
</file>

<file path=ppt/slides/_rels/slide5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0.xml"/><Relationship Id="rId4" Type="http://schemas.openxmlformats.org/officeDocument/2006/relationships/slideLayout" Target="../slideLayouts/slideLayout10.xml"/><Relationship Id="rId3" Type="http://schemas.openxmlformats.org/officeDocument/2006/relationships/tags" Target="../tags/tag153.xml"/><Relationship Id="rId2" Type="http://schemas.openxmlformats.org/officeDocument/2006/relationships/tags" Target="../tags/tag152.xml"/><Relationship Id="rId1" Type="http://schemas.openxmlformats.org/officeDocument/2006/relationships/tags" Target="../tags/tag151.xml"/></Relationships>
</file>

<file path=ppt/slides/_rels/slide5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1.xml"/><Relationship Id="rId4" Type="http://schemas.openxmlformats.org/officeDocument/2006/relationships/slideLayout" Target="../slideLayouts/slideLayout10.xml"/><Relationship Id="rId3" Type="http://schemas.openxmlformats.org/officeDocument/2006/relationships/tags" Target="../tags/tag156.xml"/><Relationship Id="rId2" Type="http://schemas.openxmlformats.org/officeDocument/2006/relationships/tags" Target="../tags/tag155.xml"/><Relationship Id="rId1" Type="http://schemas.openxmlformats.org/officeDocument/2006/relationships/tags" Target="../tags/tag154.xml"/></Relationships>
</file>

<file path=ppt/slides/_rels/slide5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2.xml"/><Relationship Id="rId4" Type="http://schemas.openxmlformats.org/officeDocument/2006/relationships/slideLayout" Target="../slideLayouts/slideLayout10.xml"/><Relationship Id="rId3" Type="http://schemas.openxmlformats.org/officeDocument/2006/relationships/tags" Target="../tags/tag159.xml"/><Relationship Id="rId2" Type="http://schemas.openxmlformats.org/officeDocument/2006/relationships/tags" Target="../tags/tag158.xml"/><Relationship Id="rId1" Type="http://schemas.openxmlformats.org/officeDocument/2006/relationships/tags" Target="../tags/tag157.xml"/></Relationships>
</file>

<file path=ppt/slides/_rels/slide5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3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61.xml"/><Relationship Id="rId1" Type="http://schemas.openxmlformats.org/officeDocument/2006/relationships/tags" Target="../tags/tag160.xml"/></Relationships>
</file>

<file path=ppt/slides/_rels/slide5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4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63.xml"/><Relationship Id="rId1" Type="http://schemas.openxmlformats.org/officeDocument/2006/relationships/tags" Target="../tags/tag162.xml"/></Relationships>
</file>

<file path=ppt/slides/_rels/slide5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5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65.xml"/><Relationship Id="rId1" Type="http://schemas.openxmlformats.org/officeDocument/2006/relationships/tags" Target="../tags/tag164.xml"/></Relationships>
</file>

<file path=ppt/slides/_rels/slide5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67.xml"/><Relationship Id="rId1" Type="http://schemas.openxmlformats.org/officeDocument/2006/relationships/tags" Target="../tags/tag166.xml"/></Relationships>
</file>

<file path=ppt/slides/_rels/slide5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7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69.xml"/><Relationship Id="rId1" Type="http://schemas.openxmlformats.org/officeDocument/2006/relationships/tags" Target="../tags/tag168.xml"/></Relationships>
</file>

<file path=ppt/slides/_rels/slide5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8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71.xml"/><Relationship Id="rId1" Type="http://schemas.openxmlformats.org/officeDocument/2006/relationships/tags" Target="../tags/tag170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56.xml"/><Relationship Id="rId1" Type="http://schemas.openxmlformats.org/officeDocument/2006/relationships/tags" Target="../tags/tag55.xml"/></Relationships>
</file>

<file path=ppt/slides/_rels/slide6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9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73.xml"/><Relationship Id="rId1" Type="http://schemas.openxmlformats.org/officeDocument/2006/relationships/tags" Target="../tags/tag172.xml"/></Relationships>
</file>

<file path=ppt/slides/_rels/slide6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0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75.xml"/><Relationship Id="rId1" Type="http://schemas.openxmlformats.org/officeDocument/2006/relationships/tags" Target="../tags/tag174.xml"/></Relationships>
</file>

<file path=ppt/slides/_rels/slide6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1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77.xml"/><Relationship Id="rId1" Type="http://schemas.openxmlformats.org/officeDocument/2006/relationships/tags" Target="../tags/tag176.xml"/></Relationships>
</file>

<file path=ppt/slides/_rels/slide6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2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79.xml"/><Relationship Id="rId1" Type="http://schemas.openxmlformats.org/officeDocument/2006/relationships/tags" Target="../tags/tag178.xml"/></Relationships>
</file>

<file path=ppt/slides/_rels/slide6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3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81.xml"/><Relationship Id="rId1" Type="http://schemas.openxmlformats.org/officeDocument/2006/relationships/tags" Target="../tags/tag180.xml"/></Relationships>
</file>

<file path=ppt/slides/_rels/slide6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4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83.xml"/><Relationship Id="rId1" Type="http://schemas.openxmlformats.org/officeDocument/2006/relationships/tags" Target="../tags/tag182.xml"/></Relationships>
</file>

<file path=ppt/slides/_rels/slide6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5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85.xml"/><Relationship Id="rId1" Type="http://schemas.openxmlformats.org/officeDocument/2006/relationships/tags" Target="../tags/tag184.xml"/></Relationships>
</file>

<file path=ppt/slides/_rels/slide6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87.xml"/><Relationship Id="rId1" Type="http://schemas.openxmlformats.org/officeDocument/2006/relationships/tags" Target="../tags/tag186.xml"/></Relationships>
</file>

<file path=ppt/slides/_rels/slide6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7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89.xml"/><Relationship Id="rId1" Type="http://schemas.openxmlformats.org/officeDocument/2006/relationships/tags" Target="../tags/tag188.xml"/></Relationships>
</file>

<file path=ppt/slides/_rels/slide6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8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91.xml"/><Relationship Id="rId1" Type="http://schemas.openxmlformats.org/officeDocument/2006/relationships/tags" Target="../tags/tag190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s/_rels/slide7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9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93.xml"/><Relationship Id="rId1" Type="http://schemas.openxmlformats.org/officeDocument/2006/relationships/tags" Target="../tags/tag192.xml"/></Relationships>
</file>

<file path=ppt/slides/_rels/slide7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0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95.xml"/><Relationship Id="rId1" Type="http://schemas.openxmlformats.org/officeDocument/2006/relationships/tags" Target="../tags/tag194.xml"/></Relationships>
</file>

<file path=ppt/slides/_rels/slide7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1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97.xml"/><Relationship Id="rId1" Type="http://schemas.openxmlformats.org/officeDocument/2006/relationships/tags" Target="../tags/tag196.xml"/></Relationships>
</file>

<file path=ppt/slides/_rels/slide7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2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99.xml"/><Relationship Id="rId1" Type="http://schemas.openxmlformats.org/officeDocument/2006/relationships/tags" Target="../tags/tag198.xml"/></Relationships>
</file>

<file path=ppt/slides/_rels/slide7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3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01.xml"/><Relationship Id="rId1" Type="http://schemas.openxmlformats.org/officeDocument/2006/relationships/tags" Target="../tags/tag200.xml"/></Relationships>
</file>

<file path=ppt/slides/_rels/slide7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4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03.xml"/><Relationship Id="rId1" Type="http://schemas.openxmlformats.org/officeDocument/2006/relationships/tags" Target="../tags/tag202.xml"/></Relationships>
</file>

<file path=ppt/slides/_rels/slide7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5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05.xml"/><Relationship Id="rId1" Type="http://schemas.openxmlformats.org/officeDocument/2006/relationships/tags" Target="../tags/tag204.xml"/></Relationships>
</file>

<file path=ppt/slides/_rels/slide7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07.xml"/><Relationship Id="rId1" Type="http://schemas.openxmlformats.org/officeDocument/2006/relationships/tags" Target="../tags/tag206.xml"/></Relationships>
</file>

<file path=ppt/slides/_rels/slide7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7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09.xml"/><Relationship Id="rId1" Type="http://schemas.openxmlformats.org/officeDocument/2006/relationships/tags" Target="../tags/tag208.xml"/></Relationships>
</file>

<file path=ppt/slides/_rels/slide7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8.xml"/><Relationship Id="rId4" Type="http://schemas.openxmlformats.org/officeDocument/2006/relationships/slideLayout" Target="../slideLayouts/slideLayout10.xml"/><Relationship Id="rId3" Type="http://schemas.openxmlformats.org/officeDocument/2006/relationships/tags" Target="../tags/tag212.xml"/><Relationship Id="rId2" Type="http://schemas.openxmlformats.org/officeDocument/2006/relationships/tags" Target="../tags/tag211.xml"/><Relationship Id="rId1" Type="http://schemas.openxmlformats.org/officeDocument/2006/relationships/tags" Target="../tags/tag210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8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9.xml"/><Relationship Id="rId4" Type="http://schemas.openxmlformats.org/officeDocument/2006/relationships/slideLayout" Target="../slideLayouts/slideLayout10.xml"/><Relationship Id="rId3" Type="http://schemas.openxmlformats.org/officeDocument/2006/relationships/tags" Target="../tags/tag215.xml"/><Relationship Id="rId2" Type="http://schemas.openxmlformats.org/officeDocument/2006/relationships/tags" Target="../tags/tag214.xml"/><Relationship Id="rId1" Type="http://schemas.openxmlformats.org/officeDocument/2006/relationships/tags" Target="../tags/tag213.xml"/></Relationships>
</file>

<file path=ppt/slides/_rels/slide8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0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17.xml"/><Relationship Id="rId1" Type="http://schemas.openxmlformats.org/officeDocument/2006/relationships/tags" Target="../tags/tag216.xml"/></Relationships>
</file>

<file path=ppt/slides/_rels/slide8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1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19.xml"/><Relationship Id="rId1" Type="http://schemas.openxmlformats.org/officeDocument/2006/relationships/tags" Target="../tags/tag218.xml"/></Relationships>
</file>

<file path=ppt/slides/_rels/slide8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2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21.xml"/><Relationship Id="rId1" Type="http://schemas.openxmlformats.org/officeDocument/2006/relationships/tags" Target="../tags/tag220.xml"/></Relationships>
</file>

<file path=ppt/slides/_rels/slide8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3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23.xml"/><Relationship Id="rId1" Type="http://schemas.openxmlformats.org/officeDocument/2006/relationships/tags" Target="../tags/tag222.xml"/></Relationships>
</file>

<file path=ppt/slides/_rels/slide8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4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25.xml"/><Relationship Id="rId1" Type="http://schemas.openxmlformats.org/officeDocument/2006/relationships/tags" Target="../tags/tag224.xml"/></Relationships>
</file>

<file path=ppt/slides/_rels/slide8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5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27.xml"/><Relationship Id="rId1" Type="http://schemas.openxmlformats.org/officeDocument/2006/relationships/tags" Target="../tags/tag226.xml"/></Relationships>
</file>

<file path=ppt/slides/_rels/slide8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29.xml"/><Relationship Id="rId1" Type="http://schemas.openxmlformats.org/officeDocument/2006/relationships/tags" Target="../tags/tag228.xml"/></Relationships>
</file>

<file path=ppt/slides/_rels/slide8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7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31.xml"/><Relationship Id="rId1" Type="http://schemas.openxmlformats.org/officeDocument/2006/relationships/tags" Target="../tags/tag230.xml"/></Relationships>
</file>

<file path=ppt/slides/_rels/slide8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8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33.xml"/><Relationship Id="rId1" Type="http://schemas.openxmlformats.org/officeDocument/2006/relationships/tags" Target="../tags/tag23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9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9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35.xml"/><Relationship Id="rId1" Type="http://schemas.openxmlformats.org/officeDocument/2006/relationships/tags" Target="../tags/tag234.xml"/></Relationships>
</file>

<file path=ppt/slides/_rels/slide9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0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37.xml"/><Relationship Id="rId1" Type="http://schemas.openxmlformats.org/officeDocument/2006/relationships/tags" Target="../tags/tag236.xml"/></Relationships>
</file>

<file path=ppt/slides/_rels/slide9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1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39.xml"/><Relationship Id="rId1" Type="http://schemas.openxmlformats.org/officeDocument/2006/relationships/tags" Target="../tags/tag238.xml"/></Relationships>
</file>

<file path=ppt/slides/_rels/slide9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2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41.xml"/><Relationship Id="rId1" Type="http://schemas.openxmlformats.org/officeDocument/2006/relationships/tags" Target="../tags/tag240.xml"/></Relationships>
</file>

<file path=ppt/slides/_rels/slide9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3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43.xml"/><Relationship Id="rId1" Type="http://schemas.openxmlformats.org/officeDocument/2006/relationships/tags" Target="../tags/tag242.xml"/></Relationships>
</file>

<file path=ppt/slides/_rels/slide9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4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45.xml"/><Relationship Id="rId1" Type="http://schemas.openxmlformats.org/officeDocument/2006/relationships/tags" Target="../tags/tag244.xml"/></Relationships>
</file>

<file path=ppt/slides/_rels/slide9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5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47.xml"/><Relationship Id="rId1" Type="http://schemas.openxmlformats.org/officeDocument/2006/relationships/tags" Target="../tags/tag246.xml"/></Relationships>
</file>

<file path=ppt/slides/_rels/slide9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49.xml"/><Relationship Id="rId1" Type="http://schemas.openxmlformats.org/officeDocument/2006/relationships/tags" Target="../tags/tag248.xml"/></Relationships>
</file>

<file path=ppt/slides/_rels/slide9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7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51.xml"/><Relationship Id="rId1" Type="http://schemas.openxmlformats.org/officeDocument/2006/relationships/tags" Target="../tags/tag250.xml"/></Relationships>
</file>

<file path=ppt/slides/_rels/slide9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8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53.xml"/><Relationship Id="rId1" Type="http://schemas.openxmlformats.org/officeDocument/2006/relationships/tags" Target="../tags/tag2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896110" y="844365"/>
            <a:ext cx="7125970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《</a:t>
            </a:r>
            <a:r>
              <a:rPr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对口高职 英语总复习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6142" y="1288198"/>
            <a:ext cx="8392362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作定语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boy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blue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is John's elder brother. 穿蓝色衣服的男孩是约翰的哥哥。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作状语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如：We'll go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there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foot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nine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tomorrow. 明天9点钟我们将步行去那儿。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3045" y="1288415"/>
            <a:ext cx="867854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 one's surprise 让某人吃惊的是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entrance to the building 建筑的入口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answers to the questions 问题的答案    dance to music 随音乐起舞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(6)常见搭配。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thanks to 幸亏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next to 在……旁边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prefer...to... 比起……更喜欢……    say goodbye to 跟……道别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listen to 听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come to oneself 苏醒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write to 给……写信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get to 到达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point to 指向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29. toward(s)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意为“朝，向”，只表示方向，不强调到达。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walked toward(s) the door. 他朝门口走去。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18745" y="1078230"/>
            <a:ext cx="8949055" cy="3496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30. with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(1)意为“和……一起”。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often go shopping with my mother. 我经常和妈妈一起去购物。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(2)意为“带有……，具有……”，反义词为without，意为“没有……”。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woman with glasses is our English teacher.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戴眼镜的那位女士是我们的英语老师。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 girl came in with a book in her hand. 一个姑娘走了进来，手里拿着一本书。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(3)意为“用，用……工具”，表示使用油性的工具或器官以及名词前必须用冠词或物主代词。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see with one's own eyes目睹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如：Don't touch it with your hands. 不要用手去摸它。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Don't write with a pen. 别用钢笔写。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21740"/>
            <a:ext cx="833501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(4)意为“因为，由于”，表示原因。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如：With the help of my teacher, I passed the exam.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在老师的帮助下，我通过了考试。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(5)“with＋名词＋形容词/介词短语”构成复合结构，作方式状语。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lay awake on the bed, with his eyes open.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他醒着躺在床上，眼睛睁着。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41121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31. within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(1)意为“在……里面；在……范围内”，表示位置、地点。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如：This work is within my reach. 这项工作在我的能力范围之内。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(2)意为“在……内”，表示一段时间。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如：There will be a rainstorm within 24 hours. 24小时内将有暴雨。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0830" y="1230630"/>
            <a:ext cx="8667115" cy="2980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【知识点五】 介词和其他词类的习惯搭配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marL="511175" indent="-45847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 time 准时　　in time 及时　on foot 步行　　laugh at 嘲笑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sure of 确信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listen to 听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get to 到达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look for 寻找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wait for 等待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turn on 打开    turn off 关闭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think of 想起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care about 关心    ask for 要求    belong to 属于    say goodbye to 道别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3680" y="1059815"/>
            <a:ext cx="874395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full of 充满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go over 复习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hear of 听说    worry about 担心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talk about 谈论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afraid of 害怕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short of 缺乏    look after 照顾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take care of 照料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by bus 乘公共汽车   take away 拿走    say hello to 问好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late for 迟到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by chance 偶然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be busy with 忙于  be filled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with 装满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42925" y="1095375"/>
            <a:ext cx="7965440" cy="23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作表语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如：Our English teacher is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from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America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我们的英语老师来自美国。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作宾语补足语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如：Help yourself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some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fish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随便吃点鱼肉吧。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2120" y="1543685"/>
            <a:ext cx="847788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trouble 处于困境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breakfast 早餐时    look forward to 盼望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break away from 脱离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struggle against 与……斗争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prepare for 为……准备    by mistake 错误地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by the way 顺便问一下    at the foot of 在……脚下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516620" cy="3171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 display/show 展览，陈列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with pleasure愿意效劳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the end of 在……的末端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interested in 对……感兴趣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angry with 跟……生气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sorry for为……道歉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 one's way to 在去某地的路上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on the left/right 在左边/右边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used to doing sth. 习惯于做某事  used to do sth. 过去常常做某事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strict with sb. 对某人要求严格    be strict in sth. 对某事要求严格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52551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different from 与……不同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famous for 以……而著名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hear from sb. 收到某人的来信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show sb. around 带某人参观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agree with sb. 同意某人的意见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agree to sth. 同意、赞成某事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get on well with sb. 与某人相处融洽    spend...on sth. 在……上花……(钱或时间)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4970" y="1202690"/>
            <a:ext cx="8354060" cy="3180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【知识点六】 某些常用介词的用法对比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表示时间的介词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(1)since 和after。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由since 和after引导的词组都可表示从过去某一点开始的时段，但since词组表示的时段一直延续到说话的时刻，因而往往要与现在完成时连用；而after词组所表示的时段纯系过去，因而要与一般过去时连用。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02270" cy="2143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haven't heard from him since last summer.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从去年夏天到现在我没有收到过他的来信。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After five days the boy came back. 五天后这个男孩回来了。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45540"/>
            <a:ext cx="8316595" cy="3409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(2)in 和 after。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in与将来时态连用时，表示“过……时间以后”，后面跟表示一段时间的词语；after与将来时态连用时，后面只能跟表示时间点的词语。after与过去时态连用时，后面才能跟表示一段时间的词语。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will be back in two months. 他将在两个月后回来。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will arrive after four o'clock. 他将在四点钟后到达。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returned home after a month. 他一个月后回家了。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表示位置的介词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(1)at、 in 和on。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一般指小地方， in一般指大地方或某个范围之内， on往往表示“在某个物体的表面”。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16356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如：They arrived at a small village before dark. 他们天黑前到了一座小村庄。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arrived in Shanghai yesterday. 他昨天抵达上海。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There is a big hole in the wall. 墙上有一个大洞。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teacher put up a picture on the wall. 老师在墙上挂了一幅画。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71145" y="1174115"/>
            <a:ext cx="8601710" cy="3256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(2)in front of 和 in the front of。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front of表示“在某人或某物的前面”，在某个范围以外；in the front of表示“在……的前部”，在某个范围以内。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如：There are some tall trees in front of the building. 建筑物前有一些高大的树。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teacher is sitting in the front of the classroom. 老师坐在教室前面。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(3)in the tree 和 on the tree。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the tree指动物或人等外物在树上，而on the tree指果实、树叶等长在树上。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如：There is a bird in the tree. 树上有只鸟。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There are many apples on the tree. 树上有许多苹果。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6142" y="1288198"/>
            <a:ext cx="8392362" cy="141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5. 作介词的宾语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took it from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under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these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books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我是从这些书的下面把它拿出来的。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450340"/>
            <a:ext cx="8002270" cy="195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(4)on the way、 in the way、 by the way 和in this way。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 the way 在路上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the way 挡道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by the way 顺便说一下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in this way 用这样的方法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221345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car broke down on the way. 汽车中途抛锚了。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Don't stand in the way. 不要挡路。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By the way, I have something to tell you. 顺便说一下，我有件事要告诉你。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Tom worked out the maths problem in this way. 汤姆用这样的方法算出了这道数学题。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07135"/>
            <a:ext cx="8002270" cy="195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algn="l" fontAlgn="auto">
              <a:lnSpc>
                <a:spcPct val="13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(5)in the corner 和 at the corner。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algn="l" fontAlgn="auto">
              <a:lnSpc>
                <a:spcPct val="13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the corner 在拐角内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at the corner 在拐角外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algn="l" fontAlgn="auto">
              <a:lnSpc>
                <a:spcPct val="13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如：There is a basketball in the corner of the classroom. 在教室的角落里有一个篮球。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algn="l" fontAlgn="auto">
              <a:lnSpc>
                <a:spcPct val="13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There is a tall tree at the corner of the building. 在建筑的拐角处有一棵大树。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38455" y="1041400"/>
            <a:ext cx="8430260" cy="3542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表示“工具、手段、方法”的介词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(1)by表示“以……方式/方法/手段”，常接名词或动名词。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makes a living by selling shoes. 他以卖鞋为生。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(2)with表示“以……工具/手段”，一般接具体的手段或工具。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wrote a letter to his friend with a pen. 他用钢笔给他朋友写了一封信。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(3)in 表示“以……方式，用……语言/语调/颜色”。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always talks in a high voice. 他总是大声说话。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275715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【例1】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It is important ________ everyone to have enough sleep.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for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of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with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as for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3" name="文本框 2">
            <a:hlinkClick r:id="rId1" action="ppaction://hlinksldjump"/>
          </p:cNvPr>
          <p:cNvSpPr txBox="1"/>
          <p:nvPr/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2" action="ppaction://hlinksldjump"/>
          </p:cNvPr>
          <p:cNvSpPr txBox="1"/>
          <p:nvPr/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2792730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本题考查介词。此题为固定句型“It is＋</a:t>
            </a:r>
            <a:r>
              <a:rPr sz="2200" i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adj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.＋for sb. to do sth.”。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8020502" y="136638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>
            <a:hlinkClick r:id="rId3" action="ppaction://hlinksldjump"/>
          </p:cNvPr>
          <p:cNvSpPr txBox="1"/>
          <p:nvPr/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/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5" action="ppaction://hlinksldjump"/>
          </p:cNvPr>
          <p:cNvSpPr txBox="1"/>
          <p:nvPr/>
        </p:nvSpPr>
        <p:spPr>
          <a:xfrm>
            <a:off x="5752465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14" grpId="0"/>
      <p:bldP spid="14" grpId="1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275715"/>
            <a:ext cx="8392160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saw an old lady walk ________ the road slowly.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for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of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with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as for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2792730"/>
            <a:ext cx="77425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本题考查介词。表示横穿街道用介词across。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289617" y="137972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752465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6" grpId="0"/>
      <p:bldP spid="6" grpId="1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275715"/>
            <a:ext cx="8392160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It is very kind ________ you to come and see my mother in the hospital.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for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of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with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2792730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本题考查介词。“It is＋</a:t>
            </a:r>
            <a:r>
              <a:rPr sz="2200" i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adj.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＋of sb. to do sth.”中的形容词形容人的性格、品质特征，如nice、 kind、 foolish等。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612717" y="180961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752465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275715"/>
            <a:ext cx="8696325" cy="1760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(2017年重庆市对口高职)Bill Gates was born ________ October 28th, 1955.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on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to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3035935"/>
            <a:ext cx="77425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本题考查介词。在具体某一天用介词on。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907992" y="177977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752465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275715"/>
            <a:ext cx="8392160" cy="2231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(2022年重庆市对口高职)Shenzhou ⅩⅢ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spacecraft was sent up into space ________ 0：23 a．m. on October 16th, 2021 to build China's space station.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on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under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above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3307080"/>
            <a:ext cx="77425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本题考查介词。在具体时间前用介词at。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041467" y="224649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752465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569720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一、单项选择</a:t>
            </a:r>
            <a:endParaRPr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It's important ________ us to learn a foreign language.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for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with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on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It is＋</a:t>
            </a:r>
            <a:r>
              <a:rPr sz="2200" i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adj.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＋for sb. to do sth.。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82137" y="206996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/>
      <p:bldP spid="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6142" y="1288198"/>
            <a:ext cx="8392362" cy="3170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【知识点四】 英语常见介词的用法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about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(1)意为“大约”“差不多”，表示时间、距离等。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如：It's about three o'clock now. 现在大约3点钟。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It's about 2 kilometers from my home to school. 从我家到学校大约2千米。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Let's hurry, or we'll be late ________ school.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for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in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on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at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本题考查固定搭配be late for。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118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570990"/>
            <a:ext cx="84296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Does your father go to work ________ foot or ________ his car?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on; by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with; on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by; on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on; in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on foot意为“步行”， by car意为“坐小汽车”，但当交通工具前面有修饰语时要用in或on, 如in my car、 on the plane。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6997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426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Look! The sun is shining ________ the window.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over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through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across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cross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02945" y="334391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through穿过，表示从物体的空间内部穿过，阳光透过玻璃照进来，是从空间穿过。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9762" y="17175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71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)5. The world's longest cross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-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sea bridge, Hong Kong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-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Zhuhai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-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Macao Bridge, opened ________ October 24, 2018.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at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by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on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02945" y="368109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句意：在具体某一天用介词on。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58520" y="1775460"/>
            <a:ext cx="393065" cy="39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778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)6. Beijing is ________ the north of China, and Japan is ________ the east of China.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in; in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to; to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in; to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to;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555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in 表示“在范围内部”， on 表示“相邻”， to 表示“隔……相望”。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2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)7. Humans can not make progress ________ dreams.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with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without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through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about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句意：“没有了梦想，人类就不会进步。”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753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)8. He is an independent boy. His parents are proud ________ him.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on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in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of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 proud of意为“对……感到自豪”。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175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13715" y="1570355"/>
            <a:ext cx="8441055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)9. —I'm thirsty. I'd like a glass of orange juice. What about you, Andy?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—I prefer a cup of tea ________ nothing in it.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with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for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to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without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19100" y="3522345"/>
            <a:ext cx="8441055" cy="88328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句意：“——我渴了。我想要一杯橙汁。你呢，安迪？——我更想要一杯茶，什么都不加。”with nothing意为“什么都不加”。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61149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823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)10. Our teachers are not only strict ________ their work, but also strict ________ their students.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in; with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with; in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in; in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with; with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58902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 strict in sth. 意为“对某事要求严格”， be strict with sb. 意为“对某人要求严格”。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759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73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)11. He has made great progress in his study ________ the teachers' help.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under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by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for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with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48932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with one's help意为“在某人的帮助下”。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18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71780" y="1096010"/>
            <a:ext cx="8609965" cy="3315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(2)意为“关于”“对于”。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如：We usually talk about English. 我们经常谈论有关英语的话题</a:t>
            </a:r>
            <a:r>
              <a:rPr lang="zh-CN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。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(3)表示“在……的周围”“在……附近”。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left the key about the school gate. 我把钥匙落在校门口附近了。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(4)固定搭配。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about to do sth. 意为“即将做某事”，是将来时的一种表现形式。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)12. I think he will come back ________ a few minutes.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after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for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in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before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343910"/>
            <a:ext cx="833628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“in＋一段时间”用于一般将来时， 表示“在一段时间之后”。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18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13. There are some birds singing ________ the trees.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on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from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鸟在树上介词用in。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712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)14. —I'm looking forward ________ taking a holiday there.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—So am I. It's great to be ________ holiday there.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for; on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to; at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C. to; on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for; at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02945" y="347662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look forward to (doing) sth.意为“盼望(做)某事”，on holiday意为“在度假”。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2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)15. I want to apply ________ a job as a sales manager.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with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in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for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on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apply for意为“申请”。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7880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7360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)16. It is kind ________ you to help the people who are ________ trouble.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for; of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B. of; for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of; in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for; in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82803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700405" y="2571750"/>
            <a:ext cx="8119110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如果形容词表示一个人的品德、品质等个性特征时， 要用“It is＋</a:t>
            </a:r>
            <a:r>
              <a:rPr sz="2200" i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adj.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＋of sb. to do sth.”句型， 这类形容词包括good、 kind等；in trouble意为“处于困境中”。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726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)17. His mother often helps him ________ English, so he does better ________ English than others.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with; in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on; in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in; with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with; at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4918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help sb. with sth.意为“帮助某人某事”，do well in意为“在某方面做得好”。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49447" y="1712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)18. ________ his surprise, he found the child at home.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Of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On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For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To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to one's surprise意为“令某人惊讶的是”，为固定搭配。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39287" y="172770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)19. Thanks ________ inviting me to your party.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with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for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of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to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句意：“感谢邀请我来到你的聚会。”thanks for doing sth.意为“感谢做某事”。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4929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)20. I think washing hands every day is good ________ our health.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to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with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for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at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 good for意为“对……有好处”。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91027" y="174802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71170" y="1288415"/>
            <a:ext cx="829691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at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(1)表示具体的时间，意为“在……时刻，在……点钟，在……岁(时)”。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noon 在中午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night 在晚上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the moment 此刻，现在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Christmas 在圣诞节期间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dawn 在黎明时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sunrise 在拂晓时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二</a:t>
            </a:r>
            <a:r>
              <a:rPr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、</a:t>
            </a:r>
            <a:r>
              <a:rPr 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21. I will go to Beijing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by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plane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(对画线部分提问)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will you go to Beijing?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829945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对交通方式提问一般用how。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6" grpId="1"/>
    </p:bld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22. Tom paid 5 </a:t>
            </a:r>
            <a:r>
              <a:rPr sz="2200" i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yuan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for the book. (同义句转换)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Tom ________ 5 </a:t>
            </a:r>
            <a:r>
              <a:rPr sz="2200" i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yuan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________ the book.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409065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spent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“spend＋金钱＋on sth.”意为“在某物上花费多少金钱”。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526790" y="237553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on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3" grpId="0"/>
      <p:bldP spid="6" grpId="1"/>
      <p:bldP spid="3" grpId="1"/>
    </p:bld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16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23. Jim and Mike will come back home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half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month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(对画线部分提问)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________ Jim and Mike come back home?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848995" y="27451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3267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“in＋一段时间”表示“在一段时间之后”，用于将来时， 只能用how soon对其提问。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874520" y="27451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soon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128010" y="27451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will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3" grpId="0"/>
      <p:bldP spid="7" grpId="0"/>
      <p:bldP spid="6" grpId="1"/>
      <p:bldP spid="3" grpId="1"/>
      <p:bldP spid="7" grpId="1"/>
    </p:bld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45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24. Jim plays with his dog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for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about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two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hours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on every Sunday. (对画线部分提问)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does Jim play with his dog on every Sunday?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44855" y="27324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34670" y="338328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对表示一段时间的“多久”提问用how long。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1770380" y="27324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long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7" grpId="0"/>
      <p:bldP spid="6" grpId="1"/>
      <p:bldP spid="7" grpId="1"/>
    </p:bld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2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25. My family always have a party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evening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of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December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31st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(对画线部分提问)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your family always have a party?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44220" y="276860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When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440430"/>
            <a:ext cx="8260715" cy="73088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对时间提问用when，陈述句变一般疑问句要加助动词do。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1960245" y="276860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7" grpId="0"/>
      <p:bldP spid="6" grpId="1"/>
      <p:bldP spid="7" grpId="1"/>
    </p:bld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6142" y="1288198"/>
            <a:ext cx="8392362" cy="185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algn="l" fontAlgn="auto">
              <a:lnSpc>
                <a:spcPct val="13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the weekend 在周末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the age of...在……岁时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algn="l" fontAlgn="auto">
              <a:lnSpc>
                <a:spcPct val="13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the same time 同时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如：We often get up at seven every morning. 我们通常每天早上7点钟起床。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6142" y="1288198"/>
            <a:ext cx="8392362" cy="185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(2)表示地点，意为“在……(地点)”，常用于小地方。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如：We live at a town. 我们住在一个小镇上。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写街道时，带门牌号的用at。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live at 106 Renmin Road. 我住在人民路106号。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6142" y="1288198"/>
            <a:ext cx="8392362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(3)表示位置，意为“在……的旁边”。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school bus will be ready at the gate tomorrow. 明天在校门口有校车等候。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(4)表示方向，意为“朝……，向……”。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laugh at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嘲笑　shoot at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向……射击　throw...at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向……扔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threw a stone at the dog. 他朝狗扔了一块石头。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6142" y="1288198"/>
            <a:ext cx="8392362" cy="2290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(5)表示处于某种状态，进行某种活动，意为“在……，在……之中，处于……”。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school 在学校　at all 完全，根本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如：Tom isn't at school today. 汤姆今天没有在学校。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di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n't know it at all. 我一点儿也不知道。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054735" y="1541780"/>
            <a:ext cx="703516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第六章</a:t>
            </a:r>
            <a:r>
              <a:rPr 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　</a:t>
            </a: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介</a:t>
            </a:r>
            <a:r>
              <a:rPr lang="en-US" altLang="zh-CN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  </a:t>
            </a: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词</a:t>
            </a:r>
            <a:endParaRPr lang="zh-CN" alt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  <a:sym typeface="+mn-ea"/>
            </a:endParaRPr>
          </a:p>
          <a:p>
            <a:pPr algn="ctr" fontAlgn="auto">
              <a:defRPr/>
            </a:pPr>
            <a:endParaRPr 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13485"/>
            <a:ext cx="8491855" cy="3245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(6)表示速度、价格等，意为“按……速度，照……价格，以……”。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如：It flies at about 900 kilometers an hour. 它以每小时900千米的速度飞行。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book is sold at two dollars. 这本书卖两美元。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bought the bike at a low price. 他以一个较低的价格买了这辆自行车。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33095" y="1288415"/>
            <a:ext cx="7773670" cy="2814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(7)说明引起某种情绪的原因，意为“因为，由于”。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angry at sth. 对某事生气　be disappointed at sth. 对某事感到失望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was surprised at the news. 听到这个消息他大吃一惊。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the news they jumped with joy. 听到这个消息他们高兴得跳了起来。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6142" y="1288198"/>
            <a:ext cx="8392362" cy="185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(8)用于某些短语中。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once 立刻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first 首先，最初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last 最后    at most 最多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least 至少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home 在家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all 根本，全然 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present 目前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good/bad at (不)擅长……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6142" y="1288198"/>
            <a:ext cx="8392362" cy="2290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above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(1)意为“在……上方(斜上方)，高出(表示位置)”，反义词为below(斜下方)。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如：My bedroom is just above. 我的卧室就在上面。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几个表示方位的介词的区别见下表。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99110" y="1288415"/>
          <a:ext cx="7974965" cy="3021965"/>
        </p:xfrm>
        <a:graphic>
          <a:graphicData uri="http://schemas.openxmlformats.org/drawingml/2006/table">
            <a:tbl>
              <a:tblPr/>
              <a:tblGrid>
                <a:gridCol w="1064895"/>
                <a:gridCol w="3790950"/>
                <a:gridCol w="3119120"/>
              </a:tblGrid>
              <a:tr h="40195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词义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例句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00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above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意为“在……上方(斜上方)”，主要指高出某个水平面，不与物体接触，其反义词是below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Turners live above us.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特纳一家人住在我们的上面。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0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below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意为“在……下方(非正下方)，低于(某个水平位置)”，反义词为above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Her skirt reaches just below her knees.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她的裙子刚到膝盖下。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480695" y="1288415"/>
          <a:ext cx="8155940" cy="3027045"/>
        </p:xfrm>
        <a:graphic>
          <a:graphicData uri="http://schemas.openxmlformats.org/drawingml/2006/table">
            <a:tbl>
              <a:tblPr/>
              <a:tblGrid>
                <a:gridCol w="835660"/>
                <a:gridCol w="3080385"/>
                <a:gridCol w="4239895"/>
              </a:tblGrid>
              <a:tr h="40195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词义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例句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1595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over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意为“在……正上方”，表示垂直之上，不与物体的面接触，其反义词是under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picture is hanging over the blackboard.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那张图挂在黑板的正上方。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7270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under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意为“在……正下方”，反义词为over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They sat under a big tree, drinking.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他们坐在一棵大树下喝酒。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490855" y="1478915"/>
          <a:ext cx="7839710" cy="2009775"/>
        </p:xfrm>
        <a:graphic>
          <a:graphicData uri="http://schemas.openxmlformats.org/drawingml/2006/table">
            <a:tbl>
              <a:tblPr/>
              <a:tblGrid>
                <a:gridCol w="1047115"/>
                <a:gridCol w="3361690"/>
                <a:gridCol w="3430905"/>
              </a:tblGrid>
              <a:tr h="40195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词义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例句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586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on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意为“在……上面”，表面相互接触，表示一个在另一个的上面，反义词是beneath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There is a book on the desk.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桌子上有本书。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30210" cy="2248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(2)意为“在……以上，高于，超过(表示职位、数量、年龄等)”，相当于more than、 over。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temperature today is above 30℃. 今天的温度超过30℃。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30210" cy="2973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across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(1)意为“横穿某一平面，横过某一线形物”。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如：Pipes carry oil across the desert. 管道穿过沙漠输送石油。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(2)意为“在……的对面，在……的另一边(表示地点、位置)”，相当于on the other side of。表示“通过、穿过”的三个介词across、 over、 through的区别见下表。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04520" y="1395095"/>
          <a:ext cx="7792720" cy="2592070"/>
        </p:xfrm>
        <a:graphic>
          <a:graphicData uri="http://schemas.openxmlformats.org/drawingml/2006/table">
            <a:tbl>
              <a:tblPr/>
              <a:tblGrid>
                <a:gridCol w="904240"/>
                <a:gridCol w="2849880"/>
                <a:gridCol w="4038600"/>
              </a:tblGrid>
              <a:tr h="432435"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词义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63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across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意为“横过”，表示从一定范围的一边到另一边，其含义与on有关，表示动作在某一物体的表面进行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It took them six days to go across the desert. 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穿过沙漠花了他们六天的时间。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480060" y="1118870"/>
          <a:ext cx="7832725" cy="3461385"/>
        </p:xfrm>
        <a:graphic>
          <a:graphicData uri="http://schemas.openxmlformats.org/drawingml/2006/table">
            <a:tbl>
              <a:tblPr/>
              <a:tblGrid>
                <a:gridCol w="1876425"/>
                <a:gridCol w="2159635"/>
                <a:gridCol w="1811655"/>
                <a:gridCol w="1985010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3720"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表示时间和地点的介词</a:t>
                      </a: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，考查常用介词和介词短语的用法</a:t>
                      </a:r>
                      <a:endParaRPr lang="zh-CN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2019年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9. My sister Lily is good </a:t>
                      </a:r>
                      <a:r>
                        <a:rPr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at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swimming. (单项选择)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36880" y="1193165"/>
          <a:ext cx="8421370" cy="3345180"/>
        </p:xfrm>
        <a:graphic>
          <a:graphicData uri="http://schemas.openxmlformats.org/drawingml/2006/table">
            <a:tbl>
              <a:tblPr/>
              <a:tblGrid>
                <a:gridCol w="1055370"/>
                <a:gridCol w="3836035"/>
                <a:gridCol w="3529965"/>
              </a:tblGrid>
              <a:tr h="40195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词义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7820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over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意为“越过”，表示从物体的正上方跨过，强调从一侧到另一侧的动作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When I saw the boy, he was climbing over the wall. 当我看见这个男孩子的时候，他正在翻越墙壁。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540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through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意为“穿过”，表示从物体的空间内部通过，其含义与in有关，表示动作在三维空间进行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He walked through the forest.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他走过了森林。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8070215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83640"/>
            <a:ext cx="8030210" cy="3277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5. after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(1)意为“在……以后”，表示时间。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如：Summer comes after spring. 夏季在春季之后来临。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after后面跟表示时间点的词语，与将来时态连用；后面跟表示一段时间的词语，与过去时态连用。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will arrive after four o'clock. 他将在4点钟后到达。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returned home after a month. 他一个月后回家了。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19405" y="1288415"/>
            <a:ext cx="8534400" cy="243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(2)固定搭配。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day after tomorrow 后天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after all 毕竟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one after another 一个接一个   be after/go after/run after 追求，寻找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day after day 日复一日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look after 照看，照顾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04495" y="1066800"/>
            <a:ext cx="8268335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6. against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(1)意为“顶着，依靠”。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如：Don't leave your bike leaning against the wall. 不要把你的自行车靠在墙上。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(2)意为“反对，违背”，表示两种力量或势力相对。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如：They fought bravely against the enemy. 他们勇敢地和敌人做斗争。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Are you against my idea? 你反对我的想法吗？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30210" cy="286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7. along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(1)表示沿着街、路、河岸等线形物，表示位置或动作的方向。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如：There are all kinds of beautiful flowers along the street. 沿街有各种美丽的花。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(2)along 和 down 都有“沿着……”之意，但down 有“往南”“往市中心”“往下”的意思。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19710" y="1292225"/>
            <a:ext cx="8738870" cy="2844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如：There are many beautiful high buildings and shops along the street.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沿街有许多高大漂亮的建筑物和商店。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They are walking down the street. 他们在沿街步行。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We'll go down the town this afternoon. 今天下午我们要到镇上去。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335010" cy="2820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8. around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(1)意为“到处”。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如：Don't leave your clothes lying around. 不要把你的衣服到处放。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(2)意为“围绕，环绕”。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如：Go for a run around the block. 绕着街区跑一圈。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12215"/>
            <a:ext cx="7771765" cy="2924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9. among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(1)意为“在……之间(指多者)”，表示三者或三者以上，后面往往接笼统的人或物。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如：“There is a thief among you！” the policeman shouted to the crowd.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警察向人群喊道：“你们中间有个小偷！”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30210" cy="2382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(2)和between的区别：between 指两者之间，用于多者中任意两者之间。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building stands between the park and the small river.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那栋建筑位于公园和小河之间。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054100"/>
            <a:ext cx="8030210" cy="3448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10. as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(1)意为“认为，当作”。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如：Napoleon is regarded as a statesman. 拿破仑被认为是一位政治家。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(2)意为“像……那样”，区别于like，as后跟句子，like后跟单词或短语。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如：Do it again as your teacher told you. 像你老师告诉你的那样再做一遍。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48640" y="1112520"/>
          <a:ext cx="8006080" cy="3336925"/>
        </p:xfrm>
        <a:graphic>
          <a:graphicData uri="http://schemas.openxmlformats.org/drawingml/2006/table">
            <a:tbl>
              <a:tblPr/>
              <a:tblGrid>
                <a:gridCol w="1708785"/>
                <a:gridCol w="2743835"/>
                <a:gridCol w="1524000"/>
                <a:gridCol w="2029460"/>
              </a:tblGrid>
              <a:tr h="1048385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63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表示时间和地点的介词</a:t>
                      </a: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，考查常用介词和介词短语的用法</a:t>
                      </a:r>
                      <a:endParaRPr lang="zh-CN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790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2021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30210" cy="2906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(3)固定搭配。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①as if/as though 好像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talks as if he knew all about it. 他说话的口气好像他已经全部知道了。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30210" cy="302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②as for 至于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如：As for you, I never want to see you here again. 至于你，我再也不想在这里见到你。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③as to 关于，至于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如：As to your elder brother, I will deal with him later. 至于你哥哥，我以后再与他交涉。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277860" cy="286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④so as to 以便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stood up so as to see better. 他站起来以便看清楚些。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⑤as/so long as 只要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如：You can go where you like as long as you get back before dark.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你可以随便到哪里去，只要你在天黑以前返回。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31570"/>
            <a:ext cx="8030210" cy="3338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11. before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(1)表示时间，意为“在……之前”。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如：Only three days remained before the exam. 离考试只有3天时间了。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(2)表示地点，意为“在……前面”。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如：Tom stands before the teacher. 汤姆站在老师的前面。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(3)固定搭配。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before long 不久　long before 很久以前　before time 提前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31265"/>
            <a:ext cx="8030210" cy="2962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12. behind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(1)意为“在……之后，在……的背后”，表示位置，指空间外部的后面，反义词是in front of。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sat just behind me. 他就坐在我后面。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(2)固定搭配。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behind the times 落伍，过时，赶不上时代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230235" cy="2982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13. beside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(1)意为“在……旁边，在……附近”，表示位置。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want you to stand beside me. 我要你站在我旁边。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(2)意为“在……之外，不对题”，表示超越、离题、不在点子上。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如：What he said is beside the point. 他所说的离题了。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069340"/>
            <a:ext cx="8335010" cy="3470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14. besides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(1)表示包括后面所提到的人或物在内，意为“除……外，还有”。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如：Thirty students went to the cinema besides Li Ping.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除了李平以外，还有30个学生去看了电影。(李平和另外30人都去了)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(2)表示“除……外”的四个词 besides、 except、 except for、 but 的用法区别见下表。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586105" y="1299210"/>
          <a:ext cx="7933055" cy="3136265"/>
        </p:xfrm>
        <a:graphic>
          <a:graphicData uri="http://schemas.openxmlformats.org/drawingml/2006/table">
            <a:tbl>
              <a:tblPr/>
              <a:tblGrid>
                <a:gridCol w="1126490"/>
                <a:gridCol w="2879090"/>
                <a:gridCol w="3927475"/>
              </a:tblGrid>
              <a:tr h="53149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词义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例句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4770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besides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意为“除……之外，还有”，计算总数时，要加上所排除的对象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Besides Mr. Wang, we also went to see the film.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除了王先生外，我们也去看了电影。(王先生和我们都去了)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501015" y="1452880"/>
          <a:ext cx="8350250" cy="2752725"/>
        </p:xfrm>
        <a:graphic>
          <a:graphicData uri="http://schemas.openxmlformats.org/drawingml/2006/table">
            <a:tbl>
              <a:tblPr/>
              <a:tblGrid>
                <a:gridCol w="1126490"/>
                <a:gridCol w="3797300"/>
                <a:gridCol w="3426460"/>
              </a:tblGrid>
              <a:tr h="42989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词义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例句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2830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except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意为“除……之外”，所除去的对象不包括在总数之内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Except Mr. Wang, we went to see the film.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除了王先生外，我们去看了电影。(王先生没去)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461010" y="1242060"/>
          <a:ext cx="8157845" cy="3215640"/>
        </p:xfrm>
        <a:graphic>
          <a:graphicData uri="http://schemas.openxmlformats.org/drawingml/2006/table">
            <a:tbl>
              <a:tblPr/>
              <a:tblGrid>
                <a:gridCol w="1351280"/>
                <a:gridCol w="2639060"/>
                <a:gridCol w="4167505"/>
              </a:tblGrid>
              <a:tr h="40195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词义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例句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68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except for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意为“除了……”，常引述一个相反的原因或排除整体中的细节，其后的宾语一般与句子所涉及的东西不属于同类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composition is good except for the spelling.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除了拼写，这篇作文还是不错的。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Except for one old lady, the bus was empty.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除了一位年龄大的女士外，公共汽车上再没有其他人了。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06095" y="1112520"/>
          <a:ext cx="8258810" cy="3461385"/>
        </p:xfrm>
        <a:graphic>
          <a:graphicData uri="http://schemas.openxmlformats.org/drawingml/2006/table">
            <a:tbl>
              <a:tblPr/>
              <a:tblGrid>
                <a:gridCol w="1132840"/>
                <a:gridCol w="2860040"/>
                <a:gridCol w="1508125"/>
                <a:gridCol w="2757805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96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3720"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表示时间和地点的介词</a:t>
                      </a: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，考查常用介词和介词短语的用法</a:t>
                      </a:r>
                      <a:endParaRPr lang="zh-CN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22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8. ... was sent up into space </a:t>
                      </a:r>
                      <a:r>
                        <a:rPr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at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0：23 a．m. on October 16th, 2021... (单项选择)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565150" y="1298575"/>
          <a:ext cx="8091170" cy="3136900"/>
        </p:xfrm>
        <a:graphic>
          <a:graphicData uri="http://schemas.openxmlformats.org/drawingml/2006/table">
            <a:tbl>
              <a:tblPr/>
              <a:tblGrid>
                <a:gridCol w="871855"/>
                <a:gridCol w="3100705"/>
                <a:gridCol w="4118610"/>
              </a:tblGrid>
              <a:tr h="448310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词义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例句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8590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but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意为“除……之外，不再有”，所除去的对象不包含在总数之内，包括以下三种用法：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1. 常用于否定句中，not...but相当于only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I'm not interested in other subjects but English.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除英语外，我对其他学科都不感兴趣。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There is nothing but water.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除了水，什么都没有。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527685" y="1180465"/>
          <a:ext cx="8147685" cy="3345180"/>
        </p:xfrm>
        <a:graphic>
          <a:graphicData uri="http://schemas.openxmlformats.org/drawingml/2006/table">
            <a:tbl>
              <a:tblPr/>
              <a:tblGrid>
                <a:gridCol w="1026160"/>
                <a:gridCol w="3422015"/>
                <a:gridCol w="3699510"/>
              </a:tblGrid>
              <a:tr h="350520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词义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例句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22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but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2. 用于no one、 none、 nothing、 nobody、nowhere等否定词或who、 where、 what等疑问词之后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3. but后如果是动词，通常用不定式，但主句含有do时，后面的不定式用原形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I'm not interested in other subjects but English.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除英语外，我对其他学科都不感兴趣。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There is nothing but water.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除了水，什么都没有。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491490" y="1184275"/>
          <a:ext cx="8192770" cy="3296920"/>
        </p:xfrm>
        <a:graphic>
          <a:graphicData uri="http://schemas.openxmlformats.org/drawingml/2006/table">
            <a:tbl>
              <a:tblPr/>
              <a:tblGrid>
                <a:gridCol w="728980"/>
                <a:gridCol w="3762375"/>
                <a:gridCol w="3701415"/>
              </a:tblGrid>
              <a:tr h="40195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词义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例句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496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but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2. 用于no one、 none、 nothing、 nobody、nowhere等否定词或who、 where、 what等疑问词之后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3. but后如果是动词，通常用不定式，但主句含有do时，后面的不定式用原形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Who but a fool would do such a thing？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除了傻子，谁会干这样的事？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We had no other ways but to help her.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除了帮助她，我们没有其他办法。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527685" y="1180465"/>
          <a:ext cx="8281035" cy="3253740"/>
        </p:xfrm>
        <a:graphic>
          <a:graphicData uri="http://schemas.openxmlformats.org/drawingml/2006/table">
            <a:tbl>
              <a:tblPr/>
              <a:tblGrid>
                <a:gridCol w="1042670"/>
                <a:gridCol w="3478530"/>
                <a:gridCol w="3759835"/>
              </a:tblGrid>
              <a:tr h="40195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词义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例句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178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but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2. 用于no one、 none、 nothing、 nobody、nowhere等否定词或who、 where、 what等疑问词之后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3. but后如果是动词，通常用不定式，但主句含有do时，后面的不定式用原形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He wouldn't do anything but wait for her here.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除了在这等她，他什么事都不做。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30210" cy="240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15. between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可构成短语between...and...，意为“在……和……(两者)之间”。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story happened between last year and this year. 这个故事发生在去年和今年之间。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16965"/>
            <a:ext cx="7954010" cy="3507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16. by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(1)意为“在……的旁边，在……的附近，紧靠在……的边缘”，表示方位，比near 距离更近。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如：There is a hospital by the river. 河边有一所医院。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(2)表示方法、手段，意为“通过，靠，乘，坐”。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by bus 乘公共汽车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by telephone 用电话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by chance 偶然地，意外地，非有意地    know sb. by sight 跟某人面熟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983615"/>
            <a:ext cx="8030210" cy="3477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如：Most of the people in Chengdu go to work by bike.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在成都，大多数人骑自行车上班。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 you go to school by bike or on foot? 你上学是骑自行车还是步行？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表示搭乘交通工具，用by时，名词前不用冠词，用in/on 时要用冠词。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went there by car/in a car. 我是坐小汽车去的那儿。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went there by bike/on a bike. 我是骑自行车去的那儿。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420100" cy="27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(3)意为“以……计”，后跟度量单位，表示数量、尺寸、程度。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如：They paid him by the month. 他们按月给他计报酬。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workers are paid by the hour. 工人们是按小时计报酬。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(4)意为“被”，用于被动语态。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boy was beaten by his father. 这个男孩被父亲打了一顿。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(5)意为“最迟在，在……以前”，表示时间。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①“by＋现在的时间点”用于一般现在时或现在完成时。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have finished all my work by now. 到现在为止，我已经完成了全部工作。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42595" y="1326515"/>
            <a:ext cx="8030210" cy="2640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②“by＋将来的时间点”用于一般将来时。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will be there by 5 o'clock. 我将在5点到那里。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 will learn 2，000 words by the end of this term.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到这学期末，我们将学会2000个单词。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6142" y="1288198"/>
            <a:ext cx="8392362" cy="185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【知识点一】 介词的定义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用在名词或名词词组或相当于名词词组的结构前，表示句子结构中词与词、词与句子或句子与句子之间语义关系的一种虚词。介词不能单独作句子成分。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211185" cy="2153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③“by＋过去的时间点”用于过去完成时。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如：By the end of last term, we had learned English for five years.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到上学期为止，我们学英语已有五年了。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30210" cy="2305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(6)固定搭配。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by the way 顺便问一下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by oneself 独自地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by air 坐飞机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one by one 一个接一个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by chance 偶然地，意外地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16965"/>
            <a:ext cx="8030210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17. for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(1)意为“去、向……”，指向目的地。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leave for 前往　start for 往……去，出发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train for Shanghai has been away. 去往上海的火车已经开走了。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(2)表示一段时间，一般与现在完成时连用。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have already been in Beijing for two years. 我在北京已经待了两年。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3021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(3)表示目的、用途，意为“为……，对于……，给……”。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如：Reading in the sun is bad for your eyes. 在太阳下看书对眼睛不好。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What do you come here for? 你为什么来这儿？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(4)表示原因或理由。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如：I'm sorry for what I said to you. 我很抱歉对你讲那些话。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Thank you for your help. 谢谢你的帮助。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173085" cy="3172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(5)意为“供……用的，给某人的”。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buy sth. for sb. 给某人买某物　make sth. for sb. 为某人做……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want to buy some food for supper. 我想买些食物当作晚饭。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(6)意为“替，代表”。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如：Will you do it for me? 你会替我做这件事吗？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can only speak for myself. 我只能代表自己说话。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30210" cy="2305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(7)用于句型“It is＋</a:t>
            </a:r>
            <a:r>
              <a:rPr sz="2200" i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adj.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＋for sb. to do sth.”，意为“对某人来说做某事是……的”。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如：It's too difficult for me to finish the work. 对我来说，完成这件工作太难了。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30210" cy="313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如果形容词表示一个人的品德、品质等个性特征时，要用“It is＋</a:t>
            </a:r>
            <a:r>
              <a:rPr sz="2200" i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adj.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＋of sb. to do sth.”句型。这类形容词有good, bad, careful, careless, kind等。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如：It's too careless of you to make such a mistake. 犯这样的错误，你真是太粗心了。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It's very kind of you to help me with my English. 你帮助我学习英语真是太好了。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41121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(8)固定搭配。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for the time being 暂时，目前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for example 例如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for instance 例如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for sale 出售，待售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for the present 暂时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for oneself 独自，独立地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prepare for 准备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famous for 以……著名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28955" y="1259840"/>
            <a:ext cx="8191500" cy="299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18. from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(1)意为“从……，来自……”。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如：She will fly from Beijing to Shanghai. 她将从北京飞往上海。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Most people work from 9：00 a．m. to 5：00 p．m. 大多数人从上午9点工作到下午5点。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3021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(2)意为“由……制成”，产品看不出原材料，即原料在制作过程中发生了化学变化。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如：Bread is made from flour. 面包是用面粉做的。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Wine is made from grapes. 葡萄酒是用葡萄酿成的。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①“be made from＋原材料”意为“由……制成”，从产品上看不出原材料，即已发生化学变化。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如：Steel is made from iron. 钢是铁炼成的。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887" y="1288198"/>
            <a:ext cx="8392362" cy="3170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algn="l" fontAlgn="auto">
              <a:lnSpc>
                <a:spcPct val="130000"/>
              </a:lnSpc>
              <a:buClrTx/>
              <a:buSzTx/>
              <a:buFontTx/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【知识点二】 介词的分类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简单介词(Simple Preposition)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如：at、 in、 on、 about、 across、 before、 beside、 for、 to、 by等。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复合介词(Compound Preposition)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由两个以上简单介词合成。如：into、 inside、 within、 throughout、 without、 onto、 outside等。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382635" cy="2742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②“be made of＋原材料”意为“由……制成”，从产品上能看出原材料，即从原材料到成品只发生物理变化。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如：That bridge is made of steel. 那座桥是用钢铁建造的。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③“be made into＋做成的成品”意为“制成、加工成……”。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如：Flour is made into bread. 面粉被加工成面包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3248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④“be made in＋地点或时间”意为“由某地生产、在……时候生产”。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如：This kind of bike is made in China. 这种自行车是中国生产的。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This car was made in 2017. 这辆汽车是2017年生产的。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(3)意为“由于，因为”，表示原因、动机。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died from cancer. 他死于癌症。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42595" y="1235075"/>
            <a:ext cx="7963535" cy="3248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(4)固定搭配。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different from 与……不同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keep/stop/prevent sb. from doing sth. 阻止某人做某事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如：Mary is different from Jane. 玛丽和简不同。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teacher stopped/prevented the boy from running out of the classroom.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老师阻止了这个男孩跑出教室。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3021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19. in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(1)意为“在……之中，在……内”，表示在某个范围、空间内，在……场所里面，常用于大地方。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如：There are 50 students in the classroom. 教室里有50名学生。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There are two windows in the wall. 墙上有两扇窗户。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China is in Asia. 中国位于亚洲。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3021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(2)意为“处于……之中”，表示状态或情况等。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bed 生病在床　in surprise 惊奇，吃惊　in danger 在危险中　in sight 看得见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good order 秩序井然，有条不紊　in good health 身体健康　in hospital 住院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如：Who is the girl in a red skirt? 那个穿红裙子的女孩是谁？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Tom is in good health. 汤姆身体健康。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088390"/>
            <a:ext cx="8030210" cy="3475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(3)表示方式、方法，意为“用……”，如语言、墨水、颜色、颜料等，名词前不用冠词。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如：Can you speak in English? 你会说英语吗？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Jim writes in ink. 吉姆用墨水写字。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always talks in a low voice. 他总是小声说话。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(4)表示穿、戴(衣服、帽子等)。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handsome boy in hat is Jim. 那个戴帽子的帅气男孩是吉姆。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84810" y="1282065"/>
            <a:ext cx="8240395" cy="328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(5)“in＋时间段”表示“在一段时间之后”，用于一般将来时。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will be back in an hour. 他将在一小时后回来。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(6)表示方向。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sun rises in the east. 太阳从东边升起。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Shanghai is in the east of China. 上海位于中国的东部。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30210" cy="2924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(7)表示时间(年、月、季节、早中晚、世纪、年代等)，意为“在……，在……期间”。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November 在11月　in 2015在2015年　in winter 在冬季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the 20th century在20世纪　in the 1980s 在20世纪80年代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the morning/afternoon/evening 在上午/下午/晚上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at、 in、 on 后面跟时间的用法区别见下表。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28650" y="1249045"/>
          <a:ext cx="7668260" cy="3241675"/>
        </p:xfrm>
        <a:graphic>
          <a:graphicData uri="http://schemas.openxmlformats.org/drawingml/2006/table">
            <a:tbl>
              <a:tblPr/>
              <a:tblGrid>
                <a:gridCol w="1046480"/>
                <a:gridCol w="2893060"/>
                <a:gridCol w="3728720"/>
              </a:tblGrid>
              <a:tr h="487680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7820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at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后面跟时间点，表示某个具体时间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at nine o'clock 在9点钟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at noon 在中午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at night 在晚上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at dawn 在黎明时分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617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in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后面跟一段时间，表示在某个时间段内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in the day 在白天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in 1993 在1993年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33070" y="1226820"/>
          <a:ext cx="8278495" cy="3293745"/>
        </p:xfrm>
        <a:graphic>
          <a:graphicData uri="http://schemas.openxmlformats.org/drawingml/2006/table">
            <a:tbl>
              <a:tblPr/>
              <a:tblGrid>
                <a:gridCol w="1054735"/>
                <a:gridCol w="3860165"/>
                <a:gridCol w="3363595"/>
              </a:tblGrid>
              <a:tr h="61785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5890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on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1. 后面跟具体某一天(上午/下午/晚上)，表示在具体某一天或某天的某段时间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2. 当表示上午/下午/晚上等的名词前有形容词修饰时，前面的介词用on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on Sunday 在星期天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on Sunday morning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在星期天的上午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on October 1st 在10月1号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6142" y="1288198"/>
            <a:ext cx="8392362" cy="2290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短语介词(Phrasal Preposition)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由介词加其他词构成。如：according to、 because of、 in addition to、 in front of、 in spite of、 in the front of、 instead of等。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分词介词(Participle Preposition)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由某些动词加-ing构成。如：including、 regarding等。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28650" y="1249045"/>
          <a:ext cx="7926070" cy="3175000"/>
        </p:xfrm>
        <a:graphic>
          <a:graphicData uri="http://schemas.openxmlformats.org/drawingml/2006/table">
            <a:tbl>
              <a:tblPr/>
              <a:tblGrid>
                <a:gridCol w="1081405"/>
                <a:gridCol w="2990850"/>
                <a:gridCol w="3853815"/>
              </a:tblGrid>
              <a:tr h="53403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介词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用法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0965">
                <a:tc>
                  <a:txBody>
                    <a:bodyPr/>
                    <a:p>
                      <a:pPr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on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后面跟时间点，表示某个具体时间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on the afternoon of October 1st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在10月1号的下午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on a cold morning 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在一个寒冷的早晨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on a hot summer evening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在一个炎热的夏日晚上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3680" y="1452880"/>
            <a:ext cx="8638540" cy="2562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(8)固定搭配。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all 总共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fact 实际上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a hurry 匆忙    in short 简言之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public 公开地   in return 作为回报    in turn 轮流    in a word 总之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0175" y="1469390"/>
            <a:ext cx="881888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detail 详细地    in future 今后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time 及时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case 假使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order to 为了    in the end 最后    in surprise 惊奇地    in fashion 流行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 trouble 在危险之中，在困境之中，处于麻烦之中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35469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20. into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(1)意为“到……里，进入……内”，表示动作的方向。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如：Rivers flow into the sea. 江河流入大海。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(2)意为“转入、进入(某种状态)，变成(表示状况的变化或结果)”。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如：During the night the water changed into ice. 夜间水变成了冰。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21. near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(1)意为“在……旁；靠近，接近”，其反义词为far from。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如：My home is near the school. 我家离学校很近。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(2)表示(时间、程度、关系上)接近、靠近。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如：She is near 70. 她快70 岁了。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0195" y="1297940"/>
            <a:ext cx="8192770" cy="2764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22. of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(1)意为“属于……”，表示所属关系。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如：This is the door of the classroom. 这是教室的门。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bought a map of China last month. 上个月我买了一张中国地图。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43840" y="1288415"/>
            <a:ext cx="8761730" cy="2961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(2)表示……的数量或种类。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 piece of paper 一张纸　three bags of rice 三袋米　a pair of trousers 一条裤子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(3)表示……的部分或全部。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three of us 我们中的三个　the whole of China 全中国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078865"/>
            <a:ext cx="8002270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23. off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(1)意为“从……离开，从……脱离”。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lost his balance and fell off the wall. 他身体失去平衡从墙上跌了下来。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(2)常见短语。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put off 推迟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see off 送行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take off 脱下，飞机起飞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get off 动身/下车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turn off 关掉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fall off 摔倒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031240"/>
            <a:ext cx="8449310" cy="3475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24. on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(1)意为“关于，有关”，指学术性的或严肃的事，相当于about，但比about正式。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如：It's a textbook on the history of China. 它是一本有关中国历史的教科书。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(2)意为“以……方式”，多用于固定词组。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如：They talked on the telephone. 他们通过电话进行交谈。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She learns English on the radio/on TV. 她通过收音机/电视学英语。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02270" cy="269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(3)意为“在……上(与物体接触)，毗邻，在……旁边”。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如：Mongolia is/lies on the north of China. 蒙古国与中国在北部接壤。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表示方位的三个介词in, on, to的用法区别。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①in 表示在范围内部。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如：Japan is in the east of Asia. 日本位于亚洲东部。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6777" y="1267878"/>
            <a:ext cx="8392362" cy="2290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algn="l" fontAlgn="auto">
              <a:lnSpc>
                <a:spcPct val="130000"/>
              </a:lnSpc>
              <a:buClrTx/>
              <a:buSzTx/>
              <a:buFontTx/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【知识点三】 介词的作用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介词不能在句中独立充当成分，后必须跟名词、代词或相当于名词或代词的词(组)、句子， 构成介词短语，修饰动词、名词或代词，表示时间、地点、空间和其他关系。介词后的人称代词只能用宾格。介词短语在句中的主要作用有：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②on 表示相邻。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如：North Korea is on the northeast of China. 朝鲜与中国的东北部接壤。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③to 表示隔……相望。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如：Japan is to the east of China. 日本与中国的东部隔海相望。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24103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(4)固定搭配。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 duty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值日　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 time 准时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 sale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出售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 purpose 故意地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 business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出差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 fire 失火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 the other hand另一方面    on the left 在左边 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 one's way to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在去某地的路上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526540"/>
            <a:ext cx="841184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25. out of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(1)意为“从……出来；出自……”。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took a card out of his pocket. 他从衣袋里取出一张卡片来。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34517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(2)意为“脱离……”，介词短语作表语，表示不再处于某种状态。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patient is out of danger. 病人脱离危险了。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machine is out of repair. 这台机器失修了。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(3)意为“缺乏，没有，放弃”。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machine is out of work. 机器不运转了。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4213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26. throughout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意为“从头至尾，遍及，到处，全面，完全”，相当于all over。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throughout the day 终日，整天　throughout the night 通宵，整夜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throughout the world＝all over the world 全世界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如：There is solid unity throughout the nation. 举国上下团结一致。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02270" cy="2773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27. till(正式文体中多用until，句首也用until)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(1)意为“直到……为止”，用于肯定句或疑问句中，表示动作延续到till/until 连接的时间结束。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如：What about waiting till dark？等到天黑怎么样？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will stay here till/until next Monday. 我将一直待在这儿直到下周一。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48844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(2)用于否定句，意为“直到……才……”，表示动作在till/until 之前没有发生，直到till/until 连接的时间才开始发生。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didn't leave till/until 10 o'clock. 直到10点他才离开。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5105" y="1097915"/>
            <a:ext cx="8724265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28. to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(1)意为“向、去……”，表示方向。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如：All roads lead to Rome. 条条大路通罗马。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(2)意为“到……”，指到目的地。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如：They got to the town very late. 他们很晚才到那个镇上。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8430" y="1288415"/>
            <a:ext cx="874458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(3)表示时间“几点差几分”。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如：They reached the airport at ten to twelve. 他们11点50分到达机场。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(4)表示目的。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came here to visit me. 他来这儿看我。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页，共154页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44931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(5)注意下列短语中to的用法。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kind to sb. 对某人友好　　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friendly to sb. 对某人友好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important to sb. 对某人重要    the keys to exercises 练习的关键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3.xml><?xml version="1.0" encoding="utf-8"?>
<p:tagLst xmlns:p="http://schemas.openxmlformats.org/presentationml/2006/main">
  <p:tag name="KSO_WM_UNIT_TABLE_BEAUTIFY" val="smartTable{0fe63119-106b-47c0-ae80-b0c138a30b29}"/>
  <p:tag name="TABLE_ENDDRAG_ORIGIN_RECT" val="613*204"/>
  <p:tag name="TABLE_ENDDRAG_RECT" val="42*118*613*204"/>
</p:tagLst>
</file>

<file path=ppt/tags/tag1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5.xml><?xml version="1.0" encoding="utf-8"?>
<p:tagLst xmlns:p="http://schemas.openxmlformats.org/presentationml/2006/main">
  <p:tag name="TABLE_ENDDRAG_ORIGIN_RECT" val="663*263"/>
  <p:tag name="TABLE_ENDDRAG_RECT" val="34*98*663*263"/>
  <p:tag name="KSO_WM_UNIT_TABLE_BEAUTIFY" val="smartTable{7bd68e40-1c67-4f34-8435-22dd55ee5713}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UNIT_TABLE_BEAUTIFY" val="smartTable{7579fc6a-0692-496b-a8b8-547d8eab75ea}"/>
  <p:tag name="TABLE_ENDDRAG_ORIGIN_RECT" val="624*246"/>
  <p:tag name="TABLE_ENDDRAG_RECT" val="46*102*624*246"/>
</p:tagLst>
</file>

<file path=ppt/tags/tag1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2.xml><?xml version="1.0" encoding="utf-8"?>
<p:tagLst xmlns:p="http://schemas.openxmlformats.org/presentationml/2006/main">
  <p:tag name="KSO_WM_UNIT_TABLE_BEAUTIFY" val="smartTable{9dfa6aa8-a786-48a9-bcc3-bdcafc2384cc}"/>
  <p:tag name="TABLE_ENDDRAG_ORIGIN_RECT" val="657*216"/>
  <p:tag name="TABLE_ENDDRAG_RECT" val="39*114*657*216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5.xml><?xml version="1.0" encoding="utf-8"?>
<p:tagLst xmlns:p="http://schemas.openxmlformats.org/presentationml/2006/main">
  <p:tag name="KSO_WM_UNIT_TABLE_BEAUTIFY" val="smartTable{7579fc6a-0692-496b-a8b8-547d8eab75ea}"/>
  <p:tag name="TABLE_ENDDRAG_ORIGIN_RECT" val="649*246"/>
  <p:tag name="TABLE_ENDDRAG_RECT" val="36*97*649*246"/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8.xml><?xml version="1.0" encoding="utf-8"?>
<p:tagLst xmlns:p="http://schemas.openxmlformats.org/presentationml/2006/main">
  <p:tag name="KSO_WM_UNIT_TABLE_BEAUTIFY" val="smartTable{f33c66d4-e29a-4110-a386-3f58638d3656}"/>
  <p:tag name="TABLE_ENDDRAG_ORIGIN_RECT" val="637*247"/>
  <p:tag name="TABLE_ENDDRAG_RECT" val="44*102*637*247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1.xml><?xml version="1.0" encoding="utf-8"?>
<p:tagLst xmlns:p="http://schemas.openxmlformats.org/presentationml/2006/main">
  <p:tag name="KSO_WM_UNIT_TABLE_BEAUTIFY" val="smartTable{5feacfd3-7a13-4493-bcbe-baee2ba6b989}"/>
  <p:tag name="TABLE_ENDDRAG_ORIGIN_RECT" val="654*264"/>
  <p:tag name="TABLE_ENDDRAG_RECT" val="41*92*654*264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4.xml><?xml version="1.0" encoding="utf-8"?>
<p:tagLst xmlns:p="http://schemas.openxmlformats.org/presentationml/2006/main">
  <p:tag name="KSO_WM_UNIT_TABLE_BEAUTIFY" val="smartTable{5feacfd3-7a13-4493-bcbe-baee2ba6b989}"/>
  <p:tag name="TABLE_ENDDRAG_ORIGIN_RECT" val="658*258"/>
  <p:tag name="TABLE_ENDDRAG_RECT" val="38*93*658*258"/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7.xml><?xml version="1.0" encoding="utf-8"?>
<p:tagLst xmlns:p="http://schemas.openxmlformats.org/presentationml/2006/main">
  <p:tag name="KSO_WM_UNIT_TABLE_BEAUTIFY" val="smartTable{5feacfd3-7a13-4493-bcbe-baee2ba6b989}"/>
  <p:tag name="TABLE_ENDDRAG_ORIGIN_RECT" val="652*255"/>
  <p:tag name="TABLE_ENDDRAG_RECT" val="41*92*652*255"/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.xml><?xml version="1.0" encoding="utf-8"?>
<p:tagLst xmlns:p="http://schemas.openxmlformats.org/presentationml/2006/main">
  <p:tag name="KSO_WM_BEAUTIFY_FLAG" val="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.xml><?xml version="1.0" encoding="utf-8"?>
<p:tagLst xmlns:p="http://schemas.openxmlformats.org/presentationml/2006/main">
  <p:tag name="KSO_WM_BEAUTIFY_FLAG" val="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8.xml><?xml version="1.0" encoding="utf-8"?>
<p:tagLst xmlns:p="http://schemas.openxmlformats.org/presentationml/2006/main">
  <p:tag name="KSO_WM_UNIT_TABLE_BEAUTIFY" val="smartTable{2f6c57dd-fccb-4289-b8fd-556ab3a24be4}"/>
  <p:tag name="TABLE_ENDDRAG_ORIGIN_RECT" val="603*255"/>
  <p:tag name="TABLE_ENDDRAG_RECT" val="43*96*603*255"/>
</p:tagLst>
</file>

<file path=ppt/tags/tag20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UNIT_TABLE_BEAUTIFY" val="smartTable{2f6c57dd-fccb-4289-b8fd-556ab3a24be4}"/>
  <p:tag name="KSO_WM_BEAUTIFY_FLAG" val=""/>
  <p:tag name="TABLE_ENDDRAG_ORIGIN_RECT" val="651*258"/>
  <p:tag name="TABLE_ENDDRAG_RECT" val="42*95*651*258"/>
  <p:tag name="TABLE_AUTOADJUST_FLAG" val="1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3.xml><?xml version="1.0" encoding="utf-8"?>
<p:tagLst xmlns:p="http://schemas.openxmlformats.org/presentationml/2006/main">
  <p:tag name="KSO_WM_UNIT_TABLE_BEAUTIFY" val="smartTable{2f6c57dd-fccb-4289-b8fd-556ab3a24be4}"/>
  <p:tag name="TABLE_ENDDRAG_ORIGIN_RECT" val="624*250"/>
  <p:tag name="TABLE_ENDDRAG_RECT" val="49*98*624*250"/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.xml><?xml version="1.0" encoding="utf-8"?>
<p:tagLst xmlns:p="http://schemas.openxmlformats.org/presentationml/2006/main">
  <p:tag name="KSO_WM_BEAUTIFY_FLAG" val="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.xml><?xml version="1.0" encoding="utf-8"?>
<p:tagLst xmlns:p="http://schemas.openxmlformats.org/presentationml/2006/main">
  <p:tag name="KSO_WM_BEAUTIFY_FLAG" val="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.xml><?xml version="1.0" encoding="utf-8"?>
<p:tagLst xmlns:p="http://schemas.openxmlformats.org/presentationml/2006/main">
  <p:tag name="KSO_WM_BEAUTIFY_FLAG" val="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4.xml><?xml version="1.0" encoding="utf-8"?>
<p:tagLst xmlns:p="http://schemas.openxmlformats.org/presentationml/2006/main">
  <p:tag name="KSO_WM_BEAUTIFY_FLAG" val=""/>
</p:tagLst>
</file>

<file path=ppt/tags/tag24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.xml><?xml version="1.0" encoding="utf-8"?>
<p:tagLst xmlns:p="http://schemas.openxmlformats.org/presentationml/2006/main">
  <p:tag name="KSO_WM_BEAUTIFY_FLAG" val="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.xml><?xml version="1.0" encoding="utf-8"?>
<p:tagLst xmlns:p="http://schemas.openxmlformats.org/presentationml/2006/main">
  <p:tag name="KSO_WM_BEAUTIFY_FLAG" val="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.xml><?xml version="1.0" encoding="utf-8"?>
<p:tagLst xmlns:p="http://schemas.openxmlformats.org/presentationml/2006/main">
  <p:tag name="KSO_WM_BEAUTIFY_FLAG" val="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"/>
</p:tagLst>
</file>

<file path=ppt/tags/tag32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"/>
</p:tagLst>
</file>

<file path=ppt/tags/tag354.xml><?xml version="1.0" encoding="utf-8"?>
<p:tagLst xmlns:p="http://schemas.openxmlformats.org/presentationml/2006/main">
  <p:tag name="KSO_WM_BEAUTIFY_FLAG" val="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60.xml><?xml version="1.0" encoding="utf-8"?>
<p:tagLst xmlns:p="http://schemas.openxmlformats.org/presentationml/2006/main">
  <p:tag name="KSO_WM_BEAUTIFY_FLAG" val=""/>
</p:tagLst>
</file>

<file path=ppt/tags/tag361.xml><?xml version="1.0" encoding="utf-8"?>
<p:tagLst xmlns:p="http://schemas.openxmlformats.org/presentationml/2006/main">
  <p:tag name="KSO_WM_BEAUTIFY_FLAG" val="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"/>
</p:tagLst>
</file>

<file path=ppt/tags/tag3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69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70.xml><?xml version="1.0" encoding="utf-8"?>
<p:tagLst xmlns:p="http://schemas.openxmlformats.org/presentationml/2006/main">
  <p:tag name="KSO_WM_BEAUTIFY_FLAG" val=""/>
</p:tagLst>
</file>

<file path=ppt/tags/tag371.xml><?xml version="1.0" encoding="utf-8"?>
<p:tagLst xmlns:p="http://schemas.openxmlformats.org/presentationml/2006/main">
  <p:tag name="KSO_WM_BEAUTIFY_FLAG" val=""/>
</p:tagLst>
</file>

<file path=ppt/tags/tag372.xml><?xml version="1.0" encoding="utf-8"?>
<p:tagLst xmlns:p="http://schemas.openxmlformats.org/presentationml/2006/main">
  <p:tag name="KSO_WM_BEAUTIFY_FLAG" val="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"/>
</p:tagLst>
</file>

<file path=ppt/tags/tag375.xml><?xml version="1.0" encoding="utf-8"?>
<p:tagLst xmlns:p="http://schemas.openxmlformats.org/presentationml/2006/main">
  <p:tag name="KSO_WM_BEAUTIFY_FLAG" val=""/>
</p:tagLst>
</file>

<file path=ppt/tags/tag376.xml><?xml version="1.0" encoding="utf-8"?>
<p:tagLst xmlns:p="http://schemas.openxmlformats.org/presentationml/2006/main">
  <p:tag name="KSO_WM_BEAUTIFY_FLAG" val="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80.xml><?xml version="1.0" encoding="utf-8"?>
<p:tagLst xmlns:p="http://schemas.openxmlformats.org/presentationml/2006/main">
  <p:tag name="KSO_WM_BEAUTIFY_FLAG" val="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"/>
</p:tagLst>
</file>

<file path=ppt/tags/tag388.xml><?xml version="1.0" encoding="utf-8"?>
<p:tagLst xmlns:p="http://schemas.openxmlformats.org/presentationml/2006/main">
  <p:tag name="KSO_WM_BEAUTIFY_FLAG" val=""/>
</p:tagLst>
</file>

<file path=ppt/tags/tag38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.xml><?xml version="1.0" encoding="utf-8"?>
<p:tagLst xmlns:p="http://schemas.openxmlformats.org/presentationml/2006/main">
  <p:tag name="KSO_WM_BEAUTIFY_FLAG" val=""/>
</p:tagLst>
</file>

<file path=ppt/tags/tag390.xml><?xml version="1.0" encoding="utf-8"?>
<p:tagLst xmlns:p="http://schemas.openxmlformats.org/presentationml/2006/main">
  <p:tag name="KSO_WM_BEAUTIFY_FLAG" val=""/>
</p:tagLst>
</file>

<file path=ppt/tags/tag391.xml><?xml version="1.0" encoding="utf-8"?>
<p:tagLst xmlns:p="http://schemas.openxmlformats.org/presentationml/2006/main">
  <p:tag name="KSO_WM_BEAUTIFY_FLAG" val=""/>
</p:tagLst>
</file>

<file path=ppt/tags/tag392.xml><?xml version="1.0" encoding="utf-8"?>
<p:tagLst xmlns:p="http://schemas.openxmlformats.org/presentationml/2006/main">
  <p:tag name="KSO_WM_BEAUTIFY_FLAG" val=""/>
</p:tagLst>
</file>

<file path=ppt/tags/tag393.xml><?xml version="1.0" encoding="utf-8"?>
<p:tagLst xmlns:p="http://schemas.openxmlformats.org/presentationml/2006/main">
  <p:tag name="KSO_WM_BEAUTIFY_FLAG" val=""/>
</p:tagLst>
</file>

<file path=ppt/tags/tag394.xml><?xml version="1.0" encoding="utf-8"?>
<p:tagLst xmlns:p="http://schemas.openxmlformats.org/presentationml/2006/main">
  <p:tag name="KSO_WM_BEAUTIFY_FLAG" val=""/>
</p:tagLst>
</file>

<file path=ppt/tags/tag395.xml><?xml version="1.0" encoding="utf-8"?>
<p:tagLst xmlns:p="http://schemas.openxmlformats.org/presentationml/2006/main">
  <p:tag name="KSO_WM_BEAUTIFY_FLAG" val=""/>
</p:tagLst>
</file>

<file path=ppt/tags/tag396.xml><?xml version="1.0" encoding="utf-8"?>
<p:tagLst xmlns:p="http://schemas.openxmlformats.org/presentationml/2006/main">
  <p:tag name="KSO_WM_BEAUTIFY_FLAG" val=""/>
</p:tagLst>
</file>

<file path=ppt/tags/tag397.xml><?xml version="1.0" encoding="utf-8"?>
<p:tagLst xmlns:p="http://schemas.openxmlformats.org/presentationml/2006/main">
  <p:tag name="KSO_WM_BEAUTIFY_FLAG" val=""/>
</p:tagLst>
</file>

<file path=ppt/tags/tag398.xml><?xml version="1.0" encoding="utf-8"?>
<p:tagLst xmlns:p="http://schemas.openxmlformats.org/presentationml/2006/main">
  <p:tag name="KSO_WM_BEAUTIFY_FLAG" val=""/>
</p:tagLst>
</file>

<file path=ppt/tags/tag39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00.xml><?xml version="1.0" encoding="utf-8"?>
<p:tagLst xmlns:p="http://schemas.openxmlformats.org/presentationml/2006/main">
  <p:tag name="KSO_WM_BEAUTIFY_FLAG" val=""/>
</p:tagLst>
</file>

<file path=ppt/tags/tag401.xml><?xml version="1.0" encoding="utf-8"?>
<p:tagLst xmlns:p="http://schemas.openxmlformats.org/presentationml/2006/main">
  <p:tag name="KSO_WM_BEAUTIFY_FLAG" val=""/>
</p:tagLst>
</file>

<file path=ppt/tags/tag402.xml><?xml version="1.0" encoding="utf-8"?>
<p:tagLst xmlns:p="http://schemas.openxmlformats.org/presentationml/2006/main">
  <p:tag name="KSO_WM_BEAUTIFY_FLAG" val=""/>
</p:tagLst>
</file>

<file path=ppt/tags/tag403.xml><?xml version="1.0" encoding="utf-8"?>
<p:tagLst xmlns:p="http://schemas.openxmlformats.org/presentationml/2006/main">
  <p:tag name="KSO_WM_BEAUTIFY_FLAG" val=""/>
</p:tagLst>
</file>

<file path=ppt/tags/tag404.xml><?xml version="1.0" encoding="utf-8"?>
<p:tagLst xmlns:p="http://schemas.openxmlformats.org/presentationml/2006/main">
  <p:tag name="KSO_WM_BEAUTIFY_FLAG" val=""/>
</p:tagLst>
</file>

<file path=ppt/tags/tag405.xml><?xml version="1.0" encoding="utf-8"?>
<p:tagLst xmlns:p="http://schemas.openxmlformats.org/presentationml/2006/main">
  <p:tag name="KSO_WM_BEAUTIFY_FLAG" val=""/>
</p:tagLst>
</file>

<file path=ppt/tags/tag406.xml><?xml version="1.0" encoding="utf-8"?>
<p:tagLst xmlns:p="http://schemas.openxmlformats.org/presentationml/2006/main">
  <p:tag name="KSO_WM_BEAUTIFY_FLAG" val=""/>
</p:tagLst>
</file>

<file path=ppt/tags/tag407.xml><?xml version="1.0" encoding="utf-8"?>
<p:tagLst xmlns:p="http://schemas.openxmlformats.org/presentationml/2006/main">
  <p:tag name="KSO_WM_BEAUTIFY_FLAG" val=""/>
</p:tagLst>
</file>

<file path=ppt/tags/tag408.xml><?xml version="1.0" encoding="utf-8"?>
<p:tagLst xmlns:p="http://schemas.openxmlformats.org/presentationml/2006/main">
  <p:tag name="KSO_WM_BEAUTIFY_FLAG" val=""/>
</p:tagLst>
</file>

<file path=ppt/tags/tag409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1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1.xml><?xml version="1.0" encoding="utf-8"?>
<p:tagLst xmlns:p="http://schemas.openxmlformats.org/presentationml/2006/main">
  <p:tag name="KSO_WM_BEAUTIFY_FLAG" val=""/>
</p:tagLst>
</file>

<file path=ppt/tags/tag412.xml><?xml version="1.0" encoding="utf-8"?>
<p:tagLst xmlns:p="http://schemas.openxmlformats.org/presentationml/2006/main">
  <p:tag name="KSO_WM_BEAUTIFY_FLAG" val=""/>
</p:tagLst>
</file>

<file path=ppt/tags/tag413.xml><?xml version="1.0" encoding="utf-8"?>
<p:tagLst xmlns:p="http://schemas.openxmlformats.org/presentationml/2006/main">
  <p:tag name="KSO_WM_BEAUTIFY_FLAG" val=""/>
</p:tagLst>
</file>

<file path=ppt/tags/tag414.xml><?xml version="1.0" encoding="utf-8"?>
<p:tagLst xmlns:p="http://schemas.openxmlformats.org/presentationml/2006/main">
  <p:tag name="KSO_WM_BEAUTIFY_FLAG" val=""/>
</p:tagLst>
</file>

<file path=ppt/tags/tag415.xml><?xml version="1.0" encoding="utf-8"?>
<p:tagLst xmlns:p="http://schemas.openxmlformats.org/presentationml/2006/main">
  <p:tag name="KSO_WM_BEAUTIFY_FLAG" val=""/>
</p:tagLst>
</file>

<file path=ppt/tags/tag416.xml><?xml version="1.0" encoding="utf-8"?>
<p:tagLst xmlns:p="http://schemas.openxmlformats.org/presentationml/2006/main">
  <p:tag name="KSO_WM_BEAUTIFY_FLAG" val=""/>
</p:tagLst>
</file>

<file path=ppt/tags/tag417.xml><?xml version="1.0" encoding="utf-8"?>
<p:tagLst xmlns:p="http://schemas.openxmlformats.org/presentationml/2006/main">
  <p:tag name="KSO_WM_BEAUTIFY_FLAG" val=""/>
</p:tagLst>
</file>

<file path=ppt/tags/tag418.xml><?xml version="1.0" encoding="utf-8"?>
<p:tagLst xmlns:p="http://schemas.openxmlformats.org/presentationml/2006/main">
  <p:tag name="KSO_WM_BEAUTIFY_FLAG" val=""/>
</p:tagLst>
</file>

<file path=ppt/tags/tag419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20.xml><?xml version="1.0" encoding="utf-8"?>
<p:tagLst xmlns:p="http://schemas.openxmlformats.org/presentationml/2006/main">
  <p:tag name="KSO_WM_BEAUTIFY_FLAG" val=""/>
</p:tagLst>
</file>

<file path=ppt/tags/tag421.xml><?xml version="1.0" encoding="utf-8"?>
<p:tagLst xmlns:p="http://schemas.openxmlformats.org/presentationml/2006/main">
  <p:tag name="KSO_WM_BEAUTIFY_FLAG" val=""/>
</p:tagLst>
</file>

<file path=ppt/tags/tag422.xml><?xml version="1.0" encoding="utf-8"?>
<p:tagLst xmlns:p="http://schemas.openxmlformats.org/presentationml/2006/main">
  <p:tag name="KSO_WM_BEAUTIFY_FLAG" val=""/>
</p:tagLst>
</file>

<file path=ppt/tags/tag423.xml><?xml version="1.0" encoding="utf-8"?>
<p:tagLst xmlns:p="http://schemas.openxmlformats.org/presentationml/2006/main">
  <p:tag name="KSO_WM_BEAUTIFY_FLAG" val=""/>
</p:tagLst>
</file>

<file path=ppt/tags/tag424.xml><?xml version="1.0" encoding="utf-8"?>
<p:tagLst xmlns:p="http://schemas.openxmlformats.org/presentationml/2006/main">
  <p:tag name="KSO_WM_BEAUTIFY_FLAG" val=""/>
</p:tagLst>
</file>

<file path=ppt/tags/tag425.xml><?xml version="1.0" encoding="utf-8"?>
<p:tagLst xmlns:p="http://schemas.openxmlformats.org/presentationml/2006/main">
  <p:tag name="KSO_WM_BEAUTIFY_FLAG" val=""/>
</p:tagLst>
</file>

<file path=ppt/tags/tag426.xml><?xml version="1.0" encoding="utf-8"?>
<p:tagLst xmlns:p="http://schemas.openxmlformats.org/presentationml/2006/main">
  <p:tag name="KSO_WM_BEAUTIFY_FLAG" val=""/>
</p:tagLst>
</file>

<file path=ppt/tags/tag427.xml><?xml version="1.0" encoding="utf-8"?>
<p:tagLst xmlns:p="http://schemas.openxmlformats.org/presentationml/2006/main">
  <p:tag name="KSO_WM_BEAUTIFY_FLAG" val=""/>
</p:tagLst>
</file>

<file path=ppt/tags/tag428.xml><?xml version="1.0" encoding="utf-8"?>
<p:tagLst xmlns:p="http://schemas.openxmlformats.org/presentationml/2006/main">
  <p:tag name="KSO_WM_BEAUTIFY_FLAG" val=""/>
</p:tagLst>
</file>

<file path=ppt/tags/tag429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30.xml><?xml version="1.0" encoding="utf-8"?>
<p:tagLst xmlns:p="http://schemas.openxmlformats.org/presentationml/2006/main">
  <p:tag name="KSO_WM_BEAUTIFY_FLAG" val=""/>
</p:tagLst>
</file>

<file path=ppt/tags/tag43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2.xml><?xml version="1.0" encoding="utf-8"?>
<p:tagLst xmlns:p="http://schemas.openxmlformats.org/presentationml/2006/main">
  <p:tag name="KSO_WM_BEAUTIFY_FLAG" val=""/>
</p:tagLst>
</file>

<file path=ppt/tags/tag433.xml><?xml version="1.0" encoding="utf-8"?>
<p:tagLst xmlns:p="http://schemas.openxmlformats.org/presentationml/2006/main">
  <p:tag name="KSO_WM_BEAUTIFY_FLAG" val=""/>
</p:tagLst>
</file>

<file path=ppt/tags/tag434.xml><?xml version="1.0" encoding="utf-8"?>
<p:tagLst xmlns:p="http://schemas.openxmlformats.org/presentationml/2006/main">
  <p:tag name="KSO_WM_BEAUTIFY_FLAG" val=""/>
</p:tagLst>
</file>

<file path=ppt/tags/tag435.xml><?xml version="1.0" encoding="utf-8"?>
<p:tagLst xmlns:p="http://schemas.openxmlformats.org/presentationml/2006/main">
  <p:tag name="KSO_WM_BEAUTIFY_FLAG" val=""/>
</p:tagLst>
</file>

<file path=ppt/tags/tag436.xml><?xml version="1.0" encoding="utf-8"?>
<p:tagLst xmlns:p="http://schemas.openxmlformats.org/presentationml/2006/main">
  <p:tag name="KSO_WM_BEAUTIFY_FLAG" val=""/>
</p:tagLst>
</file>

<file path=ppt/tags/tag437.xml><?xml version="1.0" encoding="utf-8"?>
<p:tagLst xmlns:p="http://schemas.openxmlformats.org/presentationml/2006/main">
  <p:tag name="KSO_WM_BEAUTIFY_FLAG" val=""/>
</p:tagLst>
</file>

<file path=ppt/tags/tag438.xml><?xml version="1.0" encoding="utf-8"?>
<p:tagLst xmlns:p="http://schemas.openxmlformats.org/presentationml/2006/main">
  <p:tag name="KSO_WM_BEAUTIFY_FLAG" val=""/>
</p:tagLst>
</file>

<file path=ppt/tags/tag439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40.xml><?xml version="1.0" encoding="utf-8"?>
<p:tagLst xmlns:p="http://schemas.openxmlformats.org/presentationml/2006/main">
  <p:tag name="KSO_WM_BEAUTIFY_FLAG" val=""/>
</p:tagLst>
</file>

<file path=ppt/tags/tag441.xml><?xml version="1.0" encoding="utf-8"?>
<p:tagLst xmlns:p="http://schemas.openxmlformats.org/presentationml/2006/main">
  <p:tag name="KSO_WM_BEAUTIFY_FLAG" val=""/>
</p:tagLst>
</file>

<file path=ppt/tags/tag442.xml><?xml version="1.0" encoding="utf-8"?>
<p:tagLst xmlns:p="http://schemas.openxmlformats.org/presentationml/2006/main">
  <p:tag name="KSO_WM_BEAUTIFY_FLAG" val=""/>
</p:tagLst>
</file>

<file path=ppt/tags/tag443.xml><?xml version="1.0" encoding="utf-8"?>
<p:tagLst xmlns:p="http://schemas.openxmlformats.org/presentationml/2006/main">
  <p:tag name="KSO_WM_BEAUTIFY_FLAG" val=""/>
</p:tagLst>
</file>

<file path=ppt/tags/tag444.xml><?xml version="1.0" encoding="utf-8"?>
<p:tagLst xmlns:p="http://schemas.openxmlformats.org/presentationml/2006/main">
  <p:tag name="KSO_WM_BEAUTIFY_FLAG" val=""/>
</p:tagLst>
</file>

<file path=ppt/tags/tag445.xml><?xml version="1.0" encoding="utf-8"?>
<p:tagLst xmlns:p="http://schemas.openxmlformats.org/presentationml/2006/main">
  <p:tag name="KSO_WM_BEAUTIFY_FLAG" val=""/>
</p:tagLst>
</file>

<file path=ppt/tags/tag446.xml><?xml version="1.0" encoding="utf-8"?>
<p:tagLst xmlns:p="http://schemas.openxmlformats.org/presentationml/2006/main">
  <p:tag name="KSO_WM_BEAUTIFY_FLAG" val=""/>
</p:tagLst>
</file>

<file path=ppt/tags/tag447.xml><?xml version="1.0" encoding="utf-8"?>
<p:tagLst xmlns:p="http://schemas.openxmlformats.org/presentationml/2006/main">
  <p:tag name="KSO_WM_BEAUTIFY_FLAG" val=""/>
</p:tagLst>
</file>

<file path=ppt/tags/tag448.xml><?xml version="1.0" encoding="utf-8"?>
<p:tagLst xmlns:p="http://schemas.openxmlformats.org/presentationml/2006/main">
  <p:tag name="KSO_WM_BEAUTIFY_FLAG" val=""/>
</p:tagLst>
</file>

<file path=ppt/tags/tag449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50.xml><?xml version="1.0" encoding="utf-8"?>
<p:tagLst xmlns:p="http://schemas.openxmlformats.org/presentationml/2006/main">
  <p:tag name="KSO_WM_BEAUTIFY_FLAG" val=""/>
</p:tagLst>
</file>

<file path=ppt/tags/tag451.xml><?xml version="1.0" encoding="utf-8"?>
<p:tagLst xmlns:p="http://schemas.openxmlformats.org/presentationml/2006/main">
  <p:tag name="KSO_WM_BEAUTIFY_FLAG" val=""/>
</p:tagLst>
</file>

<file path=ppt/tags/tag45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53.xml><?xml version="1.0" encoding="utf-8"?>
<p:tagLst xmlns:p="http://schemas.openxmlformats.org/presentationml/2006/main">
  <p:tag name="KSO_WM_BEAUTIFY_FLAG" val=""/>
</p:tagLst>
</file>

<file path=ppt/tags/tag454.xml><?xml version="1.0" encoding="utf-8"?>
<p:tagLst xmlns:p="http://schemas.openxmlformats.org/presentationml/2006/main">
  <p:tag name="KSO_WM_BEAUTIFY_FLAG" val=""/>
</p:tagLst>
</file>

<file path=ppt/tags/tag455.xml><?xml version="1.0" encoding="utf-8"?>
<p:tagLst xmlns:p="http://schemas.openxmlformats.org/presentationml/2006/main">
  <p:tag name="KSO_WM_BEAUTIFY_FLAG" val=""/>
</p:tagLst>
</file>

<file path=ppt/tags/tag456.xml><?xml version="1.0" encoding="utf-8"?>
<p:tagLst xmlns:p="http://schemas.openxmlformats.org/presentationml/2006/main">
  <p:tag name="KSO_WM_BEAUTIFY_FLAG" val=""/>
</p:tagLst>
</file>

<file path=ppt/tags/tag457.xml><?xml version="1.0" encoding="utf-8"?>
<p:tagLst xmlns:p="http://schemas.openxmlformats.org/presentationml/2006/main">
  <p:tag name="KSO_WM_BEAUTIFY_FLAG" val=""/>
</p:tagLst>
</file>

<file path=ppt/tags/tag458.xml><?xml version="1.0" encoding="utf-8"?>
<p:tagLst xmlns:p="http://schemas.openxmlformats.org/presentationml/2006/main">
  <p:tag name="KSO_WM_BEAUTIFY_FLAG" val=""/>
</p:tagLst>
</file>

<file path=ppt/tags/tag459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60.xml><?xml version="1.0" encoding="utf-8"?>
<p:tagLst xmlns:p="http://schemas.openxmlformats.org/presentationml/2006/main">
  <p:tag name="KSO_WM_BEAUTIFY_FLAG" val=""/>
</p:tagLst>
</file>

<file path=ppt/tags/tag461.xml><?xml version="1.0" encoding="utf-8"?>
<p:tagLst xmlns:p="http://schemas.openxmlformats.org/presentationml/2006/main">
  <p:tag name="KSO_WM_BEAUTIFY_FLAG" val=""/>
</p:tagLst>
</file>

<file path=ppt/tags/tag462.xml><?xml version="1.0" encoding="utf-8"?>
<p:tagLst xmlns:p="http://schemas.openxmlformats.org/presentationml/2006/main">
  <p:tag name="KSO_WM_BEAUTIFY_FLAG" val=""/>
</p:tagLst>
</file>

<file path=ppt/tags/tag463.xml><?xml version="1.0" encoding="utf-8"?>
<p:tagLst xmlns:p="http://schemas.openxmlformats.org/presentationml/2006/main">
  <p:tag name="KSO_WM_BEAUTIFY_FLAG" val=""/>
</p:tagLst>
</file>

<file path=ppt/tags/tag464.xml><?xml version="1.0" encoding="utf-8"?>
<p:tagLst xmlns:p="http://schemas.openxmlformats.org/presentationml/2006/main">
  <p:tag name="KSO_WM_BEAUTIFY_FLAG" val=""/>
</p:tagLst>
</file>

<file path=ppt/tags/tag465.xml><?xml version="1.0" encoding="utf-8"?>
<p:tagLst xmlns:p="http://schemas.openxmlformats.org/presentationml/2006/main">
  <p:tag name="KSO_WM_BEAUTIFY_FLAG" val=""/>
</p:tagLst>
</file>

<file path=ppt/tags/tag466.xml><?xml version="1.0" encoding="utf-8"?>
<p:tagLst xmlns:p="http://schemas.openxmlformats.org/presentationml/2006/main">
  <p:tag name="KSO_WM_BEAUTIFY_FLAG" val=""/>
</p:tagLst>
</file>

<file path=ppt/tags/tag467.xml><?xml version="1.0" encoding="utf-8"?>
<p:tagLst xmlns:p="http://schemas.openxmlformats.org/presentationml/2006/main">
  <p:tag name="KSO_WM_BEAUTIFY_FLAG" val=""/>
</p:tagLst>
</file>

<file path=ppt/tags/tag468.xml><?xml version="1.0" encoding="utf-8"?>
<p:tagLst xmlns:p="http://schemas.openxmlformats.org/presentationml/2006/main">
  <p:tag name="KSO_WM_BEAUTIFY_FLAG" val=""/>
</p:tagLst>
</file>

<file path=ppt/tags/tag469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70.xml><?xml version="1.0" encoding="utf-8"?>
<p:tagLst xmlns:p="http://schemas.openxmlformats.org/presentationml/2006/main">
  <p:tag name="KSO_WM_BEAUTIFY_FLAG" val=""/>
</p:tagLst>
</file>

<file path=ppt/tags/tag471.xml><?xml version="1.0" encoding="utf-8"?>
<p:tagLst xmlns:p="http://schemas.openxmlformats.org/presentationml/2006/main">
  <p:tag name="KSO_WM_BEAUTIFY_FLAG" val=""/>
</p:tagLst>
</file>

<file path=ppt/tags/tag472.xml><?xml version="1.0" encoding="utf-8"?>
<p:tagLst xmlns:p="http://schemas.openxmlformats.org/presentationml/2006/main">
  <p:tag name="KSO_WM_BEAUTIFY_FLAG" val=""/>
</p:tagLst>
</file>

<file path=ppt/tags/tag4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74.xml><?xml version="1.0" encoding="utf-8"?>
<p:tagLst xmlns:p="http://schemas.openxmlformats.org/presentationml/2006/main">
  <p:tag name="KSO_WM_BEAUTIFY_FLAG" val=""/>
</p:tagLst>
</file>

<file path=ppt/tags/tag475.xml><?xml version="1.0" encoding="utf-8"?>
<p:tagLst xmlns:p="http://schemas.openxmlformats.org/presentationml/2006/main">
  <p:tag name="KSO_WM_BEAUTIFY_FLAG" val=""/>
</p:tagLst>
</file>

<file path=ppt/tags/tag476.xml><?xml version="1.0" encoding="utf-8"?>
<p:tagLst xmlns:p="http://schemas.openxmlformats.org/presentationml/2006/main">
  <p:tag name="KSO_WM_BEAUTIFY_FLAG" val=""/>
</p:tagLst>
</file>

<file path=ppt/tags/tag477.xml><?xml version="1.0" encoding="utf-8"?>
<p:tagLst xmlns:p="http://schemas.openxmlformats.org/presentationml/2006/main">
  <p:tag name="KSO_WM_BEAUTIFY_FLAG" val=""/>
</p:tagLst>
</file>

<file path=ppt/tags/tag478.xml><?xml version="1.0" encoding="utf-8"?>
<p:tagLst xmlns:p="http://schemas.openxmlformats.org/presentationml/2006/main">
  <p:tag name="KSO_WM_BEAUTIFY_FLAG" val=""/>
</p:tagLst>
</file>

<file path=ppt/tags/tag479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UNIT_TABLE_BEAUTIFY" val="smartTable{92464e6b-f910-4f84-952a-220663555997}"/>
  <p:tag name="TABLE_ENDDRAG_ORIGIN_RECT" val="616*272"/>
  <p:tag name="TABLE_ENDDRAG_RECT" val="36*88*616*272"/>
</p:tagLst>
</file>

<file path=ppt/tags/tag480.xml><?xml version="1.0" encoding="utf-8"?>
<p:tagLst xmlns:p="http://schemas.openxmlformats.org/presentationml/2006/main">
  <p:tag name="KSO_WM_BEAUTIFY_FLAG" val=""/>
</p:tagLst>
</file>

<file path=ppt/tags/tag481.xml><?xml version="1.0" encoding="utf-8"?>
<p:tagLst xmlns:p="http://schemas.openxmlformats.org/presentationml/2006/main">
  <p:tag name="KSO_WM_BEAUTIFY_FLAG" val=""/>
</p:tagLst>
</file>

<file path=ppt/tags/tag482.xml><?xml version="1.0" encoding="utf-8"?>
<p:tagLst xmlns:p="http://schemas.openxmlformats.org/presentationml/2006/main">
  <p:tag name="KSO_WM_BEAUTIFY_FLAG" val=""/>
</p:tagLst>
</file>

<file path=ppt/tags/tag483.xml><?xml version="1.0" encoding="utf-8"?>
<p:tagLst xmlns:p="http://schemas.openxmlformats.org/presentationml/2006/main">
  <p:tag name="KSO_WM_BEAUTIFY_FLAG" val=""/>
</p:tagLst>
</file>

<file path=ppt/tags/tag484.xml><?xml version="1.0" encoding="utf-8"?>
<p:tagLst xmlns:p="http://schemas.openxmlformats.org/presentationml/2006/main">
  <p:tag name="KSO_WM_BEAUTIFY_FLAG" val=""/>
</p:tagLst>
</file>

<file path=ppt/tags/tag485.xml><?xml version="1.0" encoding="utf-8"?>
<p:tagLst xmlns:p="http://schemas.openxmlformats.org/presentationml/2006/main">
  <p:tag name="KSO_WM_BEAUTIFY_FLAG" val=""/>
</p:tagLst>
</file>

<file path=ppt/tags/tag486.xml><?xml version="1.0" encoding="utf-8"?>
<p:tagLst xmlns:p="http://schemas.openxmlformats.org/presentationml/2006/main">
  <p:tag name="KSO_WM_BEAUTIFY_FLAG" val=""/>
</p:tagLst>
</file>

<file path=ppt/tags/tag487.xml><?xml version="1.0" encoding="utf-8"?>
<p:tagLst xmlns:p="http://schemas.openxmlformats.org/presentationml/2006/main">
  <p:tag name="KSO_WM_BEAUTIFY_FLAG" val=""/>
</p:tagLst>
</file>

<file path=ppt/tags/tag488.xml><?xml version="1.0" encoding="utf-8"?>
<p:tagLst xmlns:p="http://schemas.openxmlformats.org/presentationml/2006/main">
  <p:tag name="KSO_WM_BEAUTIFY_FLAG" val=""/>
</p:tagLst>
</file>

<file path=ppt/tags/tag489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90.xml><?xml version="1.0" encoding="utf-8"?>
<p:tagLst xmlns:p="http://schemas.openxmlformats.org/presentationml/2006/main">
  <p:tag name="KSO_WM_BEAUTIFY_FLAG" val=""/>
</p:tagLst>
</file>

<file path=ppt/tags/tag491.xml><?xml version="1.0" encoding="utf-8"?>
<p:tagLst xmlns:p="http://schemas.openxmlformats.org/presentationml/2006/main">
  <p:tag name="KSO_WM_BEAUTIFY_FLAG" val=""/>
</p:tagLst>
</file>

<file path=ppt/tags/tag492.xml><?xml version="1.0" encoding="utf-8"?>
<p:tagLst xmlns:p="http://schemas.openxmlformats.org/presentationml/2006/main">
  <p:tag name="KSO_WM_BEAUTIFY_FLAG" val=""/>
</p:tagLst>
</file>

<file path=ppt/tags/tag493.xml><?xml version="1.0" encoding="utf-8"?>
<p:tagLst xmlns:p="http://schemas.openxmlformats.org/presentationml/2006/main">
  <p:tag name="KSO_WM_BEAUTIFY_FLAG" val=""/>
</p:tagLst>
</file>

<file path=ppt/tags/tag49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95.xml><?xml version="1.0" encoding="utf-8"?>
<p:tagLst xmlns:p="http://schemas.openxmlformats.org/presentationml/2006/main">
  <p:tag name="KSO_WM_BEAUTIFY_FLAG" val=""/>
</p:tagLst>
</file>

<file path=ppt/tags/tag496.xml><?xml version="1.0" encoding="utf-8"?>
<p:tagLst xmlns:p="http://schemas.openxmlformats.org/presentationml/2006/main">
  <p:tag name="KSO_WM_BEAUTIFY_FLAG" val=""/>
</p:tagLst>
</file>

<file path=ppt/tags/tag497.xml><?xml version="1.0" encoding="utf-8"?>
<p:tagLst xmlns:p="http://schemas.openxmlformats.org/presentationml/2006/main">
  <p:tag name="KSO_WM_BEAUTIFY_FLAG" val=""/>
</p:tagLst>
</file>

<file path=ppt/tags/tag498.xml><?xml version="1.0" encoding="utf-8"?>
<p:tagLst xmlns:p="http://schemas.openxmlformats.org/presentationml/2006/main">
  <p:tag name="KSO_WM_BEAUTIFY_FLAG" val=""/>
</p:tagLst>
</file>

<file path=ppt/tags/tag49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UNIT_TABLE_BEAUTIFY" val="smartTable{92464e6b-f910-4f84-952a-220663555997}"/>
  <p:tag name="TABLE_ENDDRAG_ORIGIN_RECT" val="630*262"/>
  <p:tag name="TABLE_ENDDRAG_RECT" val="43*87*630*262"/>
</p:tagLst>
</file>

<file path=ppt/tags/tag500.xml><?xml version="1.0" encoding="utf-8"?>
<p:tagLst xmlns:p="http://schemas.openxmlformats.org/presentationml/2006/main">
  <p:tag name="KSO_WM_BEAUTIFY_FLAG" val=""/>
</p:tagLst>
</file>

<file path=ppt/tags/tag501.xml><?xml version="1.0" encoding="utf-8"?>
<p:tagLst xmlns:p="http://schemas.openxmlformats.org/presentationml/2006/main">
  <p:tag name="KSO_WM_BEAUTIFY_FLAG" val=""/>
</p:tagLst>
</file>

<file path=ppt/tags/tag502.xml><?xml version="1.0" encoding="utf-8"?>
<p:tagLst xmlns:p="http://schemas.openxmlformats.org/presentationml/2006/main">
  <p:tag name="KSO_WM_BEAUTIFY_FLAG" val=""/>
</p:tagLst>
</file>

<file path=ppt/tags/tag503.xml><?xml version="1.0" encoding="utf-8"?>
<p:tagLst xmlns:p="http://schemas.openxmlformats.org/presentationml/2006/main">
  <p:tag name="KSO_WM_BEAUTIFY_FLAG" val=""/>
</p:tagLst>
</file>

<file path=ppt/tags/tag504.xml><?xml version="1.0" encoding="utf-8"?>
<p:tagLst xmlns:p="http://schemas.openxmlformats.org/presentationml/2006/main">
  <p:tag name="KSO_WM_BEAUTIFY_FLAG" val=""/>
</p:tagLst>
</file>

<file path=ppt/tags/tag505.xml><?xml version="1.0" encoding="utf-8"?>
<p:tagLst xmlns:p="http://schemas.openxmlformats.org/presentationml/2006/main">
  <p:tag name="KSO_WM_BEAUTIFY_FLAG" val=""/>
</p:tagLst>
</file>

<file path=ppt/tags/tag506.xml><?xml version="1.0" encoding="utf-8"?>
<p:tagLst xmlns:p="http://schemas.openxmlformats.org/presentationml/2006/main">
  <p:tag name="KSO_WM_BEAUTIFY_FLAG" val=""/>
</p:tagLst>
</file>

<file path=ppt/tags/tag507.xml><?xml version="1.0" encoding="utf-8"?>
<p:tagLst xmlns:p="http://schemas.openxmlformats.org/presentationml/2006/main">
  <p:tag name="KSO_WM_BEAUTIFY_FLAG" val=""/>
</p:tagLst>
</file>

<file path=ppt/tags/tag508.xml><?xml version="1.0" encoding="utf-8"?>
<p:tagLst xmlns:p="http://schemas.openxmlformats.org/presentationml/2006/main">
  <p:tag name="KSO_WM_BEAUTIFY_FLAG" val=""/>
</p:tagLst>
</file>

<file path=ppt/tags/tag509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10.xml><?xml version="1.0" encoding="utf-8"?>
<p:tagLst xmlns:p="http://schemas.openxmlformats.org/presentationml/2006/main">
  <p:tag name="KSO_WM_BEAUTIFY_FLAG" val=""/>
</p:tagLst>
</file>

<file path=ppt/tags/tag511.xml><?xml version="1.0" encoding="utf-8"?>
<p:tagLst xmlns:p="http://schemas.openxmlformats.org/presentationml/2006/main">
  <p:tag name="KSO_WM_BEAUTIFY_FLAG" val=""/>
</p:tagLst>
</file>

<file path=ppt/tags/tag512.xml><?xml version="1.0" encoding="utf-8"?>
<p:tagLst xmlns:p="http://schemas.openxmlformats.org/presentationml/2006/main">
  <p:tag name="KSO_WM_BEAUTIFY_FLAG" val=""/>
</p:tagLst>
</file>

<file path=ppt/tags/tag513.xml><?xml version="1.0" encoding="utf-8"?>
<p:tagLst xmlns:p="http://schemas.openxmlformats.org/presentationml/2006/main">
  <p:tag name="KSO_WM_BEAUTIFY_FLAG" val=""/>
</p:tagLst>
</file>

<file path=ppt/tags/tag514.xml><?xml version="1.0" encoding="utf-8"?>
<p:tagLst xmlns:p="http://schemas.openxmlformats.org/presentationml/2006/main">
  <p:tag name="KSO_WM_BEAUTIFY_FLAG" val=""/>
</p:tagLst>
</file>

<file path=ppt/tags/tag51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16.xml><?xml version="1.0" encoding="utf-8"?>
<p:tagLst xmlns:p="http://schemas.openxmlformats.org/presentationml/2006/main">
  <p:tag name="KSO_WM_BEAUTIFY_FLAG" val=""/>
</p:tagLst>
</file>

<file path=ppt/tags/tag517.xml><?xml version="1.0" encoding="utf-8"?>
<p:tagLst xmlns:p="http://schemas.openxmlformats.org/presentationml/2006/main">
  <p:tag name="KSO_WM_BEAUTIFY_FLAG" val=""/>
</p:tagLst>
</file>

<file path=ppt/tags/tag518.xml><?xml version="1.0" encoding="utf-8"?>
<p:tagLst xmlns:p="http://schemas.openxmlformats.org/presentationml/2006/main">
  <p:tag name="KSO_WM_BEAUTIFY_FLAG" val=""/>
</p:tagLst>
</file>

<file path=ppt/tags/tag519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UNIT_TABLE_BEAUTIFY" val="smartTable{92464e6b-f910-4f84-952a-220663555997}"/>
  <p:tag name="TABLE_ENDDRAG_ORIGIN_RECT" val="650*254"/>
  <p:tag name="TABLE_ENDDRAG_RECT" val="39*87*650*254"/>
</p:tagLst>
</file>

<file path=ppt/tags/tag520.xml><?xml version="1.0" encoding="utf-8"?>
<p:tagLst xmlns:p="http://schemas.openxmlformats.org/presentationml/2006/main">
  <p:tag name="KSO_WM_BEAUTIFY_FLAG" val=""/>
</p:tagLst>
</file>

<file path=ppt/tags/tag521.xml><?xml version="1.0" encoding="utf-8"?>
<p:tagLst xmlns:p="http://schemas.openxmlformats.org/presentationml/2006/main">
  <p:tag name="KSO_WM_BEAUTIFY_FLAG" val=""/>
</p:tagLst>
</file>

<file path=ppt/tags/tag522.xml><?xml version="1.0" encoding="utf-8"?>
<p:tagLst xmlns:p="http://schemas.openxmlformats.org/presentationml/2006/main">
  <p:tag name="KSO_WM_BEAUTIFY_FLAG" val=""/>
</p:tagLst>
</file>

<file path=ppt/tags/tag523.xml><?xml version="1.0" encoding="utf-8"?>
<p:tagLst xmlns:p="http://schemas.openxmlformats.org/presentationml/2006/main">
  <p:tag name="KSO_WM_BEAUTIFY_FLAG" val=""/>
</p:tagLst>
</file>

<file path=ppt/tags/tag524.xml><?xml version="1.0" encoding="utf-8"?>
<p:tagLst xmlns:p="http://schemas.openxmlformats.org/presentationml/2006/main">
  <p:tag name="KSO_WM_BEAUTIFY_FLAG" val=""/>
</p:tagLst>
</file>

<file path=ppt/tags/tag525.xml><?xml version="1.0" encoding="utf-8"?>
<p:tagLst xmlns:p="http://schemas.openxmlformats.org/presentationml/2006/main">
  <p:tag name="KSO_WM_BEAUTIFY_FLAG" val=""/>
</p:tagLst>
</file>

<file path=ppt/tags/tag526.xml><?xml version="1.0" encoding="utf-8"?>
<p:tagLst xmlns:p="http://schemas.openxmlformats.org/presentationml/2006/main">
  <p:tag name="KSO_WM_BEAUTIFY_FLAG" val=""/>
</p:tagLst>
</file>

<file path=ppt/tags/tag527.xml><?xml version="1.0" encoding="utf-8"?>
<p:tagLst xmlns:p="http://schemas.openxmlformats.org/presentationml/2006/main">
  <p:tag name="KSO_WM_BEAUTIFY_FLAG" val=""/>
</p:tagLst>
</file>

<file path=ppt/tags/tag528.xml><?xml version="1.0" encoding="utf-8"?>
<p:tagLst xmlns:p="http://schemas.openxmlformats.org/presentationml/2006/main">
  <p:tag name="KSO_WM_BEAUTIFY_FLAG" val=""/>
</p:tagLst>
</file>

<file path=ppt/tags/tag529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30.xml><?xml version="1.0" encoding="utf-8"?>
<p:tagLst xmlns:p="http://schemas.openxmlformats.org/presentationml/2006/main">
  <p:tag name="KSO_WM_BEAUTIFY_FLAG" val=""/>
</p:tagLst>
</file>

<file path=ppt/tags/tag531.xml><?xml version="1.0" encoding="utf-8"?>
<p:tagLst xmlns:p="http://schemas.openxmlformats.org/presentationml/2006/main">
  <p:tag name="KSO_WM_BEAUTIFY_FLAG" val=""/>
</p:tagLst>
</file>

<file path=ppt/tags/tag532.xml><?xml version="1.0" encoding="utf-8"?>
<p:tagLst xmlns:p="http://schemas.openxmlformats.org/presentationml/2006/main">
  <p:tag name="KSO_WM_BEAUTIFY_FLAG" val=""/>
</p:tagLst>
</file>

<file path=ppt/tags/tag533.xml><?xml version="1.0" encoding="utf-8"?>
<p:tagLst xmlns:p="http://schemas.openxmlformats.org/presentationml/2006/main">
  <p:tag name="KSO_WM_BEAUTIFY_FLAG" val=""/>
</p:tagLst>
</file>

<file path=ppt/tags/tag534.xml><?xml version="1.0" encoding="utf-8"?>
<p:tagLst xmlns:p="http://schemas.openxmlformats.org/presentationml/2006/main">
  <p:tag name="KSO_WM_BEAUTIFY_FLAG" val=""/>
</p:tagLst>
</file>

<file path=ppt/tags/tag535.xml><?xml version="1.0" encoding="utf-8"?>
<p:tagLst xmlns:p="http://schemas.openxmlformats.org/presentationml/2006/main">
  <p:tag name="KSO_WM_BEAUTIFY_FLAG" val=""/>
</p:tagLst>
</file>

<file path=ppt/tags/tag5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37.xml><?xml version="1.0" encoding="utf-8"?>
<p:tagLst xmlns:p="http://schemas.openxmlformats.org/presentationml/2006/main">
  <p:tag name="KSO_WM_BEAUTIFY_FLAG" val=""/>
</p:tagLst>
</file>

<file path=ppt/tags/tag538.xml><?xml version="1.0" encoding="utf-8"?>
<p:tagLst xmlns:p="http://schemas.openxmlformats.org/presentationml/2006/main">
  <p:tag name="KSO_WM_BEAUTIFY_FLAG" val=""/>
</p:tagLst>
</file>

<file path=ppt/tags/tag539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40.xml><?xml version="1.0" encoding="utf-8"?>
<p:tagLst xmlns:p="http://schemas.openxmlformats.org/presentationml/2006/main">
  <p:tag name="KSO_WM_BEAUTIFY_FLAG" val=""/>
</p:tagLst>
</file>

<file path=ppt/tags/tag541.xml><?xml version="1.0" encoding="utf-8"?>
<p:tagLst xmlns:p="http://schemas.openxmlformats.org/presentationml/2006/main">
  <p:tag name="KSO_WM_BEAUTIFY_FLAG" val=""/>
</p:tagLst>
</file>

<file path=ppt/tags/tag542.xml><?xml version="1.0" encoding="utf-8"?>
<p:tagLst xmlns:p="http://schemas.openxmlformats.org/presentationml/2006/main">
  <p:tag name="KSO_WM_BEAUTIFY_FLAG" val=""/>
</p:tagLst>
</file>

<file path=ppt/tags/tag543.xml><?xml version="1.0" encoding="utf-8"?>
<p:tagLst xmlns:p="http://schemas.openxmlformats.org/presentationml/2006/main">
  <p:tag name="KSO_WM_BEAUTIFY_FLAG" val=""/>
</p:tagLst>
</file>

<file path=ppt/tags/tag544.xml><?xml version="1.0" encoding="utf-8"?>
<p:tagLst xmlns:p="http://schemas.openxmlformats.org/presentationml/2006/main">
  <p:tag name="KSO_WM_BEAUTIFY_FLAG" val=""/>
</p:tagLst>
</file>

<file path=ppt/tags/tag545.xml><?xml version="1.0" encoding="utf-8"?>
<p:tagLst xmlns:p="http://schemas.openxmlformats.org/presentationml/2006/main">
  <p:tag name="KSO_WM_BEAUTIFY_FLAG" val=""/>
</p:tagLst>
</file>

<file path=ppt/tags/tag546.xml><?xml version="1.0" encoding="utf-8"?>
<p:tagLst xmlns:p="http://schemas.openxmlformats.org/presentationml/2006/main">
  <p:tag name="KSO_WM_BEAUTIFY_FLAG" val=""/>
</p:tagLst>
</file>

<file path=ppt/tags/tag547.xml><?xml version="1.0" encoding="utf-8"?>
<p:tagLst xmlns:p="http://schemas.openxmlformats.org/presentationml/2006/main">
  <p:tag name="KSO_WM_BEAUTIFY_FLAG" val=""/>
</p:tagLst>
</file>

<file path=ppt/tags/tag548.xml><?xml version="1.0" encoding="utf-8"?>
<p:tagLst xmlns:p="http://schemas.openxmlformats.org/presentationml/2006/main">
  <p:tag name="KSO_WM_BEAUTIFY_FLAG" val=""/>
</p:tagLst>
</file>

<file path=ppt/tags/tag549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50.xml><?xml version="1.0" encoding="utf-8"?>
<p:tagLst xmlns:p="http://schemas.openxmlformats.org/presentationml/2006/main">
  <p:tag name="KSO_WM_BEAUTIFY_FLAG" val=""/>
</p:tagLst>
</file>

<file path=ppt/tags/tag551.xml><?xml version="1.0" encoding="utf-8"?>
<p:tagLst xmlns:p="http://schemas.openxmlformats.org/presentationml/2006/main">
  <p:tag name="KSO_WM_BEAUTIFY_FLAG" val=""/>
</p:tagLst>
</file>

<file path=ppt/tags/tag552.xml><?xml version="1.0" encoding="utf-8"?>
<p:tagLst xmlns:p="http://schemas.openxmlformats.org/presentationml/2006/main">
  <p:tag name="KSO_WM_BEAUTIFY_FLAG" val=""/>
</p:tagLst>
</file>

<file path=ppt/tags/tag553.xml><?xml version="1.0" encoding="utf-8"?>
<p:tagLst xmlns:p="http://schemas.openxmlformats.org/presentationml/2006/main">
  <p:tag name="KSO_WM_BEAUTIFY_FLAG" val=""/>
</p:tagLst>
</file>

<file path=ppt/tags/tag554.xml><?xml version="1.0" encoding="utf-8"?>
<p:tagLst xmlns:p="http://schemas.openxmlformats.org/presentationml/2006/main">
  <p:tag name="KSO_WM_BEAUTIFY_FLAG" val=""/>
</p:tagLst>
</file>

<file path=ppt/tags/tag555.xml><?xml version="1.0" encoding="utf-8"?>
<p:tagLst xmlns:p="http://schemas.openxmlformats.org/presentationml/2006/main">
  <p:tag name="KSO_WM_BEAUTIFY_FLAG" val=""/>
</p:tagLst>
</file>

<file path=ppt/tags/tag556.xml><?xml version="1.0" encoding="utf-8"?>
<p:tagLst xmlns:p="http://schemas.openxmlformats.org/presentationml/2006/main">
  <p:tag name="KSO_WM_BEAUTIFY_FLAG" val=""/>
</p:tagLst>
</file>

<file path=ppt/tags/tag55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58.xml><?xml version="1.0" encoding="utf-8"?>
<p:tagLst xmlns:p="http://schemas.openxmlformats.org/presentationml/2006/main">
  <p:tag name="KSO_WM_BEAUTIFY_FLAG" val=""/>
</p:tagLst>
</file>

<file path=ppt/tags/tag559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60.xml><?xml version="1.0" encoding="utf-8"?>
<p:tagLst xmlns:p="http://schemas.openxmlformats.org/presentationml/2006/main">
  <p:tag name="KSO_WM_BEAUTIFY_FLAG" val=""/>
</p:tagLst>
</file>

<file path=ppt/tags/tag561.xml><?xml version="1.0" encoding="utf-8"?>
<p:tagLst xmlns:p="http://schemas.openxmlformats.org/presentationml/2006/main">
  <p:tag name="KSO_WM_BEAUTIFY_FLAG" val=""/>
</p:tagLst>
</file>

<file path=ppt/tags/tag562.xml><?xml version="1.0" encoding="utf-8"?>
<p:tagLst xmlns:p="http://schemas.openxmlformats.org/presentationml/2006/main">
  <p:tag name="KSO_WM_BEAUTIFY_FLAG" val=""/>
</p:tagLst>
</file>

<file path=ppt/tags/tag563.xml><?xml version="1.0" encoding="utf-8"?>
<p:tagLst xmlns:p="http://schemas.openxmlformats.org/presentationml/2006/main">
  <p:tag name="KSO_WM_BEAUTIFY_FLAG" val=""/>
</p:tagLst>
</file>

<file path=ppt/tags/tag564.xml><?xml version="1.0" encoding="utf-8"?>
<p:tagLst xmlns:p="http://schemas.openxmlformats.org/presentationml/2006/main">
  <p:tag name="KSO_WM_BEAUTIFY_FLAG" val=""/>
</p:tagLst>
</file>

<file path=ppt/tags/tag565.xml><?xml version="1.0" encoding="utf-8"?>
<p:tagLst xmlns:p="http://schemas.openxmlformats.org/presentationml/2006/main">
  <p:tag name="KSO_WM_BEAUTIFY_FLAG" val=""/>
</p:tagLst>
</file>

<file path=ppt/tags/tag566.xml><?xml version="1.0" encoding="utf-8"?>
<p:tagLst xmlns:p="http://schemas.openxmlformats.org/presentationml/2006/main">
  <p:tag name="KSO_WM_BEAUTIFY_FLAG" val=""/>
</p:tagLst>
</file>

<file path=ppt/tags/tag567.xml><?xml version="1.0" encoding="utf-8"?>
<p:tagLst xmlns:p="http://schemas.openxmlformats.org/presentationml/2006/main">
  <p:tag name="KSO_WM_BEAUTIFY_FLAG" val=""/>
</p:tagLst>
</file>

<file path=ppt/tags/tag568.xml><?xml version="1.0" encoding="utf-8"?>
<p:tagLst xmlns:p="http://schemas.openxmlformats.org/presentationml/2006/main">
  <p:tag name="KSO_WM_BEAUTIFY_FLAG" val=""/>
</p:tagLst>
</file>

<file path=ppt/tags/tag569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70.xml><?xml version="1.0" encoding="utf-8"?>
<p:tagLst xmlns:p="http://schemas.openxmlformats.org/presentationml/2006/main">
  <p:tag name="KSO_WM_BEAUTIFY_FLAG" val=""/>
</p:tagLst>
</file>

<file path=ppt/tags/tag571.xml><?xml version="1.0" encoding="utf-8"?>
<p:tagLst xmlns:p="http://schemas.openxmlformats.org/presentationml/2006/main">
  <p:tag name="KSO_WM_BEAUTIFY_FLAG" val=""/>
</p:tagLst>
</file>

<file path=ppt/tags/tag572.xml><?xml version="1.0" encoding="utf-8"?>
<p:tagLst xmlns:p="http://schemas.openxmlformats.org/presentationml/2006/main">
  <p:tag name="KSO_WM_BEAUTIFY_FLAG" val=""/>
</p:tagLst>
</file>

<file path=ppt/tags/tag573.xml><?xml version="1.0" encoding="utf-8"?>
<p:tagLst xmlns:p="http://schemas.openxmlformats.org/presentationml/2006/main">
  <p:tag name="KSO_WM_BEAUTIFY_FLAG" val=""/>
</p:tagLst>
</file>

<file path=ppt/tags/tag574.xml><?xml version="1.0" encoding="utf-8"?>
<p:tagLst xmlns:p="http://schemas.openxmlformats.org/presentationml/2006/main">
  <p:tag name="KSO_WM_BEAUTIFY_FLAG" val=""/>
</p:tagLst>
</file>

<file path=ppt/tags/tag575.xml><?xml version="1.0" encoding="utf-8"?>
<p:tagLst xmlns:p="http://schemas.openxmlformats.org/presentationml/2006/main">
  <p:tag name="KSO_WM_BEAUTIFY_FLAG" val=""/>
</p:tagLst>
</file>

<file path=ppt/tags/tag576.xml><?xml version="1.0" encoding="utf-8"?>
<p:tagLst xmlns:p="http://schemas.openxmlformats.org/presentationml/2006/main">
  <p:tag name="KSO_WM_BEAUTIFY_FLAG" val=""/>
</p:tagLst>
</file>

<file path=ppt/tags/tag577.xml><?xml version="1.0" encoding="utf-8"?>
<p:tagLst xmlns:p="http://schemas.openxmlformats.org/presentationml/2006/main">
  <p:tag name="KSO_WM_BEAUTIFY_FLAG" val=""/>
</p:tagLst>
</file>

<file path=ppt/tags/tag5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79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80.xml><?xml version="1.0" encoding="utf-8"?>
<p:tagLst xmlns:p="http://schemas.openxmlformats.org/presentationml/2006/main">
  <p:tag name="KSO_WM_BEAUTIFY_FLAG" val=""/>
</p:tagLst>
</file>

<file path=ppt/tags/tag581.xml><?xml version="1.0" encoding="utf-8"?>
<p:tagLst xmlns:p="http://schemas.openxmlformats.org/presentationml/2006/main">
  <p:tag name="KSO_WM_BEAUTIFY_FLAG" val=""/>
</p:tagLst>
</file>

<file path=ppt/tags/tag582.xml><?xml version="1.0" encoding="utf-8"?>
<p:tagLst xmlns:p="http://schemas.openxmlformats.org/presentationml/2006/main">
  <p:tag name="KSO_WM_BEAUTIFY_FLAG" val=""/>
</p:tagLst>
</file>

<file path=ppt/tags/tag583.xml><?xml version="1.0" encoding="utf-8"?>
<p:tagLst xmlns:p="http://schemas.openxmlformats.org/presentationml/2006/main">
  <p:tag name="KSO_WM_BEAUTIFY_FLAG" val=""/>
</p:tagLst>
</file>

<file path=ppt/tags/tag584.xml><?xml version="1.0" encoding="utf-8"?>
<p:tagLst xmlns:p="http://schemas.openxmlformats.org/presentationml/2006/main">
  <p:tag name="KSO_WM_BEAUTIFY_FLAG" val=""/>
</p:tagLst>
</file>

<file path=ppt/tags/tag585.xml><?xml version="1.0" encoding="utf-8"?>
<p:tagLst xmlns:p="http://schemas.openxmlformats.org/presentationml/2006/main">
  <p:tag name="KSO_WM_BEAUTIFY_FLAG" val=""/>
</p:tagLst>
</file>

<file path=ppt/tags/tag586.xml><?xml version="1.0" encoding="utf-8"?>
<p:tagLst xmlns:p="http://schemas.openxmlformats.org/presentationml/2006/main">
  <p:tag name="KSO_WM_BEAUTIFY_FLAG" val=""/>
</p:tagLst>
</file>

<file path=ppt/tags/tag587.xml><?xml version="1.0" encoding="utf-8"?>
<p:tagLst xmlns:p="http://schemas.openxmlformats.org/presentationml/2006/main">
  <p:tag name="KSO_WM_BEAUTIFY_FLAG" val=""/>
</p:tagLst>
</file>

<file path=ppt/tags/tag588.xml><?xml version="1.0" encoding="utf-8"?>
<p:tagLst xmlns:p="http://schemas.openxmlformats.org/presentationml/2006/main">
  <p:tag name="KSO_WM_BEAUTIFY_FLAG" val=""/>
</p:tagLst>
</file>

<file path=ppt/tags/tag589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590.xml><?xml version="1.0" encoding="utf-8"?>
<p:tagLst xmlns:p="http://schemas.openxmlformats.org/presentationml/2006/main">
  <p:tag name="KSO_WM_BEAUTIFY_FLAG" val=""/>
</p:tagLst>
</file>

<file path=ppt/tags/tag591.xml><?xml version="1.0" encoding="utf-8"?>
<p:tagLst xmlns:p="http://schemas.openxmlformats.org/presentationml/2006/main">
  <p:tag name="KSO_WM_BEAUTIFY_FLAG" val=""/>
</p:tagLst>
</file>

<file path=ppt/tags/tag592.xml><?xml version="1.0" encoding="utf-8"?>
<p:tagLst xmlns:p="http://schemas.openxmlformats.org/presentationml/2006/main">
  <p:tag name="KSO_WM_BEAUTIFY_FLAG" val=""/>
</p:tagLst>
</file>

<file path=ppt/tags/tag593.xml><?xml version="1.0" encoding="utf-8"?>
<p:tagLst xmlns:p="http://schemas.openxmlformats.org/presentationml/2006/main">
  <p:tag name="KSO_WM_BEAUTIFY_FLAG" val=""/>
</p:tagLst>
</file>

<file path=ppt/tags/tag594.xml><?xml version="1.0" encoding="utf-8"?>
<p:tagLst xmlns:p="http://schemas.openxmlformats.org/presentationml/2006/main">
  <p:tag name="KSO_WM_BEAUTIFY_FLAG" val=""/>
</p:tagLst>
</file>

<file path=ppt/tags/tag595.xml><?xml version="1.0" encoding="utf-8"?>
<p:tagLst xmlns:p="http://schemas.openxmlformats.org/presentationml/2006/main">
  <p:tag name="KSO_WM_BEAUTIFY_FLAG" val=""/>
</p:tagLst>
</file>

<file path=ppt/tags/tag596.xml><?xml version="1.0" encoding="utf-8"?>
<p:tagLst xmlns:p="http://schemas.openxmlformats.org/presentationml/2006/main">
  <p:tag name="KSO_WM_BEAUTIFY_FLAG" val=""/>
</p:tagLst>
</file>

<file path=ppt/tags/tag597.xml><?xml version="1.0" encoding="utf-8"?>
<p:tagLst xmlns:p="http://schemas.openxmlformats.org/presentationml/2006/main">
  <p:tag name="KSO_WM_BEAUTIFY_FLAG" val=""/>
</p:tagLst>
</file>

<file path=ppt/tags/tag598.xml><?xml version="1.0" encoding="utf-8"?>
<p:tagLst xmlns:p="http://schemas.openxmlformats.org/presentationml/2006/main">
  <p:tag name="KSO_WM_BEAUTIFY_FLAG" val=""/>
</p:tagLst>
</file>

<file path=ppt/tags/tag5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00.xml><?xml version="1.0" encoding="utf-8"?>
<p:tagLst xmlns:p="http://schemas.openxmlformats.org/presentationml/2006/main">
  <p:tag name="KSO_WM_BEAUTIFY_FLAG" val=""/>
</p:tagLst>
</file>

<file path=ppt/tags/tag601.xml><?xml version="1.0" encoding="utf-8"?>
<p:tagLst xmlns:p="http://schemas.openxmlformats.org/presentationml/2006/main">
  <p:tag name="KSO_WM_BEAUTIFY_FLAG" val=""/>
</p:tagLst>
</file>

<file path=ppt/tags/tag602.xml><?xml version="1.0" encoding="utf-8"?>
<p:tagLst xmlns:p="http://schemas.openxmlformats.org/presentationml/2006/main">
  <p:tag name="KSO_WM_BEAUTIFY_FLAG" val=""/>
</p:tagLst>
</file>

<file path=ppt/tags/tag603.xml><?xml version="1.0" encoding="utf-8"?>
<p:tagLst xmlns:p="http://schemas.openxmlformats.org/presentationml/2006/main">
  <p:tag name="KSO_WM_BEAUTIFY_FLAG" val=""/>
</p:tagLst>
</file>

<file path=ppt/tags/tag604.xml><?xml version="1.0" encoding="utf-8"?>
<p:tagLst xmlns:p="http://schemas.openxmlformats.org/presentationml/2006/main">
  <p:tag name="KSO_WM_BEAUTIFY_FLAG" val=""/>
</p:tagLst>
</file>

<file path=ppt/tags/tag605.xml><?xml version="1.0" encoding="utf-8"?>
<p:tagLst xmlns:p="http://schemas.openxmlformats.org/presentationml/2006/main">
  <p:tag name="KSO_WM_BEAUTIFY_FLAG" val=""/>
</p:tagLst>
</file>

<file path=ppt/tags/tag606.xml><?xml version="1.0" encoding="utf-8"?>
<p:tagLst xmlns:p="http://schemas.openxmlformats.org/presentationml/2006/main">
  <p:tag name="KSO_WM_BEAUTIFY_FLAG" val=""/>
</p:tagLst>
</file>

<file path=ppt/tags/tag607.xml><?xml version="1.0" encoding="utf-8"?>
<p:tagLst xmlns:p="http://schemas.openxmlformats.org/presentationml/2006/main">
  <p:tag name="KSO_WM_BEAUTIFY_FLAG" val=""/>
</p:tagLst>
</file>

<file path=ppt/tags/tag608.xml><?xml version="1.0" encoding="utf-8"?>
<p:tagLst xmlns:p="http://schemas.openxmlformats.org/presentationml/2006/main">
  <p:tag name="KSO_WM_BEAUTIFY_FLAG" val=""/>
</p:tagLst>
</file>

<file path=ppt/tags/tag609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10.xml><?xml version="1.0" encoding="utf-8"?>
<p:tagLst xmlns:p="http://schemas.openxmlformats.org/presentationml/2006/main">
  <p:tag name="KSO_WM_BEAUTIFY_FLAG" val=""/>
</p:tagLst>
</file>

<file path=ppt/tags/tag611.xml><?xml version="1.0" encoding="utf-8"?>
<p:tagLst xmlns:p="http://schemas.openxmlformats.org/presentationml/2006/main">
  <p:tag name="KSO_WM_BEAUTIFY_FLAG" val=""/>
</p:tagLst>
</file>

<file path=ppt/tags/tag612.xml><?xml version="1.0" encoding="utf-8"?>
<p:tagLst xmlns:p="http://schemas.openxmlformats.org/presentationml/2006/main">
  <p:tag name="KSO_WM_BEAUTIFY_FLAG" val=""/>
</p:tagLst>
</file>

<file path=ppt/tags/tag613.xml><?xml version="1.0" encoding="utf-8"?>
<p:tagLst xmlns:p="http://schemas.openxmlformats.org/presentationml/2006/main">
  <p:tag name="KSO_WM_BEAUTIFY_FLAG" val=""/>
</p:tagLst>
</file>

<file path=ppt/tags/tag614.xml><?xml version="1.0" encoding="utf-8"?>
<p:tagLst xmlns:p="http://schemas.openxmlformats.org/presentationml/2006/main">
  <p:tag name="KSO_WM_BEAUTIFY_FLAG" val=""/>
</p:tagLst>
</file>

<file path=ppt/tags/tag615.xml><?xml version="1.0" encoding="utf-8"?>
<p:tagLst xmlns:p="http://schemas.openxmlformats.org/presentationml/2006/main">
  <p:tag name="KSO_WM_BEAUTIFY_FLAG" val=""/>
</p:tagLst>
</file>

<file path=ppt/tags/tag616.xml><?xml version="1.0" encoding="utf-8"?>
<p:tagLst xmlns:p="http://schemas.openxmlformats.org/presentationml/2006/main">
  <p:tag name="KSO_WM_BEAUTIFY_FLAG" val=""/>
</p:tagLst>
</file>

<file path=ppt/tags/tag617.xml><?xml version="1.0" encoding="utf-8"?>
<p:tagLst xmlns:p="http://schemas.openxmlformats.org/presentationml/2006/main">
  <p:tag name="KSO_WM_BEAUTIFY_FLAG" val=""/>
</p:tagLst>
</file>

<file path=ppt/tags/tag618.xml><?xml version="1.0" encoding="utf-8"?>
<p:tagLst xmlns:p="http://schemas.openxmlformats.org/presentationml/2006/main">
  <p:tag name="KSO_WM_BEAUTIFY_FLAG" val=""/>
</p:tagLst>
</file>

<file path=ppt/tags/tag619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21.xml><?xml version="1.0" encoding="utf-8"?>
<p:tagLst xmlns:p="http://schemas.openxmlformats.org/presentationml/2006/main">
  <p:tag name="KSO_WM_BEAUTIFY_FLAG" val=""/>
</p:tagLst>
</file>

<file path=ppt/tags/tag622.xml><?xml version="1.0" encoding="utf-8"?>
<p:tagLst xmlns:p="http://schemas.openxmlformats.org/presentationml/2006/main">
  <p:tag name="KSO_WM_BEAUTIFY_FLAG" val=""/>
</p:tagLst>
</file>

<file path=ppt/tags/tag623.xml><?xml version="1.0" encoding="utf-8"?>
<p:tagLst xmlns:p="http://schemas.openxmlformats.org/presentationml/2006/main">
  <p:tag name="KSO_WM_BEAUTIFY_FLAG" val=""/>
</p:tagLst>
</file>

<file path=ppt/tags/tag624.xml><?xml version="1.0" encoding="utf-8"?>
<p:tagLst xmlns:p="http://schemas.openxmlformats.org/presentationml/2006/main">
  <p:tag name="KSO_WM_BEAUTIFY_FLAG" val=""/>
</p:tagLst>
</file>

<file path=ppt/tags/tag625.xml><?xml version="1.0" encoding="utf-8"?>
<p:tagLst xmlns:p="http://schemas.openxmlformats.org/presentationml/2006/main">
  <p:tag name="KSO_WM_BEAUTIFY_FLAG" val=""/>
</p:tagLst>
</file>

<file path=ppt/tags/tag626.xml><?xml version="1.0" encoding="utf-8"?>
<p:tagLst xmlns:p="http://schemas.openxmlformats.org/presentationml/2006/main">
  <p:tag name="KSO_WM_BEAUTIFY_FLAG" val=""/>
</p:tagLst>
</file>

<file path=ppt/tags/tag627.xml><?xml version="1.0" encoding="utf-8"?>
<p:tagLst xmlns:p="http://schemas.openxmlformats.org/presentationml/2006/main">
  <p:tag name="KSO_WM_BEAUTIFY_FLAG" val=""/>
</p:tagLst>
</file>

<file path=ppt/tags/tag628.xml><?xml version="1.0" encoding="utf-8"?>
<p:tagLst xmlns:p="http://schemas.openxmlformats.org/presentationml/2006/main">
  <p:tag name="KSO_WM_BEAUTIFY_FLAG" val=""/>
</p:tagLst>
</file>

<file path=ppt/tags/tag629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30.xml><?xml version="1.0" encoding="utf-8"?>
<p:tagLst xmlns:p="http://schemas.openxmlformats.org/presentationml/2006/main">
  <p:tag name="KSO_WM_BEAUTIFY_FLAG" val=""/>
</p:tagLst>
</file>

<file path=ppt/tags/tag631.xml><?xml version="1.0" encoding="utf-8"?>
<p:tagLst xmlns:p="http://schemas.openxmlformats.org/presentationml/2006/main">
  <p:tag name="KSO_WM_BEAUTIFY_FLAG" val=""/>
</p:tagLst>
</file>

<file path=ppt/tags/tag632.xml><?xml version="1.0" encoding="utf-8"?>
<p:tagLst xmlns:p="http://schemas.openxmlformats.org/presentationml/2006/main">
  <p:tag name="KSO_WM_BEAUTIFY_FLAG" val=""/>
</p:tagLst>
</file>

<file path=ppt/tags/tag633.xml><?xml version="1.0" encoding="utf-8"?>
<p:tagLst xmlns:p="http://schemas.openxmlformats.org/presentationml/2006/main">
  <p:tag name="KSO_WM_BEAUTIFY_FLAG" val=""/>
</p:tagLst>
</file>

<file path=ppt/tags/tag634.xml><?xml version="1.0" encoding="utf-8"?>
<p:tagLst xmlns:p="http://schemas.openxmlformats.org/presentationml/2006/main">
  <p:tag name="KSO_WM_BEAUTIFY_FLAG" val=""/>
</p:tagLst>
</file>

<file path=ppt/tags/tag635.xml><?xml version="1.0" encoding="utf-8"?>
<p:tagLst xmlns:p="http://schemas.openxmlformats.org/presentationml/2006/main">
  <p:tag name="KSO_WM_BEAUTIFY_FLAG" val=""/>
</p:tagLst>
</file>

<file path=ppt/tags/tag636.xml><?xml version="1.0" encoding="utf-8"?>
<p:tagLst xmlns:p="http://schemas.openxmlformats.org/presentationml/2006/main">
  <p:tag name="KSO_WM_BEAUTIFY_FLAG" val=""/>
</p:tagLst>
</file>

<file path=ppt/tags/tag637.xml><?xml version="1.0" encoding="utf-8"?>
<p:tagLst xmlns:p="http://schemas.openxmlformats.org/presentationml/2006/main">
  <p:tag name="KSO_WM_BEAUTIFY_FLAG" val=""/>
</p:tagLst>
</file>

<file path=ppt/tags/tag638.xml><?xml version="1.0" encoding="utf-8"?>
<p:tagLst xmlns:p="http://schemas.openxmlformats.org/presentationml/2006/main">
  <p:tag name="KSO_WM_BEAUTIFY_FLAG" val=""/>
</p:tagLst>
</file>

<file path=ppt/tags/tag639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0.xml><?xml version="1.0" encoding="utf-8"?>
<p:tagLst xmlns:p="http://schemas.openxmlformats.org/presentationml/2006/main">
  <p:tag name="KSO_WM_BEAUTIFY_FLAG" val=""/>
</p:tagLst>
</file>

<file path=ppt/tags/tag6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2.xml><?xml version="1.0" encoding="utf-8"?>
<p:tagLst xmlns:p="http://schemas.openxmlformats.org/presentationml/2006/main">
  <p:tag name="KSO_WM_BEAUTIFY_FLAG" val=""/>
</p:tagLst>
</file>

<file path=ppt/tags/tag643.xml><?xml version="1.0" encoding="utf-8"?>
<p:tagLst xmlns:p="http://schemas.openxmlformats.org/presentationml/2006/main">
  <p:tag name="KSO_WM_BEAUTIFY_FLAG" val=""/>
</p:tagLst>
</file>

<file path=ppt/tags/tag644.xml><?xml version="1.0" encoding="utf-8"?>
<p:tagLst xmlns:p="http://schemas.openxmlformats.org/presentationml/2006/main">
  <p:tag name="KSO_WM_BEAUTIFY_FLAG" val=""/>
</p:tagLst>
</file>

<file path=ppt/tags/tag645.xml><?xml version="1.0" encoding="utf-8"?>
<p:tagLst xmlns:p="http://schemas.openxmlformats.org/presentationml/2006/main">
  <p:tag name="KSO_WM_BEAUTIFY_FLAG" val=""/>
</p:tagLst>
</file>

<file path=ppt/tags/tag646.xml><?xml version="1.0" encoding="utf-8"?>
<p:tagLst xmlns:p="http://schemas.openxmlformats.org/presentationml/2006/main">
  <p:tag name="KSO_WM_BEAUTIFY_FLAG" val=""/>
</p:tagLst>
</file>

<file path=ppt/tags/tag647.xml><?xml version="1.0" encoding="utf-8"?>
<p:tagLst xmlns:p="http://schemas.openxmlformats.org/presentationml/2006/main">
  <p:tag name="KSO_WM_BEAUTIFY_FLAG" val=""/>
</p:tagLst>
</file>

<file path=ppt/tags/tag648.xml><?xml version="1.0" encoding="utf-8"?>
<p:tagLst xmlns:p="http://schemas.openxmlformats.org/presentationml/2006/main">
  <p:tag name="KSO_WM_BEAUTIFY_FLAG" val=""/>
</p:tagLst>
</file>

<file path=ppt/tags/tag649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50.xml><?xml version="1.0" encoding="utf-8"?>
<p:tagLst xmlns:p="http://schemas.openxmlformats.org/presentationml/2006/main">
  <p:tag name="KSO_WM_BEAUTIFY_FLAG" val=""/>
</p:tagLst>
</file>

<file path=ppt/tags/tag651.xml><?xml version="1.0" encoding="utf-8"?>
<p:tagLst xmlns:p="http://schemas.openxmlformats.org/presentationml/2006/main">
  <p:tag name="KSO_WM_BEAUTIFY_FLAG" val=""/>
</p:tagLst>
</file>

<file path=ppt/tags/tag652.xml><?xml version="1.0" encoding="utf-8"?>
<p:tagLst xmlns:p="http://schemas.openxmlformats.org/presentationml/2006/main">
  <p:tag name="KSO_WM_BEAUTIFY_FLAG" val=""/>
</p:tagLst>
</file>

<file path=ppt/tags/tag653.xml><?xml version="1.0" encoding="utf-8"?>
<p:tagLst xmlns:p="http://schemas.openxmlformats.org/presentationml/2006/main">
  <p:tag name="KSO_WM_BEAUTIFY_FLAG" val=""/>
</p:tagLst>
</file>

<file path=ppt/tags/tag654.xml><?xml version="1.0" encoding="utf-8"?>
<p:tagLst xmlns:p="http://schemas.openxmlformats.org/presentationml/2006/main">
  <p:tag name="KSO_WM_BEAUTIFY_FLAG" val=""/>
</p:tagLst>
</file>

<file path=ppt/tags/tag655.xml><?xml version="1.0" encoding="utf-8"?>
<p:tagLst xmlns:p="http://schemas.openxmlformats.org/presentationml/2006/main">
  <p:tag name="KSO_WM_BEAUTIFY_FLAG" val=""/>
</p:tagLst>
</file>

<file path=ppt/tags/tag656.xml><?xml version="1.0" encoding="utf-8"?>
<p:tagLst xmlns:p="http://schemas.openxmlformats.org/presentationml/2006/main">
  <p:tag name="KSO_WM_BEAUTIFY_FLAG" val=""/>
</p:tagLst>
</file>

<file path=ppt/tags/tag657.xml><?xml version="1.0" encoding="utf-8"?>
<p:tagLst xmlns:p="http://schemas.openxmlformats.org/presentationml/2006/main">
  <p:tag name="KSO_WM_BEAUTIFY_FLAG" val=""/>
</p:tagLst>
</file>

<file path=ppt/tags/tag658.xml><?xml version="1.0" encoding="utf-8"?>
<p:tagLst xmlns:p="http://schemas.openxmlformats.org/presentationml/2006/main">
  <p:tag name="KSO_WM_BEAUTIFY_FLAG" val=""/>
</p:tagLst>
</file>

<file path=ppt/tags/tag659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0.xml><?xml version="1.0" encoding="utf-8"?>
<p:tagLst xmlns:p="http://schemas.openxmlformats.org/presentationml/2006/main">
  <p:tag name="KSO_WM_BEAUTIFY_FLAG" val=""/>
</p:tagLst>
</file>

<file path=ppt/tags/tag661.xml><?xml version="1.0" encoding="utf-8"?>
<p:tagLst xmlns:p="http://schemas.openxmlformats.org/presentationml/2006/main">
  <p:tag name="KSO_WM_BEAUTIFY_FLAG" val=""/>
</p:tagLst>
</file>

<file path=ppt/tags/tag66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3.xml><?xml version="1.0" encoding="utf-8"?>
<p:tagLst xmlns:p="http://schemas.openxmlformats.org/presentationml/2006/main">
  <p:tag name="KSO_WM_BEAUTIFY_FLAG" val=""/>
</p:tagLst>
</file>

<file path=ppt/tags/tag664.xml><?xml version="1.0" encoding="utf-8"?>
<p:tagLst xmlns:p="http://schemas.openxmlformats.org/presentationml/2006/main">
  <p:tag name="KSO_WM_BEAUTIFY_FLAG" val=""/>
</p:tagLst>
</file>

<file path=ppt/tags/tag665.xml><?xml version="1.0" encoding="utf-8"?>
<p:tagLst xmlns:p="http://schemas.openxmlformats.org/presentationml/2006/main">
  <p:tag name="KSO_WM_BEAUTIFY_FLAG" val=""/>
</p:tagLst>
</file>

<file path=ppt/tags/tag666.xml><?xml version="1.0" encoding="utf-8"?>
<p:tagLst xmlns:p="http://schemas.openxmlformats.org/presentationml/2006/main">
  <p:tag name="KSO_WM_BEAUTIFY_FLAG" val=""/>
</p:tagLst>
</file>

<file path=ppt/tags/tag667.xml><?xml version="1.0" encoding="utf-8"?>
<p:tagLst xmlns:p="http://schemas.openxmlformats.org/presentationml/2006/main">
  <p:tag name="KSO_WM_BEAUTIFY_FLAG" val=""/>
</p:tagLst>
</file>

<file path=ppt/tags/tag668.xml><?xml version="1.0" encoding="utf-8"?>
<p:tagLst xmlns:p="http://schemas.openxmlformats.org/presentationml/2006/main">
  <p:tag name="KSO_WM_BEAUTIFY_FLAG" val=""/>
</p:tagLst>
</file>

<file path=ppt/tags/tag669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70.xml><?xml version="1.0" encoding="utf-8"?>
<p:tagLst xmlns:p="http://schemas.openxmlformats.org/presentationml/2006/main">
  <p:tag name="KSO_WM_BEAUTIFY_FLAG" val=""/>
</p:tagLst>
</file>

<file path=ppt/tags/tag671.xml><?xml version="1.0" encoding="utf-8"?>
<p:tagLst xmlns:p="http://schemas.openxmlformats.org/presentationml/2006/main">
  <p:tag name="KSO_WM_BEAUTIFY_FLAG" val=""/>
</p:tagLst>
</file>

<file path=ppt/tags/tag672.xml><?xml version="1.0" encoding="utf-8"?>
<p:tagLst xmlns:p="http://schemas.openxmlformats.org/presentationml/2006/main">
  <p:tag name="KSO_WM_BEAUTIFY_FLAG" val=""/>
</p:tagLst>
</file>

<file path=ppt/tags/tag673.xml><?xml version="1.0" encoding="utf-8"?>
<p:tagLst xmlns:p="http://schemas.openxmlformats.org/presentationml/2006/main">
  <p:tag name="KSO_WM_BEAUTIFY_FLAG" val=""/>
</p:tagLst>
</file>

<file path=ppt/tags/tag674.xml><?xml version="1.0" encoding="utf-8"?>
<p:tagLst xmlns:p="http://schemas.openxmlformats.org/presentationml/2006/main">
  <p:tag name="KSO_WM_BEAUTIFY_FLAG" val=""/>
</p:tagLst>
</file>

<file path=ppt/tags/tag675.xml><?xml version="1.0" encoding="utf-8"?>
<p:tagLst xmlns:p="http://schemas.openxmlformats.org/presentationml/2006/main">
  <p:tag name="KSO_WM_BEAUTIFY_FLAG" val=""/>
</p:tagLst>
</file>

<file path=ppt/tags/tag676.xml><?xml version="1.0" encoding="utf-8"?>
<p:tagLst xmlns:p="http://schemas.openxmlformats.org/presentationml/2006/main">
  <p:tag name="KSO_WM_BEAUTIFY_FLAG" val=""/>
</p:tagLst>
</file>

<file path=ppt/tags/tag677.xml><?xml version="1.0" encoding="utf-8"?>
<p:tagLst xmlns:p="http://schemas.openxmlformats.org/presentationml/2006/main">
  <p:tag name="KSO_WM_BEAUTIFY_FLAG" val=""/>
</p:tagLst>
</file>

<file path=ppt/tags/tag678.xml><?xml version="1.0" encoding="utf-8"?>
<p:tagLst xmlns:p="http://schemas.openxmlformats.org/presentationml/2006/main">
  <p:tag name="KSO_WM_BEAUTIFY_FLAG" val=""/>
</p:tagLst>
</file>

<file path=ppt/tags/tag679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0.xml><?xml version="1.0" encoding="utf-8"?>
<p:tagLst xmlns:p="http://schemas.openxmlformats.org/presentationml/2006/main">
  <p:tag name="KSO_WM_BEAUTIFY_FLAG" val=""/>
</p:tagLst>
</file>

<file path=ppt/tags/tag681.xml><?xml version="1.0" encoding="utf-8"?>
<p:tagLst xmlns:p="http://schemas.openxmlformats.org/presentationml/2006/main">
  <p:tag name="KSO_WM_BEAUTIFY_FLAG" val=""/>
</p:tagLst>
</file>

<file path=ppt/tags/tag682.xml><?xml version="1.0" encoding="utf-8"?>
<p:tagLst xmlns:p="http://schemas.openxmlformats.org/presentationml/2006/main">
  <p:tag name="KSO_WM_BEAUTIFY_FLAG" val=""/>
</p:tagLst>
</file>

<file path=ppt/tags/tag6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4.xml><?xml version="1.0" encoding="utf-8"?>
<p:tagLst xmlns:p="http://schemas.openxmlformats.org/presentationml/2006/main">
  <p:tag name="KSO_WM_BEAUTIFY_FLAG" val=""/>
</p:tagLst>
</file>

<file path=ppt/tags/tag685.xml><?xml version="1.0" encoding="utf-8"?>
<p:tagLst xmlns:p="http://schemas.openxmlformats.org/presentationml/2006/main">
  <p:tag name="KSO_WM_BEAUTIFY_FLAG" val=""/>
</p:tagLst>
</file>

<file path=ppt/tags/tag686.xml><?xml version="1.0" encoding="utf-8"?>
<p:tagLst xmlns:p="http://schemas.openxmlformats.org/presentationml/2006/main">
  <p:tag name="KSO_WM_BEAUTIFY_FLAG" val=""/>
</p:tagLst>
</file>

<file path=ppt/tags/tag687.xml><?xml version="1.0" encoding="utf-8"?>
<p:tagLst xmlns:p="http://schemas.openxmlformats.org/presentationml/2006/main">
  <p:tag name="KSO_WM_BEAUTIFY_FLAG" val=""/>
</p:tagLst>
</file>

<file path=ppt/tags/tag688.xml><?xml version="1.0" encoding="utf-8"?>
<p:tagLst xmlns:p="http://schemas.openxmlformats.org/presentationml/2006/main">
  <p:tag name="KSO_WM_BEAUTIFY_FLAG" val=""/>
</p:tagLst>
</file>

<file path=ppt/tags/tag689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690.xml><?xml version="1.0" encoding="utf-8"?>
<p:tagLst xmlns:p="http://schemas.openxmlformats.org/presentationml/2006/main">
  <p:tag name="KSO_WM_BEAUTIFY_FLAG" val=""/>
</p:tagLst>
</file>

<file path=ppt/tags/tag691.xml><?xml version="1.0" encoding="utf-8"?>
<p:tagLst xmlns:p="http://schemas.openxmlformats.org/presentationml/2006/main">
  <p:tag name="KSO_WM_BEAUTIFY_FLAG" val=""/>
</p:tagLst>
</file>

<file path=ppt/tags/tag692.xml><?xml version="1.0" encoding="utf-8"?>
<p:tagLst xmlns:p="http://schemas.openxmlformats.org/presentationml/2006/main">
  <p:tag name="KSO_WM_BEAUTIFY_FLAG" val=""/>
</p:tagLst>
</file>

<file path=ppt/tags/tag693.xml><?xml version="1.0" encoding="utf-8"?>
<p:tagLst xmlns:p="http://schemas.openxmlformats.org/presentationml/2006/main">
  <p:tag name="KSO_WM_BEAUTIFY_FLAG" val=""/>
</p:tagLst>
</file>

<file path=ppt/tags/tag694.xml><?xml version="1.0" encoding="utf-8"?>
<p:tagLst xmlns:p="http://schemas.openxmlformats.org/presentationml/2006/main">
  <p:tag name="KSO_WM_BEAUTIFY_FLAG" val=""/>
</p:tagLst>
</file>

<file path=ppt/tags/tag695.xml><?xml version="1.0" encoding="utf-8"?>
<p:tagLst xmlns:p="http://schemas.openxmlformats.org/presentationml/2006/main">
  <p:tag name="KSO_WM_BEAUTIFY_FLAG" val=""/>
</p:tagLst>
</file>

<file path=ppt/tags/tag696.xml><?xml version="1.0" encoding="utf-8"?>
<p:tagLst xmlns:p="http://schemas.openxmlformats.org/presentationml/2006/main">
  <p:tag name="KSO_WM_BEAUTIFY_FLAG" val=""/>
</p:tagLst>
</file>

<file path=ppt/tags/tag697.xml><?xml version="1.0" encoding="utf-8"?>
<p:tagLst xmlns:p="http://schemas.openxmlformats.org/presentationml/2006/main">
  <p:tag name="KSO_WM_BEAUTIFY_FLAG" val=""/>
</p:tagLst>
</file>

<file path=ppt/tags/tag698.xml><?xml version="1.0" encoding="utf-8"?>
<p:tagLst xmlns:p="http://schemas.openxmlformats.org/presentationml/2006/main">
  <p:tag name="KSO_WM_BEAUTIFY_FLAG" val=""/>
</p:tagLst>
</file>

<file path=ppt/tags/tag69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00.xml><?xml version="1.0" encoding="utf-8"?>
<p:tagLst xmlns:p="http://schemas.openxmlformats.org/presentationml/2006/main">
  <p:tag name="KSO_WM_BEAUTIFY_FLAG" val=""/>
</p:tagLst>
</file>

<file path=ppt/tags/tag701.xml><?xml version="1.0" encoding="utf-8"?>
<p:tagLst xmlns:p="http://schemas.openxmlformats.org/presentationml/2006/main">
  <p:tag name="KSO_WM_BEAUTIFY_FLAG" val=""/>
</p:tagLst>
</file>

<file path=ppt/tags/tag702.xml><?xml version="1.0" encoding="utf-8"?>
<p:tagLst xmlns:p="http://schemas.openxmlformats.org/presentationml/2006/main">
  <p:tag name="KSO_WM_BEAUTIFY_FLAG" val=""/>
</p:tagLst>
</file>

<file path=ppt/tags/tag703.xml><?xml version="1.0" encoding="utf-8"?>
<p:tagLst xmlns:p="http://schemas.openxmlformats.org/presentationml/2006/main">
  <p:tag name="KSO_WM_BEAUTIFY_FLAG" val=""/>
</p:tagLst>
</file>

<file path=ppt/tags/tag7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05.xml><?xml version="1.0" encoding="utf-8"?>
<p:tagLst xmlns:p="http://schemas.openxmlformats.org/presentationml/2006/main">
  <p:tag name="KSO_WM_BEAUTIFY_FLAG" val=""/>
</p:tagLst>
</file>

<file path=ppt/tags/tag706.xml><?xml version="1.0" encoding="utf-8"?>
<p:tagLst xmlns:p="http://schemas.openxmlformats.org/presentationml/2006/main">
  <p:tag name="KSO_WM_BEAUTIFY_FLAG" val=""/>
</p:tagLst>
</file>

<file path=ppt/tags/tag707.xml><?xml version="1.0" encoding="utf-8"?>
<p:tagLst xmlns:p="http://schemas.openxmlformats.org/presentationml/2006/main">
  <p:tag name="KSO_WM_BEAUTIFY_FLAG" val=""/>
</p:tagLst>
</file>

<file path=ppt/tags/tag708.xml><?xml version="1.0" encoding="utf-8"?>
<p:tagLst xmlns:p="http://schemas.openxmlformats.org/presentationml/2006/main">
  <p:tag name="KSO_WM_BEAUTIFY_FLAG" val=""/>
</p:tagLst>
</file>

<file path=ppt/tags/tag709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10.xml><?xml version="1.0" encoding="utf-8"?>
<p:tagLst xmlns:p="http://schemas.openxmlformats.org/presentationml/2006/main">
  <p:tag name="KSO_WM_BEAUTIFY_FLAG" val=""/>
</p:tagLst>
</file>

<file path=ppt/tags/tag711.xml><?xml version="1.0" encoding="utf-8"?>
<p:tagLst xmlns:p="http://schemas.openxmlformats.org/presentationml/2006/main">
  <p:tag name="KSO_WM_BEAUTIFY_FLAG" val=""/>
</p:tagLst>
</file>

<file path=ppt/tags/tag712.xml><?xml version="1.0" encoding="utf-8"?>
<p:tagLst xmlns:p="http://schemas.openxmlformats.org/presentationml/2006/main">
  <p:tag name="KSO_WM_BEAUTIFY_FLAG" val=""/>
</p:tagLst>
</file>

<file path=ppt/tags/tag713.xml><?xml version="1.0" encoding="utf-8"?>
<p:tagLst xmlns:p="http://schemas.openxmlformats.org/presentationml/2006/main">
  <p:tag name="KSO_WM_BEAUTIFY_FLAG" val=""/>
</p:tagLst>
</file>

<file path=ppt/tags/tag714.xml><?xml version="1.0" encoding="utf-8"?>
<p:tagLst xmlns:p="http://schemas.openxmlformats.org/presentationml/2006/main">
  <p:tag name="KSO_WM_BEAUTIFY_FLAG" val=""/>
</p:tagLst>
</file>

<file path=ppt/tags/tag715.xml><?xml version="1.0" encoding="utf-8"?>
<p:tagLst xmlns:p="http://schemas.openxmlformats.org/presentationml/2006/main">
  <p:tag name="KSO_WM_BEAUTIFY_FLAG" val=""/>
</p:tagLst>
</file>

<file path=ppt/tags/tag716.xml><?xml version="1.0" encoding="utf-8"?>
<p:tagLst xmlns:p="http://schemas.openxmlformats.org/presentationml/2006/main">
  <p:tag name="KSO_WM_BEAUTIFY_FLAG" val=""/>
</p:tagLst>
</file>

<file path=ppt/tags/tag717.xml><?xml version="1.0" encoding="utf-8"?>
<p:tagLst xmlns:p="http://schemas.openxmlformats.org/presentationml/2006/main">
  <p:tag name="KSO_WM_BEAUTIFY_FLAG" val=""/>
</p:tagLst>
</file>

<file path=ppt/tags/tag718.xml><?xml version="1.0" encoding="utf-8"?>
<p:tagLst xmlns:p="http://schemas.openxmlformats.org/presentationml/2006/main">
  <p:tag name="KSO_WM_BEAUTIFY_FLAG" val=""/>
</p:tagLst>
</file>

<file path=ppt/tags/tag719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0.xml><?xml version="1.0" encoding="utf-8"?>
<p:tagLst xmlns:p="http://schemas.openxmlformats.org/presentationml/2006/main">
  <p:tag name="KSO_WM_BEAUTIFY_FLAG" val=""/>
</p:tagLst>
</file>

<file path=ppt/tags/tag721.xml><?xml version="1.0" encoding="utf-8"?>
<p:tagLst xmlns:p="http://schemas.openxmlformats.org/presentationml/2006/main">
  <p:tag name="KSO_WM_BEAUTIFY_FLAG" val=""/>
</p:tagLst>
</file>

<file path=ppt/tags/tag722.xml><?xml version="1.0" encoding="utf-8"?>
<p:tagLst xmlns:p="http://schemas.openxmlformats.org/presentationml/2006/main">
  <p:tag name="KSO_WM_BEAUTIFY_FLAG" val=""/>
</p:tagLst>
</file>

<file path=ppt/tags/tag723.xml><?xml version="1.0" encoding="utf-8"?>
<p:tagLst xmlns:p="http://schemas.openxmlformats.org/presentationml/2006/main">
  <p:tag name="KSO_WM_BEAUTIFY_FLAG" val=""/>
</p:tagLst>
</file>

<file path=ppt/tags/tag724.xml><?xml version="1.0" encoding="utf-8"?>
<p:tagLst xmlns:p="http://schemas.openxmlformats.org/presentationml/2006/main">
  <p:tag name="KSO_WM_BEAUTIFY_FLAG" val=""/>
</p:tagLst>
</file>

<file path=ppt/tags/tag7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6.xml><?xml version="1.0" encoding="utf-8"?>
<p:tagLst xmlns:p="http://schemas.openxmlformats.org/presentationml/2006/main">
  <p:tag name="KSO_WM_BEAUTIFY_FLAG" val=""/>
</p:tagLst>
</file>

<file path=ppt/tags/tag727.xml><?xml version="1.0" encoding="utf-8"?>
<p:tagLst xmlns:p="http://schemas.openxmlformats.org/presentationml/2006/main">
  <p:tag name="KSO_WM_BEAUTIFY_FLAG" val=""/>
</p:tagLst>
</file>

<file path=ppt/tags/tag728.xml><?xml version="1.0" encoding="utf-8"?>
<p:tagLst xmlns:p="http://schemas.openxmlformats.org/presentationml/2006/main">
  <p:tag name="KSO_WM_BEAUTIFY_FLAG" val=""/>
</p:tagLst>
</file>

<file path=ppt/tags/tag729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30.xml><?xml version="1.0" encoding="utf-8"?>
<p:tagLst xmlns:p="http://schemas.openxmlformats.org/presentationml/2006/main">
  <p:tag name="KSO_WM_BEAUTIFY_FLAG" val=""/>
</p:tagLst>
</file>

<file path=ppt/tags/tag731.xml><?xml version="1.0" encoding="utf-8"?>
<p:tagLst xmlns:p="http://schemas.openxmlformats.org/presentationml/2006/main">
  <p:tag name="KSO_WM_BEAUTIFY_FLAG" val=""/>
</p:tagLst>
</file>

<file path=ppt/tags/tag732.xml><?xml version="1.0" encoding="utf-8"?>
<p:tagLst xmlns:p="http://schemas.openxmlformats.org/presentationml/2006/main">
  <p:tag name="KSO_WM_BEAUTIFY_FLAG" val=""/>
</p:tagLst>
</file>

<file path=ppt/tags/tag733.xml><?xml version="1.0" encoding="utf-8"?>
<p:tagLst xmlns:p="http://schemas.openxmlformats.org/presentationml/2006/main">
  <p:tag name="KSO_WM_BEAUTIFY_FLAG" val=""/>
</p:tagLst>
</file>

<file path=ppt/tags/tag734.xml><?xml version="1.0" encoding="utf-8"?>
<p:tagLst xmlns:p="http://schemas.openxmlformats.org/presentationml/2006/main">
  <p:tag name="KSO_WM_BEAUTIFY_FLAG" val=""/>
</p:tagLst>
</file>

<file path=ppt/tags/tag735.xml><?xml version="1.0" encoding="utf-8"?>
<p:tagLst xmlns:p="http://schemas.openxmlformats.org/presentationml/2006/main">
  <p:tag name="KSO_WM_BEAUTIFY_FLAG" val=""/>
</p:tagLst>
</file>

<file path=ppt/tags/tag736.xml><?xml version="1.0" encoding="utf-8"?>
<p:tagLst xmlns:p="http://schemas.openxmlformats.org/presentationml/2006/main">
  <p:tag name="KSO_WM_BEAUTIFY_FLAG" val=""/>
</p:tagLst>
</file>

<file path=ppt/tags/tag737.xml><?xml version="1.0" encoding="utf-8"?>
<p:tagLst xmlns:p="http://schemas.openxmlformats.org/presentationml/2006/main">
  <p:tag name="KSO_WM_BEAUTIFY_FLAG" val=""/>
</p:tagLst>
</file>

<file path=ppt/tags/tag738.xml><?xml version="1.0" encoding="utf-8"?>
<p:tagLst xmlns:p="http://schemas.openxmlformats.org/presentationml/2006/main">
  <p:tag name="KSO_WM_BEAUTIFY_FLAG" val=""/>
</p:tagLst>
</file>

<file path=ppt/tags/tag739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0.xml><?xml version="1.0" encoding="utf-8"?>
<p:tagLst xmlns:p="http://schemas.openxmlformats.org/presentationml/2006/main">
  <p:tag name="KSO_WM_BEAUTIFY_FLAG" val=""/>
</p:tagLst>
</file>

<file path=ppt/tags/tag741.xml><?xml version="1.0" encoding="utf-8"?>
<p:tagLst xmlns:p="http://schemas.openxmlformats.org/presentationml/2006/main">
  <p:tag name="KSO_WM_BEAUTIFY_FLAG" val=""/>
</p:tagLst>
</file>

<file path=ppt/tags/tag742.xml><?xml version="1.0" encoding="utf-8"?>
<p:tagLst xmlns:p="http://schemas.openxmlformats.org/presentationml/2006/main">
  <p:tag name="KSO_WM_BEAUTIFY_FLAG" val=""/>
</p:tagLst>
</file>

<file path=ppt/tags/tag743.xml><?xml version="1.0" encoding="utf-8"?>
<p:tagLst xmlns:p="http://schemas.openxmlformats.org/presentationml/2006/main">
  <p:tag name="KSO_WM_BEAUTIFY_FLAG" val=""/>
</p:tagLst>
</file>

<file path=ppt/tags/tag744.xml><?xml version="1.0" encoding="utf-8"?>
<p:tagLst xmlns:p="http://schemas.openxmlformats.org/presentationml/2006/main">
  <p:tag name="KSO_WM_BEAUTIFY_FLAG" val=""/>
</p:tagLst>
</file>

<file path=ppt/tags/tag745.xml><?xml version="1.0" encoding="utf-8"?>
<p:tagLst xmlns:p="http://schemas.openxmlformats.org/presentationml/2006/main">
  <p:tag name="KSO_WM_BEAUTIFY_FLAG" val=""/>
</p:tagLst>
</file>

<file path=ppt/tags/tag7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7.xml><?xml version="1.0" encoding="utf-8"?>
<p:tagLst xmlns:p="http://schemas.openxmlformats.org/presentationml/2006/main">
  <p:tag name="KSO_WM_BEAUTIFY_FLAG" val=""/>
</p:tagLst>
</file>

<file path=ppt/tags/tag748.xml><?xml version="1.0" encoding="utf-8"?>
<p:tagLst xmlns:p="http://schemas.openxmlformats.org/presentationml/2006/main">
  <p:tag name="KSO_WM_BEAUTIFY_FLAG" val=""/>
</p:tagLst>
</file>

<file path=ppt/tags/tag749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50.xml><?xml version="1.0" encoding="utf-8"?>
<p:tagLst xmlns:p="http://schemas.openxmlformats.org/presentationml/2006/main">
  <p:tag name="KSO_WM_BEAUTIFY_FLAG" val=""/>
</p:tagLst>
</file>

<file path=ppt/tags/tag751.xml><?xml version="1.0" encoding="utf-8"?>
<p:tagLst xmlns:p="http://schemas.openxmlformats.org/presentationml/2006/main">
  <p:tag name="KSO_WM_BEAUTIFY_FLAG" val=""/>
</p:tagLst>
</file>

<file path=ppt/tags/tag752.xml><?xml version="1.0" encoding="utf-8"?>
<p:tagLst xmlns:p="http://schemas.openxmlformats.org/presentationml/2006/main">
  <p:tag name="KSO_WM_BEAUTIFY_FLAG" val=""/>
</p:tagLst>
</file>

<file path=ppt/tags/tag753.xml><?xml version="1.0" encoding="utf-8"?>
<p:tagLst xmlns:p="http://schemas.openxmlformats.org/presentationml/2006/main">
  <p:tag name="KSO_WM_BEAUTIFY_FLAG" val=""/>
</p:tagLst>
</file>

<file path=ppt/tags/tag754.xml><?xml version="1.0" encoding="utf-8"?>
<p:tagLst xmlns:p="http://schemas.openxmlformats.org/presentationml/2006/main">
  <p:tag name="KSO_WM_BEAUTIFY_FLAG" val=""/>
</p:tagLst>
</file>

<file path=ppt/tags/tag755.xml><?xml version="1.0" encoding="utf-8"?>
<p:tagLst xmlns:p="http://schemas.openxmlformats.org/presentationml/2006/main">
  <p:tag name="KSO_WM_BEAUTIFY_FLAG" val=""/>
</p:tagLst>
</file>

<file path=ppt/tags/tag756.xml><?xml version="1.0" encoding="utf-8"?>
<p:tagLst xmlns:p="http://schemas.openxmlformats.org/presentationml/2006/main">
  <p:tag name="KSO_WM_BEAUTIFY_FLAG" val=""/>
</p:tagLst>
</file>

<file path=ppt/tags/tag757.xml><?xml version="1.0" encoding="utf-8"?>
<p:tagLst xmlns:p="http://schemas.openxmlformats.org/presentationml/2006/main">
  <p:tag name="KSO_WM_BEAUTIFY_FLAG" val=""/>
</p:tagLst>
</file>

<file path=ppt/tags/tag758.xml><?xml version="1.0" encoding="utf-8"?>
<p:tagLst xmlns:p="http://schemas.openxmlformats.org/presentationml/2006/main">
  <p:tag name="KSO_WM_BEAUTIFY_FLAG" val=""/>
</p:tagLst>
</file>

<file path=ppt/tags/tag759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0.xml><?xml version="1.0" encoding="utf-8"?>
<p:tagLst xmlns:p="http://schemas.openxmlformats.org/presentationml/2006/main">
  <p:tag name="KSO_WM_BEAUTIFY_FLAG" val=""/>
</p:tagLst>
</file>

<file path=ppt/tags/tag761.xml><?xml version="1.0" encoding="utf-8"?>
<p:tagLst xmlns:p="http://schemas.openxmlformats.org/presentationml/2006/main">
  <p:tag name="KSO_WM_BEAUTIFY_FLAG" val=""/>
</p:tagLst>
</file>

<file path=ppt/tags/tag762.xml><?xml version="1.0" encoding="utf-8"?>
<p:tagLst xmlns:p="http://schemas.openxmlformats.org/presentationml/2006/main">
  <p:tag name="KSO_WM_BEAUTIFY_FLAG" val=""/>
</p:tagLst>
</file>

<file path=ppt/tags/tag763.xml><?xml version="1.0" encoding="utf-8"?>
<p:tagLst xmlns:p="http://schemas.openxmlformats.org/presentationml/2006/main">
  <p:tag name="KSO_WM_BEAUTIFY_FLAG" val=""/>
</p:tagLst>
</file>

<file path=ppt/tags/tag764.xml><?xml version="1.0" encoding="utf-8"?>
<p:tagLst xmlns:p="http://schemas.openxmlformats.org/presentationml/2006/main">
  <p:tag name="KSO_WM_BEAUTIFY_FLAG" val=""/>
</p:tagLst>
</file>

<file path=ppt/tags/tag765.xml><?xml version="1.0" encoding="utf-8"?>
<p:tagLst xmlns:p="http://schemas.openxmlformats.org/presentationml/2006/main">
  <p:tag name="KSO_WM_BEAUTIFY_FLAG" val=""/>
</p:tagLst>
</file>

<file path=ppt/tags/tag766.xml><?xml version="1.0" encoding="utf-8"?>
<p:tagLst xmlns:p="http://schemas.openxmlformats.org/presentationml/2006/main">
  <p:tag name="KSO_WM_BEAUTIFY_FLAG" val=""/>
</p:tagLst>
</file>

<file path=ppt/tags/tag7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"/>
</p:tagLst>
</file>

<file path=ppt/tags/tag7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3.xml><?xml version="1.0" encoding="utf-8"?>
<p:tagLst xmlns:p="http://schemas.openxmlformats.org/presentationml/2006/main">
  <p:tag name="COMMONDATA" val="eyJoZGlkIjoiZGIzMTMxNDIzMTU5ZWI2ZTU2YzU1YWU1OWUzZjIyNzQifQ=="/>
  <p:tag name="KSO_WPP_MARK_KEY" val="ca2012a2-a85c-48f2-a2c3-8a8729c2b8c9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1.xml><?xml version="1.0" encoding="utf-8"?>
<p:tagLst xmlns:p="http://schemas.openxmlformats.org/presentationml/2006/main">
  <p:tag name="KSO_WM_UNIT_TABLE_BEAUTIFY" val="smartTable{695b8e27-bf25-4c30-ba71-58f78ca901fd}"/>
  <p:tag name="TABLE_ENDDRAG_ORIGIN_RECT" val="627*120"/>
  <p:tag name="TABLE_ENDDRAG_RECT" val="39*101*627*120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3.xml><?xml version="1.0" encoding="utf-8"?>
<p:tagLst xmlns:p="http://schemas.openxmlformats.org/presentationml/2006/main">
  <p:tag name="KSO_WM_UNIT_TABLE_BEAUTIFY" val="smartTable{695b8e27-bf25-4c30-ba71-58f78ca901fd}"/>
  <p:tag name="TABLE_ENDDRAG_ORIGIN_RECT" val="642*211"/>
  <p:tag name="TABLE_ENDDRAG_RECT" val="37*101*642*211"/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6.xml><?xml version="1.0" encoding="utf-8"?>
<p:tagLst xmlns:p="http://schemas.openxmlformats.org/presentationml/2006/main">
  <p:tag name="KSO_WM_UNIT_TABLE_BEAUTIFY" val="smartTable{02b9e373-c02d-4a20-8969-adbd08c14cfa}"/>
  <p:tag name="TABLE_ENDDRAG_ORIGIN_RECT" val="617*158"/>
  <p:tag name="TABLE_ENDDRAG_RECT" val="31*101*617*158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27932</Words>
  <Application>WPS 演示</Application>
  <PresentationFormat>全屏显示(4:3)</PresentationFormat>
  <Paragraphs>2383</Paragraphs>
  <Slides>155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155</vt:i4>
      </vt:variant>
    </vt:vector>
  </HeadingPairs>
  <TitlesOfParts>
    <vt:vector size="172" baseType="lpstr">
      <vt:lpstr>Arial</vt:lpstr>
      <vt:lpstr>宋体</vt:lpstr>
      <vt:lpstr>Wingdings</vt:lpstr>
      <vt:lpstr>华文行楷</vt:lpstr>
      <vt:lpstr>Times New Roman</vt:lpstr>
      <vt:lpstr>黑体</vt:lpstr>
      <vt:lpstr>楷体</vt:lpstr>
      <vt:lpstr>仿宋</vt:lpstr>
      <vt:lpstr>微软雅黑</vt:lpstr>
      <vt:lpstr>Calibri</vt:lpstr>
      <vt:lpstr>Arial Unicode MS</vt:lpstr>
      <vt:lpstr>等线 Light</vt:lpstr>
      <vt:lpstr>Calibri Light</vt:lpstr>
      <vt:lpstr>等线</vt:lpstr>
      <vt:lpstr>华文新魏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db</cp:lastModifiedBy>
  <cp:revision>1308</cp:revision>
  <dcterms:created xsi:type="dcterms:W3CDTF">2019-06-19T02:08:00Z</dcterms:created>
  <dcterms:modified xsi:type="dcterms:W3CDTF">2023-02-10T09:17:29Z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2052-11.1.0.12970</vt:lpwstr>
  </property>
  <property fmtid="{D5CDD505-2E9C-101B-9397-08002B2CF9AE}" pid="3" name="ICV">
    <vt:lpwstr>D83CB892645D40F3BDE1A86CCDFC6D53</vt:lpwstr>
  </property>
</Properties>
</file>