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00.xml" ContentType="application/vnd.openxmlformats-officedocument.presentationml.tags+xml"/>
  <Override PartName="/ppt/tags/tag1001.xml" ContentType="application/vnd.openxmlformats-officedocument.presentationml.tags+xml"/>
  <Override PartName="/ppt/tags/tag1002.xml" ContentType="application/vnd.openxmlformats-officedocument.presentationml.tags+xml"/>
  <Override PartName="/ppt/tags/tag1003.xml" ContentType="application/vnd.openxmlformats-officedocument.presentationml.tags+xml"/>
  <Override PartName="/ppt/tags/tag1004.xml" ContentType="application/vnd.openxmlformats-officedocument.presentationml.tags+xml"/>
  <Override PartName="/ppt/tags/tag1005.xml" ContentType="application/vnd.openxmlformats-officedocument.presentationml.tags+xml"/>
  <Override PartName="/ppt/tags/tag1006.xml" ContentType="application/vnd.openxmlformats-officedocument.presentationml.tags+xml"/>
  <Override PartName="/ppt/tags/tag1007.xml" ContentType="application/vnd.openxmlformats-officedocument.presentationml.tags+xml"/>
  <Override PartName="/ppt/tags/tag1008.xml" ContentType="application/vnd.openxmlformats-officedocument.presentationml.tags+xml"/>
  <Override PartName="/ppt/tags/tag1009.xml" ContentType="application/vnd.openxmlformats-officedocument.presentationml.tags+xml"/>
  <Override PartName="/ppt/tags/tag101.xml" ContentType="application/vnd.openxmlformats-officedocument.presentationml.tags+xml"/>
  <Override PartName="/ppt/tags/tag1010.xml" ContentType="application/vnd.openxmlformats-officedocument.presentationml.tags+xml"/>
  <Override PartName="/ppt/tags/tag1011.xml" ContentType="application/vnd.openxmlformats-officedocument.presentationml.tags+xml"/>
  <Override PartName="/ppt/tags/tag1012.xml" ContentType="application/vnd.openxmlformats-officedocument.presentationml.tags+xml"/>
  <Override PartName="/ppt/tags/tag1013.xml" ContentType="application/vnd.openxmlformats-officedocument.presentationml.tags+xml"/>
  <Override PartName="/ppt/tags/tag1014.xml" ContentType="application/vnd.openxmlformats-officedocument.presentationml.tags+xml"/>
  <Override PartName="/ppt/tags/tag1015.xml" ContentType="application/vnd.openxmlformats-officedocument.presentationml.tags+xml"/>
  <Override PartName="/ppt/tags/tag1016.xml" ContentType="application/vnd.openxmlformats-officedocument.presentationml.tags+xml"/>
  <Override PartName="/ppt/tags/tag1017.xml" ContentType="application/vnd.openxmlformats-officedocument.presentationml.tags+xml"/>
  <Override PartName="/ppt/tags/tag1018.xml" ContentType="application/vnd.openxmlformats-officedocument.presentationml.tags+xml"/>
  <Override PartName="/ppt/tags/tag1019.xml" ContentType="application/vnd.openxmlformats-officedocument.presentationml.tags+xml"/>
  <Override PartName="/ppt/tags/tag102.xml" ContentType="application/vnd.openxmlformats-officedocument.presentationml.tags+xml"/>
  <Override PartName="/ppt/tags/tag1020.xml" ContentType="application/vnd.openxmlformats-officedocument.presentationml.tags+xml"/>
  <Override PartName="/ppt/tags/tag1021.xml" ContentType="application/vnd.openxmlformats-officedocument.presentationml.tags+xml"/>
  <Override PartName="/ppt/tags/tag1022.xml" ContentType="application/vnd.openxmlformats-officedocument.presentationml.tags+xml"/>
  <Override PartName="/ppt/tags/tag1023.xml" ContentType="application/vnd.openxmlformats-officedocument.presentationml.tags+xml"/>
  <Override PartName="/ppt/tags/tag1024.xml" ContentType="application/vnd.openxmlformats-officedocument.presentationml.tags+xml"/>
  <Override PartName="/ppt/tags/tag1025.xml" ContentType="application/vnd.openxmlformats-officedocument.presentationml.tags+xml"/>
  <Override PartName="/ppt/tags/tag1026.xml" ContentType="application/vnd.openxmlformats-officedocument.presentationml.tags+xml"/>
  <Override PartName="/ppt/tags/tag1027.xml" ContentType="application/vnd.openxmlformats-officedocument.presentationml.tags+xml"/>
  <Override PartName="/ppt/tags/tag1028.xml" ContentType="application/vnd.openxmlformats-officedocument.presentationml.tags+xml"/>
  <Override PartName="/ppt/tags/tag1029.xml" ContentType="application/vnd.openxmlformats-officedocument.presentationml.tags+xml"/>
  <Override PartName="/ppt/tags/tag103.xml" ContentType="application/vnd.openxmlformats-officedocument.presentationml.tags+xml"/>
  <Override PartName="/ppt/tags/tag1030.xml" ContentType="application/vnd.openxmlformats-officedocument.presentationml.tags+xml"/>
  <Override PartName="/ppt/tags/tag1031.xml" ContentType="application/vnd.openxmlformats-officedocument.presentationml.tags+xml"/>
  <Override PartName="/ppt/tags/tag1032.xml" ContentType="application/vnd.openxmlformats-officedocument.presentationml.tags+xml"/>
  <Override PartName="/ppt/tags/tag1033.xml" ContentType="application/vnd.openxmlformats-officedocument.presentationml.tags+xml"/>
  <Override PartName="/ppt/tags/tag1034.xml" ContentType="application/vnd.openxmlformats-officedocument.presentationml.tags+xml"/>
  <Override PartName="/ppt/tags/tag1035.xml" ContentType="application/vnd.openxmlformats-officedocument.presentationml.tags+xml"/>
  <Override PartName="/ppt/tags/tag1036.xml" ContentType="application/vnd.openxmlformats-officedocument.presentationml.tags+xml"/>
  <Override PartName="/ppt/tags/tag1037.xml" ContentType="application/vnd.openxmlformats-officedocument.presentationml.tags+xml"/>
  <Override PartName="/ppt/tags/tag1038.xml" ContentType="application/vnd.openxmlformats-officedocument.presentationml.tags+xml"/>
  <Override PartName="/ppt/tags/tag1039.xml" ContentType="application/vnd.openxmlformats-officedocument.presentationml.tags+xml"/>
  <Override PartName="/ppt/tags/tag104.xml" ContentType="application/vnd.openxmlformats-officedocument.presentationml.tags+xml"/>
  <Override PartName="/ppt/tags/tag1040.xml" ContentType="application/vnd.openxmlformats-officedocument.presentationml.tags+xml"/>
  <Override PartName="/ppt/tags/tag1041.xml" ContentType="application/vnd.openxmlformats-officedocument.presentationml.tags+xml"/>
  <Override PartName="/ppt/tags/tag1042.xml" ContentType="application/vnd.openxmlformats-officedocument.presentationml.tags+xml"/>
  <Override PartName="/ppt/tags/tag1043.xml" ContentType="application/vnd.openxmlformats-officedocument.presentationml.tags+xml"/>
  <Override PartName="/ppt/tags/tag1044.xml" ContentType="application/vnd.openxmlformats-officedocument.presentationml.tags+xml"/>
  <Override PartName="/ppt/tags/tag1045.xml" ContentType="application/vnd.openxmlformats-officedocument.presentationml.tags+xml"/>
  <Override PartName="/ppt/tags/tag1046.xml" ContentType="application/vnd.openxmlformats-officedocument.presentationml.tags+xml"/>
  <Override PartName="/ppt/tags/tag1047.xml" ContentType="application/vnd.openxmlformats-officedocument.presentationml.tags+xml"/>
  <Override PartName="/ppt/tags/tag1048.xml" ContentType="application/vnd.openxmlformats-officedocument.presentationml.tags+xml"/>
  <Override PartName="/ppt/tags/tag1049.xml" ContentType="application/vnd.openxmlformats-officedocument.presentationml.tags+xml"/>
  <Override PartName="/ppt/tags/tag105.xml" ContentType="application/vnd.openxmlformats-officedocument.presentationml.tags+xml"/>
  <Override PartName="/ppt/tags/tag1050.xml" ContentType="application/vnd.openxmlformats-officedocument.presentationml.tags+xml"/>
  <Override PartName="/ppt/tags/tag1051.xml" ContentType="application/vnd.openxmlformats-officedocument.presentationml.tags+xml"/>
  <Override PartName="/ppt/tags/tag1052.xml" ContentType="application/vnd.openxmlformats-officedocument.presentationml.tags+xml"/>
  <Override PartName="/ppt/tags/tag1053.xml" ContentType="application/vnd.openxmlformats-officedocument.presentationml.tags+xml"/>
  <Override PartName="/ppt/tags/tag1054.xml" ContentType="application/vnd.openxmlformats-officedocument.presentationml.tags+xml"/>
  <Override PartName="/ppt/tags/tag1055.xml" ContentType="application/vnd.openxmlformats-officedocument.presentationml.tags+xml"/>
  <Override PartName="/ppt/tags/tag1056.xml" ContentType="application/vnd.openxmlformats-officedocument.presentationml.tags+xml"/>
  <Override PartName="/ppt/tags/tag1057.xml" ContentType="application/vnd.openxmlformats-officedocument.presentationml.tags+xml"/>
  <Override PartName="/ppt/tags/tag1058.xml" ContentType="application/vnd.openxmlformats-officedocument.presentationml.tags+xml"/>
  <Override PartName="/ppt/tags/tag1059.xml" ContentType="application/vnd.openxmlformats-officedocument.presentationml.tags+xml"/>
  <Override PartName="/ppt/tags/tag106.xml" ContentType="application/vnd.openxmlformats-officedocument.presentationml.tags+xml"/>
  <Override PartName="/ppt/tags/tag1060.xml" ContentType="application/vnd.openxmlformats-officedocument.presentationml.tags+xml"/>
  <Override PartName="/ppt/tags/tag1061.xml" ContentType="application/vnd.openxmlformats-officedocument.presentationml.tags+xml"/>
  <Override PartName="/ppt/tags/tag1062.xml" ContentType="application/vnd.openxmlformats-officedocument.presentationml.tags+xml"/>
  <Override PartName="/ppt/tags/tag1063.xml" ContentType="application/vnd.openxmlformats-officedocument.presentationml.tags+xml"/>
  <Override PartName="/ppt/tags/tag1064.xml" ContentType="application/vnd.openxmlformats-officedocument.presentationml.tags+xml"/>
  <Override PartName="/ppt/tags/tag1065.xml" ContentType="application/vnd.openxmlformats-officedocument.presentationml.tags+xml"/>
  <Override PartName="/ppt/tags/tag1066.xml" ContentType="application/vnd.openxmlformats-officedocument.presentationml.tags+xml"/>
  <Override PartName="/ppt/tags/tag1067.xml" ContentType="application/vnd.openxmlformats-officedocument.presentationml.tags+xml"/>
  <Override PartName="/ppt/tags/tag1068.xml" ContentType="application/vnd.openxmlformats-officedocument.presentationml.tags+xml"/>
  <Override PartName="/ppt/tags/tag1069.xml" ContentType="application/vnd.openxmlformats-officedocument.presentationml.tags+xml"/>
  <Override PartName="/ppt/tags/tag107.xml" ContentType="application/vnd.openxmlformats-officedocument.presentationml.tags+xml"/>
  <Override PartName="/ppt/tags/tag1070.xml" ContentType="application/vnd.openxmlformats-officedocument.presentationml.tags+xml"/>
  <Override PartName="/ppt/tags/tag1071.xml" ContentType="application/vnd.openxmlformats-officedocument.presentationml.tags+xml"/>
  <Override PartName="/ppt/tags/tag1072.xml" ContentType="application/vnd.openxmlformats-officedocument.presentationml.tags+xml"/>
  <Override PartName="/ppt/tags/tag1073.xml" ContentType="application/vnd.openxmlformats-officedocument.presentationml.tags+xml"/>
  <Override PartName="/ppt/tags/tag1074.xml" ContentType="application/vnd.openxmlformats-officedocument.presentationml.tags+xml"/>
  <Override PartName="/ppt/tags/tag1075.xml" ContentType="application/vnd.openxmlformats-officedocument.presentationml.tags+xml"/>
  <Override PartName="/ppt/tags/tag1076.xml" ContentType="application/vnd.openxmlformats-officedocument.presentationml.tags+xml"/>
  <Override PartName="/ppt/tags/tag1077.xml" ContentType="application/vnd.openxmlformats-officedocument.presentationml.tags+xml"/>
  <Override PartName="/ppt/tags/tag1078.xml" ContentType="application/vnd.openxmlformats-officedocument.presentationml.tags+xml"/>
  <Override PartName="/ppt/tags/tag1079.xml" ContentType="application/vnd.openxmlformats-officedocument.presentationml.tags+xml"/>
  <Override PartName="/ppt/tags/tag108.xml" ContentType="application/vnd.openxmlformats-officedocument.presentationml.tags+xml"/>
  <Override PartName="/ppt/tags/tag1080.xml" ContentType="application/vnd.openxmlformats-officedocument.presentationml.tags+xml"/>
  <Override PartName="/ppt/tags/tag1081.xml" ContentType="application/vnd.openxmlformats-officedocument.presentationml.tags+xml"/>
  <Override PartName="/ppt/tags/tag1082.xml" ContentType="application/vnd.openxmlformats-officedocument.presentationml.tags+xml"/>
  <Override PartName="/ppt/tags/tag1083.xml" ContentType="application/vnd.openxmlformats-officedocument.presentationml.tags+xml"/>
  <Override PartName="/ppt/tags/tag1084.xml" ContentType="application/vnd.openxmlformats-officedocument.presentationml.tags+xml"/>
  <Override PartName="/ppt/tags/tag1085.xml" ContentType="application/vnd.openxmlformats-officedocument.presentationml.tags+xml"/>
  <Override PartName="/ppt/tags/tag1086.xml" ContentType="application/vnd.openxmlformats-officedocument.presentationml.tags+xml"/>
  <Override PartName="/ppt/tags/tag1087.xml" ContentType="application/vnd.openxmlformats-officedocument.presentationml.tags+xml"/>
  <Override PartName="/ppt/tags/tag1088.xml" ContentType="application/vnd.openxmlformats-officedocument.presentationml.tags+xml"/>
  <Override PartName="/ppt/tags/tag1089.xml" ContentType="application/vnd.openxmlformats-officedocument.presentationml.tags+xml"/>
  <Override PartName="/ppt/tags/tag109.xml" ContentType="application/vnd.openxmlformats-officedocument.presentationml.tags+xml"/>
  <Override PartName="/ppt/tags/tag1090.xml" ContentType="application/vnd.openxmlformats-officedocument.presentationml.tags+xml"/>
  <Override PartName="/ppt/tags/tag1091.xml" ContentType="application/vnd.openxmlformats-officedocument.presentationml.tags+xml"/>
  <Override PartName="/ppt/tags/tag1092.xml" ContentType="application/vnd.openxmlformats-officedocument.presentationml.tags+xml"/>
  <Override PartName="/ppt/tags/tag1093.xml" ContentType="application/vnd.openxmlformats-officedocument.presentationml.tags+xml"/>
  <Override PartName="/ppt/tags/tag1094.xml" ContentType="application/vnd.openxmlformats-officedocument.presentationml.tags+xml"/>
  <Override PartName="/ppt/tags/tag1095.xml" ContentType="application/vnd.openxmlformats-officedocument.presentationml.tags+xml"/>
  <Override PartName="/ppt/tags/tag1096.xml" ContentType="application/vnd.openxmlformats-officedocument.presentationml.tags+xml"/>
  <Override PartName="/ppt/tags/tag1097.xml" ContentType="application/vnd.openxmlformats-officedocument.presentationml.tags+xml"/>
  <Override PartName="/ppt/tags/tag1098.xml" ContentType="application/vnd.openxmlformats-officedocument.presentationml.tags+xml"/>
  <Override PartName="/ppt/tags/tag109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00.xml" ContentType="application/vnd.openxmlformats-officedocument.presentationml.tags+xml"/>
  <Override PartName="/ppt/tags/tag1101.xml" ContentType="application/vnd.openxmlformats-officedocument.presentationml.tags+xml"/>
  <Override PartName="/ppt/tags/tag1102.xml" ContentType="application/vnd.openxmlformats-officedocument.presentationml.tags+xml"/>
  <Override PartName="/ppt/tags/tag1103.xml" ContentType="application/vnd.openxmlformats-officedocument.presentationml.tags+xml"/>
  <Override PartName="/ppt/tags/tag1104.xml" ContentType="application/vnd.openxmlformats-officedocument.presentationml.tags+xml"/>
  <Override PartName="/ppt/tags/tag1105.xml" ContentType="application/vnd.openxmlformats-officedocument.presentationml.tags+xml"/>
  <Override PartName="/ppt/tags/tag1106.xml" ContentType="application/vnd.openxmlformats-officedocument.presentationml.tags+xml"/>
  <Override PartName="/ppt/tags/tag1107.xml" ContentType="application/vnd.openxmlformats-officedocument.presentationml.tags+xml"/>
  <Override PartName="/ppt/tags/tag1108.xml" ContentType="application/vnd.openxmlformats-officedocument.presentationml.tags+xml"/>
  <Override PartName="/ppt/tags/tag1109.xml" ContentType="application/vnd.openxmlformats-officedocument.presentationml.tags+xml"/>
  <Override PartName="/ppt/tags/tag111.xml" ContentType="application/vnd.openxmlformats-officedocument.presentationml.tags+xml"/>
  <Override PartName="/ppt/tags/tag1110.xml" ContentType="application/vnd.openxmlformats-officedocument.presentationml.tags+xml"/>
  <Override PartName="/ppt/tags/tag1111.xml" ContentType="application/vnd.openxmlformats-officedocument.presentationml.tags+xml"/>
  <Override PartName="/ppt/tags/tag1112.xml" ContentType="application/vnd.openxmlformats-officedocument.presentationml.tags+xml"/>
  <Override PartName="/ppt/tags/tag1113.xml" ContentType="application/vnd.openxmlformats-officedocument.presentationml.tags+xml"/>
  <Override PartName="/ppt/tags/tag1114.xml" ContentType="application/vnd.openxmlformats-officedocument.presentationml.tags+xml"/>
  <Override PartName="/ppt/tags/tag1115.xml" ContentType="application/vnd.openxmlformats-officedocument.presentationml.tags+xml"/>
  <Override PartName="/ppt/tags/tag1116.xml" ContentType="application/vnd.openxmlformats-officedocument.presentationml.tags+xml"/>
  <Override PartName="/ppt/tags/tag1117.xml" ContentType="application/vnd.openxmlformats-officedocument.presentationml.tags+xml"/>
  <Override PartName="/ppt/tags/tag1118.xml" ContentType="application/vnd.openxmlformats-officedocument.presentationml.tags+xml"/>
  <Override PartName="/ppt/tags/tag1119.xml" ContentType="application/vnd.openxmlformats-officedocument.presentationml.tags+xml"/>
  <Override PartName="/ppt/tags/tag112.xml" ContentType="application/vnd.openxmlformats-officedocument.presentationml.tags+xml"/>
  <Override PartName="/ppt/tags/tag1120.xml" ContentType="application/vnd.openxmlformats-officedocument.presentationml.tags+xml"/>
  <Override PartName="/ppt/tags/tag1121.xml" ContentType="application/vnd.openxmlformats-officedocument.presentationml.tags+xml"/>
  <Override PartName="/ppt/tags/tag1122.xml" ContentType="application/vnd.openxmlformats-officedocument.presentationml.tags+xml"/>
  <Override PartName="/ppt/tags/tag1123.xml" ContentType="application/vnd.openxmlformats-officedocument.presentationml.tags+xml"/>
  <Override PartName="/ppt/tags/tag1124.xml" ContentType="application/vnd.openxmlformats-officedocument.presentationml.tags+xml"/>
  <Override PartName="/ppt/tags/tag1125.xml" ContentType="application/vnd.openxmlformats-officedocument.presentationml.tags+xml"/>
  <Override PartName="/ppt/tags/tag1126.xml" ContentType="application/vnd.openxmlformats-officedocument.presentationml.tags+xml"/>
  <Override PartName="/ppt/tags/tag1127.xml" ContentType="application/vnd.openxmlformats-officedocument.presentationml.tags+xml"/>
  <Override PartName="/ppt/tags/tag1128.xml" ContentType="application/vnd.openxmlformats-officedocument.presentationml.tags+xml"/>
  <Override PartName="/ppt/tags/tag1129.xml" ContentType="application/vnd.openxmlformats-officedocument.presentationml.tags+xml"/>
  <Override PartName="/ppt/tags/tag113.xml" ContentType="application/vnd.openxmlformats-officedocument.presentationml.tags+xml"/>
  <Override PartName="/ppt/tags/tag1130.xml" ContentType="application/vnd.openxmlformats-officedocument.presentationml.tags+xml"/>
  <Override PartName="/ppt/tags/tag1131.xml" ContentType="application/vnd.openxmlformats-officedocument.presentationml.tags+xml"/>
  <Override PartName="/ppt/tags/tag1132.xml" ContentType="application/vnd.openxmlformats-officedocument.presentationml.tags+xml"/>
  <Override PartName="/ppt/tags/tag1133.xml" ContentType="application/vnd.openxmlformats-officedocument.presentationml.tags+xml"/>
  <Override PartName="/ppt/tags/tag1134.xml" ContentType="application/vnd.openxmlformats-officedocument.presentationml.tags+xml"/>
  <Override PartName="/ppt/tags/tag1135.xml" ContentType="application/vnd.openxmlformats-officedocument.presentationml.tags+xml"/>
  <Override PartName="/ppt/tags/tag1136.xml" ContentType="application/vnd.openxmlformats-officedocument.presentationml.tags+xml"/>
  <Override PartName="/ppt/tags/tag1137.xml" ContentType="application/vnd.openxmlformats-officedocument.presentationml.tags+xml"/>
  <Override PartName="/ppt/tags/tag1138.xml" ContentType="application/vnd.openxmlformats-officedocument.presentationml.tags+xml"/>
  <Override PartName="/ppt/tags/tag1139.xml" ContentType="application/vnd.openxmlformats-officedocument.presentationml.tags+xml"/>
  <Override PartName="/ppt/tags/tag114.xml" ContentType="application/vnd.openxmlformats-officedocument.presentationml.tags+xml"/>
  <Override PartName="/ppt/tags/tag1140.xml" ContentType="application/vnd.openxmlformats-officedocument.presentationml.tags+xml"/>
  <Override PartName="/ppt/tags/tag1141.xml" ContentType="application/vnd.openxmlformats-officedocument.presentationml.tags+xml"/>
  <Override PartName="/ppt/tags/tag1142.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tags/tag32.xml" ContentType="application/vnd.openxmlformats-officedocument.presentationml.tags+xml"/>
  <Override PartName="/ppt/tags/tag320.xml" ContentType="application/vnd.openxmlformats-officedocument.presentationml.tags+xml"/>
  <Override PartName="/ppt/tags/tag321.xml" ContentType="application/vnd.openxmlformats-officedocument.presentationml.tags+xml"/>
  <Override PartName="/ppt/tags/tag322.xml" ContentType="application/vnd.openxmlformats-officedocument.presentationml.tags+xml"/>
  <Override PartName="/ppt/tags/tag323.xml" ContentType="application/vnd.openxmlformats-officedocument.presentationml.tags+xml"/>
  <Override PartName="/ppt/tags/tag324.xml" ContentType="application/vnd.openxmlformats-officedocument.presentationml.tags+xml"/>
  <Override PartName="/ppt/tags/tag325.xml" ContentType="application/vnd.openxmlformats-officedocument.presentationml.tags+xml"/>
  <Override PartName="/ppt/tags/tag326.xml" ContentType="application/vnd.openxmlformats-officedocument.presentationml.tags+xml"/>
  <Override PartName="/ppt/tags/tag327.xml" ContentType="application/vnd.openxmlformats-officedocument.presentationml.tags+xml"/>
  <Override PartName="/ppt/tags/tag328.xml" ContentType="application/vnd.openxmlformats-officedocument.presentationml.tags+xml"/>
  <Override PartName="/ppt/tags/tag329.xml" ContentType="application/vnd.openxmlformats-officedocument.presentationml.tags+xml"/>
  <Override PartName="/ppt/tags/tag33.xml" ContentType="application/vnd.openxmlformats-officedocument.presentationml.tags+xml"/>
  <Override PartName="/ppt/tags/tag330.xml" ContentType="application/vnd.openxmlformats-officedocument.presentationml.tags+xml"/>
  <Override PartName="/ppt/tags/tag331.xml" ContentType="application/vnd.openxmlformats-officedocument.presentationml.tags+xml"/>
  <Override PartName="/ppt/tags/tag332.xml" ContentType="application/vnd.openxmlformats-officedocument.presentationml.tags+xml"/>
  <Override PartName="/ppt/tags/tag333.xml" ContentType="application/vnd.openxmlformats-officedocument.presentationml.tags+xml"/>
  <Override PartName="/ppt/tags/tag334.xml" ContentType="application/vnd.openxmlformats-officedocument.presentationml.tags+xml"/>
  <Override PartName="/ppt/tags/tag335.xml" ContentType="application/vnd.openxmlformats-officedocument.presentationml.tags+xml"/>
  <Override PartName="/ppt/tags/tag336.xml" ContentType="application/vnd.openxmlformats-officedocument.presentationml.tags+xml"/>
  <Override PartName="/ppt/tags/tag337.xml" ContentType="application/vnd.openxmlformats-officedocument.presentationml.tags+xml"/>
  <Override PartName="/ppt/tags/tag338.xml" ContentType="application/vnd.openxmlformats-officedocument.presentationml.tags+xml"/>
  <Override PartName="/ppt/tags/tag339.xml" ContentType="application/vnd.openxmlformats-officedocument.presentationml.tags+xml"/>
  <Override PartName="/ppt/tags/tag34.xml" ContentType="application/vnd.openxmlformats-officedocument.presentationml.tags+xml"/>
  <Override PartName="/ppt/tags/tag340.xml" ContentType="application/vnd.openxmlformats-officedocument.presentationml.tags+xml"/>
  <Override PartName="/ppt/tags/tag341.xml" ContentType="application/vnd.openxmlformats-officedocument.presentationml.tags+xml"/>
  <Override PartName="/ppt/tags/tag342.xml" ContentType="application/vnd.openxmlformats-officedocument.presentationml.tags+xml"/>
  <Override PartName="/ppt/tags/tag343.xml" ContentType="application/vnd.openxmlformats-officedocument.presentationml.tags+xml"/>
  <Override PartName="/ppt/tags/tag344.xml" ContentType="application/vnd.openxmlformats-officedocument.presentationml.tags+xml"/>
  <Override PartName="/ppt/tags/tag345.xml" ContentType="application/vnd.openxmlformats-officedocument.presentationml.tags+xml"/>
  <Override PartName="/ppt/tags/tag346.xml" ContentType="application/vnd.openxmlformats-officedocument.presentationml.tags+xml"/>
  <Override PartName="/ppt/tags/tag347.xml" ContentType="application/vnd.openxmlformats-officedocument.presentationml.tags+xml"/>
  <Override PartName="/ppt/tags/tag348.xml" ContentType="application/vnd.openxmlformats-officedocument.presentationml.tags+xml"/>
  <Override PartName="/ppt/tags/tag349.xml" ContentType="application/vnd.openxmlformats-officedocument.presentationml.tags+xml"/>
  <Override PartName="/ppt/tags/tag35.xml" ContentType="application/vnd.openxmlformats-officedocument.presentationml.tags+xml"/>
  <Override PartName="/ppt/tags/tag350.xml" ContentType="application/vnd.openxmlformats-officedocument.presentationml.tags+xml"/>
  <Override PartName="/ppt/tags/tag351.xml" ContentType="application/vnd.openxmlformats-officedocument.presentationml.tags+xml"/>
  <Override PartName="/ppt/tags/tag352.xml" ContentType="application/vnd.openxmlformats-officedocument.presentationml.tags+xml"/>
  <Override PartName="/ppt/tags/tag353.xml" ContentType="application/vnd.openxmlformats-officedocument.presentationml.tags+xml"/>
  <Override PartName="/ppt/tags/tag354.xml" ContentType="application/vnd.openxmlformats-officedocument.presentationml.tags+xml"/>
  <Override PartName="/ppt/tags/tag355.xml" ContentType="application/vnd.openxmlformats-officedocument.presentationml.tags+xml"/>
  <Override PartName="/ppt/tags/tag356.xml" ContentType="application/vnd.openxmlformats-officedocument.presentationml.tags+xml"/>
  <Override PartName="/ppt/tags/tag357.xml" ContentType="application/vnd.openxmlformats-officedocument.presentationml.tags+xml"/>
  <Override PartName="/ppt/tags/tag358.xml" ContentType="application/vnd.openxmlformats-officedocument.presentationml.tags+xml"/>
  <Override PartName="/ppt/tags/tag359.xml" ContentType="application/vnd.openxmlformats-officedocument.presentationml.tags+xml"/>
  <Override PartName="/ppt/tags/tag36.xml" ContentType="application/vnd.openxmlformats-officedocument.presentationml.tags+xml"/>
  <Override PartName="/ppt/tags/tag360.xml" ContentType="application/vnd.openxmlformats-officedocument.presentationml.tags+xml"/>
  <Override PartName="/ppt/tags/tag361.xml" ContentType="application/vnd.openxmlformats-officedocument.presentationml.tags+xml"/>
  <Override PartName="/ppt/tags/tag362.xml" ContentType="application/vnd.openxmlformats-officedocument.presentationml.tags+xml"/>
  <Override PartName="/ppt/tags/tag363.xml" ContentType="application/vnd.openxmlformats-officedocument.presentationml.tags+xml"/>
  <Override PartName="/ppt/tags/tag364.xml" ContentType="application/vnd.openxmlformats-officedocument.presentationml.tags+xml"/>
  <Override PartName="/ppt/tags/tag365.xml" ContentType="application/vnd.openxmlformats-officedocument.presentationml.tags+xml"/>
  <Override PartName="/ppt/tags/tag366.xml" ContentType="application/vnd.openxmlformats-officedocument.presentationml.tags+xml"/>
  <Override PartName="/ppt/tags/tag367.xml" ContentType="application/vnd.openxmlformats-officedocument.presentationml.tags+xml"/>
  <Override PartName="/ppt/tags/tag368.xml" ContentType="application/vnd.openxmlformats-officedocument.presentationml.tags+xml"/>
  <Override PartName="/ppt/tags/tag369.xml" ContentType="application/vnd.openxmlformats-officedocument.presentationml.tags+xml"/>
  <Override PartName="/ppt/tags/tag37.xml" ContentType="application/vnd.openxmlformats-officedocument.presentationml.tags+xml"/>
  <Override PartName="/ppt/tags/tag370.xml" ContentType="application/vnd.openxmlformats-officedocument.presentationml.tags+xml"/>
  <Override PartName="/ppt/tags/tag371.xml" ContentType="application/vnd.openxmlformats-officedocument.presentationml.tags+xml"/>
  <Override PartName="/ppt/tags/tag372.xml" ContentType="application/vnd.openxmlformats-officedocument.presentationml.tags+xml"/>
  <Override PartName="/ppt/tags/tag373.xml" ContentType="application/vnd.openxmlformats-officedocument.presentationml.tags+xml"/>
  <Override PartName="/ppt/tags/tag374.xml" ContentType="application/vnd.openxmlformats-officedocument.presentationml.tags+xml"/>
  <Override PartName="/ppt/tags/tag375.xml" ContentType="application/vnd.openxmlformats-officedocument.presentationml.tags+xml"/>
  <Override PartName="/ppt/tags/tag376.xml" ContentType="application/vnd.openxmlformats-officedocument.presentationml.tags+xml"/>
  <Override PartName="/ppt/tags/tag377.xml" ContentType="application/vnd.openxmlformats-officedocument.presentationml.tags+xml"/>
  <Override PartName="/ppt/tags/tag378.xml" ContentType="application/vnd.openxmlformats-officedocument.presentationml.tags+xml"/>
  <Override PartName="/ppt/tags/tag379.xml" ContentType="application/vnd.openxmlformats-officedocument.presentationml.tags+xml"/>
  <Override PartName="/ppt/tags/tag38.xml" ContentType="application/vnd.openxmlformats-officedocument.presentationml.tags+xml"/>
  <Override PartName="/ppt/tags/tag380.xml" ContentType="application/vnd.openxmlformats-officedocument.presentationml.tags+xml"/>
  <Override PartName="/ppt/tags/tag381.xml" ContentType="application/vnd.openxmlformats-officedocument.presentationml.tags+xml"/>
  <Override PartName="/ppt/tags/tag382.xml" ContentType="application/vnd.openxmlformats-officedocument.presentationml.tags+xml"/>
  <Override PartName="/ppt/tags/tag383.xml" ContentType="application/vnd.openxmlformats-officedocument.presentationml.tags+xml"/>
  <Override PartName="/ppt/tags/tag384.xml" ContentType="application/vnd.openxmlformats-officedocument.presentationml.tags+xml"/>
  <Override PartName="/ppt/tags/tag385.xml" ContentType="application/vnd.openxmlformats-officedocument.presentationml.tags+xml"/>
  <Override PartName="/ppt/tags/tag386.xml" ContentType="application/vnd.openxmlformats-officedocument.presentationml.tags+xml"/>
  <Override PartName="/ppt/tags/tag387.xml" ContentType="application/vnd.openxmlformats-officedocument.presentationml.tags+xml"/>
  <Override PartName="/ppt/tags/tag388.xml" ContentType="application/vnd.openxmlformats-officedocument.presentationml.tags+xml"/>
  <Override PartName="/ppt/tags/tag389.xml" ContentType="application/vnd.openxmlformats-officedocument.presentationml.tags+xml"/>
  <Override PartName="/ppt/tags/tag39.xml" ContentType="application/vnd.openxmlformats-officedocument.presentationml.tags+xml"/>
  <Override PartName="/ppt/tags/tag390.xml" ContentType="application/vnd.openxmlformats-officedocument.presentationml.tags+xml"/>
  <Override PartName="/ppt/tags/tag391.xml" ContentType="application/vnd.openxmlformats-officedocument.presentationml.tags+xml"/>
  <Override PartName="/ppt/tags/tag392.xml" ContentType="application/vnd.openxmlformats-officedocument.presentationml.tags+xml"/>
  <Override PartName="/ppt/tags/tag393.xml" ContentType="application/vnd.openxmlformats-officedocument.presentationml.tags+xml"/>
  <Override PartName="/ppt/tags/tag394.xml" ContentType="application/vnd.openxmlformats-officedocument.presentationml.tags+xml"/>
  <Override PartName="/ppt/tags/tag395.xml" ContentType="application/vnd.openxmlformats-officedocument.presentationml.tags+xml"/>
  <Override PartName="/ppt/tags/tag396.xml" ContentType="application/vnd.openxmlformats-officedocument.presentationml.tags+xml"/>
  <Override PartName="/ppt/tags/tag397.xml" ContentType="application/vnd.openxmlformats-officedocument.presentationml.tags+xml"/>
  <Override PartName="/ppt/tags/tag398.xml" ContentType="application/vnd.openxmlformats-officedocument.presentationml.tags+xml"/>
  <Override PartName="/ppt/tags/tag39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00.xml" ContentType="application/vnd.openxmlformats-officedocument.presentationml.tags+xml"/>
  <Override PartName="/ppt/tags/tag401.xml" ContentType="application/vnd.openxmlformats-officedocument.presentationml.tags+xml"/>
  <Override PartName="/ppt/tags/tag402.xml" ContentType="application/vnd.openxmlformats-officedocument.presentationml.tags+xml"/>
  <Override PartName="/ppt/tags/tag403.xml" ContentType="application/vnd.openxmlformats-officedocument.presentationml.tags+xml"/>
  <Override PartName="/ppt/tags/tag404.xml" ContentType="application/vnd.openxmlformats-officedocument.presentationml.tags+xml"/>
  <Override PartName="/ppt/tags/tag405.xml" ContentType="application/vnd.openxmlformats-officedocument.presentationml.tags+xml"/>
  <Override PartName="/ppt/tags/tag406.xml" ContentType="application/vnd.openxmlformats-officedocument.presentationml.tags+xml"/>
  <Override PartName="/ppt/tags/tag407.xml" ContentType="application/vnd.openxmlformats-officedocument.presentationml.tags+xml"/>
  <Override PartName="/ppt/tags/tag408.xml" ContentType="application/vnd.openxmlformats-officedocument.presentationml.tags+xml"/>
  <Override PartName="/ppt/tags/tag409.xml" ContentType="application/vnd.openxmlformats-officedocument.presentationml.tags+xml"/>
  <Override PartName="/ppt/tags/tag41.xml" ContentType="application/vnd.openxmlformats-officedocument.presentationml.tags+xml"/>
  <Override PartName="/ppt/tags/tag410.xml" ContentType="application/vnd.openxmlformats-officedocument.presentationml.tags+xml"/>
  <Override PartName="/ppt/tags/tag411.xml" ContentType="application/vnd.openxmlformats-officedocument.presentationml.tags+xml"/>
  <Override PartName="/ppt/tags/tag412.xml" ContentType="application/vnd.openxmlformats-officedocument.presentationml.tags+xml"/>
  <Override PartName="/ppt/tags/tag413.xml" ContentType="application/vnd.openxmlformats-officedocument.presentationml.tags+xml"/>
  <Override PartName="/ppt/tags/tag414.xml" ContentType="application/vnd.openxmlformats-officedocument.presentationml.tags+xml"/>
  <Override PartName="/ppt/tags/tag415.xml" ContentType="application/vnd.openxmlformats-officedocument.presentationml.tags+xml"/>
  <Override PartName="/ppt/tags/tag416.xml" ContentType="application/vnd.openxmlformats-officedocument.presentationml.tags+xml"/>
  <Override PartName="/ppt/tags/tag417.xml" ContentType="application/vnd.openxmlformats-officedocument.presentationml.tags+xml"/>
  <Override PartName="/ppt/tags/tag418.xml" ContentType="application/vnd.openxmlformats-officedocument.presentationml.tags+xml"/>
  <Override PartName="/ppt/tags/tag419.xml" ContentType="application/vnd.openxmlformats-officedocument.presentationml.tags+xml"/>
  <Override PartName="/ppt/tags/tag42.xml" ContentType="application/vnd.openxmlformats-officedocument.presentationml.tags+xml"/>
  <Override PartName="/ppt/tags/tag420.xml" ContentType="application/vnd.openxmlformats-officedocument.presentationml.tags+xml"/>
  <Override PartName="/ppt/tags/tag421.xml" ContentType="application/vnd.openxmlformats-officedocument.presentationml.tags+xml"/>
  <Override PartName="/ppt/tags/tag422.xml" ContentType="application/vnd.openxmlformats-officedocument.presentationml.tags+xml"/>
  <Override PartName="/ppt/tags/tag423.xml" ContentType="application/vnd.openxmlformats-officedocument.presentationml.tags+xml"/>
  <Override PartName="/ppt/tags/tag424.xml" ContentType="application/vnd.openxmlformats-officedocument.presentationml.tags+xml"/>
  <Override PartName="/ppt/tags/tag425.xml" ContentType="application/vnd.openxmlformats-officedocument.presentationml.tags+xml"/>
  <Override PartName="/ppt/tags/tag426.xml" ContentType="application/vnd.openxmlformats-officedocument.presentationml.tags+xml"/>
  <Override PartName="/ppt/tags/tag427.xml" ContentType="application/vnd.openxmlformats-officedocument.presentationml.tags+xml"/>
  <Override PartName="/ppt/tags/tag428.xml" ContentType="application/vnd.openxmlformats-officedocument.presentationml.tags+xml"/>
  <Override PartName="/ppt/tags/tag429.xml" ContentType="application/vnd.openxmlformats-officedocument.presentationml.tags+xml"/>
  <Override PartName="/ppt/tags/tag43.xml" ContentType="application/vnd.openxmlformats-officedocument.presentationml.tags+xml"/>
  <Override PartName="/ppt/tags/tag430.xml" ContentType="application/vnd.openxmlformats-officedocument.presentationml.tags+xml"/>
  <Override PartName="/ppt/tags/tag431.xml" ContentType="application/vnd.openxmlformats-officedocument.presentationml.tags+xml"/>
  <Override PartName="/ppt/tags/tag432.xml" ContentType="application/vnd.openxmlformats-officedocument.presentationml.tags+xml"/>
  <Override PartName="/ppt/tags/tag433.xml" ContentType="application/vnd.openxmlformats-officedocument.presentationml.tags+xml"/>
  <Override PartName="/ppt/tags/tag434.xml" ContentType="application/vnd.openxmlformats-officedocument.presentationml.tags+xml"/>
  <Override PartName="/ppt/tags/tag435.xml" ContentType="application/vnd.openxmlformats-officedocument.presentationml.tags+xml"/>
  <Override PartName="/ppt/tags/tag436.xml" ContentType="application/vnd.openxmlformats-officedocument.presentationml.tags+xml"/>
  <Override PartName="/ppt/tags/tag437.xml" ContentType="application/vnd.openxmlformats-officedocument.presentationml.tags+xml"/>
  <Override PartName="/ppt/tags/tag438.xml" ContentType="application/vnd.openxmlformats-officedocument.presentationml.tags+xml"/>
  <Override PartName="/ppt/tags/tag439.xml" ContentType="application/vnd.openxmlformats-officedocument.presentationml.tags+xml"/>
  <Override PartName="/ppt/tags/tag44.xml" ContentType="application/vnd.openxmlformats-officedocument.presentationml.tags+xml"/>
  <Override PartName="/ppt/tags/tag440.xml" ContentType="application/vnd.openxmlformats-officedocument.presentationml.tags+xml"/>
  <Override PartName="/ppt/tags/tag441.xml" ContentType="application/vnd.openxmlformats-officedocument.presentationml.tags+xml"/>
  <Override PartName="/ppt/tags/tag442.xml" ContentType="application/vnd.openxmlformats-officedocument.presentationml.tags+xml"/>
  <Override PartName="/ppt/tags/tag443.xml" ContentType="application/vnd.openxmlformats-officedocument.presentationml.tags+xml"/>
  <Override PartName="/ppt/tags/tag444.xml" ContentType="application/vnd.openxmlformats-officedocument.presentationml.tags+xml"/>
  <Override PartName="/ppt/tags/tag445.xml" ContentType="application/vnd.openxmlformats-officedocument.presentationml.tags+xml"/>
  <Override PartName="/ppt/tags/tag446.xml" ContentType="application/vnd.openxmlformats-officedocument.presentationml.tags+xml"/>
  <Override PartName="/ppt/tags/tag447.xml" ContentType="application/vnd.openxmlformats-officedocument.presentationml.tags+xml"/>
  <Override PartName="/ppt/tags/tag448.xml" ContentType="application/vnd.openxmlformats-officedocument.presentationml.tags+xml"/>
  <Override PartName="/ppt/tags/tag449.xml" ContentType="application/vnd.openxmlformats-officedocument.presentationml.tags+xml"/>
  <Override PartName="/ppt/tags/tag45.xml" ContentType="application/vnd.openxmlformats-officedocument.presentationml.tags+xml"/>
  <Override PartName="/ppt/tags/tag450.xml" ContentType="application/vnd.openxmlformats-officedocument.presentationml.tags+xml"/>
  <Override PartName="/ppt/tags/tag451.xml" ContentType="application/vnd.openxmlformats-officedocument.presentationml.tags+xml"/>
  <Override PartName="/ppt/tags/tag452.xml" ContentType="application/vnd.openxmlformats-officedocument.presentationml.tags+xml"/>
  <Override PartName="/ppt/tags/tag453.xml" ContentType="application/vnd.openxmlformats-officedocument.presentationml.tags+xml"/>
  <Override PartName="/ppt/tags/tag454.xml" ContentType="application/vnd.openxmlformats-officedocument.presentationml.tags+xml"/>
  <Override PartName="/ppt/tags/tag455.xml" ContentType="application/vnd.openxmlformats-officedocument.presentationml.tags+xml"/>
  <Override PartName="/ppt/tags/tag456.xml" ContentType="application/vnd.openxmlformats-officedocument.presentationml.tags+xml"/>
  <Override PartName="/ppt/tags/tag457.xml" ContentType="application/vnd.openxmlformats-officedocument.presentationml.tags+xml"/>
  <Override PartName="/ppt/tags/tag458.xml" ContentType="application/vnd.openxmlformats-officedocument.presentationml.tags+xml"/>
  <Override PartName="/ppt/tags/tag459.xml" ContentType="application/vnd.openxmlformats-officedocument.presentationml.tags+xml"/>
  <Override PartName="/ppt/tags/tag46.xml" ContentType="application/vnd.openxmlformats-officedocument.presentationml.tags+xml"/>
  <Override PartName="/ppt/tags/tag460.xml" ContentType="application/vnd.openxmlformats-officedocument.presentationml.tags+xml"/>
  <Override PartName="/ppt/tags/tag461.xml" ContentType="application/vnd.openxmlformats-officedocument.presentationml.tags+xml"/>
  <Override PartName="/ppt/tags/tag462.xml" ContentType="application/vnd.openxmlformats-officedocument.presentationml.tags+xml"/>
  <Override PartName="/ppt/tags/tag463.xml" ContentType="application/vnd.openxmlformats-officedocument.presentationml.tags+xml"/>
  <Override PartName="/ppt/tags/tag464.xml" ContentType="application/vnd.openxmlformats-officedocument.presentationml.tags+xml"/>
  <Override PartName="/ppt/tags/tag465.xml" ContentType="application/vnd.openxmlformats-officedocument.presentationml.tags+xml"/>
  <Override PartName="/ppt/tags/tag466.xml" ContentType="application/vnd.openxmlformats-officedocument.presentationml.tags+xml"/>
  <Override PartName="/ppt/tags/tag467.xml" ContentType="application/vnd.openxmlformats-officedocument.presentationml.tags+xml"/>
  <Override PartName="/ppt/tags/tag468.xml" ContentType="application/vnd.openxmlformats-officedocument.presentationml.tags+xml"/>
  <Override PartName="/ppt/tags/tag469.xml" ContentType="application/vnd.openxmlformats-officedocument.presentationml.tags+xml"/>
  <Override PartName="/ppt/tags/tag47.xml" ContentType="application/vnd.openxmlformats-officedocument.presentationml.tags+xml"/>
  <Override PartName="/ppt/tags/tag470.xml" ContentType="application/vnd.openxmlformats-officedocument.presentationml.tags+xml"/>
  <Override PartName="/ppt/tags/tag471.xml" ContentType="application/vnd.openxmlformats-officedocument.presentationml.tags+xml"/>
  <Override PartName="/ppt/tags/tag472.xml" ContentType="application/vnd.openxmlformats-officedocument.presentationml.tags+xml"/>
  <Override PartName="/ppt/tags/tag473.xml" ContentType="application/vnd.openxmlformats-officedocument.presentationml.tags+xml"/>
  <Override PartName="/ppt/tags/tag474.xml" ContentType="application/vnd.openxmlformats-officedocument.presentationml.tags+xml"/>
  <Override PartName="/ppt/tags/tag475.xml" ContentType="application/vnd.openxmlformats-officedocument.presentationml.tags+xml"/>
  <Override PartName="/ppt/tags/tag476.xml" ContentType="application/vnd.openxmlformats-officedocument.presentationml.tags+xml"/>
  <Override PartName="/ppt/tags/tag477.xml" ContentType="application/vnd.openxmlformats-officedocument.presentationml.tags+xml"/>
  <Override PartName="/ppt/tags/tag478.xml" ContentType="application/vnd.openxmlformats-officedocument.presentationml.tags+xml"/>
  <Override PartName="/ppt/tags/tag479.xml" ContentType="application/vnd.openxmlformats-officedocument.presentationml.tags+xml"/>
  <Override PartName="/ppt/tags/tag48.xml" ContentType="application/vnd.openxmlformats-officedocument.presentationml.tags+xml"/>
  <Override PartName="/ppt/tags/tag480.xml" ContentType="application/vnd.openxmlformats-officedocument.presentationml.tags+xml"/>
  <Override PartName="/ppt/tags/tag481.xml" ContentType="application/vnd.openxmlformats-officedocument.presentationml.tags+xml"/>
  <Override PartName="/ppt/tags/tag482.xml" ContentType="application/vnd.openxmlformats-officedocument.presentationml.tags+xml"/>
  <Override PartName="/ppt/tags/tag483.xml" ContentType="application/vnd.openxmlformats-officedocument.presentationml.tags+xml"/>
  <Override PartName="/ppt/tags/tag484.xml" ContentType="application/vnd.openxmlformats-officedocument.presentationml.tags+xml"/>
  <Override PartName="/ppt/tags/tag485.xml" ContentType="application/vnd.openxmlformats-officedocument.presentationml.tags+xml"/>
  <Override PartName="/ppt/tags/tag486.xml" ContentType="application/vnd.openxmlformats-officedocument.presentationml.tags+xml"/>
  <Override PartName="/ppt/tags/tag487.xml" ContentType="application/vnd.openxmlformats-officedocument.presentationml.tags+xml"/>
  <Override PartName="/ppt/tags/tag488.xml" ContentType="application/vnd.openxmlformats-officedocument.presentationml.tags+xml"/>
  <Override PartName="/ppt/tags/tag489.xml" ContentType="application/vnd.openxmlformats-officedocument.presentationml.tags+xml"/>
  <Override PartName="/ppt/tags/tag49.xml" ContentType="application/vnd.openxmlformats-officedocument.presentationml.tags+xml"/>
  <Override PartName="/ppt/tags/tag490.xml" ContentType="application/vnd.openxmlformats-officedocument.presentationml.tags+xml"/>
  <Override PartName="/ppt/tags/tag491.xml" ContentType="application/vnd.openxmlformats-officedocument.presentationml.tags+xml"/>
  <Override PartName="/ppt/tags/tag492.xml" ContentType="application/vnd.openxmlformats-officedocument.presentationml.tags+xml"/>
  <Override PartName="/ppt/tags/tag493.xml" ContentType="application/vnd.openxmlformats-officedocument.presentationml.tags+xml"/>
  <Override PartName="/ppt/tags/tag494.xml" ContentType="application/vnd.openxmlformats-officedocument.presentationml.tags+xml"/>
  <Override PartName="/ppt/tags/tag495.xml" ContentType="application/vnd.openxmlformats-officedocument.presentationml.tags+xml"/>
  <Override PartName="/ppt/tags/tag496.xml" ContentType="application/vnd.openxmlformats-officedocument.presentationml.tags+xml"/>
  <Override PartName="/ppt/tags/tag497.xml" ContentType="application/vnd.openxmlformats-officedocument.presentationml.tags+xml"/>
  <Override PartName="/ppt/tags/tag498.xml" ContentType="application/vnd.openxmlformats-officedocument.presentationml.tags+xml"/>
  <Override PartName="/ppt/tags/tag49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00.xml" ContentType="application/vnd.openxmlformats-officedocument.presentationml.tags+xml"/>
  <Override PartName="/ppt/tags/tag501.xml" ContentType="application/vnd.openxmlformats-officedocument.presentationml.tags+xml"/>
  <Override PartName="/ppt/tags/tag502.xml" ContentType="application/vnd.openxmlformats-officedocument.presentationml.tags+xml"/>
  <Override PartName="/ppt/tags/tag503.xml" ContentType="application/vnd.openxmlformats-officedocument.presentationml.tags+xml"/>
  <Override PartName="/ppt/tags/tag504.xml" ContentType="application/vnd.openxmlformats-officedocument.presentationml.tags+xml"/>
  <Override PartName="/ppt/tags/tag505.xml" ContentType="application/vnd.openxmlformats-officedocument.presentationml.tags+xml"/>
  <Override PartName="/ppt/tags/tag506.xml" ContentType="application/vnd.openxmlformats-officedocument.presentationml.tags+xml"/>
  <Override PartName="/ppt/tags/tag507.xml" ContentType="application/vnd.openxmlformats-officedocument.presentationml.tags+xml"/>
  <Override PartName="/ppt/tags/tag508.xml" ContentType="application/vnd.openxmlformats-officedocument.presentationml.tags+xml"/>
  <Override PartName="/ppt/tags/tag509.xml" ContentType="application/vnd.openxmlformats-officedocument.presentationml.tags+xml"/>
  <Override PartName="/ppt/tags/tag51.xml" ContentType="application/vnd.openxmlformats-officedocument.presentationml.tags+xml"/>
  <Override PartName="/ppt/tags/tag510.xml" ContentType="application/vnd.openxmlformats-officedocument.presentationml.tags+xml"/>
  <Override PartName="/ppt/tags/tag511.xml" ContentType="application/vnd.openxmlformats-officedocument.presentationml.tags+xml"/>
  <Override PartName="/ppt/tags/tag512.xml" ContentType="application/vnd.openxmlformats-officedocument.presentationml.tags+xml"/>
  <Override PartName="/ppt/tags/tag513.xml" ContentType="application/vnd.openxmlformats-officedocument.presentationml.tags+xml"/>
  <Override PartName="/ppt/tags/tag514.xml" ContentType="application/vnd.openxmlformats-officedocument.presentationml.tags+xml"/>
  <Override PartName="/ppt/tags/tag515.xml" ContentType="application/vnd.openxmlformats-officedocument.presentationml.tags+xml"/>
  <Override PartName="/ppt/tags/tag516.xml" ContentType="application/vnd.openxmlformats-officedocument.presentationml.tags+xml"/>
  <Override PartName="/ppt/tags/tag517.xml" ContentType="application/vnd.openxmlformats-officedocument.presentationml.tags+xml"/>
  <Override PartName="/ppt/tags/tag518.xml" ContentType="application/vnd.openxmlformats-officedocument.presentationml.tags+xml"/>
  <Override PartName="/ppt/tags/tag519.xml" ContentType="application/vnd.openxmlformats-officedocument.presentationml.tags+xml"/>
  <Override PartName="/ppt/tags/tag52.xml" ContentType="application/vnd.openxmlformats-officedocument.presentationml.tags+xml"/>
  <Override PartName="/ppt/tags/tag520.xml" ContentType="application/vnd.openxmlformats-officedocument.presentationml.tags+xml"/>
  <Override PartName="/ppt/tags/tag521.xml" ContentType="application/vnd.openxmlformats-officedocument.presentationml.tags+xml"/>
  <Override PartName="/ppt/tags/tag522.xml" ContentType="application/vnd.openxmlformats-officedocument.presentationml.tags+xml"/>
  <Override PartName="/ppt/tags/tag523.xml" ContentType="application/vnd.openxmlformats-officedocument.presentationml.tags+xml"/>
  <Override PartName="/ppt/tags/tag524.xml" ContentType="application/vnd.openxmlformats-officedocument.presentationml.tags+xml"/>
  <Override PartName="/ppt/tags/tag525.xml" ContentType="application/vnd.openxmlformats-officedocument.presentationml.tags+xml"/>
  <Override PartName="/ppt/tags/tag526.xml" ContentType="application/vnd.openxmlformats-officedocument.presentationml.tags+xml"/>
  <Override PartName="/ppt/tags/tag527.xml" ContentType="application/vnd.openxmlformats-officedocument.presentationml.tags+xml"/>
  <Override PartName="/ppt/tags/tag528.xml" ContentType="application/vnd.openxmlformats-officedocument.presentationml.tags+xml"/>
  <Override PartName="/ppt/tags/tag529.xml" ContentType="application/vnd.openxmlformats-officedocument.presentationml.tags+xml"/>
  <Override PartName="/ppt/tags/tag53.xml" ContentType="application/vnd.openxmlformats-officedocument.presentationml.tags+xml"/>
  <Override PartName="/ppt/tags/tag530.xml" ContentType="application/vnd.openxmlformats-officedocument.presentationml.tags+xml"/>
  <Override PartName="/ppt/tags/tag531.xml" ContentType="application/vnd.openxmlformats-officedocument.presentationml.tags+xml"/>
  <Override PartName="/ppt/tags/tag532.xml" ContentType="application/vnd.openxmlformats-officedocument.presentationml.tags+xml"/>
  <Override PartName="/ppt/tags/tag533.xml" ContentType="application/vnd.openxmlformats-officedocument.presentationml.tags+xml"/>
  <Override PartName="/ppt/tags/tag534.xml" ContentType="application/vnd.openxmlformats-officedocument.presentationml.tags+xml"/>
  <Override PartName="/ppt/tags/tag535.xml" ContentType="application/vnd.openxmlformats-officedocument.presentationml.tags+xml"/>
  <Override PartName="/ppt/tags/tag536.xml" ContentType="application/vnd.openxmlformats-officedocument.presentationml.tags+xml"/>
  <Override PartName="/ppt/tags/tag537.xml" ContentType="application/vnd.openxmlformats-officedocument.presentationml.tags+xml"/>
  <Override PartName="/ppt/tags/tag538.xml" ContentType="application/vnd.openxmlformats-officedocument.presentationml.tags+xml"/>
  <Override PartName="/ppt/tags/tag539.xml" ContentType="application/vnd.openxmlformats-officedocument.presentationml.tags+xml"/>
  <Override PartName="/ppt/tags/tag54.xml" ContentType="application/vnd.openxmlformats-officedocument.presentationml.tags+xml"/>
  <Override PartName="/ppt/tags/tag540.xml" ContentType="application/vnd.openxmlformats-officedocument.presentationml.tags+xml"/>
  <Override PartName="/ppt/tags/tag541.xml" ContentType="application/vnd.openxmlformats-officedocument.presentationml.tags+xml"/>
  <Override PartName="/ppt/tags/tag542.xml" ContentType="application/vnd.openxmlformats-officedocument.presentationml.tags+xml"/>
  <Override PartName="/ppt/tags/tag543.xml" ContentType="application/vnd.openxmlformats-officedocument.presentationml.tags+xml"/>
  <Override PartName="/ppt/tags/tag544.xml" ContentType="application/vnd.openxmlformats-officedocument.presentationml.tags+xml"/>
  <Override PartName="/ppt/tags/tag545.xml" ContentType="application/vnd.openxmlformats-officedocument.presentationml.tags+xml"/>
  <Override PartName="/ppt/tags/tag546.xml" ContentType="application/vnd.openxmlformats-officedocument.presentationml.tags+xml"/>
  <Override PartName="/ppt/tags/tag547.xml" ContentType="application/vnd.openxmlformats-officedocument.presentationml.tags+xml"/>
  <Override PartName="/ppt/tags/tag548.xml" ContentType="application/vnd.openxmlformats-officedocument.presentationml.tags+xml"/>
  <Override PartName="/ppt/tags/tag549.xml" ContentType="application/vnd.openxmlformats-officedocument.presentationml.tags+xml"/>
  <Override PartName="/ppt/tags/tag55.xml" ContentType="application/vnd.openxmlformats-officedocument.presentationml.tags+xml"/>
  <Override PartName="/ppt/tags/tag550.xml" ContentType="application/vnd.openxmlformats-officedocument.presentationml.tags+xml"/>
  <Override PartName="/ppt/tags/tag551.xml" ContentType="application/vnd.openxmlformats-officedocument.presentationml.tags+xml"/>
  <Override PartName="/ppt/tags/tag552.xml" ContentType="application/vnd.openxmlformats-officedocument.presentationml.tags+xml"/>
  <Override PartName="/ppt/tags/tag553.xml" ContentType="application/vnd.openxmlformats-officedocument.presentationml.tags+xml"/>
  <Override PartName="/ppt/tags/tag554.xml" ContentType="application/vnd.openxmlformats-officedocument.presentationml.tags+xml"/>
  <Override PartName="/ppt/tags/tag555.xml" ContentType="application/vnd.openxmlformats-officedocument.presentationml.tags+xml"/>
  <Override PartName="/ppt/tags/tag556.xml" ContentType="application/vnd.openxmlformats-officedocument.presentationml.tags+xml"/>
  <Override PartName="/ppt/tags/tag557.xml" ContentType="application/vnd.openxmlformats-officedocument.presentationml.tags+xml"/>
  <Override PartName="/ppt/tags/tag558.xml" ContentType="application/vnd.openxmlformats-officedocument.presentationml.tags+xml"/>
  <Override PartName="/ppt/tags/tag559.xml" ContentType="application/vnd.openxmlformats-officedocument.presentationml.tags+xml"/>
  <Override PartName="/ppt/tags/tag56.xml" ContentType="application/vnd.openxmlformats-officedocument.presentationml.tags+xml"/>
  <Override PartName="/ppt/tags/tag560.xml" ContentType="application/vnd.openxmlformats-officedocument.presentationml.tags+xml"/>
  <Override PartName="/ppt/tags/tag561.xml" ContentType="application/vnd.openxmlformats-officedocument.presentationml.tags+xml"/>
  <Override PartName="/ppt/tags/tag562.xml" ContentType="application/vnd.openxmlformats-officedocument.presentationml.tags+xml"/>
  <Override PartName="/ppt/tags/tag563.xml" ContentType="application/vnd.openxmlformats-officedocument.presentationml.tags+xml"/>
  <Override PartName="/ppt/tags/tag564.xml" ContentType="application/vnd.openxmlformats-officedocument.presentationml.tags+xml"/>
  <Override PartName="/ppt/tags/tag565.xml" ContentType="application/vnd.openxmlformats-officedocument.presentationml.tags+xml"/>
  <Override PartName="/ppt/tags/tag566.xml" ContentType="application/vnd.openxmlformats-officedocument.presentationml.tags+xml"/>
  <Override PartName="/ppt/tags/tag567.xml" ContentType="application/vnd.openxmlformats-officedocument.presentationml.tags+xml"/>
  <Override PartName="/ppt/tags/tag568.xml" ContentType="application/vnd.openxmlformats-officedocument.presentationml.tags+xml"/>
  <Override PartName="/ppt/tags/tag569.xml" ContentType="application/vnd.openxmlformats-officedocument.presentationml.tags+xml"/>
  <Override PartName="/ppt/tags/tag57.xml" ContentType="application/vnd.openxmlformats-officedocument.presentationml.tags+xml"/>
  <Override PartName="/ppt/tags/tag570.xml" ContentType="application/vnd.openxmlformats-officedocument.presentationml.tags+xml"/>
  <Override PartName="/ppt/tags/tag571.xml" ContentType="application/vnd.openxmlformats-officedocument.presentationml.tags+xml"/>
  <Override PartName="/ppt/tags/tag572.xml" ContentType="application/vnd.openxmlformats-officedocument.presentationml.tags+xml"/>
  <Override PartName="/ppt/tags/tag573.xml" ContentType="application/vnd.openxmlformats-officedocument.presentationml.tags+xml"/>
  <Override PartName="/ppt/tags/tag574.xml" ContentType="application/vnd.openxmlformats-officedocument.presentationml.tags+xml"/>
  <Override PartName="/ppt/tags/tag575.xml" ContentType="application/vnd.openxmlformats-officedocument.presentationml.tags+xml"/>
  <Override PartName="/ppt/tags/tag576.xml" ContentType="application/vnd.openxmlformats-officedocument.presentationml.tags+xml"/>
  <Override PartName="/ppt/tags/tag577.xml" ContentType="application/vnd.openxmlformats-officedocument.presentationml.tags+xml"/>
  <Override PartName="/ppt/tags/tag578.xml" ContentType="application/vnd.openxmlformats-officedocument.presentationml.tags+xml"/>
  <Override PartName="/ppt/tags/tag579.xml" ContentType="application/vnd.openxmlformats-officedocument.presentationml.tags+xml"/>
  <Override PartName="/ppt/tags/tag58.xml" ContentType="application/vnd.openxmlformats-officedocument.presentationml.tags+xml"/>
  <Override PartName="/ppt/tags/tag580.xml" ContentType="application/vnd.openxmlformats-officedocument.presentationml.tags+xml"/>
  <Override PartName="/ppt/tags/tag581.xml" ContentType="application/vnd.openxmlformats-officedocument.presentationml.tags+xml"/>
  <Override PartName="/ppt/tags/tag582.xml" ContentType="application/vnd.openxmlformats-officedocument.presentationml.tags+xml"/>
  <Override PartName="/ppt/tags/tag583.xml" ContentType="application/vnd.openxmlformats-officedocument.presentationml.tags+xml"/>
  <Override PartName="/ppt/tags/tag584.xml" ContentType="application/vnd.openxmlformats-officedocument.presentationml.tags+xml"/>
  <Override PartName="/ppt/tags/tag585.xml" ContentType="application/vnd.openxmlformats-officedocument.presentationml.tags+xml"/>
  <Override PartName="/ppt/tags/tag586.xml" ContentType="application/vnd.openxmlformats-officedocument.presentationml.tags+xml"/>
  <Override PartName="/ppt/tags/tag587.xml" ContentType="application/vnd.openxmlformats-officedocument.presentationml.tags+xml"/>
  <Override PartName="/ppt/tags/tag588.xml" ContentType="application/vnd.openxmlformats-officedocument.presentationml.tags+xml"/>
  <Override PartName="/ppt/tags/tag589.xml" ContentType="application/vnd.openxmlformats-officedocument.presentationml.tags+xml"/>
  <Override PartName="/ppt/tags/tag59.xml" ContentType="application/vnd.openxmlformats-officedocument.presentationml.tags+xml"/>
  <Override PartName="/ppt/tags/tag590.xml" ContentType="application/vnd.openxmlformats-officedocument.presentationml.tags+xml"/>
  <Override PartName="/ppt/tags/tag591.xml" ContentType="application/vnd.openxmlformats-officedocument.presentationml.tags+xml"/>
  <Override PartName="/ppt/tags/tag592.xml" ContentType="application/vnd.openxmlformats-officedocument.presentationml.tags+xml"/>
  <Override PartName="/ppt/tags/tag593.xml" ContentType="application/vnd.openxmlformats-officedocument.presentationml.tags+xml"/>
  <Override PartName="/ppt/tags/tag594.xml" ContentType="application/vnd.openxmlformats-officedocument.presentationml.tags+xml"/>
  <Override PartName="/ppt/tags/tag595.xml" ContentType="application/vnd.openxmlformats-officedocument.presentationml.tags+xml"/>
  <Override PartName="/ppt/tags/tag596.xml" ContentType="application/vnd.openxmlformats-officedocument.presentationml.tags+xml"/>
  <Override PartName="/ppt/tags/tag597.xml" ContentType="application/vnd.openxmlformats-officedocument.presentationml.tags+xml"/>
  <Override PartName="/ppt/tags/tag598.xml" ContentType="application/vnd.openxmlformats-officedocument.presentationml.tags+xml"/>
  <Override PartName="/ppt/tags/tag59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00.xml" ContentType="application/vnd.openxmlformats-officedocument.presentationml.tags+xml"/>
  <Override PartName="/ppt/tags/tag601.xml" ContentType="application/vnd.openxmlformats-officedocument.presentationml.tags+xml"/>
  <Override PartName="/ppt/tags/tag602.xml" ContentType="application/vnd.openxmlformats-officedocument.presentationml.tags+xml"/>
  <Override PartName="/ppt/tags/tag603.xml" ContentType="application/vnd.openxmlformats-officedocument.presentationml.tags+xml"/>
  <Override PartName="/ppt/tags/tag604.xml" ContentType="application/vnd.openxmlformats-officedocument.presentationml.tags+xml"/>
  <Override PartName="/ppt/tags/tag605.xml" ContentType="application/vnd.openxmlformats-officedocument.presentationml.tags+xml"/>
  <Override PartName="/ppt/tags/tag606.xml" ContentType="application/vnd.openxmlformats-officedocument.presentationml.tags+xml"/>
  <Override PartName="/ppt/tags/tag607.xml" ContentType="application/vnd.openxmlformats-officedocument.presentationml.tags+xml"/>
  <Override PartName="/ppt/tags/tag608.xml" ContentType="application/vnd.openxmlformats-officedocument.presentationml.tags+xml"/>
  <Override PartName="/ppt/tags/tag609.xml" ContentType="application/vnd.openxmlformats-officedocument.presentationml.tags+xml"/>
  <Override PartName="/ppt/tags/tag61.xml" ContentType="application/vnd.openxmlformats-officedocument.presentationml.tags+xml"/>
  <Override PartName="/ppt/tags/tag610.xml" ContentType="application/vnd.openxmlformats-officedocument.presentationml.tags+xml"/>
  <Override PartName="/ppt/tags/tag611.xml" ContentType="application/vnd.openxmlformats-officedocument.presentationml.tags+xml"/>
  <Override PartName="/ppt/tags/tag612.xml" ContentType="application/vnd.openxmlformats-officedocument.presentationml.tags+xml"/>
  <Override PartName="/ppt/tags/tag613.xml" ContentType="application/vnd.openxmlformats-officedocument.presentationml.tags+xml"/>
  <Override PartName="/ppt/tags/tag614.xml" ContentType="application/vnd.openxmlformats-officedocument.presentationml.tags+xml"/>
  <Override PartName="/ppt/tags/tag615.xml" ContentType="application/vnd.openxmlformats-officedocument.presentationml.tags+xml"/>
  <Override PartName="/ppt/tags/tag616.xml" ContentType="application/vnd.openxmlformats-officedocument.presentationml.tags+xml"/>
  <Override PartName="/ppt/tags/tag617.xml" ContentType="application/vnd.openxmlformats-officedocument.presentationml.tags+xml"/>
  <Override PartName="/ppt/tags/tag618.xml" ContentType="application/vnd.openxmlformats-officedocument.presentationml.tags+xml"/>
  <Override PartName="/ppt/tags/tag619.xml" ContentType="application/vnd.openxmlformats-officedocument.presentationml.tags+xml"/>
  <Override PartName="/ppt/tags/tag62.xml" ContentType="application/vnd.openxmlformats-officedocument.presentationml.tags+xml"/>
  <Override PartName="/ppt/tags/tag620.xml" ContentType="application/vnd.openxmlformats-officedocument.presentationml.tags+xml"/>
  <Override PartName="/ppt/tags/tag621.xml" ContentType="application/vnd.openxmlformats-officedocument.presentationml.tags+xml"/>
  <Override PartName="/ppt/tags/tag622.xml" ContentType="application/vnd.openxmlformats-officedocument.presentationml.tags+xml"/>
  <Override PartName="/ppt/tags/tag623.xml" ContentType="application/vnd.openxmlformats-officedocument.presentationml.tags+xml"/>
  <Override PartName="/ppt/tags/tag624.xml" ContentType="application/vnd.openxmlformats-officedocument.presentationml.tags+xml"/>
  <Override PartName="/ppt/tags/tag625.xml" ContentType="application/vnd.openxmlformats-officedocument.presentationml.tags+xml"/>
  <Override PartName="/ppt/tags/tag626.xml" ContentType="application/vnd.openxmlformats-officedocument.presentationml.tags+xml"/>
  <Override PartName="/ppt/tags/tag627.xml" ContentType="application/vnd.openxmlformats-officedocument.presentationml.tags+xml"/>
  <Override PartName="/ppt/tags/tag628.xml" ContentType="application/vnd.openxmlformats-officedocument.presentationml.tags+xml"/>
  <Override PartName="/ppt/tags/tag629.xml" ContentType="application/vnd.openxmlformats-officedocument.presentationml.tags+xml"/>
  <Override PartName="/ppt/tags/tag63.xml" ContentType="application/vnd.openxmlformats-officedocument.presentationml.tags+xml"/>
  <Override PartName="/ppt/tags/tag630.xml" ContentType="application/vnd.openxmlformats-officedocument.presentationml.tags+xml"/>
  <Override PartName="/ppt/tags/tag631.xml" ContentType="application/vnd.openxmlformats-officedocument.presentationml.tags+xml"/>
  <Override PartName="/ppt/tags/tag632.xml" ContentType="application/vnd.openxmlformats-officedocument.presentationml.tags+xml"/>
  <Override PartName="/ppt/tags/tag633.xml" ContentType="application/vnd.openxmlformats-officedocument.presentationml.tags+xml"/>
  <Override PartName="/ppt/tags/tag634.xml" ContentType="application/vnd.openxmlformats-officedocument.presentationml.tags+xml"/>
  <Override PartName="/ppt/tags/tag635.xml" ContentType="application/vnd.openxmlformats-officedocument.presentationml.tags+xml"/>
  <Override PartName="/ppt/tags/tag636.xml" ContentType="application/vnd.openxmlformats-officedocument.presentationml.tags+xml"/>
  <Override PartName="/ppt/tags/tag637.xml" ContentType="application/vnd.openxmlformats-officedocument.presentationml.tags+xml"/>
  <Override PartName="/ppt/tags/tag638.xml" ContentType="application/vnd.openxmlformats-officedocument.presentationml.tags+xml"/>
  <Override PartName="/ppt/tags/tag639.xml" ContentType="application/vnd.openxmlformats-officedocument.presentationml.tags+xml"/>
  <Override PartName="/ppt/tags/tag64.xml" ContentType="application/vnd.openxmlformats-officedocument.presentationml.tags+xml"/>
  <Override PartName="/ppt/tags/tag640.xml" ContentType="application/vnd.openxmlformats-officedocument.presentationml.tags+xml"/>
  <Override PartName="/ppt/tags/tag641.xml" ContentType="application/vnd.openxmlformats-officedocument.presentationml.tags+xml"/>
  <Override PartName="/ppt/tags/tag642.xml" ContentType="application/vnd.openxmlformats-officedocument.presentationml.tags+xml"/>
  <Override PartName="/ppt/tags/tag643.xml" ContentType="application/vnd.openxmlformats-officedocument.presentationml.tags+xml"/>
  <Override PartName="/ppt/tags/tag644.xml" ContentType="application/vnd.openxmlformats-officedocument.presentationml.tags+xml"/>
  <Override PartName="/ppt/tags/tag645.xml" ContentType="application/vnd.openxmlformats-officedocument.presentationml.tags+xml"/>
  <Override PartName="/ppt/tags/tag646.xml" ContentType="application/vnd.openxmlformats-officedocument.presentationml.tags+xml"/>
  <Override PartName="/ppt/tags/tag647.xml" ContentType="application/vnd.openxmlformats-officedocument.presentationml.tags+xml"/>
  <Override PartName="/ppt/tags/tag648.xml" ContentType="application/vnd.openxmlformats-officedocument.presentationml.tags+xml"/>
  <Override PartName="/ppt/tags/tag649.xml" ContentType="application/vnd.openxmlformats-officedocument.presentationml.tags+xml"/>
  <Override PartName="/ppt/tags/tag65.xml" ContentType="application/vnd.openxmlformats-officedocument.presentationml.tags+xml"/>
  <Override PartName="/ppt/tags/tag650.xml" ContentType="application/vnd.openxmlformats-officedocument.presentationml.tags+xml"/>
  <Override PartName="/ppt/tags/tag651.xml" ContentType="application/vnd.openxmlformats-officedocument.presentationml.tags+xml"/>
  <Override PartName="/ppt/tags/tag652.xml" ContentType="application/vnd.openxmlformats-officedocument.presentationml.tags+xml"/>
  <Override PartName="/ppt/tags/tag653.xml" ContentType="application/vnd.openxmlformats-officedocument.presentationml.tags+xml"/>
  <Override PartName="/ppt/tags/tag654.xml" ContentType="application/vnd.openxmlformats-officedocument.presentationml.tags+xml"/>
  <Override PartName="/ppt/tags/tag655.xml" ContentType="application/vnd.openxmlformats-officedocument.presentationml.tags+xml"/>
  <Override PartName="/ppt/tags/tag656.xml" ContentType="application/vnd.openxmlformats-officedocument.presentationml.tags+xml"/>
  <Override PartName="/ppt/tags/tag657.xml" ContentType="application/vnd.openxmlformats-officedocument.presentationml.tags+xml"/>
  <Override PartName="/ppt/tags/tag658.xml" ContentType="application/vnd.openxmlformats-officedocument.presentationml.tags+xml"/>
  <Override PartName="/ppt/tags/tag659.xml" ContentType="application/vnd.openxmlformats-officedocument.presentationml.tags+xml"/>
  <Override PartName="/ppt/tags/tag66.xml" ContentType="application/vnd.openxmlformats-officedocument.presentationml.tags+xml"/>
  <Override PartName="/ppt/tags/tag660.xml" ContentType="application/vnd.openxmlformats-officedocument.presentationml.tags+xml"/>
  <Override PartName="/ppt/tags/tag661.xml" ContentType="application/vnd.openxmlformats-officedocument.presentationml.tags+xml"/>
  <Override PartName="/ppt/tags/tag662.xml" ContentType="application/vnd.openxmlformats-officedocument.presentationml.tags+xml"/>
  <Override PartName="/ppt/tags/tag663.xml" ContentType="application/vnd.openxmlformats-officedocument.presentationml.tags+xml"/>
  <Override PartName="/ppt/tags/tag664.xml" ContentType="application/vnd.openxmlformats-officedocument.presentationml.tags+xml"/>
  <Override PartName="/ppt/tags/tag665.xml" ContentType="application/vnd.openxmlformats-officedocument.presentationml.tags+xml"/>
  <Override PartName="/ppt/tags/tag666.xml" ContentType="application/vnd.openxmlformats-officedocument.presentationml.tags+xml"/>
  <Override PartName="/ppt/tags/tag667.xml" ContentType="application/vnd.openxmlformats-officedocument.presentationml.tags+xml"/>
  <Override PartName="/ppt/tags/tag668.xml" ContentType="application/vnd.openxmlformats-officedocument.presentationml.tags+xml"/>
  <Override PartName="/ppt/tags/tag669.xml" ContentType="application/vnd.openxmlformats-officedocument.presentationml.tags+xml"/>
  <Override PartName="/ppt/tags/tag67.xml" ContentType="application/vnd.openxmlformats-officedocument.presentationml.tags+xml"/>
  <Override PartName="/ppt/tags/tag670.xml" ContentType="application/vnd.openxmlformats-officedocument.presentationml.tags+xml"/>
  <Override PartName="/ppt/tags/tag671.xml" ContentType="application/vnd.openxmlformats-officedocument.presentationml.tags+xml"/>
  <Override PartName="/ppt/tags/tag672.xml" ContentType="application/vnd.openxmlformats-officedocument.presentationml.tags+xml"/>
  <Override PartName="/ppt/tags/tag673.xml" ContentType="application/vnd.openxmlformats-officedocument.presentationml.tags+xml"/>
  <Override PartName="/ppt/tags/tag674.xml" ContentType="application/vnd.openxmlformats-officedocument.presentationml.tags+xml"/>
  <Override PartName="/ppt/tags/tag675.xml" ContentType="application/vnd.openxmlformats-officedocument.presentationml.tags+xml"/>
  <Override PartName="/ppt/tags/tag676.xml" ContentType="application/vnd.openxmlformats-officedocument.presentationml.tags+xml"/>
  <Override PartName="/ppt/tags/tag677.xml" ContentType="application/vnd.openxmlformats-officedocument.presentationml.tags+xml"/>
  <Override PartName="/ppt/tags/tag678.xml" ContentType="application/vnd.openxmlformats-officedocument.presentationml.tags+xml"/>
  <Override PartName="/ppt/tags/tag679.xml" ContentType="application/vnd.openxmlformats-officedocument.presentationml.tags+xml"/>
  <Override PartName="/ppt/tags/tag68.xml" ContentType="application/vnd.openxmlformats-officedocument.presentationml.tags+xml"/>
  <Override PartName="/ppt/tags/tag680.xml" ContentType="application/vnd.openxmlformats-officedocument.presentationml.tags+xml"/>
  <Override PartName="/ppt/tags/tag681.xml" ContentType="application/vnd.openxmlformats-officedocument.presentationml.tags+xml"/>
  <Override PartName="/ppt/tags/tag682.xml" ContentType="application/vnd.openxmlformats-officedocument.presentationml.tags+xml"/>
  <Override PartName="/ppt/tags/tag683.xml" ContentType="application/vnd.openxmlformats-officedocument.presentationml.tags+xml"/>
  <Override PartName="/ppt/tags/tag684.xml" ContentType="application/vnd.openxmlformats-officedocument.presentationml.tags+xml"/>
  <Override PartName="/ppt/tags/tag685.xml" ContentType="application/vnd.openxmlformats-officedocument.presentationml.tags+xml"/>
  <Override PartName="/ppt/tags/tag686.xml" ContentType="application/vnd.openxmlformats-officedocument.presentationml.tags+xml"/>
  <Override PartName="/ppt/tags/tag687.xml" ContentType="application/vnd.openxmlformats-officedocument.presentationml.tags+xml"/>
  <Override PartName="/ppt/tags/tag688.xml" ContentType="application/vnd.openxmlformats-officedocument.presentationml.tags+xml"/>
  <Override PartName="/ppt/tags/tag689.xml" ContentType="application/vnd.openxmlformats-officedocument.presentationml.tags+xml"/>
  <Override PartName="/ppt/tags/tag69.xml" ContentType="application/vnd.openxmlformats-officedocument.presentationml.tags+xml"/>
  <Override PartName="/ppt/tags/tag690.xml" ContentType="application/vnd.openxmlformats-officedocument.presentationml.tags+xml"/>
  <Override PartName="/ppt/tags/tag691.xml" ContentType="application/vnd.openxmlformats-officedocument.presentationml.tags+xml"/>
  <Override PartName="/ppt/tags/tag692.xml" ContentType="application/vnd.openxmlformats-officedocument.presentationml.tags+xml"/>
  <Override PartName="/ppt/tags/tag693.xml" ContentType="application/vnd.openxmlformats-officedocument.presentationml.tags+xml"/>
  <Override PartName="/ppt/tags/tag694.xml" ContentType="application/vnd.openxmlformats-officedocument.presentationml.tags+xml"/>
  <Override PartName="/ppt/tags/tag695.xml" ContentType="application/vnd.openxmlformats-officedocument.presentationml.tags+xml"/>
  <Override PartName="/ppt/tags/tag696.xml" ContentType="application/vnd.openxmlformats-officedocument.presentationml.tags+xml"/>
  <Override PartName="/ppt/tags/tag697.xml" ContentType="application/vnd.openxmlformats-officedocument.presentationml.tags+xml"/>
  <Override PartName="/ppt/tags/tag698.xml" ContentType="application/vnd.openxmlformats-officedocument.presentationml.tags+xml"/>
  <Override PartName="/ppt/tags/tag69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00.xml" ContentType="application/vnd.openxmlformats-officedocument.presentationml.tags+xml"/>
  <Override PartName="/ppt/tags/tag701.xml" ContentType="application/vnd.openxmlformats-officedocument.presentationml.tags+xml"/>
  <Override PartName="/ppt/tags/tag702.xml" ContentType="application/vnd.openxmlformats-officedocument.presentationml.tags+xml"/>
  <Override PartName="/ppt/tags/tag703.xml" ContentType="application/vnd.openxmlformats-officedocument.presentationml.tags+xml"/>
  <Override PartName="/ppt/tags/tag704.xml" ContentType="application/vnd.openxmlformats-officedocument.presentationml.tags+xml"/>
  <Override PartName="/ppt/tags/tag705.xml" ContentType="application/vnd.openxmlformats-officedocument.presentationml.tags+xml"/>
  <Override PartName="/ppt/tags/tag706.xml" ContentType="application/vnd.openxmlformats-officedocument.presentationml.tags+xml"/>
  <Override PartName="/ppt/tags/tag707.xml" ContentType="application/vnd.openxmlformats-officedocument.presentationml.tags+xml"/>
  <Override PartName="/ppt/tags/tag708.xml" ContentType="application/vnd.openxmlformats-officedocument.presentationml.tags+xml"/>
  <Override PartName="/ppt/tags/tag709.xml" ContentType="application/vnd.openxmlformats-officedocument.presentationml.tags+xml"/>
  <Override PartName="/ppt/tags/tag71.xml" ContentType="application/vnd.openxmlformats-officedocument.presentationml.tags+xml"/>
  <Override PartName="/ppt/tags/tag710.xml" ContentType="application/vnd.openxmlformats-officedocument.presentationml.tags+xml"/>
  <Override PartName="/ppt/tags/tag711.xml" ContentType="application/vnd.openxmlformats-officedocument.presentationml.tags+xml"/>
  <Override PartName="/ppt/tags/tag712.xml" ContentType="application/vnd.openxmlformats-officedocument.presentationml.tags+xml"/>
  <Override PartName="/ppt/tags/tag713.xml" ContentType="application/vnd.openxmlformats-officedocument.presentationml.tags+xml"/>
  <Override PartName="/ppt/tags/tag714.xml" ContentType="application/vnd.openxmlformats-officedocument.presentationml.tags+xml"/>
  <Override PartName="/ppt/tags/tag715.xml" ContentType="application/vnd.openxmlformats-officedocument.presentationml.tags+xml"/>
  <Override PartName="/ppt/tags/tag716.xml" ContentType="application/vnd.openxmlformats-officedocument.presentationml.tags+xml"/>
  <Override PartName="/ppt/tags/tag717.xml" ContentType="application/vnd.openxmlformats-officedocument.presentationml.tags+xml"/>
  <Override PartName="/ppt/tags/tag718.xml" ContentType="application/vnd.openxmlformats-officedocument.presentationml.tags+xml"/>
  <Override PartName="/ppt/tags/tag719.xml" ContentType="application/vnd.openxmlformats-officedocument.presentationml.tags+xml"/>
  <Override PartName="/ppt/tags/tag72.xml" ContentType="application/vnd.openxmlformats-officedocument.presentationml.tags+xml"/>
  <Override PartName="/ppt/tags/tag720.xml" ContentType="application/vnd.openxmlformats-officedocument.presentationml.tags+xml"/>
  <Override PartName="/ppt/tags/tag721.xml" ContentType="application/vnd.openxmlformats-officedocument.presentationml.tags+xml"/>
  <Override PartName="/ppt/tags/tag722.xml" ContentType="application/vnd.openxmlformats-officedocument.presentationml.tags+xml"/>
  <Override PartName="/ppt/tags/tag723.xml" ContentType="application/vnd.openxmlformats-officedocument.presentationml.tags+xml"/>
  <Override PartName="/ppt/tags/tag724.xml" ContentType="application/vnd.openxmlformats-officedocument.presentationml.tags+xml"/>
  <Override PartName="/ppt/tags/tag725.xml" ContentType="application/vnd.openxmlformats-officedocument.presentationml.tags+xml"/>
  <Override PartName="/ppt/tags/tag726.xml" ContentType="application/vnd.openxmlformats-officedocument.presentationml.tags+xml"/>
  <Override PartName="/ppt/tags/tag727.xml" ContentType="application/vnd.openxmlformats-officedocument.presentationml.tags+xml"/>
  <Override PartName="/ppt/tags/tag728.xml" ContentType="application/vnd.openxmlformats-officedocument.presentationml.tags+xml"/>
  <Override PartName="/ppt/tags/tag729.xml" ContentType="application/vnd.openxmlformats-officedocument.presentationml.tags+xml"/>
  <Override PartName="/ppt/tags/tag73.xml" ContentType="application/vnd.openxmlformats-officedocument.presentationml.tags+xml"/>
  <Override PartName="/ppt/tags/tag730.xml" ContentType="application/vnd.openxmlformats-officedocument.presentationml.tags+xml"/>
  <Override PartName="/ppt/tags/tag731.xml" ContentType="application/vnd.openxmlformats-officedocument.presentationml.tags+xml"/>
  <Override PartName="/ppt/tags/tag732.xml" ContentType="application/vnd.openxmlformats-officedocument.presentationml.tags+xml"/>
  <Override PartName="/ppt/tags/tag733.xml" ContentType="application/vnd.openxmlformats-officedocument.presentationml.tags+xml"/>
  <Override PartName="/ppt/tags/tag734.xml" ContentType="application/vnd.openxmlformats-officedocument.presentationml.tags+xml"/>
  <Override PartName="/ppt/tags/tag735.xml" ContentType="application/vnd.openxmlformats-officedocument.presentationml.tags+xml"/>
  <Override PartName="/ppt/tags/tag736.xml" ContentType="application/vnd.openxmlformats-officedocument.presentationml.tags+xml"/>
  <Override PartName="/ppt/tags/tag737.xml" ContentType="application/vnd.openxmlformats-officedocument.presentationml.tags+xml"/>
  <Override PartName="/ppt/tags/tag738.xml" ContentType="application/vnd.openxmlformats-officedocument.presentationml.tags+xml"/>
  <Override PartName="/ppt/tags/tag739.xml" ContentType="application/vnd.openxmlformats-officedocument.presentationml.tags+xml"/>
  <Override PartName="/ppt/tags/tag74.xml" ContentType="application/vnd.openxmlformats-officedocument.presentationml.tags+xml"/>
  <Override PartName="/ppt/tags/tag740.xml" ContentType="application/vnd.openxmlformats-officedocument.presentationml.tags+xml"/>
  <Override PartName="/ppt/tags/tag741.xml" ContentType="application/vnd.openxmlformats-officedocument.presentationml.tags+xml"/>
  <Override PartName="/ppt/tags/tag742.xml" ContentType="application/vnd.openxmlformats-officedocument.presentationml.tags+xml"/>
  <Override PartName="/ppt/tags/tag743.xml" ContentType="application/vnd.openxmlformats-officedocument.presentationml.tags+xml"/>
  <Override PartName="/ppt/tags/tag744.xml" ContentType="application/vnd.openxmlformats-officedocument.presentationml.tags+xml"/>
  <Override PartName="/ppt/tags/tag745.xml" ContentType="application/vnd.openxmlformats-officedocument.presentationml.tags+xml"/>
  <Override PartName="/ppt/tags/tag746.xml" ContentType="application/vnd.openxmlformats-officedocument.presentationml.tags+xml"/>
  <Override PartName="/ppt/tags/tag747.xml" ContentType="application/vnd.openxmlformats-officedocument.presentationml.tags+xml"/>
  <Override PartName="/ppt/tags/tag748.xml" ContentType="application/vnd.openxmlformats-officedocument.presentationml.tags+xml"/>
  <Override PartName="/ppt/tags/tag749.xml" ContentType="application/vnd.openxmlformats-officedocument.presentationml.tags+xml"/>
  <Override PartName="/ppt/tags/tag75.xml" ContentType="application/vnd.openxmlformats-officedocument.presentationml.tags+xml"/>
  <Override PartName="/ppt/tags/tag750.xml" ContentType="application/vnd.openxmlformats-officedocument.presentationml.tags+xml"/>
  <Override PartName="/ppt/tags/tag751.xml" ContentType="application/vnd.openxmlformats-officedocument.presentationml.tags+xml"/>
  <Override PartName="/ppt/tags/tag752.xml" ContentType="application/vnd.openxmlformats-officedocument.presentationml.tags+xml"/>
  <Override PartName="/ppt/tags/tag753.xml" ContentType="application/vnd.openxmlformats-officedocument.presentationml.tags+xml"/>
  <Override PartName="/ppt/tags/tag754.xml" ContentType="application/vnd.openxmlformats-officedocument.presentationml.tags+xml"/>
  <Override PartName="/ppt/tags/tag755.xml" ContentType="application/vnd.openxmlformats-officedocument.presentationml.tags+xml"/>
  <Override PartName="/ppt/tags/tag756.xml" ContentType="application/vnd.openxmlformats-officedocument.presentationml.tags+xml"/>
  <Override PartName="/ppt/tags/tag757.xml" ContentType="application/vnd.openxmlformats-officedocument.presentationml.tags+xml"/>
  <Override PartName="/ppt/tags/tag758.xml" ContentType="application/vnd.openxmlformats-officedocument.presentationml.tags+xml"/>
  <Override PartName="/ppt/tags/tag759.xml" ContentType="application/vnd.openxmlformats-officedocument.presentationml.tags+xml"/>
  <Override PartName="/ppt/tags/tag76.xml" ContentType="application/vnd.openxmlformats-officedocument.presentationml.tags+xml"/>
  <Override PartName="/ppt/tags/tag760.xml" ContentType="application/vnd.openxmlformats-officedocument.presentationml.tags+xml"/>
  <Override PartName="/ppt/tags/tag761.xml" ContentType="application/vnd.openxmlformats-officedocument.presentationml.tags+xml"/>
  <Override PartName="/ppt/tags/tag762.xml" ContentType="application/vnd.openxmlformats-officedocument.presentationml.tags+xml"/>
  <Override PartName="/ppt/tags/tag763.xml" ContentType="application/vnd.openxmlformats-officedocument.presentationml.tags+xml"/>
  <Override PartName="/ppt/tags/tag764.xml" ContentType="application/vnd.openxmlformats-officedocument.presentationml.tags+xml"/>
  <Override PartName="/ppt/tags/tag765.xml" ContentType="application/vnd.openxmlformats-officedocument.presentationml.tags+xml"/>
  <Override PartName="/ppt/tags/tag766.xml" ContentType="application/vnd.openxmlformats-officedocument.presentationml.tags+xml"/>
  <Override PartName="/ppt/tags/tag767.xml" ContentType="application/vnd.openxmlformats-officedocument.presentationml.tags+xml"/>
  <Override PartName="/ppt/tags/tag768.xml" ContentType="application/vnd.openxmlformats-officedocument.presentationml.tags+xml"/>
  <Override PartName="/ppt/tags/tag769.xml" ContentType="application/vnd.openxmlformats-officedocument.presentationml.tags+xml"/>
  <Override PartName="/ppt/tags/tag77.xml" ContentType="application/vnd.openxmlformats-officedocument.presentationml.tags+xml"/>
  <Override PartName="/ppt/tags/tag770.xml" ContentType="application/vnd.openxmlformats-officedocument.presentationml.tags+xml"/>
  <Override PartName="/ppt/tags/tag771.xml" ContentType="application/vnd.openxmlformats-officedocument.presentationml.tags+xml"/>
  <Override PartName="/ppt/tags/tag772.xml" ContentType="application/vnd.openxmlformats-officedocument.presentationml.tags+xml"/>
  <Override PartName="/ppt/tags/tag773.xml" ContentType="application/vnd.openxmlformats-officedocument.presentationml.tags+xml"/>
  <Override PartName="/ppt/tags/tag774.xml" ContentType="application/vnd.openxmlformats-officedocument.presentationml.tags+xml"/>
  <Override PartName="/ppt/tags/tag775.xml" ContentType="application/vnd.openxmlformats-officedocument.presentationml.tags+xml"/>
  <Override PartName="/ppt/tags/tag776.xml" ContentType="application/vnd.openxmlformats-officedocument.presentationml.tags+xml"/>
  <Override PartName="/ppt/tags/tag777.xml" ContentType="application/vnd.openxmlformats-officedocument.presentationml.tags+xml"/>
  <Override PartName="/ppt/tags/tag778.xml" ContentType="application/vnd.openxmlformats-officedocument.presentationml.tags+xml"/>
  <Override PartName="/ppt/tags/tag779.xml" ContentType="application/vnd.openxmlformats-officedocument.presentationml.tags+xml"/>
  <Override PartName="/ppt/tags/tag78.xml" ContentType="application/vnd.openxmlformats-officedocument.presentationml.tags+xml"/>
  <Override PartName="/ppt/tags/tag780.xml" ContentType="application/vnd.openxmlformats-officedocument.presentationml.tags+xml"/>
  <Override PartName="/ppt/tags/tag781.xml" ContentType="application/vnd.openxmlformats-officedocument.presentationml.tags+xml"/>
  <Override PartName="/ppt/tags/tag782.xml" ContentType="application/vnd.openxmlformats-officedocument.presentationml.tags+xml"/>
  <Override PartName="/ppt/tags/tag783.xml" ContentType="application/vnd.openxmlformats-officedocument.presentationml.tags+xml"/>
  <Override PartName="/ppt/tags/tag784.xml" ContentType="application/vnd.openxmlformats-officedocument.presentationml.tags+xml"/>
  <Override PartName="/ppt/tags/tag785.xml" ContentType="application/vnd.openxmlformats-officedocument.presentationml.tags+xml"/>
  <Override PartName="/ppt/tags/tag786.xml" ContentType="application/vnd.openxmlformats-officedocument.presentationml.tags+xml"/>
  <Override PartName="/ppt/tags/tag787.xml" ContentType="application/vnd.openxmlformats-officedocument.presentationml.tags+xml"/>
  <Override PartName="/ppt/tags/tag788.xml" ContentType="application/vnd.openxmlformats-officedocument.presentationml.tags+xml"/>
  <Override PartName="/ppt/tags/tag789.xml" ContentType="application/vnd.openxmlformats-officedocument.presentationml.tags+xml"/>
  <Override PartName="/ppt/tags/tag79.xml" ContentType="application/vnd.openxmlformats-officedocument.presentationml.tags+xml"/>
  <Override PartName="/ppt/tags/tag790.xml" ContentType="application/vnd.openxmlformats-officedocument.presentationml.tags+xml"/>
  <Override PartName="/ppt/tags/tag791.xml" ContentType="application/vnd.openxmlformats-officedocument.presentationml.tags+xml"/>
  <Override PartName="/ppt/tags/tag792.xml" ContentType="application/vnd.openxmlformats-officedocument.presentationml.tags+xml"/>
  <Override PartName="/ppt/tags/tag793.xml" ContentType="application/vnd.openxmlformats-officedocument.presentationml.tags+xml"/>
  <Override PartName="/ppt/tags/tag794.xml" ContentType="application/vnd.openxmlformats-officedocument.presentationml.tags+xml"/>
  <Override PartName="/ppt/tags/tag795.xml" ContentType="application/vnd.openxmlformats-officedocument.presentationml.tags+xml"/>
  <Override PartName="/ppt/tags/tag796.xml" ContentType="application/vnd.openxmlformats-officedocument.presentationml.tags+xml"/>
  <Override PartName="/ppt/tags/tag797.xml" ContentType="application/vnd.openxmlformats-officedocument.presentationml.tags+xml"/>
  <Override PartName="/ppt/tags/tag798.xml" ContentType="application/vnd.openxmlformats-officedocument.presentationml.tags+xml"/>
  <Override PartName="/ppt/tags/tag79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00.xml" ContentType="application/vnd.openxmlformats-officedocument.presentationml.tags+xml"/>
  <Override PartName="/ppt/tags/tag801.xml" ContentType="application/vnd.openxmlformats-officedocument.presentationml.tags+xml"/>
  <Override PartName="/ppt/tags/tag802.xml" ContentType="application/vnd.openxmlformats-officedocument.presentationml.tags+xml"/>
  <Override PartName="/ppt/tags/tag803.xml" ContentType="application/vnd.openxmlformats-officedocument.presentationml.tags+xml"/>
  <Override PartName="/ppt/tags/tag804.xml" ContentType="application/vnd.openxmlformats-officedocument.presentationml.tags+xml"/>
  <Override PartName="/ppt/tags/tag805.xml" ContentType="application/vnd.openxmlformats-officedocument.presentationml.tags+xml"/>
  <Override PartName="/ppt/tags/tag806.xml" ContentType="application/vnd.openxmlformats-officedocument.presentationml.tags+xml"/>
  <Override PartName="/ppt/tags/tag807.xml" ContentType="application/vnd.openxmlformats-officedocument.presentationml.tags+xml"/>
  <Override PartName="/ppt/tags/tag808.xml" ContentType="application/vnd.openxmlformats-officedocument.presentationml.tags+xml"/>
  <Override PartName="/ppt/tags/tag809.xml" ContentType="application/vnd.openxmlformats-officedocument.presentationml.tags+xml"/>
  <Override PartName="/ppt/tags/tag81.xml" ContentType="application/vnd.openxmlformats-officedocument.presentationml.tags+xml"/>
  <Override PartName="/ppt/tags/tag810.xml" ContentType="application/vnd.openxmlformats-officedocument.presentationml.tags+xml"/>
  <Override PartName="/ppt/tags/tag811.xml" ContentType="application/vnd.openxmlformats-officedocument.presentationml.tags+xml"/>
  <Override PartName="/ppt/tags/tag812.xml" ContentType="application/vnd.openxmlformats-officedocument.presentationml.tags+xml"/>
  <Override PartName="/ppt/tags/tag813.xml" ContentType="application/vnd.openxmlformats-officedocument.presentationml.tags+xml"/>
  <Override PartName="/ppt/tags/tag814.xml" ContentType="application/vnd.openxmlformats-officedocument.presentationml.tags+xml"/>
  <Override PartName="/ppt/tags/tag815.xml" ContentType="application/vnd.openxmlformats-officedocument.presentationml.tags+xml"/>
  <Override PartName="/ppt/tags/tag816.xml" ContentType="application/vnd.openxmlformats-officedocument.presentationml.tags+xml"/>
  <Override PartName="/ppt/tags/tag817.xml" ContentType="application/vnd.openxmlformats-officedocument.presentationml.tags+xml"/>
  <Override PartName="/ppt/tags/tag818.xml" ContentType="application/vnd.openxmlformats-officedocument.presentationml.tags+xml"/>
  <Override PartName="/ppt/tags/tag819.xml" ContentType="application/vnd.openxmlformats-officedocument.presentationml.tags+xml"/>
  <Override PartName="/ppt/tags/tag82.xml" ContentType="application/vnd.openxmlformats-officedocument.presentationml.tags+xml"/>
  <Override PartName="/ppt/tags/tag820.xml" ContentType="application/vnd.openxmlformats-officedocument.presentationml.tags+xml"/>
  <Override PartName="/ppt/tags/tag821.xml" ContentType="application/vnd.openxmlformats-officedocument.presentationml.tags+xml"/>
  <Override PartName="/ppt/tags/tag822.xml" ContentType="application/vnd.openxmlformats-officedocument.presentationml.tags+xml"/>
  <Override PartName="/ppt/tags/tag823.xml" ContentType="application/vnd.openxmlformats-officedocument.presentationml.tags+xml"/>
  <Override PartName="/ppt/tags/tag824.xml" ContentType="application/vnd.openxmlformats-officedocument.presentationml.tags+xml"/>
  <Override PartName="/ppt/tags/tag825.xml" ContentType="application/vnd.openxmlformats-officedocument.presentationml.tags+xml"/>
  <Override PartName="/ppt/tags/tag826.xml" ContentType="application/vnd.openxmlformats-officedocument.presentationml.tags+xml"/>
  <Override PartName="/ppt/tags/tag827.xml" ContentType="application/vnd.openxmlformats-officedocument.presentationml.tags+xml"/>
  <Override PartName="/ppt/tags/tag828.xml" ContentType="application/vnd.openxmlformats-officedocument.presentationml.tags+xml"/>
  <Override PartName="/ppt/tags/tag829.xml" ContentType="application/vnd.openxmlformats-officedocument.presentationml.tags+xml"/>
  <Override PartName="/ppt/tags/tag83.xml" ContentType="application/vnd.openxmlformats-officedocument.presentationml.tags+xml"/>
  <Override PartName="/ppt/tags/tag830.xml" ContentType="application/vnd.openxmlformats-officedocument.presentationml.tags+xml"/>
  <Override PartName="/ppt/tags/tag831.xml" ContentType="application/vnd.openxmlformats-officedocument.presentationml.tags+xml"/>
  <Override PartName="/ppt/tags/tag832.xml" ContentType="application/vnd.openxmlformats-officedocument.presentationml.tags+xml"/>
  <Override PartName="/ppt/tags/tag833.xml" ContentType="application/vnd.openxmlformats-officedocument.presentationml.tags+xml"/>
  <Override PartName="/ppt/tags/tag834.xml" ContentType="application/vnd.openxmlformats-officedocument.presentationml.tags+xml"/>
  <Override PartName="/ppt/tags/tag835.xml" ContentType="application/vnd.openxmlformats-officedocument.presentationml.tags+xml"/>
  <Override PartName="/ppt/tags/tag836.xml" ContentType="application/vnd.openxmlformats-officedocument.presentationml.tags+xml"/>
  <Override PartName="/ppt/tags/tag837.xml" ContentType="application/vnd.openxmlformats-officedocument.presentationml.tags+xml"/>
  <Override PartName="/ppt/tags/tag838.xml" ContentType="application/vnd.openxmlformats-officedocument.presentationml.tags+xml"/>
  <Override PartName="/ppt/tags/tag839.xml" ContentType="application/vnd.openxmlformats-officedocument.presentationml.tags+xml"/>
  <Override PartName="/ppt/tags/tag84.xml" ContentType="application/vnd.openxmlformats-officedocument.presentationml.tags+xml"/>
  <Override PartName="/ppt/tags/tag840.xml" ContentType="application/vnd.openxmlformats-officedocument.presentationml.tags+xml"/>
  <Override PartName="/ppt/tags/tag841.xml" ContentType="application/vnd.openxmlformats-officedocument.presentationml.tags+xml"/>
  <Override PartName="/ppt/tags/tag842.xml" ContentType="application/vnd.openxmlformats-officedocument.presentationml.tags+xml"/>
  <Override PartName="/ppt/tags/tag843.xml" ContentType="application/vnd.openxmlformats-officedocument.presentationml.tags+xml"/>
  <Override PartName="/ppt/tags/tag844.xml" ContentType="application/vnd.openxmlformats-officedocument.presentationml.tags+xml"/>
  <Override PartName="/ppt/tags/tag845.xml" ContentType="application/vnd.openxmlformats-officedocument.presentationml.tags+xml"/>
  <Override PartName="/ppt/tags/tag846.xml" ContentType="application/vnd.openxmlformats-officedocument.presentationml.tags+xml"/>
  <Override PartName="/ppt/tags/tag847.xml" ContentType="application/vnd.openxmlformats-officedocument.presentationml.tags+xml"/>
  <Override PartName="/ppt/tags/tag848.xml" ContentType="application/vnd.openxmlformats-officedocument.presentationml.tags+xml"/>
  <Override PartName="/ppt/tags/tag849.xml" ContentType="application/vnd.openxmlformats-officedocument.presentationml.tags+xml"/>
  <Override PartName="/ppt/tags/tag85.xml" ContentType="application/vnd.openxmlformats-officedocument.presentationml.tags+xml"/>
  <Override PartName="/ppt/tags/tag850.xml" ContentType="application/vnd.openxmlformats-officedocument.presentationml.tags+xml"/>
  <Override PartName="/ppt/tags/tag851.xml" ContentType="application/vnd.openxmlformats-officedocument.presentationml.tags+xml"/>
  <Override PartName="/ppt/tags/tag852.xml" ContentType="application/vnd.openxmlformats-officedocument.presentationml.tags+xml"/>
  <Override PartName="/ppt/tags/tag853.xml" ContentType="application/vnd.openxmlformats-officedocument.presentationml.tags+xml"/>
  <Override PartName="/ppt/tags/tag854.xml" ContentType="application/vnd.openxmlformats-officedocument.presentationml.tags+xml"/>
  <Override PartName="/ppt/tags/tag855.xml" ContentType="application/vnd.openxmlformats-officedocument.presentationml.tags+xml"/>
  <Override PartName="/ppt/tags/tag856.xml" ContentType="application/vnd.openxmlformats-officedocument.presentationml.tags+xml"/>
  <Override PartName="/ppt/tags/tag857.xml" ContentType="application/vnd.openxmlformats-officedocument.presentationml.tags+xml"/>
  <Override PartName="/ppt/tags/tag858.xml" ContentType="application/vnd.openxmlformats-officedocument.presentationml.tags+xml"/>
  <Override PartName="/ppt/tags/tag859.xml" ContentType="application/vnd.openxmlformats-officedocument.presentationml.tags+xml"/>
  <Override PartName="/ppt/tags/tag86.xml" ContentType="application/vnd.openxmlformats-officedocument.presentationml.tags+xml"/>
  <Override PartName="/ppt/tags/tag860.xml" ContentType="application/vnd.openxmlformats-officedocument.presentationml.tags+xml"/>
  <Override PartName="/ppt/tags/tag861.xml" ContentType="application/vnd.openxmlformats-officedocument.presentationml.tags+xml"/>
  <Override PartName="/ppt/tags/tag862.xml" ContentType="application/vnd.openxmlformats-officedocument.presentationml.tags+xml"/>
  <Override PartName="/ppt/tags/tag863.xml" ContentType="application/vnd.openxmlformats-officedocument.presentationml.tags+xml"/>
  <Override PartName="/ppt/tags/tag864.xml" ContentType="application/vnd.openxmlformats-officedocument.presentationml.tags+xml"/>
  <Override PartName="/ppt/tags/tag865.xml" ContentType="application/vnd.openxmlformats-officedocument.presentationml.tags+xml"/>
  <Override PartName="/ppt/tags/tag866.xml" ContentType="application/vnd.openxmlformats-officedocument.presentationml.tags+xml"/>
  <Override PartName="/ppt/tags/tag867.xml" ContentType="application/vnd.openxmlformats-officedocument.presentationml.tags+xml"/>
  <Override PartName="/ppt/tags/tag868.xml" ContentType="application/vnd.openxmlformats-officedocument.presentationml.tags+xml"/>
  <Override PartName="/ppt/tags/tag869.xml" ContentType="application/vnd.openxmlformats-officedocument.presentationml.tags+xml"/>
  <Override PartName="/ppt/tags/tag87.xml" ContentType="application/vnd.openxmlformats-officedocument.presentationml.tags+xml"/>
  <Override PartName="/ppt/tags/tag870.xml" ContentType="application/vnd.openxmlformats-officedocument.presentationml.tags+xml"/>
  <Override PartName="/ppt/tags/tag871.xml" ContentType="application/vnd.openxmlformats-officedocument.presentationml.tags+xml"/>
  <Override PartName="/ppt/tags/tag872.xml" ContentType="application/vnd.openxmlformats-officedocument.presentationml.tags+xml"/>
  <Override PartName="/ppt/tags/tag873.xml" ContentType="application/vnd.openxmlformats-officedocument.presentationml.tags+xml"/>
  <Override PartName="/ppt/tags/tag874.xml" ContentType="application/vnd.openxmlformats-officedocument.presentationml.tags+xml"/>
  <Override PartName="/ppt/tags/tag875.xml" ContentType="application/vnd.openxmlformats-officedocument.presentationml.tags+xml"/>
  <Override PartName="/ppt/tags/tag876.xml" ContentType="application/vnd.openxmlformats-officedocument.presentationml.tags+xml"/>
  <Override PartName="/ppt/tags/tag877.xml" ContentType="application/vnd.openxmlformats-officedocument.presentationml.tags+xml"/>
  <Override PartName="/ppt/tags/tag878.xml" ContentType="application/vnd.openxmlformats-officedocument.presentationml.tags+xml"/>
  <Override PartName="/ppt/tags/tag879.xml" ContentType="application/vnd.openxmlformats-officedocument.presentationml.tags+xml"/>
  <Override PartName="/ppt/tags/tag88.xml" ContentType="application/vnd.openxmlformats-officedocument.presentationml.tags+xml"/>
  <Override PartName="/ppt/tags/tag880.xml" ContentType="application/vnd.openxmlformats-officedocument.presentationml.tags+xml"/>
  <Override PartName="/ppt/tags/tag881.xml" ContentType="application/vnd.openxmlformats-officedocument.presentationml.tags+xml"/>
  <Override PartName="/ppt/tags/tag882.xml" ContentType="application/vnd.openxmlformats-officedocument.presentationml.tags+xml"/>
  <Override PartName="/ppt/tags/tag883.xml" ContentType="application/vnd.openxmlformats-officedocument.presentationml.tags+xml"/>
  <Override PartName="/ppt/tags/tag884.xml" ContentType="application/vnd.openxmlformats-officedocument.presentationml.tags+xml"/>
  <Override PartName="/ppt/tags/tag885.xml" ContentType="application/vnd.openxmlformats-officedocument.presentationml.tags+xml"/>
  <Override PartName="/ppt/tags/tag886.xml" ContentType="application/vnd.openxmlformats-officedocument.presentationml.tags+xml"/>
  <Override PartName="/ppt/tags/tag887.xml" ContentType="application/vnd.openxmlformats-officedocument.presentationml.tags+xml"/>
  <Override PartName="/ppt/tags/tag888.xml" ContentType="application/vnd.openxmlformats-officedocument.presentationml.tags+xml"/>
  <Override PartName="/ppt/tags/tag889.xml" ContentType="application/vnd.openxmlformats-officedocument.presentationml.tags+xml"/>
  <Override PartName="/ppt/tags/tag89.xml" ContentType="application/vnd.openxmlformats-officedocument.presentationml.tags+xml"/>
  <Override PartName="/ppt/tags/tag890.xml" ContentType="application/vnd.openxmlformats-officedocument.presentationml.tags+xml"/>
  <Override PartName="/ppt/tags/tag891.xml" ContentType="application/vnd.openxmlformats-officedocument.presentationml.tags+xml"/>
  <Override PartName="/ppt/tags/tag892.xml" ContentType="application/vnd.openxmlformats-officedocument.presentationml.tags+xml"/>
  <Override PartName="/ppt/tags/tag893.xml" ContentType="application/vnd.openxmlformats-officedocument.presentationml.tags+xml"/>
  <Override PartName="/ppt/tags/tag894.xml" ContentType="application/vnd.openxmlformats-officedocument.presentationml.tags+xml"/>
  <Override PartName="/ppt/tags/tag895.xml" ContentType="application/vnd.openxmlformats-officedocument.presentationml.tags+xml"/>
  <Override PartName="/ppt/tags/tag896.xml" ContentType="application/vnd.openxmlformats-officedocument.presentationml.tags+xml"/>
  <Override PartName="/ppt/tags/tag897.xml" ContentType="application/vnd.openxmlformats-officedocument.presentationml.tags+xml"/>
  <Override PartName="/ppt/tags/tag898.xml" ContentType="application/vnd.openxmlformats-officedocument.presentationml.tags+xml"/>
  <Override PartName="/ppt/tags/tag89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00.xml" ContentType="application/vnd.openxmlformats-officedocument.presentationml.tags+xml"/>
  <Override PartName="/ppt/tags/tag901.xml" ContentType="application/vnd.openxmlformats-officedocument.presentationml.tags+xml"/>
  <Override PartName="/ppt/tags/tag902.xml" ContentType="application/vnd.openxmlformats-officedocument.presentationml.tags+xml"/>
  <Override PartName="/ppt/tags/tag903.xml" ContentType="application/vnd.openxmlformats-officedocument.presentationml.tags+xml"/>
  <Override PartName="/ppt/tags/tag904.xml" ContentType="application/vnd.openxmlformats-officedocument.presentationml.tags+xml"/>
  <Override PartName="/ppt/tags/tag905.xml" ContentType="application/vnd.openxmlformats-officedocument.presentationml.tags+xml"/>
  <Override PartName="/ppt/tags/tag906.xml" ContentType="application/vnd.openxmlformats-officedocument.presentationml.tags+xml"/>
  <Override PartName="/ppt/tags/tag907.xml" ContentType="application/vnd.openxmlformats-officedocument.presentationml.tags+xml"/>
  <Override PartName="/ppt/tags/tag908.xml" ContentType="application/vnd.openxmlformats-officedocument.presentationml.tags+xml"/>
  <Override PartName="/ppt/tags/tag909.xml" ContentType="application/vnd.openxmlformats-officedocument.presentationml.tags+xml"/>
  <Override PartName="/ppt/tags/tag91.xml" ContentType="application/vnd.openxmlformats-officedocument.presentationml.tags+xml"/>
  <Override PartName="/ppt/tags/tag910.xml" ContentType="application/vnd.openxmlformats-officedocument.presentationml.tags+xml"/>
  <Override PartName="/ppt/tags/tag911.xml" ContentType="application/vnd.openxmlformats-officedocument.presentationml.tags+xml"/>
  <Override PartName="/ppt/tags/tag912.xml" ContentType="application/vnd.openxmlformats-officedocument.presentationml.tags+xml"/>
  <Override PartName="/ppt/tags/tag913.xml" ContentType="application/vnd.openxmlformats-officedocument.presentationml.tags+xml"/>
  <Override PartName="/ppt/tags/tag914.xml" ContentType="application/vnd.openxmlformats-officedocument.presentationml.tags+xml"/>
  <Override PartName="/ppt/tags/tag915.xml" ContentType="application/vnd.openxmlformats-officedocument.presentationml.tags+xml"/>
  <Override PartName="/ppt/tags/tag916.xml" ContentType="application/vnd.openxmlformats-officedocument.presentationml.tags+xml"/>
  <Override PartName="/ppt/tags/tag917.xml" ContentType="application/vnd.openxmlformats-officedocument.presentationml.tags+xml"/>
  <Override PartName="/ppt/tags/tag918.xml" ContentType="application/vnd.openxmlformats-officedocument.presentationml.tags+xml"/>
  <Override PartName="/ppt/tags/tag919.xml" ContentType="application/vnd.openxmlformats-officedocument.presentationml.tags+xml"/>
  <Override PartName="/ppt/tags/tag92.xml" ContentType="application/vnd.openxmlformats-officedocument.presentationml.tags+xml"/>
  <Override PartName="/ppt/tags/tag920.xml" ContentType="application/vnd.openxmlformats-officedocument.presentationml.tags+xml"/>
  <Override PartName="/ppt/tags/tag921.xml" ContentType="application/vnd.openxmlformats-officedocument.presentationml.tags+xml"/>
  <Override PartName="/ppt/tags/tag922.xml" ContentType="application/vnd.openxmlformats-officedocument.presentationml.tags+xml"/>
  <Override PartName="/ppt/tags/tag923.xml" ContentType="application/vnd.openxmlformats-officedocument.presentationml.tags+xml"/>
  <Override PartName="/ppt/tags/tag924.xml" ContentType="application/vnd.openxmlformats-officedocument.presentationml.tags+xml"/>
  <Override PartName="/ppt/tags/tag925.xml" ContentType="application/vnd.openxmlformats-officedocument.presentationml.tags+xml"/>
  <Override PartName="/ppt/tags/tag926.xml" ContentType="application/vnd.openxmlformats-officedocument.presentationml.tags+xml"/>
  <Override PartName="/ppt/tags/tag927.xml" ContentType="application/vnd.openxmlformats-officedocument.presentationml.tags+xml"/>
  <Override PartName="/ppt/tags/tag928.xml" ContentType="application/vnd.openxmlformats-officedocument.presentationml.tags+xml"/>
  <Override PartName="/ppt/tags/tag929.xml" ContentType="application/vnd.openxmlformats-officedocument.presentationml.tags+xml"/>
  <Override PartName="/ppt/tags/tag93.xml" ContentType="application/vnd.openxmlformats-officedocument.presentationml.tags+xml"/>
  <Override PartName="/ppt/tags/tag930.xml" ContentType="application/vnd.openxmlformats-officedocument.presentationml.tags+xml"/>
  <Override PartName="/ppt/tags/tag931.xml" ContentType="application/vnd.openxmlformats-officedocument.presentationml.tags+xml"/>
  <Override PartName="/ppt/tags/tag932.xml" ContentType="application/vnd.openxmlformats-officedocument.presentationml.tags+xml"/>
  <Override PartName="/ppt/tags/tag933.xml" ContentType="application/vnd.openxmlformats-officedocument.presentationml.tags+xml"/>
  <Override PartName="/ppt/tags/tag934.xml" ContentType="application/vnd.openxmlformats-officedocument.presentationml.tags+xml"/>
  <Override PartName="/ppt/tags/tag935.xml" ContentType="application/vnd.openxmlformats-officedocument.presentationml.tags+xml"/>
  <Override PartName="/ppt/tags/tag936.xml" ContentType="application/vnd.openxmlformats-officedocument.presentationml.tags+xml"/>
  <Override PartName="/ppt/tags/tag937.xml" ContentType="application/vnd.openxmlformats-officedocument.presentationml.tags+xml"/>
  <Override PartName="/ppt/tags/tag938.xml" ContentType="application/vnd.openxmlformats-officedocument.presentationml.tags+xml"/>
  <Override PartName="/ppt/tags/tag939.xml" ContentType="application/vnd.openxmlformats-officedocument.presentationml.tags+xml"/>
  <Override PartName="/ppt/tags/tag94.xml" ContentType="application/vnd.openxmlformats-officedocument.presentationml.tags+xml"/>
  <Override PartName="/ppt/tags/tag940.xml" ContentType="application/vnd.openxmlformats-officedocument.presentationml.tags+xml"/>
  <Override PartName="/ppt/tags/tag941.xml" ContentType="application/vnd.openxmlformats-officedocument.presentationml.tags+xml"/>
  <Override PartName="/ppt/tags/tag942.xml" ContentType="application/vnd.openxmlformats-officedocument.presentationml.tags+xml"/>
  <Override PartName="/ppt/tags/tag943.xml" ContentType="application/vnd.openxmlformats-officedocument.presentationml.tags+xml"/>
  <Override PartName="/ppt/tags/tag944.xml" ContentType="application/vnd.openxmlformats-officedocument.presentationml.tags+xml"/>
  <Override PartName="/ppt/tags/tag945.xml" ContentType="application/vnd.openxmlformats-officedocument.presentationml.tags+xml"/>
  <Override PartName="/ppt/tags/tag946.xml" ContentType="application/vnd.openxmlformats-officedocument.presentationml.tags+xml"/>
  <Override PartName="/ppt/tags/tag947.xml" ContentType="application/vnd.openxmlformats-officedocument.presentationml.tags+xml"/>
  <Override PartName="/ppt/tags/tag948.xml" ContentType="application/vnd.openxmlformats-officedocument.presentationml.tags+xml"/>
  <Override PartName="/ppt/tags/tag949.xml" ContentType="application/vnd.openxmlformats-officedocument.presentationml.tags+xml"/>
  <Override PartName="/ppt/tags/tag95.xml" ContentType="application/vnd.openxmlformats-officedocument.presentationml.tags+xml"/>
  <Override PartName="/ppt/tags/tag950.xml" ContentType="application/vnd.openxmlformats-officedocument.presentationml.tags+xml"/>
  <Override PartName="/ppt/tags/tag951.xml" ContentType="application/vnd.openxmlformats-officedocument.presentationml.tags+xml"/>
  <Override PartName="/ppt/tags/tag952.xml" ContentType="application/vnd.openxmlformats-officedocument.presentationml.tags+xml"/>
  <Override PartName="/ppt/tags/tag953.xml" ContentType="application/vnd.openxmlformats-officedocument.presentationml.tags+xml"/>
  <Override PartName="/ppt/tags/tag954.xml" ContentType="application/vnd.openxmlformats-officedocument.presentationml.tags+xml"/>
  <Override PartName="/ppt/tags/tag955.xml" ContentType="application/vnd.openxmlformats-officedocument.presentationml.tags+xml"/>
  <Override PartName="/ppt/tags/tag956.xml" ContentType="application/vnd.openxmlformats-officedocument.presentationml.tags+xml"/>
  <Override PartName="/ppt/tags/tag957.xml" ContentType="application/vnd.openxmlformats-officedocument.presentationml.tags+xml"/>
  <Override PartName="/ppt/tags/tag958.xml" ContentType="application/vnd.openxmlformats-officedocument.presentationml.tags+xml"/>
  <Override PartName="/ppt/tags/tag959.xml" ContentType="application/vnd.openxmlformats-officedocument.presentationml.tags+xml"/>
  <Override PartName="/ppt/tags/tag96.xml" ContentType="application/vnd.openxmlformats-officedocument.presentationml.tags+xml"/>
  <Override PartName="/ppt/tags/tag960.xml" ContentType="application/vnd.openxmlformats-officedocument.presentationml.tags+xml"/>
  <Override PartName="/ppt/tags/tag961.xml" ContentType="application/vnd.openxmlformats-officedocument.presentationml.tags+xml"/>
  <Override PartName="/ppt/tags/tag962.xml" ContentType="application/vnd.openxmlformats-officedocument.presentationml.tags+xml"/>
  <Override PartName="/ppt/tags/tag963.xml" ContentType="application/vnd.openxmlformats-officedocument.presentationml.tags+xml"/>
  <Override PartName="/ppt/tags/tag964.xml" ContentType="application/vnd.openxmlformats-officedocument.presentationml.tags+xml"/>
  <Override PartName="/ppt/tags/tag965.xml" ContentType="application/vnd.openxmlformats-officedocument.presentationml.tags+xml"/>
  <Override PartName="/ppt/tags/tag966.xml" ContentType="application/vnd.openxmlformats-officedocument.presentationml.tags+xml"/>
  <Override PartName="/ppt/tags/tag967.xml" ContentType="application/vnd.openxmlformats-officedocument.presentationml.tags+xml"/>
  <Override PartName="/ppt/tags/tag968.xml" ContentType="application/vnd.openxmlformats-officedocument.presentationml.tags+xml"/>
  <Override PartName="/ppt/tags/tag969.xml" ContentType="application/vnd.openxmlformats-officedocument.presentationml.tags+xml"/>
  <Override PartName="/ppt/tags/tag97.xml" ContentType="application/vnd.openxmlformats-officedocument.presentationml.tags+xml"/>
  <Override PartName="/ppt/tags/tag970.xml" ContentType="application/vnd.openxmlformats-officedocument.presentationml.tags+xml"/>
  <Override PartName="/ppt/tags/tag971.xml" ContentType="application/vnd.openxmlformats-officedocument.presentationml.tags+xml"/>
  <Override PartName="/ppt/tags/tag972.xml" ContentType="application/vnd.openxmlformats-officedocument.presentationml.tags+xml"/>
  <Override PartName="/ppt/tags/tag973.xml" ContentType="application/vnd.openxmlformats-officedocument.presentationml.tags+xml"/>
  <Override PartName="/ppt/tags/tag974.xml" ContentType="application/vnd.openxmlformats-officedocument.presentationml.tags+xml"/>
  <Override PartName="/ppt/tags/tag975.xml" ContentType="application/vnd.openxmlformats-officedocument.presentationml.tags+xml"/>
  <Override PartName="/ppt/tags/tag976.xml" ContentType="application/vnd.openxmlformats-officedocument.presentationml.tags+xml"/>
  <Override PartName="/ppt/tags/tag977.xml" ContentType="application/vnd.openxmlformats-officedocument.presentationml.tags+xml"/>
  <Override PartName="/ppt/tags/tag978.xml" ContentType="application/vnd.openxmlformats-officedocument.presentationml.tags+xml"/>
  <Override PartName="/ppt/tags/tag979.xml" ContentType="application/vnd.openxmlformats-officedocument.presentationml.tags+xml"/>
  <Override PartName="/ppt/tags/tag98.xml" ContentType="application/vnd.openxmlformats-officedocument.presentationml.tags+xml"/>
  <Override PartName="/ppt/tags/tag980.xml" ContentType="application/vnd.openxmlformats-officedocument.presentationml.tags+xml"/>
  <Override PartName="/ppt/tags/tag981.xml" ContentType="application/vnd.openxmlformats-officedocument.presentationml.tags+xml"/>
  <Override PartName="/ppt/tags/tag982.xml" ContentType="application/vnd.openxmlformats-officedocument.presentationml.tags+xml"/>
  <Override PartName="/ppt/tags/tag983.xml" ContentType="application/vnd.openxmlformats-officedocument.presentationml.tags+xml"/>
  <Override PartName="/ppt/tags/tag984.xml" ContentType="application/vnd.openxmlformats-officedocument.presentationml.tags+xml"/>
  <Override PartName="/ppt/tags/tag985.xml" ContentType="application/vnd.openxmlformats-officedocument.presentationml.tags+xml"/>
  <Override PartName="/ppt/tags/tag986.xml" ContentType="application/vnd.openxmlformats-officedocument.presentationml.tags+xml"/>
  <Override PartName="/ppt/tags/tag987.xml" ContentType="application/vnd.openxmlformats-officedocument.presentationml.tags+xml"/>
  <Override PartName="/ppt/tags/tag988.xml" ContentType="application/vnd.openxmlformats-officedocument.presentationml.tags+xml"/>
  <Override PartName="/ppt/tags/tag989.xml" ContentType="application/vnd.openxmlformats-officedocument.presentationml.tags+xml"/>
  <Override PartName="/ppt/tags/tag99.xml" ContentType="application/vnd.openxmlformats-officedocument.presentationml.tags+xml"/>
  <Override PartName="/ppt/tags/tag990.xml" ContentType="application/vnd.openxmlformats-officedocument.presentationml.tags+xml"/>
  <Override PartName="/ppt/tags/tag991.xml" ContentType="application/vnd.openxmlformats-officedocument.presentationml.tags+xml"/>
  <Override PartName="/ppt/tags/tag992.xml" ContentType="application/vnd.openxmlformats-officedocument.presentationml.tags+xml"/>
  <Override PartName="/ppt/tags/tag993.xml" ContentType="application/vnd.openxmlformats-officedocument.presentationml.tags+xml"/>
  <Override PartName="/ppt/tags/tag994.xml" ContentType="application/vnd.openxmlformats-officedocument.presentationml.tags+xml"/>
  <Override PartName="/ppt/tags/tag995.xml" ContentType="application/vnd.openxmlformats-officedocument.presentationml.tags+xml"/>
  <Override PartName="/ppt/tags/tag996.xml" ContentType="application/vnd.openxmlformats-officedocument.presentationml.tags+xml"/>
  <Override PartName="/ppt/tags/tag997.xml" ContentType="application/vnd.openxmlformats-officedocument.presentationml.tags+xml"/>
  <Override PartName="/ppt/tags/tag998.xml" ContentType="application/vnd.openxmlformats-officedocument.presentationml.tags+xml"/>
  <Override PartName="/ppt/tags/tag9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120"/>
  </p:handoutMasterIdLst>
  <p:sldIdLst>
    <p:sldId id="527" r:id="rId3"/>
    <p:sldId id="522" r:id="rId5"/>
    <p:sldId id="586" r:id="rId6"/>
    <p:sldId id="1707" r:id="rId7"/>
    <p:sldId id="1708" r:id="rId8"/>
    <p:sldId id="1285" r:id="rId9"/>
    <p:sldId id="1662" r:id="rId10"/>
    <p:sldId id="1663" r:id="rId11"/>
    <p:sldId id="1664" r:id="rId12"/>
    <p:sldId id="1665" r:id="rId13"/>
    <p:sldId id="1666" r:id="rId14"/>
    <p:sldId id="1668" r:id="rId15"/>
    <p:sldId id="1669" r:id="rId16"/>
    <p:sldId id="1670" r:id="rId17"/>
    <p:sldId id="1661" r:id="rId18"/>
    <p:sldId id="1671" r:id="rId19"/>
    <p:sldId id="1672" r:id="rId20"/>
    <p:sldId id="1673" r:id="rId21"/>
    <p:sldId id="1886" r:id="rId22"/>
    <p:sldId id="1674" r:id="rId23"/>
    <p:sldId id="1887" r:id="rId24"/>
    <p:sldId id="1709" r:id="rId25"/>
    <p:sldId id="1675" r:id="rId26"/>
    <p:sldId id="1710" r:id="rId27"/>
    <p:sldId id="1617" r:id="rId28"/>
    <p:sldId id="1618" r:id="rId29"/>
    <p:sldId id="1676" r:id="rId30"/>
    <p:sldId id="1621" r:id="rId31"/>
    <p:sldId id="1622" r:id="rId32"/>
    <p:sldId id="1623" r:id="rId33"/>
    <p:sldId id="1688" r:id="rId34"/>
    <p:sldId id="1624" r:id="rId35"/>
    <p:sldId id="1983" r:id="rId36"/>
    <p:sldId id="1625" r:id="rId37"/>
    <p:sldId id="1630" r:id="rId38"/>
    <p:sldId id="1677" r:id="rId39"/>
    <p:sldId id="1643" r:id="rId40"/>
    <p:sldId id="1679" r:id="rId41"/>
    <p:sldId id="1644" r:id="rId42"/>
    <p:sldId id="1631" r:id="rId43"/>
    <p:sldId id="1809" r:id="rId44"/>
    <p:sldId id="1680" r:id="rId45"/>
    <p:sldId id="1681" r:id="rId46"/>
    <p:sldId id="1645" r:id="rId47"/>
    <p:sldId id="1711" r:id="rId48"/>
    <p:sldId id="1712" r:id="rId49"/>
    <p:sldId id="1713" r:id="rId50"/>
    <p:sldId id="1682" r:id="rId51"/>
    <p:sldId id="1683" r:id="rId52"/>
    <p:sldId id="1684" r:id="rId53"/>
    <p:sldId id="1685" r:id="rId54"/>
    <p:sldId id="1714" r:id="rId55"/>
    <p:sldId id="1715" r:id="rId56"/>
    <p:sldId id="1716" r:id="rId57"/>
    <p:sldId id="1717" r:id="rId58"/>
    <p:sldId id="1718" r:id="rId59"/>
    <p:sldId id="1719" r:id="rId60"/>
    <p:sldId id="1721" r:id="rId61"/>
    <p:sldId id="1722" r:id="rId62"/>
    <p:sldId id="1723" r:id="rId63"/>
    <p:sldId id="1724" r:id="rId64"/>
    <p:sldId id="1725" r:id="rId65"/>
    <p:sldId id="1726" r:id="rId66"/>
    <p:sldId id="1727" r:id="rId67"/>
    <p:sldId id="1728" r:id="rId68"/>
    <p:sldId id="1729" r:id="rId69"/>
    <p:sldId id="1730" r:id="rId70"/>
    <p:sldId id="1731" r:id="rId71"/>
    <p:sldId id="1732" r:id="rId72"/>
    <p:sldId id="1733" r:id="rId73"/>
    <p:sldId id="1734" r:id="rId74"/>
    <p:sldId id="1735" r:id="rId75"/>
    <p:sldId id="1888" r:id="rId76"/>
    <p:sldId id="1736" r:id="rId77"/>
    <p:sldId id="1737" r:id="rId78"/>
    <p:sldId id="1889" r:id="rId79"/>
    <p:sldId id="1738" r:id="rId80"/>
    <p:sldId id="1739" r:id="rId81"/>
    <p:sldId id="1740" r:id="rId82"/>
    <p:sldId id="1741" r:id="rId83"/>
    <p:sldId id="1742" r:id="rId84"/>
    <p:sldId id="1743" r:id="rId85"/>
    <p:sldId id="1744" r:id="rId86"/>
    <p:sldId id="1745" r:id="rId87"/>
    <p:sldId id="1746" r:id="rId88"/>
    <p:sldId id="1786" r:id="rId89"/>
    <p:sldId id="1687" r:id="rId90"/>
    <p:sldId id="1686" r:id="rId91"/>
    <p:sldId id="1787" r:id="rId92"/>
    <p:sldId id="1788" r:id="rId93"/>
    <p:sldId id="1789" r:id="rId94"/>
    <p:sldId id="1790" r:id="rId95"/>
    <p:sldId id="1791" r:id="rId96"/>
    <p:sldId id="1792" r:id="rId97"/>
    <p:sldId id="1793" r:id="rId98"/>
    <p:sldId id="1794" r:id="rId99"/>
    <p:sldId id="1795" r:id="rId100"/>
    <p:sldId id="1796" r:id="rId101"/>
    <p:sldId id="1797" r:id="rId102"/>
    <p:sldId id="1798" r:id="rId103"/>
    <p:sldId id="1799" r:id="rId104"/>
    <p:sldId id="1800" r:id="rId105"/>
    <p:sldId id="1804" r:id="rId106"/>
    <p:sldId id="1885" r:id="rId107"/>
    <p:sldId id="1802" r:id="rId108"/>
    <p:sldId id="1884" r:id="rId109"/>
    <p:sldId id="1801" r:id="rId110"/>
    <p:sldId id="1803" r:id="rId111"/>
    <p:sldId id="1805" r:id="rId112"/>
    <p:sldId id="1806" r:id="rId113"/>
    <p:sldId id="1807" r:id="rId114"/>
    <p:sldId id="1808" r:id="rId115"/>
    <p:sldId id="1880" r:id="rId116"/>
    <p:sldId id="1878" r:id="rId117"/>
    <p:sldId id="1879" r:id="rId118"/>
    <p:sldId id="528" r:id="rId119"/>
  </p:sldIdLst>
  <p:sldSz cx="9144000" cy="5144135" type="screen16x9"/>
  <p:notesSz cx="9144000" cy="6858000"/>
  <p:custDataLst>
    <p:tags r:id="rId12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50" userDrawn="1">
          <p15:clr>
            <a:srgbClr val="A4A3A4"/>
          </p15:clr>
        </p15:guide>
        <p15:guide id="2" pos="2773"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幸全" initials="幸全" lastIdx="1" clrIdx="0"/>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08080"/>
    <a:srgbClr val="595959"/>
    <a:srgbClr val="FFFFFF"/>
    <a:srgbClr val="ECF3FB"/>
    <a:srgbClr val="6E87FF"/>
    <a:srgbClr val="1E8AF8"/>
    <a:srgbClr val="FCEFD7"/>
    <a:srgbClr val="DCDCDC"/>
    <a:srgbClr val="F0F0F0"/>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065" autoAdjust="0"/>
    <p:restoredTop sz="94660"/>
  </p:normalViewPr>
  <p:slideViewPr>
    <p:cSldViewPr snapToGrid="0" showGuides="1">
      <p:cViewPr varScale="1">
        <p:scale>
          <a:sx n="65" d="100"/>
          <a:sy n="65" d="100"/>
        </p:scale>
        <p:origin x="544" y="52"/>
      </p:cViewPr>
      <p:guideLst>
        <p:guide orient="horz" pos="1450"/>
        <p:guide pos="2773"/>
      </p:guideLst>
    </p:cSldViewPr>
  </p:slideViewPr>
  <p:notesTextViewPr>
    <p:cViewPr>
      <p:scale>
        <a:sx n="3" d="2"/>
        <a:sy n="3" d="2"/>
      </p:scale>
      <p:origin x="0" y="0"/>
    </p:cViewPr>
  </p:notesTextViewPr>
  <p:notesViewPr>
    <p:cSldViewPr snapToGrid="0">
      <p:cViewPr varScale="1">
        <p:scale>
          <a:sx n="66" d="100"/>
          <a:sy n="66" d="100"/>
        </p:scale>
        <p:origin x="1820" y="32"/>
      </p:cViewPr>
      <p:guideLst/>
    </p:cSldViewPr>
  </p:notesViewPr>
  <p:gridSpacing cx="72008" cy="72008"/>
</p:viewPr>
</file>

<file path=ppt/_rels/presentation.xml.rels><?xml version="1.0" encoding="UTF-8" standalone="yes"?>
<Relationships xmlns="http://schemas.openxmlformats.org/package/2006/relationships"><Relationship Id="rId99" Type="http://schemas.openxmlformats.org/officeDocument/2006/relationships/slide" Target="slides/slide96.xml"/><Relationship Id="rId98" Type="http://schemas.openxmlformats.org/officeDocument/2006/relationships/slide" Target="slides/slide95.xml"/><Relationship Id="rId97" Type="http://schemas.openxmlformats.org/officeDocument/2006/relationships/slide" Target="slides/slide94.xml"/><Relationship Id="rId96" Type="http://schemas.openxmlformats.org/officeDocument/2006/relationships/slide" Target="slides/slide93.xml"/><Relationship Id="rId95" Type="http://schemas.openxmlformats.org/officeDocument/2006/relationships/slide" Target="slides/slide92.xml"/><Relationship Id="rId94" Type="http://schemas.openxmlformats.org/officeDocument/2006/relationships/slide" Target="slides/slide91.xml"/><Relationship Id="rId93" Type="http://schemas.openxmlformats.org/officeDocument/2006/relationships/slide" Target="slides/slide90.xml"/><Relationship Id="rId92" Type="http://schemas.openxmlformats.org/officeDocument/2006/relationships/slide" Target="slides/slide89.xml"/><Relationship Id="rId91" Type="http://schemas.openxmlformats.org/officeDocument/2006/relationships/slide" Target="slides/slide88.xml"/><Relationship Id="rId90" Type="http://schemas.openxmlformats.org/officeDocument/2006/relationships/slide" Target="slides/slide87.xml"/><Relationship Id="rId9" Type="http://schemas.openxmlformats.org/officeDocument/2006/relationships/slide" Target="slides/slide6.xml"/><Relationship Id="rId89" Type="http://schemas.openxmlformats.org/officeDocument/2006/relationships/slide" Target="slides/slide86.xml"/><Relationship Id="rId88" Type="http://schemas.openxmlformats.org/officeDocument/2006/relationships/slide" Target="slides/slide85.xml"/><Relationship Id="rId87" Type="http://schemas.openxmlformats.org/officeDocument/2006/relationships/slide" Target="slides/slide84.xml"/><Relationship Id="rId86" Type="http://schemas.openxmlformats.org/officeDocument/2006/relationships/slide" Target="slides/slide83.xml"/><Relationship Id="rId85" Type="http://schemas.openxmlformats.org/officeDocument/2006/relationships/slide" Target="slides/slide82.xml"/><Relationship Id="rId84" Type="http://schemas.openxmlformats.org/officeDocument/2006/relationships/slide" Target="slides/slide81.xml"/><Relationship Id="rId83" Type="http://schemas.openxmlformats.org/officeDocument/2006/relationships/slide" Target="slides/slide80.xml"/><Relationship Id="rId82" Type="http://schemas.openxmlformats.org/officeDocument/2006/relationships/slide" Target="slides/slide79.xml"/><Relationship Id="rId81" Type="http://schemas.openxmlformats.org/officeDocument/2006/relationships/slide" Target="slides/slide78.xml"/><Relationship Id="rId80" Type="http://schemas.openxmlformats.org/officeDocument/2006/relationships/slide" Target="slides/slide77.xml"/><Relationship Id="rId8" Type="http://schemas.openxmlformats.org/officeDocument/2006/relationships/slide" Target="slides/slide5.xml"/><Relationship Id="rId79" Type="http://schemas.openxmlformats.org/officeDocument/2006/relationships/slide" Target="slides/slide76.xml"/><Relationship Id="rId78" Type="http://schemas.openxmlformats.org/officeDocument/2006/relationships/slide" Target="slides/slide75.xml"/><Relationship Id="rId77" Type="http://schemas.openxmlformats.org/officeDocument/2006/relationships/slide" Target="slides/slide74.xml"/><Relationship Id="rId76" Type="http://schemas.openxmlformats.org/officeDocument/2006/relationships/slide" Target="slides/slide73.xml"/><Relationship Id="rId75" Type="http://schemas.openxmlformats.org/officeDocument/2006/relationships/slide" Target="slides/slide72.xml"/><Relationship Id="rId74" Type="http://schemas.openxmlformats.org/officeDocument/2006/relationships/slide" Target="slides/slide71.xml"/><Relationship Id="rId73" Type="http://schemas.openxmlformats.org/officeDocument/2006/relationships/slide" Target="slides/slide70.xml"/><Relationship Id="rId72" Type="http://schemas.openxmlformats.org/officeDocument/2006/relationships/slide" Target="slides/slide69.xml"/><Relationship Id="rId71" Type="http://schemas.openxmlformats.org/officeDocument/2006/relationships/slide" Target="slides/slide68.xml"/><Relationship Id="rId70" Type="http://schemas.openxmlformats.org/officeDocument/2006/relationships/slide" Target="slides/slide67.xml"/><Relationship Id="rId7" Type="http://schemas.openxmlformats.org/officeDocument/2006/relationships/slide" Target="slides/slide4.xml"/><Relationship Id="rId69" Type="http://schemas.openxmlformats.org/officeDocument/2006/relationships/slide" Target="slides/slide66.xml"/><Relationship Id="rId68" Type="http://schemas.openxmlformats.org/officeDocument/2006/relationships/slide" Target="slides/slide65.xml"/><Relationship Id="rId67" Type="http://schemas.openxmlformats.org/officeDocument/2006/relationships/slide" Target="slides/slide64.xml"/><Relationship Id="rId66" Type="http://schemas.openxmlformats.org/officeDocument/2006/relationships/slide" Target="slides/slide63.xml"/><Relationship Id="rId65" Type="http://schemas.openxmlformats.org/officeDocument/2006/relationships/slide" Target="slides/slide62.xml"/><Relationship Id="rId64" Type="http://schemas.openxmlformats.org/officeDocument/2006/relationships/slide" Target="slides/slide61.xml"/><Relationship Id="rId63" Type="http://schemas.openxmlformats.org/officeDocument/2006/relationships/slide" Target="slides/slide60.xml"/><Relationship Id="rId62" Type="http://schemas.openxmlformats.org/officeDocument/2006/relationships/slide" Target="slides/slide59.xml"/><Relationship Id="rId61" Type="http://schemas.openxmlformats.org/officeDocument/2006/relationships/slide" Target="slides/slide58.xml"/><Relationship Id="rId60" Type="http://schemas.openxmlformats.org/officeDocument/2006/relationships/slide" Target="slides/slide57.xml"/><Relationship Id="rId6" Type="http://schemas.openxmlformats.org/officeDocument/2006/relationships/slide" Target="slides/slide3.xml"/><Relationship Id="rId59" Type="http://schemas.openxmlformats.org/officeDocument/2006/relationships/slide" Target="slides/slide56.xml"/><Relationship Id="rId58" Type="http://schemas.openxmlformats.org/officeDocument/2006/relationships/slide" Target="slides/slide55.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2.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notesMaster" Target="notesMasters/notesMaster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5" Type="http://schemas.openxmlformats.org/officeDocument/2006/relationships/tags" Target="tags/tag1142.xml"/><Relationship Id="rId124" Type="http://schemas.openxmlformats.org/officeDocument/2006/relationships/commentAuthors" Target="commentAuthors.xml"/><Relationship Id="rId123" Type="http://schemas.openxmlformats.org/officeDocument/2006/relationships/tableStyles" Target="tableStyles.xml"/><Relationship Id="rId122" Type="http://schemas.openxmlformats.org/officeDocument/2006/relationships/viewProps" Target="viewProps.xml"/><Relationship Id="rId121" Type="http://schemas.openxmlformats.org/officeDocument/2006/relationships/presProps" Target="presProps.xml"/><Relationship Id="rId120" Type="http://schemas.openxmlformats.org/officeDocument/2006/relationships/handoutMaster" Target="handoutMasters/handoutMaster1.xml"/><Relationship Id="rId12" Type="http://schemas.openxmlformats.org/officeDocument/2006/relationships/slide" Target="slides/slide9.xml"/><Relationship Id="rId119" Type="http://schemas.openxmlformats.org/officeDocument/2006/relationships/slide" Target="slides/slide116.xml"/><Relationship Id="rId118" Type="http://schemas.openxmlformats.org/officeDocument/2006/relationships/slide" Target="slides/slide115.xml"/><Relationship Id="rId117" Type="http://schemas.openxmlformats.org/officeDocument/2006/relationships/slide" Target="slides/slide114.xml"/><Relationship Id="rId116" Type="http://schemas.openxmlformats.org/officeDocument/2006/relationships/slide" Target="slides/slide113.xml"/><Relationship Id="rId115" Type="http://schemas.openxmlformats.org/officeDocument/2006/relationships/slide" Target="slides/slide112.xml"/><Relationship Id="rId114" Type="http://schemas.openxmlformats.org/officeDocument/2006/relationships/slide" Target="slides/slide111.xml"/><Relationship Id="rId113" Type="http://schemas.openxmlformats.org/officeDocument/2006/relationships/slide" Target="slides/slide110.xml"/><Relationship Id="rId112" Type="http://schemas.openxmlformats.org/officeDocument/2006/relationships/slide" Target="slides/slide109.xml"/><Relationship Id="rId111" Type="http://schemas.openxmlformats.org/officeDocument/2006/relationships/slide" Target="slides/slide108.xml"/><Relationship Id="rId110" Type="http://schemas.openxmlformats.org/officeDocument/2006/relationships/slide" Target="slides/slide107.xml"/><Relationship Id="rId11" Type="http://schemas.openxmlformats.org/officeDocument/2006/relationships/slide" Target="slides/slide8.xml"/><Relationship Id="rId109" Type="http://schemas.openxmlformats.org/officeDocument/2006/relationships/slide" Target="slides/slide106.xml"/><Relationship Id="rId108" Type="http://schemas.openxmlformats.org/officeDocument/2006/relationships/slide" Target="slides/slide105.xml"/><Relationship Id="rId107" Type="http://schemas.openxmlformats.org/officeDocument/2006/relationships/slide" Target="slides/slide104.xml"/><Relationship Id="rId106" Type="http://schemas.openxmlformats.org/officeDocument/2006/relationships/slide" Target="slides/slide103.xml"/><Relationship Id="rId105" Type="http://schemas.openxmlformats.org/officeDocument/2006/relationships/slide" Target="slides/slide102.xml"/><Relationship Id="rId104" Type="http://schemas.openxmlformats.org/officeDocument/2006/relationships/slide" Target="slides/slide101.xml"/><Relationship Id="rId103" Type="http://schemas.openxmlformats.org/officeDocument/2006/relationships/slide" Target="slides/slide100.xml"/><Relationship Id="rId102" Type="http://schemas.openxmlformats.org/officeDocument/2006/relationships/slide" Target="slides/slide99.xml"/><Relationship Id="rId101" Type="http://schemas.openxmlformats.org/officeDocument/2006/relationships/slide" Target="slides/slide98.xml"/><Relationship Id="rId100" Type="http://schemas.openxmlformats.org/officeDocument/2006/relationships/slide" Target="slides/slide97.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zh-CN" altLang="en-US" dirty="0"/>
          </a:p>
        </p:txBody>
      </p:sp>
      <p:sp>
        <p:nvSpPr>
          <p:cNvPr id="4" name="页脚占位符 3"/>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2F606E6F-F5E7-4FED-83AE-28EEC9F0F06D}"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514960" y="857250"/>
            <a:ext cx="4114080" cy="23145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9" Type="http://schemas.openxmlformats.org/officeDocument/2006/relationships/tags" Target="../tags/tag4.xml"/><Relationship Id="rId8" Type="http://schemas.openxmlformats.org/officeDocument/2006/relationships/slide" Target="../slides/slide7.xml"/><Relationship Id="rId7" Type="http://schemas.openxmlformats.org/officeDocument/2006/relationships/tags" Target="../tags/tag3.xml"/><Relationship Id="rId6" Type="http://schemas.openxmlformats.org/officeDocument/2006/relationships/tags" Target="../tags/tag2.xml"/><Relationship Id="rId5" Type="http://schemas.openxmlformats.org/officeDocument/2006/relationships/slide" Target="../slides/slide3.xml"/><Relationship Id="rId4" Type="http://schemas.openxmlformats.org/officeDocument/2006/relationships/tags" Target="../tags/tag1.xml"/><Relationship Id="rId3" Type="http://schemas.openxmlformats.org/officeDocument/2006/relationships/slide" Target="../slides/slide89.xml"/><Relationship Id="rId2" Type="http://schemas.openxmlformats.org/officeDocument/2006/relationships/image" Target="../media/image1.png"/><Relationship Id="rId13" Type="http://schemas.openxmlformats.org/officeDocument/2006/relationships/image" Target="../media/image2.png"/><Relationship Id="rId12" Type="http://schemas.openxmlformats.org/officeDocument/2006/relationships/tags" Target="../tags/tag6.xml"/><Relationship Id="rId11" Type="http://schemas.openxmlformats.org/officeDocument/2006/relationships/tags" Target="../tags/tag5.xml"/><Relationship Id="rId10" Type="http://schemas.openxmlformats.org/officeDocument/2006/relationships/slide" Target="../slides/slide84.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9" Type="http://schemas.openxmlformats.org/officeDocument/2006/relationships/image" Target="../media/image2.png"/><Relationship Id="rId8" Type="http://schemas.openxmlformats.org/officeDocument/2006/relationships/tags" Target="../tags/tag12.xml"/><Relationship Id="rId7" Type="http://schemas.openxmlformats.org/officeDocument/2006/relationships/tags" Target="../tags/tag11.xml"/><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9" Type="http://schemas.openxmlformats.org/officeDocument/2006/relationships/image" Target="../media/image1.png"/><Relationship Id="rId8" Type="http://schemas.openxmlformats.org/officeDocument/2006/relationships/image" Target="../media/image2.png"/><Relationship Id="rId7" Type="http://schemas.openxmlformats.org/officeDocument/2006/relationships/slide" Target="../slides/slide84.xml"/><Relationship Id="rId6" Type="http://schemas.openxmlformats.org/officeDocument/2006/relationships/slide" Target="../slides/slide7.xml"/><Relationship Id="rId5" Type="http://schemas.openxmlformats.org/officeDocument/2006/relationships/slide" Target="../slides/slide89.xml"/><Relationship Id="rId4" Type="http://schemas.openxmlformats.org/officeDocument/2006/relationships/slide" Target="../slides/slide12.xml"/><Relationship Id="rId3" Type="http://schemas.openxmlformats.org/officeDocument/2006/relationships/slide" Target="../slides/slide6.xml"/><Relationship Id="rId2" Type="http://schemas.openxmlformats.org/officeDocument/2006/relationships/slide" Target="../slides/slide3.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image" Target="../media/image1.png"/><Relationship Id="rId6" Type="http://schemas.openxmlformats.org/officeDocument/2006/relationships/image" Target="../media/image2.png"/><Relationship Id="rId5" Type="http://schemas.openxmlformats.org/officeDocument/2006/relationships/slide" Target="../slides/slide89.xml"/><Relationship Id="rId4" Type="http://schemas.openxmlformats.org/officeDocument/2006/relationships/slide" Target="../slides/slide84.xml"/><Relationship Id="rId3" Type="http://schemas.openxmlformats.org/officeDocument/2006/relationships/slide" Target="../slides/slide7.xml"/><Relationship Id="rId2" Type="http://schemas.openxmlformats.org/officeDocument/2006/relationships/slide" Target="../slides/slide3.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7" Type="http://schemas.openxmlformats.org/officeDocument/2006/relationships/image" Target="../media/image1.png"/><Relationship Id="rId6" Type="http://schemas.openxmlformats.org/officeDocument/2006/relationships/image" Target="../media/image2.png"/><Relationship Id="rId5" Type="http://schemas.openxmlformats.org/officeDocument/2006/relationships/slide" Target="../slides/slide89.xml"/><Relationship Id="rId4" Type="http://schemas.openxmlformats.org/officeDocument/2006/relationships/slide" Target="../slides/slide84.xml"/><Relationship Id="rId3" Type="http://schemas.openxmlformats.org/officeDocument/2006/relationships/slide" Target="../slides/slide7.xml"/><Relationship Id="rId2" Type="http://schemas.openxmlformats.org/officeDocument/2006/relationships/slide" Target="../slides/slide3.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7" Type="http://schemas.openxmlformats.org/officeDocument/2006/relationships/image" Target="../media/image1.png"/><Relationship Id="rId6" Type="http://schemas.openxmlformats.org/officeDocument/2006/relationships/image" Target="../media/image2.png"/><Relationship Id="rId5" Type="http://schemas.openxmlformats.org/officeDocument/2006/relationships/slide" Target="../slides/slide89.xml"/><Relationship Id="rId4" Type="http://schemas.openxmlformats.org/officeDocument/2006/relationships/slide" Target="../slides/slide84.xml"/><Relationship Id="rId3" Type="http://schemas.openxmlformats.org/officeDocument/2006/relationships/slide" Target="../slides/slide7.xml"/><Relationship Id="rId2" Type="http://schemas.openxmlformats.org/officeDocument/2006/relationships/slide" Target="../slides/slide3.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7" Type="http://schemas.openxmlformats.org/officeDocument/2006/relationships/slide" Target="../slides/slide89.xml"/><Relationship Id="rId6" Type="http://schemas.openxmlformats.org/officeDocument/2006/relationships/slide" Target="../slides/slide84.xml"/><Relationship Id="rId5" Type="http://schemas.openxmlformats.org/officeDocument/2006/relationships/slide" Target="../slides/slide7.xml"/><Relationship Id="rId4" Type="http://schemas.openxmlformats.org/officeDocument/2006/relationships/slide" Target="../slides/slide3.xml"/><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56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ym typeface="+mn-ea"/>
              </a:rPr>
              <a:t>第</a:t>
            </a:r>
            <a:fld id="{24130960-09FD-428B-996F-A983EEEB0784}" type="slidenum">
              <a:rPr lang="zh-CN" altLang="en-US" smtClean="0"/>
            </a:fld>
            <a:r>
              <a:rPr lang="zh-CN" altLang="en-US">
                <a:sym typeface="+mn-ea"/>
              </a:rPr>
              <a:t>页，共116页</a:t>
            </a:r>
            <a:endParaRPr lang="zh-CN" altLang="en-US"/>
          </a:p>
        </p:txBody>
      </p:sp>
      <p:sp>
        <p:nvSpPr>
          <p:cNvPr id="4" name="页脚占位符 3"/>
          <p:cNvSpPr>
            <a:spLocks noGrp="1"/>
          </p:cNvSpPr>
          <p:nvPr>
            <p:ph type="ftr" sz="quarter" idx="11"/>
          </p:nvPr>
        </p:nvSpPr>
        <p:spPr/>
        <p:txBody>
          <a:bodyPr/>
          <a:lstStyle/>
          <a:p>
            <a:endParaRPr lang="en-US" dirty="0"/>
          </a:p>
        </p:txBody>
      </p:sp>
      <p:sp>
        <p:nvSpPr>
          <p:cNvPr id="5" name="灯片编号占位符 4"/>
          <p:cNvSpPr>
            <a:spLocks noGrp="1"/>
          </p:cNvSpPr>
          <p:nvPr>
            <p:ph type="sldNum" sz="quarter" idx="12"/>
          </p:nvPr>
        </p:nvSpPr>
        <p:spPr>
          <a:xfrm>
            <a:off x="7070090" y="4693802"/>
            <a:ext cx="2057400" cy="273892"/>
          </a:xfrm>
        </p:spPr>
        <p:txBody>
          <a:bodyPr/>
          <a:lstStyle/>
          <a:p>
            <a:fld id="{48F63A3B-78C7-47BE-AE5E-E10140E04643}" type="slidenum">
              <a:rPr lang="en-US" smtClean="0"/>
            </a:fld>
            <a:endParaRPr lang="en-US" dirty="0"/>
          </a:p>
        </p:txBody>
      </p:sp>
      <p:grpSp>
        <p:nvGrpSpPr>
          <p:cNvPr id="64" name="组合 63"/>
          <p:cNvGrpSpPr/>
          <p:nvPr userDrawn="1"/>
        </p:nvGrpSpPr>
        <p:grpSpPr>
          <a:xfrm>
            <a:off x="0" y="0"/>
            <a:ext cx="194945" cy="5143500"/>
            <a:chOff x="0" y="0"/>
            <a:chExt cx="195150" cy="9144000"/>
          </a:xfrm>
        </p:grpSpPr>
        <p:sp>
          <p:nvSpPr>
            <p:cNvPr id="65" name="矩形 64"/>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6" name="矩形 65"/>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7" name="矩形 66"/>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8" name="矩形 67"/>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pic>
        <p:nvPicPr>
          <p:cNvPr id="8" name="图片 7" descr="东博文化黑"/>
          <p:cNvPicPr>
            <a:picLocks noChangeAspect="1"/>
          </p:cNvPicPr>
          <p:nvPr userDrawn="1"/>
        </p:nvPicPr>
        <p:blipFill>
          <a:blip r:embed="rId2"/>
          <a:stretch>
            <a:fillRect/>
          </a:stretch>
        </p:blipFill>
        <p:spPr>
          <a:xfrm>
            <a:off x="-7620" y="316865"/>
            <a:ext cx="1619885" cy="623570"/>
          </a:xfrm>
          <a:prstGeom prst="rect">
            <a:avLst/>
          </a:prstGeom>
        </p:spPr>
      </p:pic>
      <p:sp useBgFill="1">
        <p:nvSpPr>
          <p:cNvPr id="12" name="燕尾形 8">
            <a:hlinkClick r:id="rId3" action="ppaction://hlinksldjump"/>
          </p:cNvPr>
          <p:cNvSpPr/>
          <p:nvPr userDrawn="1">
            <p:custDataLst>
              <p:tags r:id="rId4"/>
            </p:custDataLst>
          </p:nvPr>
        </p:nvSpPr>
        <p:spPr>
          <a:xfrm>
            <a:off x="5584190" y="4808220"/>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同步精练</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13" name="燕尾形 8">
            <a:hlinkClick r:id="rId5" action="ppaction://hlinksldjump"/>
          </p:cNvPr>
          <p:cNvSpPr/>
          <p:nvPr userDrawn="1">
            <p:custDataLst>
              <p:tags r:id="rId6"/>
            </p:custDataLst>
          </p:nvPr>
        </p:nvSpPr>
        <p:spPr>
          <a:xfrm>
            <a:off x="1722120" y="4808220"/>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考点解读</a:t>
            </a:r>
            <a:endParaRPr lang="zh-CN" altLang="en-US" dirty="0">
              <a:solidFill>
                <a:srgbClr val="FF0000"/>
              </a:solidFill>
              <a:latin typeface="华文行楷" panose="02010800040101010101" pitchFamily="2" charset="-122"/>
              <a:ea typeface="华文行楷" panose="02010800040101010101" pitchFamily="2" charset="-122"/>
            </a:endParaRPr>
          </a:p>
        </p:txBody>
      </p:sp>
      <p:sp>
        <p:nvSpPr>
          <p:cNvPr id="14" name="矩形: 圆角 8">
            <a:hlinkClick r:id="rId5" action="ppaction://hlinksldjump"/>
          </p:cNvPr>
          <p:cNvSpPr/>
          <p:nvPr userDrawn="1">
            <p:custDataLst>
              <p:tags r:id="rId7"/>
            </p:custDataLst>
          </p:nvPr>
        </p:nvSpPr>
        <p:spPr>
          <a:xfrm>
            <a:off x="413385" y="821690"/>
            <a:ext cx="8714105" cy="3946525"/>
          </a:xfrm>
          <a:prstGeom prst="roundRect">
            <a:avLst>
              <a:gd name="adj" fmla="val 745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useBgFill="1">
        <p:nvSpPr>
          <p:cNvPr id="15" name="燕尾形 14">
            <a:hlinkClick r:id="rId8" action="ppaction://hlinksldjump"/>
          </p:cNvPr>
          <p:cNvSpPr/>
          <p:nvPr userDrawn="1">
            <p:custDataLst>
              <p:tags r:id="rId9"/>
            </p:custDataLst>
          </p:nvPr>
        </p:nvSpPr>
        <p:spPr>
          <a:xfrm>
            <a:off x="3028950" y="4808220"/>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知识要点</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16" name="燕尾形 8">
            <a:hlinkClick r:id="rId10" action="ppaction://hlinksldjump"/>
          </p:cNvPr>
          <p:cNvSpPr/>
          <p:nvPr userDrawn="1">
            <p:custDataLst>
              <p:tags r:id="rId11"/>
            </p:custDataLst>
          </p:nvPr>
        </p:nvSpPr>
        <p:spPr>
          <a:xfrm>
            <a:off x="4289425" y="4808220"/>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例题解析</a:t>
            </a:r>
            <a:endParaRPr lang="zh-CN" altLang="zh-CN" dirty="0">
              <a:solidFill>
                <a:srgbClr val="FF0000"/>
              </a:solidFill>
              <a:latin typeface="华文行楷" panose="02010800040101010101" pitchFamily="2" charset="-122"/>
              <a:ea typeface="华文行楷" panose="02010800040101010101" pitchFamily="2" charset="-122"/>
            </a:endParaRPr>
          </a:p>
        </p:txBody>
      </p:sp>
      <p:pic>
        <p:nvPicPr>
          <p:cNvPr id="34" name="图片 33" descr="图形用户界面, 应用程序, Teams&#10;&#10;描述已自动生成"/>
          <p:cNvPicPr>
            <a:picLocks noChangeAspect="1"/>
          </p:cNvPicPr>
          <p:nvPr userDrawn="1">
            <p:custDataLst>
              <p:tags r:id="rId12"/>
            </p:custDataLst>
          </p:nvPr>
        </p:nvPicPr>
        <p:blipFill>
          <a:blip r:embed="rId13" cstate="print">
            <a:extLst>
              <a:ext uri="{28A0092B-C50C-407E-A947-70E740481C1C}">
                <a14:useLocalDpi xmlns:a14="http://schemas.microsoft.com/office/drawing/2010/main" val="0"/>
              </a:ext>
            </a:extLst>
          </a:blip>
          <a:stretch>
            <a:fillRect/>
          </a:stretch>
        </p:blipFill>
        <p:spPr>
          <a:xfrm>
            <a:off x="8175625" y="143510"/>
            <a:ext cx="1061720" cy="796925"/>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7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ym typeface="+mn-ea"/>
              </a:rPr>
              <a:t>第</a:t>
            </a:r>
            <a:fld id="{24130960-09FD-428B-996F-A983EEEB0784}" type="slidenum">
              <a:rPr lang="zh-CN" altLang="en-US" smtClean="0"/>
            </a:fld>
            <a:r>
              <a:rPr lang="zh-CN" altLang="en-US">
                <a:sym typeface="+mn-ea"/>
              </a:rPr>
              <a:t>页，共116页</a:t>
            </a:r>
            <a:endParaRPr lang="zh-CN" altLang="en-US"/>
          </a:p>
        </p:txBody>
      </p:sp>
      <p:sp>
        <p:nvSpPr>
          <p:cNvPr id="4" name="页脚占位符 3"/>
          <p:cNvSpPr>
            <a:spLocks noGrp="1"/>
          </p:cNvSpPr>
          <p:nvPr>
            <p:ph type="ftr" sz="quarter" idx="11"/>
          </p:nvPr>
        </p:nvSpPr>
        <p:spPr/>
        <p:txBody>
          <a:bodyPr/>
          <a:lstStyle/>
          <a:p>
            <a:endParaRPr lang="en-US" dirty="0"/>
          </a:p>
        </p:txBody>
      </p:sp>
      <p:sp>
        <p:nvSpPr>
          <p:cNvPr id="5" name="灯片编号占位符 4"/>
          <p:cNvSpPr>
            <a:spLocks noGrp="1"/>
          </p:cNvSpPr>
          <p:nvPr>
            <p:ph type="sldNum" sz="quarter" idx="12"/>
          </p:nvPr>
        </p:nvSpPr>
        <p:spPr>
          <a:xfrm>
            <a:off x="7070090" y="4693802"/>
            <a:ext cx="2057400" cy="273892"/>
          </a:xfrm>
        </p:spPr>
        <p:txBody>
          <a:bodyPr/>
          <a:lstStyle/>
          <a:p>
            <a:fld id="{48F63A3B-78C7-47BE-AE5E-E10140E04643}" type="slidenum">
              <a:rPr lang="en-US" smtClean="0"/>
            </a:fld>
            <a:endParaRPr lang="en-US" dirty="0"/>
          </a:p>
        </p:txBody>
      </p:sp>
      <p:grpSp>
        <p:nvGrpSpPr>
          <p:cNvPr id="64" name="组合 63"/>
          <p:cNvGrpSpPr/>
          <p:nvPr userDrawn="1"/>
        </p:nvGrpSpPr>
        <p:grpSpPr>
          <a:xfrm>
            <a:off x="0" y="0"/>
            <a:ext cx="194945" cy="5143500"/>
            <a:chOff x="0" y="0"/>
            <a:chExt cx="195150" cy="9144000"/>
          </a:xfrm>
        </p:grpSpPr>
        <p:sp>
          <p:nvSpPr>
            <p:cNvPr id="65" name="矩形 64"/>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6" name="矩形 65"/>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7" name="矩形 66"/>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8" name="矩形 67"/>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pic>
        <p:nvPicPr>
          <p:cNvPr id="8" name="图片 7" descr="东博文化黑"/>
          <p:cNvPicPr>
            <a:picLocks noChangeAspect="1"/>
          </p:cNvPicPr>
          <p:nvPr userDrawn="1"/>
        </p:nvPicPr>
        <p:blipFill>
          <a:blip r:embed="rId2"/>
          <a:stretch>
            <a:fillRect/>
          </a:stretch>
        </p:blipFill>
        <p:spPr>
          <a:xfrm>
            <a:off x="-7620" y="316865"/>
            <a:ext cx="1619885" cy="623570"/>
          </a:xfrm>
          <a:prstGeom prst="rect">
            <a:avLst/>
          </a:prstGeom>
        </p:spPr>
      </p:pic>
      <p:sp useBgFill="1">
        <p:nvSpPr>
          <p:cNvPr id="12" name="燕尾形 8">
            <a:hlinkClick r:id="" action="ppaction://noaction"/>
          </p:cNvPr>
          <p:cNvSpPr/>
          <p:nvPr userDrawn="1">
            <p:custDataLst>
              <p:tags r:id="rId3"/>
            </p:custDataLst>
          </p:nvPr>
        </p:nvSpPr>
        <p:spPr>
          <a:xfrm>
            <a:off x="5584190" y="4808220"/>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同步精练</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13" name="燕尾形 8">
            <a:hlinkClick r:id="" action="ppaction://noaction"/>
          </p:cNvPr>
          <p:cNvSpPr/>
          <p:nvPr userDrawn="1">
            <p:custDataLst>
              <p:tags r:id="rId4"/>
            </p:custDataLst>
          </p:nvPr>
        </p:nvSpPr>
        <p:spPr>
          <a:xfrm>
            <a:off x="1722120" y="4808220"/>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考点解读</a:t>
            </a:r>
            <a:endParaRPr lang="zh-CN" altLang="en-US" dirty="0">
              <a:solidFill>
                <a:srgbClr val="FF0000"/>
              </a:solidFill>
              <a:latin typeface="华文行楷" panose="02010800040101010101" pitchFamily="2" charset="-122"/>
              <a:ea typeface="华文行楷" panose="02010800040101010101" pitchFamily="2" charset="-122"/>
            </a:endParaRPr>
          </a:p>
        </p:txBody>
      </p:sp>
      <p:sp>
        <p:nvSpPr>
          <p:cNvPr id="14" name="矩形: 圆角 8">
            <a:hlinkClick r:id="" action="ppaction://noaction"/>
          </p:cNvPr>
          <p:cNvSpPr/>
          <p:nvPr userDrawn="1">
            <p:custDataLst>
              <p:tags r:id="rId5"/>
            </p:custDataLst>
          </p:nvPr>
        </p:nvSpPr>
        <p:spPr>
          <a:xfrm>
            <a:off x="413385" y="821690"/>
            <a:ext cx="8714105" cy="3946525"/>
          </a:xfrm>
          <a:prstGeom prst="roundRect">
            <a:avLst>
              <a:gd name="adj" fmla="val 745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useBgFill="1">
        <p:nvSpPr>
          <p:cNvPr id="15" name="燕尾形 14">
            <a:hlinkClick r:id="" action="ppaction://noaction"/>
          </p:cNvPr>
          <p:cNvSpPr/>
          <p:nvPr userDrawn="1">
            <p:custDataLst>
              <p:tags r:id="rId6"/>
            </p:custDataLst>
          </p:nvPr>
        </p:nvSpPr>
        <p:spPr>
          <a:xfrm>
            <a:off x="3028950" y="4808220"/>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知识要点</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16" name="燕尾形 8">
            <a:hlinkClick r:id="" action="ppaction://noaction"/>
          </p:cNvPr>
          <p:cNvSpPr/>
          <p:nvPr userDrawn="1">
            <p:custDataLst>
              <p:tags r:id="rId7"/>
            </p:custDataLst>
          </p:nvPr>
        </p:nvSpPr>
        <p:spPr>
          <a:xfrm>
            <a:off x="4289425" y="4808220"/>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例题解析</a:t>
            </a:r>
            <a:endParaRPr lang="zh-CN" altLang="zh-CN" dirty="0">
              <a:solidFill>
                <a:srgbClr val="FF0000"/>
              </a:solidFill>
              <a:latin typeface="华文行楷" panose="02010800040101010101" pitchFamily="2" charset="-122"/>
              <a:ea typeface="华文行楷" panose="02010800040101010101" pitchFamily="2" charset="-122"/>
            </a:endParaRPr>
          </a:p>
        </p:txBody>
      </p:sp>
      <p:pic>
        <p:nvPicPr>
          <p:cNvPr id="34" name="图片 33" descr="图形用户界面, 应用程序, Teams&#10;&#10;描述已自动生成"/>
          <p:cNvPicPr>
            <a:picLocks noChangeAspect="1"/>
          </p:cNvPicPr>
          <p:nvPr userDrawn="1">
            <p:custDataLst>
              <p:tags r:id="rId8"/>
            </p:custDataLst>
          </p:nvPr>
        </p:nvPicPr>
        <p:blipFill>
          <a:blip r:embed="rId9" cstate="print">
            <a:extLst>
              <a:ext uri="{28A0092B-C50C-407E-A947-70E740481C1C}">
                <a14:useLocalDpi xmlns:a14="http://schemas.microsoft.com/office/drawing/2010/main" val="0"/>
              </a:ext>
            </a:extLst>
          </a:blip>
          <a:stretch>
            <a:fillRect/>
          </a:stretch>
        </p:blipFill>
        <p:spPr>
          <a:xfrm>
            <a:off x="8175625" y="143510"/>
            <a:ext cx="1061720" cy="796925"/>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38" name="矩形 37"/>
          <p:cNvSpPr/>
          <p:nvPr userDrawn="1"/>
        </p:nvSpPr>
        <p:spPr>
          <a:xfrm>
            <a:off x="-9525" y="7620"/>
            <a:ext cx="9153525" cy="5136515"/>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灯片编号占位符 13"/>
          <p:cNvSpPr>
            <a:spLocks noGrp="1"/>
          </p:cNvSpPr>
          <p:nvPr>
            <p:ph type="sldNum" sz="quarter" idx="4"/>
          </p:nvPr>
        </p:nvSpPr>
        <p:spPr>
          <a:xfrm>
            <a:off x="7289800" y="4759960"/>
            <a:ext cx="1854200" cy="273685"/>
          </a:xfrm>
          <a:prstGeom prst="rect">
            <a:avLst/>
          </a:prstGeom>
        </p:spPr>
        <p:txBody>
          <a:bodyPr vert="horz" lIns="91440" tIns="45720" rIns="91440" bIns="45720" rtlCol="0" anchor="ctr"/>
          <a:lstStyle>
            <a:lvl1pPr algn="r">
              <a:defRPr sz="1600">
                <a:solidFill>
                  <a:schemeClr val="tx1"/>
                </a:solidFill>
                <a:latin typeface="华文行楷" panose="02010800040101010101" pitchFamily="2" charset="-122"/>
                <a:ea typeface="华文行楷" panose="02010800040101010101" pitchFamily="2" charset="-122"/>
              </a:defRPr>
            </a:lvl1pPr>
          </a:lstStyle>
          <a:p>
            <a:r>
              <a:rPr lang="zh-CN" altLang="en-US"/>
              <a:t>第</a:t>
            </a:r>
            <a:fld id="{24130960-09FD-428B-996F-A983EEEB0784}" type="slidenum">
              <a:rPr lang="zh-CN" altLang="en-US" smtClean="0"/>
            </a:fld>
            <a:r>
              <a:rPr lang="zh-CN" altLang="en-US"/>
              <a:t>页，共116页</a:t>
            </a:r>
            <a:endParaRPr lang="zh-CN" altLang="en-US" dirty="0"/>
          </a:p>
        </p:txBody>
      </p:sp>
      <p:sp useBgFill="1">
        <p:nvSpPr>
          <p:cNvPr id="23" name="燕尾形 8">
            <a:hlinkClick r:id="rId2" action="ppaction://hlinksldjump"/>
          </p:cNvPr>
          <p:cNvSpPr/>
          <p:nvPr userDrawn="1"/>
        </p:nvSpPr>
        <p:spPr>
          <a:xfrm>
            <a:off x="1908175" y="479615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rgbClr val="FF0000"/>
                </a:solidFill>
                <a:latin typeface="华文行楷" panose="02010800040101010101" pitchFamily="2" charset="-122"/>
                <a:ea typeface="华文行楷" panose="02010800040101010101" pitchFamily="2" charset="-122"/>
              </a:rPr>
              <a:t>考点解读</a:t>
            </a:r>
            <a:endParaRPr lang="zh-CN" altLang="en-US" dirty="0">
              <a:solidFill>
                <a:srgbClr val="FF0000"/>
              </a:solidFill>
              <a:latin typeface="华文行楷" panose="02010800040101010101" pitchFamily="2" charset="-122"/>
              <a:ea typeface="华文行楷" panose="02010800040101010101" pitchFamily="2" charset="-122"/>
            </a:endParaRPr>
          </a:p>
        </p:txBody>
      </p:sp>
      <p:sp>
        <p:nvSpPr>
          <p:cNvPr id="7" name="文本框 6"/>
          <p:cNvSpPr txBox="1"/>
          <p:nvPr userDrawn="1"/>
        </p:nvSpPr>
        <p:spPr>
          <a:xfrm>
            <a:off x="1609725" y="42545"/>
            <a:ext cx="6020435" cy="583565"/>
          </a:xfrm>
          <a:prstGeom prst="rect">
            <a:avLst/>
          </a:prstGeom>
          <a:noFill/>
        </p:spPr>
        <p:txBody>
          <a:bodyPr wrap="square" rtlCol="0">
            <a:spAutoFit/>
          </a:bodyPr>
          <a:p>
            <a:pPr algn="ctr"/>
            <a:r>
              <a:rPr 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第五章</a:t>
            </a:r>
            <a:r>
              <a:rPr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　</a:t>
            </a:r>
            <a:r>
              <a:rPr 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形容词和副词</a:t>
            </a:r>
            <a:endParaRPr lang="zh-CN" sz="3200" dirty="0">
              <a:solidFill>
                <a:schemeClr val="tx1"/>
              </a:solidFill>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endParaRPr>
          </a:p>
        </p:txBody>
      </p:sp>
      <p:grpSp>
        <p:nvGrpSpPr>
          <p:cNvPr id="17" name="组合 16"/>
          <p:cNvGrpSpPr/>
          <p:nvPr userDrawn="1"/>
        </p:nvGrpSpPr>
        <p:grpSpPr>
          <a:xfrm flipV="1">
            <a:off x="8890" y="-9525"/>
            <a:ext cx="76200" cy="4723130"/>
            <a:chOff x="0" y="0"/>
            <a:chExt cx="195150" cy="9144000"/>
          </a:xfrm>
        </p:grpSpPr>
        <p:sp>
          <p:nvSpPr>
            <p:cNvPr id="18" name="矩形 17"/>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矩形 18"/>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0" name="矩形 19"/>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矩形 20"/>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2" name="矩形: 圆角 8"/>
          <p:cNvSpPr/>
          <p:nvPr userDrawn="1"/>
        </p:nvSpPr>
        <p:spPr>
          <a:xfrm>
            <a:off x="203200" y="626110"/>
            <a:ext cx="8714105" cy="4027170"/>
          </a:xfrm>
          <a:prstGeom prst="roundRect">
            <a:avLst>
              <a:gd name="adj" fmla="val 745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useBgFill="1">
        <p:nvSpPr>
          <p:cNvPr id="3" name="燕尾形 8">
            <a:hlinkClick r:id="rId3" action="ppaction://hlinksldjump"/>
          </p:cNvPr>
          <p:cNvSpPr/>
          <p:nvPr userDrawn="1"/>
        </p:nvSpPr>
        <p:spPr>
          <a:xfrm>
            <a:off x="3117215" y="479615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知识要点</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6" name="燕尾形 8">
            <a:hlinkClick r:id="rId4" action="ppaction://hlinksldjump"/>
          </p:cNvPr>
          <p:cNvSpPr/>
          <p:nvPr userDrawn="1"/>
        </p:nvSpPr>
        <p:spPr>
          <a:xfrm>
            <a:off x="4441190" y="479615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例题解析</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4" name="燕尾形 8">
            <a:hlinkClick r:id="rId5" action="ppaction://hlinksldjump"/>
          </p:cNvPr>
          <p:cNvSpPr/>
          <p:nvPr userDrawn="1"/>
        </p:nvSpPr>
        <p:spPr>
          <a:xfrm>
            <a:off x="5741670" y="479615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同步精练</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9" name="燕尾形 8">
            <a:hlinkClick r:id="rId6" action="ppaction://hlinksldjump"/>
          </p:cNvPr>
          <p:cNvSpPr/>
          <p:nvPr userDrawn="1"/>
        </p:nvSpPr>
        <p:spPr>
          <a:xfrm>
            <a:off x="3117215" y="479615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知识要点</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10" name="燕尾形 8">
            <a:hlinkClick r:id="rId7" action="ppaction://hlinksldjump"/>
          </p:cNvPr>
          <p:cNvSpPr/>
          <p:nvPr userDrawn="1"/>
        </p:nvSpPr>
        <p:spPr>
          <a:xfrm>
            <a:off x="4441190" y="479615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例题解析</a:t>
            </a:r>
            <a:endParaRPr lang="zh-CN" altLang="zh-CN" dirty="0">
              <a:solidFill>
                <a:srgbClr val="FF0000"/>
              </a:solidFill>
              <a:latin typeface="华文行楷" panose="02010800040101010101" pitchFamily="2" charset="-122"/>
              <a:ea typeface="华文行楷" panose="02010800040101010101" pitchFamily="2" charset="-122"/>
            </a:endParaRPr>
          </a:p>
        </p:txBody>
      </p:sp>
      <p:pic>
        <p:nvPicPr>
          <p:cNvPr id="34" name="图片 33" descr="图形用户界面, 应用程序, Teams&#10;&#10;描述已自动生成"/>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8010525" y="-78105"/>
            <a:ext cx="1061720" cy="796925"/>
          </a:xfrm>
          <a:prstGeom prst="rect">
            <a:avLst/>
          </a:prstGeom>
        </p:spPr>
      </p:pic>
      <p:pic>
        <p:nvPicPr>
          <p:cNvPr id="32" name="图片 31" descr="东博文化黑"/>
          <p:cNvPicPr>
            <a:picLocks noChangeAspect="1"/>
          </p:cNvPicPr>
          <p:nvPr userDrawn="1"/>
        </p:nvPicPr>
        <p:blipFill>
          <a:blip r:embed="rId9"/>
          <a:stretch>
            <a:fillRect/>
          </a:stretch>
        </p:blipFill>
        <p:spPr>
          <a:xfrm>
            <a:off x="-10160" y="8255"/>
            <a:ext cx="1619885" cy="623570"/>
          </a:xfrm>
          <a:prstGeom prst="rect">
            <a:avLst/>
          </a:prstGeom>
        </p:spPr>
      </p:pic>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灯片编号占位符 13"/>
          <p:cNvSpPr>
            <a:spLocks noGrp="1"/>
          </p:cNvSpPr>
          <p:nvPr>
            <p:ph type="sldNum" sz="quarter" idx="4"/>
          </p:nvPr>
        </p:nvSpPr>
        <p:spPr>
          <a:xfrm>
            <a:off x="7400925" y="4809490"/>
            <a:ext cx="1854200" cy="273685"/>
          </a:xfrm>
          <a:prstGeom prst="rect">
            <a:avLst/>
          </a:prstGeom>
        </p:spPr>
        <p:txBody>
          <a:bodyPr vert="horz" lIns="91440" tIns="45720" rIns="91440" bIns="45720" rtlCol="0" anchor="ctr"/>
          <a:lstStyle>
            <a:lvl1pPr algn="r">
              <a:defRPr sz="1600">
                <a:solidFill>
                  <a:schemeClr val="tx1"/>
                </a:solidFill>
                <a:latin typeface="华文行楷" panose="02010800040101010101" pitchFamily="2" charset="-122"/>
                <a:ea typeface="华文行楷" panose="02010800040101010101" pitchFamily="2" charset="-122"/>
              </a:defRPr>
            </a:lvl1pPr>
          </a:lstStyle>
          <a:p>
            <a:r>
              <a:rPr lang="zh-CN" altLang="en-US"/>
              <a:t>第</a:t>
            </a:r>
            <a:fld id="{24130960-09FD-428B-996F-A983EEEB0784}" type="slidenum">
              <a:rPr lang="zh-CN" altLang="en-US" smtClean="0"/>
            </a:fld>
            <a:r>
              <a:rPr lang="zh-CN" altLang="en-US"/>
              <a:t>页，共116页</a:t>
            </a:r>
            <a:endParaRPr lang="zh-CN" altLang="en-US" dirty="0"/>
          </a:p>
        </p:txBody>
      </p:sp>
      <p:sp>
        <p:nvSpPr>
          <p:cNvPr id="7" name="文本框 6"/>
          <p:cNvSpPr txBox="1"/>
          <p:nvPr userDrawn="1"/>
        </p:nvSpPr>
        <p:spPr>
          <a:xfrm>
            <a:off x="1609725" y="42545"/>
            <a:ext cx="6020435" cy="583565"/>
          </a:xfrm>
          <a:prstGeom prst="rect">
            <a:avLst/>
          </a:prstGeom>
          <a:noFill/>
        </p:spPr>
        <p:txBody>
          <a:bodyPr wrap="square" rtlCol="0">
            <a:spAutoFit/>
          </a:bodyPr>
          <a:p>
            <a:pPr algn="ctr"/>
            <a:r>
              <a:rPr 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第五章</a:t>
            </a:r>
            <a:r>
              <a:rPr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　</a:t>
            </a:r>
            <a:r>
              <a:rPr 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形容词和副词</a:t>
            </a:r>
            <a:endParaRPr sz="3200" dirty="0">
              <a:solidFill>
                <a:schemeClr val="tx1"/>
              </a:solidFill>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endParaRPr>
          </a:p>
        </p:txBody>
      </p:sp>
      <p:grpSp>
        <p:nvGrpSpPr>
          <p:cNvPr id="17" name="组合 16"/>
          <p:cNvGrpSpPr/>
          <p:nvPr userDrawn="1"/>
        </p:nvGrpSpPr>
        <p:grpSpPr>
          <a:xfrm flipV="1">
            <a:off x="8890" y="-9525"/>
            <a:ext cx="76200" cy="4723130"/>
            <a:chOff x="0" y="0"/>
            <a:chExt cx="195150" cy="9144000"/>
          </a:xfrm>
        </p:grpSpPr>
        <p:sp>
          <p:nvSpPr>
            <p:cNvPr id="18" name="矩形 17"/>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矩形 18"/>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0" name="矩形 19"/>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矩形 20"/>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useBgFill="1">
        <p:nvSpPr>
          <p:cNvPr id="6" name="燕尾形 8">
            <a:hlinkClick r:id="rId2" action="ppaction://hlinksldjump"/>
          </p:cNvPr>
          <p:cNvSpPr/>
          <p:nvPr userDrawn="1"/>
        </p:nvSpPr>
        <p:spPr>
          <a:xfrm>
            <a:off x="244284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考点解读</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8" name="燕尾形 8">
            <a:hlinkClick r:id="rId3" action="ppaction://hlinksldjump"/>
          </p:cNvPr>
          <p:cNvSpPr/>
          <p:nvPr userDrawn="1"/>
        </p:nvSpPr>
        <p:spPr>
          <a:xfrm>
            <a:off x="361061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rgbClr val="FF0000"/>
                </a:solidFill>
                <a:latin typeface="华文行楷" panose="02010800040101010101" pitchFamily="2" charset="-122"/>
                <a:ea typeface="华文行楷" panose="02010800040101010101" pitchFamily="2" charset="-122"/>
              </a:rPr>
              <a:t>知识要点</a:t>
            </a:r>
            <a:endParaRPr lang="zh-CN" altLang="en-US" dirty="0">
              <a:solidFill>
                <a:srgbClr val="FF0000"/>
              </a:solidFill>
              <a:latin typeface="华文行楷" panose="02010800040101010101" pitchFamily="2" charset="-122"/>
              <a:ea typeface="华文行楷" panose="02010800040101010101" pitchFamily="2" charset="-122"/>
            </a:endParaRPr>
          </a:p>
        </p:txBody>
      </p:sp>
      <p:sp useBgFill="1">
        <p:nvSpPr>
          <p:cNvPr id="9" name="燕尾形 8">
            <a:hlinkClick r:id="rId4" action="ppaction://hlinksldjump"/>
          </p:cNvPr>
          <p:cNvSpPr/>
          <p:nvPr userDrawn="1"/>
        </p:nvSpPr>
        <p:spPr>
          <a:xfrm>
            <a:off x="477837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例题解析</a:t>
            </a:r>
            <a:endParaRPr lang="zh-CN" altLang="en-US" dirty="0">
              <a:solidFill>
                <a:schemeClr val="tx1">
                  <a:lumMod val="65000"/>
                  <a:lumOff val="35000"/>
                </a:schemeClr>
              </a:solidFill>
              <a:latin typeface="华文行楷" panose="02010800040101010101" pitchFamily="2" charset="-122"/>
              <a:ea typeface="华文行楷" panose="02010800040101010101" pitchFamily="2" charset="-122"/>
            </a:endParaRPr>
          </a:p>
        </p:txBody>
      </p:sp>
      <p:sp useBgFill="1">
        <p:nvSpPr>
          <p:cNvPr id="3" name="燕尾形 2">
            <a:hlinkClick r:id="rId5" action="ppaction://hlinksldjump"/>
          </p:cNvPr>
          <p:cNvSpPr/>
          <p:nvPr userDrawn="1"/>
        </p:nvSpPr>
        <p:spPr>
          <a:xfrm>
            <a:off x="608711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同步精练</a:t>
            </a:r>
            <a:endParaRPr lang="zh-CN" altLang="en-US" dirty="0">
              <a:solidFill>
                <a:schemeClr val="tx1">
                  <a:lumMod val="65000"/>
                  <a:lumOff val="35000"/>
                </a:schemeClr>
              </a:solidFill>
              <a:latin typeface="华文行楷" panose="02010800040101010101" pitchFamily="2" charset="-122"/>
              <a:ea typeface="华文行楷" panose="02010800040101010101" pitchFamily="2" charset="-122"/>
            </a:endParaRPr>
          </a:p>
        </p:txBody>
      </p:sp>
      <p:sp>
        <p:nvSpPr>
          <p:cNvPr id="2" name="矩形: 圆角 8"/>
          <p:cNvSpPr/>
          <p:nvPr userDrawn="1"/>
        </p:nvSpPr>
        <p:spPr>
          <a:xfrm>
            <a:off x="203200" y="631825"/>
            <a:ext cx="8714105" cy="4027170"/>
          </a:xfrm>
          <a:prstGeom prst="roundRect">
            <a:avLst>
              <a:gd name="adj" fmla="val 745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34" name="图片 33" descr="图形用户界面, 应用程序, Teams&#10;&#10;描述已自动生成"/>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7989570" y="-9525"/>
            <a:ext cx="1061720" cy="796925"/>
          </a:xfrm>
          <a:prstGeom prst="rect">
            <a:avLst/>
          </a:prstGeom>
        </p:spPr>
      </p:pic>
      <p:pic>
        <p:nvPicPr>
          <p:cNvPr id="32" name="图片 31" descr="东博文化黑"/>
          <p:cNvPicPr>
            <a:picLocks noChangeAspect="1"/>
          </p:cNvPicPr>
          <p:nvPr userDrawn="1"/>
        </p:nvPicPr>
        <p:blipFill>
          <a:blip r:embed="rId7"/>
          <a:stretch>
            <a:fillRect/>
          </a:stretch>
        </p:blipFill>
        <p:spPr>
          <a:xfrm>
            <a:off x="-10160" y="8255"/>
            <a:ext cx="1619885" cy="623570"/>
          </a:xfrm>
          <a:prstGeom prst="rect">
            <a:avLst/>
          </a:prstGeom>
        </p:spPr>
      </p:pic>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灯片编号占位符 13"/>
          <p:cNvSpPr>
            <a:spLocks noGrp="1"/>
          </p:cNvSpPr>
          <p:nvPr>
            <p:ph type="sldNum" sz="quarter" idx="4"/>
          </p:nvPr>
        </p:nvSpPr>
        <p:spPr>
          <a:xfrm>
            <a:off x="7408545" y="4759960"/>
            <a:ext cx="1854200" cy="273685"/>
          </a:xfrm>
          <a:prstGeom prst="rect">
            <a:avLst/>
          </a:prstGeom>
        </p:spPr>
        <p:txBody>
          <a:bodyPr vert="horz" lIns="91440" tIns="45720" rIns="91440" bIns="45720" rtlCol="0" anchor="ctr"/>
          <a:lstStyle>
            <a:lvl1pPr algn="r">
              <a:defRPr sz="1600">
                <a:solidFill>
                  <a:schemeClr val="tx1"/>
                </a:solidFill>
                <a:latin typeface="华文行楷" panose="02010800040101010101" pitchFamily="2" charset="-122"/>
                <a:ea typeface="华文行楷" panose="02010800040101010101" pitchFamily="2" charset="-122"/>
              </a:defRPr>
            </a:lvl1pPr>
          </a:lstStyle>
          <a:p>
            <a:r>
              <a:rPr lang="zh-CN" altLang="en-US"/>
              <a:t>第</a:t>
            </a:r>
            <a:fld id="{24130960-09FD-428B-996F-A983EEEB0784}" type="slidenum">
              <a:rPr lang="zh-CN" altLang="en-US" smtClean="0"/>
            </a:fld>
            <a:r>
              <a:rPr lang="zh-CN" altLang="en-US"/>
              <a:t>页，共116页</a:t>
            </a:r>
            <a:endParaRPr lang="zh-CN" altLang="en-US" dirty="0"/>
          </a:p>
        </p:txBody>
      </p:sp>
      <p:sp>
        <p:nvSpPr>
          <p:cNvPr id="7" name="文本框 6"/>
          <p:cNvSpPr txBox="1"/>
          <p:nvPr userDrawn="1"/>
        </p:nvSpPr>
        <p:spPr>
          <a:xfrm>
            <a:off x="1609725" y="42545"/>
            <a:ext cx="6020435" cy="583565"/>
          </a:xfrm>
          <a:prstGeom prst="rect">
            <a:avLst/>
          </a:prstGeom>
          <a:noFill/>
        </p:spPr>
        <p:txBody>
          <a:bodyPr wrap="square" rtlCol="0">
            <a:spAutoFit/>
          </a:bodyPr>
          <a:p>
            <a:pPr algn="ctr"/>
            <a:r>
              <a:rPr 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第五章</a:t>
            </a:r>
            <a:r>
              <a:rPr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　</a:t>
            </a:r>
            <a:r>
              <a:rPr 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形容词和副词</a:t>
            </a:r>
            <a:endParaRPr sz="3200" dirty="0">
              <a:solidFill>
                <a:schemeClr val="tx1"/>
              </a:solidFill>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endParaRPr>
          </a:p>
        </p:txBody>
      </p:sp>
      <p:grpSp>
        <p:nvGrpSpPr>
          <p:cNvPr id="17" name="组合 16"/>
          <p:cNvGrpSpPr/>
          <p:nvPr userDrawn="1"/>
        </p:nvGrpSpPr>
        <p:grpSpPr>
          <a:xfrm flipV="1">
            <a:off x="8890" y="-9525"/>
            <a:ext cx="76200" cy="4723130"/>
            <a:chOff x="0" y="0"/>
            <a:chExt cx="195150" cy="9144000"/>
          </a:xfrm>
        </p:grpSpPr>
        <p:sp>
          <p:nvSpPr>
            <p:cNvPr id="18" name="矩形 17"/>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矩形 18"/>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0" name="矩形 19"/>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矩形 20"/>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2" name="矩形: 圆角 8"/>
          <p:cNvSpPr/>
          <p:nvPr userDrawn="1"/>
        </p:nvSpPr>
        <p:spPr>
          <a:xfrm>
            <a:off x="203200" y="631825"/>
            <a:ext cx="8714105" cy="4027170"/>
          </a:xfrm>
          <a:prstGeom prst="roundRect">
            <a:avLst>
              <a:gd name="adj" fmla="val 745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useBgFill="1">
        <p:nvSpPr>
          <p:cNvPr id="6" name="燕尾形 8">
            <a:hlinkClick r:id="rId2" action="ppaction://hlinksldjump"/>
          </p:cNvPr>
          <p:cNvSpPr/>
          <p:nvPr userDrawn="1"/>
        </p:nvSpPr>
        <p:spPr>
          <a:xfrm>
            <a:off x="244284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buClrTx/>
              <a:buSzTx/>
              <a:buFontTx/>
            </a:pPr>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考点解读</a:t>
            </a:r>
            <a:endParaRPr lang="zh-CN" altLang="en-US" dirty="0">
              <a:solidFill>
                <a:schemeClr val="tx1">
                  <a:lumMod val="65000"/>
                  <a:lumOff val="35000"/>
                </a:schemeClr>
              </a:solidFill>
              <a:latin typeface="华文行楷" panose="02010800040101010101" pitchFamily="2" charset="-122"/>
              <a:ea typeface="华文行楷" panose="02010800040101010101" pitchFamily="2" charset="-122"/>
            </a:endParaRPr>
          </a:p>
        </p:txBody>
      </p:sp>
      <p:sp useBgFill="1">
        <p:nvSpPr>
          <p:cNvPr id="8" name="燕尾形 8">
            <a:hlinkClick r:id="rId3" action="ppaction://hlinksldjump"/>
          </p:cNvPr>
          <p:cNvSpPr/>
          <p:nvPr userDrawn="1"/>
        </p:nvSpPr>
        <p:spPr>
          <a:xfrm>
            <a:off x="361061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知识要点</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9" name="燕尾形 8">
            <a:hlinkClick r:id="rId4" action="ppaction://hlinksldjump"/>
          </p:cNvPr>
          <p:cNvSpPr/>
          <p:nvPr userDrawn="1"/>
        </p:nvSpPr>
        <p:spPr>
          <a:xfrm>
            <a:off x="477837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rgbClr val="FF0000"/>
                </a:solidFill>
                <a:latin typeface="华文行楷" panose="02010800040101010101" pitchFamily="2" charset="-122"/>
                <a:ea typeface="华文行楷" panose="02010800040101010101" pitchFamily="2" charset="-122"/>
              </a:rPr>
              <a:t>例题解析</a:t>
            </a:r>
            <a:endParaRPr lang="zh-CN" altLang="en-US" dirty="0">
              <a:solidFill>
                <a:srgbClr val="FF0000"/>
              </a:solidFill>
              <a:latin typeface="华文行楷" panose="02010800040101010101" pitchFamily="2" charset="-122"/>
              <a:ea typeface="华文行楷" panose="02010800040101010101" pitchFamily="2" charset="-122"/>
            </a:endParaRPr>
          </a:p>
        </p:txBody>
      </p:sp>
      <p:sp useBgFill="1">
        <p:nvSpPr>
          <p:cNvPr id="3" name="燕尾形 2">
            <a:hlinkClick r:id="rId5" action="ppaction://hlinksldjump"/>
          </p:cNvPr>
          <p:cNvSpPr/>
          <p:nvPr userDrawn="1"/>
        </p:nvSpPr>
        <p:spPr>
          <a:xfrm>
            <a:off x="607949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同步精练</a:t>
            </a:r>
            <a:endParaRPr lang="zh-CN" altLang="en-US" dirty="0">
              <a:solidFill>
                <a:schemeClr val="tx1">
                  <a:lumMod val="65000"/>
                  <a:lumOff val="35000"/>
                </a:schemeClr>
              </a:solidFill>
              <a:latin typeface="华文行楷" panose="02010800040101010101" pitchFamily="2" charset="-122"/>
              <a:ea typeface="华文行楷" panose="02010800040101010101" pitchFamily="2" charset="-122"/>
            </a:endParaRPr>
          </a:p>
        </p:txBody>
      </p:sp>
      <p:pic>
        <p:nvPicPr>
          <p:cNvPr id="34" name="图片 33" descr="图形用户界面, 应用程序, Teams&#10;&#10;描述已自动生成"/>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7998460" y="0"/>
            <a:ext cx="1061720" cy="796925"/>
          </a:xfrm>
          <a:prstGeom prst="rect">
            <a:avLst/>
          </a:prstGeom>
        </p:spPr>
      </p:pic>
      <p:pic>
        <p:nvPicPr>
          <p:cNvPr id="32" name="图片 31" descr="东博文化黑"/>
          <p:cNvPicPr>
            <a:picLocks noChangeAspect="1"/>
          </p:cNvPicPr>
          <p:nvPr userDrawn="1"/>
        </p:nvPicPr>
        <p:blipFill>
          <a:blip r:embed="rId7"/>
          <a:stretch>
            <a:fillRect/>
          </a:stretch>
        </p:blipFill>
        <p:spPr>
          <a:xfrm>
            <a:off x="-10160" y="8255"/>
            <a:ext cx="1619885" cy="623570"/>
          </a:xfrm>
          <a:prstGeom prst="rect">
            <a:avLst/>
          </a:prstGeom>
        </p:spPr>
      </p:pic>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灯片编号占位符 13"/>
          <p:cNvSpPr>
            <a:spLocks noGrp="1"/>
          </p:cNvSpPr>
          <p:nvPr>
            <p:ph type="sldNum" sz="quarter" idx="4"/>
          </p:nvPr>
        </p:nvSpPr>
        <p:spPr>
          <a:xfrm>
            <a:off x="7289800" y="4759960"/>
            <a:ext cx="1854200" cy="273685"/>
          </a:xfrm>
          <a:prstGeom prst="rect">
            <a:avLst/>
          </a:prstGeom>
        </p:spPr>
        <p:txBody>
          <a:bodyPr vert="horz" lIns="91440" tIns="45720" rIns="91440" bIns="45720" rtlCol="0" anchor="ctr"/>
          <a:lstStyle>
            <a:lvl1pPr algn="r">
              <a:defRPr sz="1600">
                <a:solidFill>
                  <a:schemeClr val="tx1"/>
                </a:solidFill>
                <a:latin typeface="华文行楷" panose="02010800040101010101" pitchFamily="2" charset="-122"/>
                <a:ea typeface="华文行楷" panose="02010800040101010101" pitchFamily="2" charset="-122"/>
              </a:defRPr>
            </a:lvl1pPr>
          </a:lstStyle>
          <a:p>
            <a:r>
              <a:rPr lang="zh-CN" altLang="en-US"/>
              <a:t>第</a:t>
            </a:r>
            <a:fld id="{24130960-09FD-428B-996F-A983EEEB0784}" type="slidenum">
              <a:rPr lang="zh-CN" altLang="en-US" smtClean="0"/>
            </a:fld>
            <a:r>
              <a:rPr lang="zh-CN" altLang="en-US"/>
              <a:t>页，共116页</a:t>
            </a:r>
            <a:endParaRPr lang="zh-CN" altLang="en-US" dirty="0"/>
          </a:p>
        </p:txBody>
      </p:sp>
      <p:sp>
        <p:nvSpPr>
          <p:cNvPr id="7" name="文本框 6"/>
          <p:cNvSpPr txBox="1"/>
          <p:nvPr userDrawn="1"/>
        </p:nvSpPr>
        <p:spPr>
          <a:xfrm>
            <a:off x="1609725" y="42545"/>
            <a:ext cx="6020435" cy="583565"/>
          </a:xfrm>
          <a:prstGeom prst="rect">
            <a:avLst/>
          </a:prstGeom>
          <a:noFill/>
        </p:spPr>
        <p:txBody>
          <a:bodyPr wrap="square" rtlCol="0">
            <a:spAutoFit/>
          </a:bodyPr>
          <a:p>
            <a:pPr algn="ctr"/>
            <a:r>
              <a:rPr 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第五章</a:t>
            </a:r>
            <a:r>
              <a:rPr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　</a:t>
            </a:r>
            <a:r>
              <a:rPr 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形容词和副词</a:t>
            </a:r>
            <a:endParaRPr sz="3200" dirty="0">
              <a:solidFill>
                <a:schemeClr val="tx1"/>
              </a:solidFill>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endParaRPr>
          </a:p>
        </p:txBody>
      </p:sp>
      <p:grpSp>
        <p:nvGrpSpPr>
          <p:cNvPr id="17" name="组合 16"/>
          <p:cNvGrpSpPr/>
          <p:nvPr userDrawn="1"/>
        </p:nvGrpSpPr>
        <p:grpSpPr>
          <a:xfrm flipV="1">
            <a:off x="8890" y="-9525"/>
            <a:ext cx="76200" cy="4723130"/>
            <a:chOff x="0" y="0"/>
            <a:chExt cx="195150" cy="9144000"/>
          </a:xfrm>
        </p:grpSpPr>
        <p:sp>
          <p:nvSpPr>
            <p:cNvPr id="18" name="矩形 17"/>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矩形 18"/>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0" name="矩形 19"/>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矩形 20"/>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2" name="矩形: 圆角 8"/>
          <p:cNvSpPr/>
          <p:nvPr userDrawn="1"/>
        </p:nvSpPr>
        <p:spPr>
          <a:xfrm>
            <a:off x="203200" y="631825"/>
            <a:ext cx="8714105" cy="4027170"/>
          </a:xfrm>
          <a:prstGeom prst="roundRect">
            <a:avLst>
              <a:gd name="adj" fmla="val 745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useBgFill="1">
        <p:nvSpPr>
          <p:cNvPr id="6" name="燕尾形 8">
            <a:hlinkClick r:id="rId2" action="ppaction://hlinksldjump"/>
          </p:cNvPr>
          <p:cNvSpPr/>
          <p:nvPr userDrawn="1"/>
        </p:nvSpPr>
        <p:spPr>
          <a:xfrm>
            <a:off x="201739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考点解读</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9" name="燕尾形 8">
            <a:hlinkClick r:id="rId3" action="ppaction://hlinksldjump"/>
          </p:cNvPr>
          <p:cNvSpPr/>
          <p:nvPr userDrawn="1"/>
        </p:nvSpPr>
        <p:spPr>
          <a:xfrm>
            <a:off x="333819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just"/>
            <a:r>
              <a:rPr lang="zh-CN" altLang="en-US" dirty="0">
                <a:solidFill>
                  <a:srgbClr val="FF0000"/>
                </a:solidFill>
                <a:latin typeface="华文行楷" panose="02010800040101010101" pitchFamily="2" charset="-122"/>
                <a:ea typeface="华文行楷" panose="02010800040101010101" pitchFamily="2" charset="-122"/>
              </a:rPr>
              <a:t>知识要点</a:t>
            </a:r>
            <a:endParaRPr lang="zh-CN" altLang="en-US" dirty="0">
              <a:solidFill>
                <a:srgbClr val="FF0000"/>
              </a:solidFill>
              <a:latin typeface="华文行楷" panose="02010800040101010101" pitchFamily="2" charset="-122"/>
              <a:ea typeface="华文行楷" panose="02010800040101010101" pitchFamily="2" charset="-122"/>
            </a:endParaRPr>
          </a:p>
        </p:txBody>
      </p:sp>
      <p:sp useBgFill="1">
        <p:nvSpPr>
          <p:cNvPr id="11" name="燕尾形 9">
            <a:hlinkClick r:id="rId4" action="ppaction://hlinksldjump"/>
          </p:cNvPr>
          <p:cNvSpPr/>
          <p:nvPr userDrawn="1"/>
        </p:nvSpPr>
        <p:spPr>
          <a:xfrm>
            <a:off x="465328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rPr>
              <a:t>例题解析</a:t>
            </a:r>
            <a:endParaRPr lang="zh-CN" altLang="zh-CN" dirty="0">
              <a:solidFill>
                <a:schemeClr val="tx1">
                  <a:lumMod val="65000"/>
                  <a:lumOff val="35000"/>
                </a:schemeClr>
              </a:solidFill>
              <a:latin typeface="华文行楷" panose="02010800040101010101" pitchFamily="2" charset="-122"/>
              <a:ea typeface="华文行楷" panose="02010800040101010101" pitchFamily="2" charset="-122"/>
            </a:endParaRPr>
          </a:p>
        </p:txBody>
      </p:sp>
      <p:sp useBgFill="1">
        <p:nvSpPr>
          <p:cNvPr id="3" name="燕尾形 9">
            <a:hlinkClick r:id="rId5" action="ppaction://hlinksldjump"/>
          </p:cNvPr>
          <p:cNvSpPr/>
          <p:nvPr userDrawn="1"/>
        </p:nvSpPr>
        <p:spPr>
          <a:xfrm>
            <a:off x="596265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rPr>
              <a:t>同步精练</a:t>
            </a:r>
            <a:endParaRPr lang="zh-CN" altLang="zh-CN" dirty="0">
              <a:solidFill>
                <a:schemeClr val="tx1"/>
              </a:solidFill>
              <a:latin typeface="华文行楷" panose="02010800040101010101" pitchFamily="2" charset="-122"/>
              <a:ea typeface="华文行楷" panose="02010800040101010101" pitchFamily="2" charset="-122"/>
            </a:endParaRPr>
          </a:p>
        </p:txBody>
      </p:sp>
      <p:pic>
        <p:nvPicPr>
          <p:cNvPr id="34" name="图片 33" descr="图形用户界面, 应用程序, Teams&#10;&#10;描述已自动生成"/>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7998460" y="0"/>
            <a:ext cx="1061720" cy="796925"/>
          </a:xfrm>
          <a:prstGeom prst="rect">
            <a:avLst/>
          </a:prstGeom>
        </p:spPr>
      </p:pic>
      <p:pic>
        <p:nvPicPr>
          <p:cNvPr id="32" name="图片 31" descr="东博文化黑"/>
          <p:cNvPicPr>
            <a:picLocks noChangeAspect="1"/>
          </p:cNvPicPr>
          <p:nvPr userDrawn="1"/>
        </p:nvPicPr>
        <p:blipFill>
          <a:blip r:embed="rId7"/>
          <a:stretch>
            <a:fillRect/>
          </a:stretch>
        </p:blipFill>
        <p:spPr>
          <a:xfrm>
            <a:off x="-10160" y="8255"/>
            <a:ext cx="1619885" cy="623570"/>
          </a:xfrm>
          <a:prstGeom prst="rect">
            <a:avLst/>
          </a:prstGeom>
        </p:spPr>
      </p:pic>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灯片编号占位符 13"/>
          <p:cNvSpPr>
            <a:spLocks noGrp="1"/>
          </p:cNvSpPr>
          <p:nvPr>
            <p:ph type="sldNum" sz="quarter" idx="4"/>
          </p:nvPr>
        </p:nvSpPr>
        <p:spPr>
          <a:xfrm>
            <a:off x="7289800" y="4759960"/>
            <a:ext cx="1854200" cy="273685"/>
          </a:xfrm>
          <a:prstGeom prst="rect">
            <a:avLst/>
          </a:prstGeom>
        </p:spPr>
        <p:txBody>
          <a:bodyPr vert="horz" lIns="91440" tIns="45720" rIns="91440" bIns="45720" rtlCol="0" anchor="ctr"/>
          <a:lstStyle>
            <a:lvl1pPr algn="r">
              <a:defRPr sz="1600">
                <a:solidFill>
                  <a:schemeClr val="tx1"/>
                </a:solidFill>
                <a:latin typeface="华文行楷" panose="02010800040101010101" pitchFamily="2" charset="-122"/>
                <a:ea typeface="华文行楷" panose="02010800040101010101" pitchFamily="2" charset="-122"/>
              </a:defRPr>
            </a:lvl1pPr>
          </a:lstStyle>
          <a:p>
            <a:r>
              <a:rPr lang="zh-CN" altLang="en-US"/>
              <a:t>第</a:t>
            </a:r>
            <a:fld id="{24130960-09FD-428B-996F-A983EEEB0784}" type="slidenum">
              <a:rPr lang="zh-CN" altLang="en-US" smtClean="0"/>
            </a:fld>
            <a:r>
              <a:rPr lang="zh-CN" altLang="en-US"/>
              <a:t>页，共116页</a:t>
            </a:r>
            <a:endParaRPr lang="zh-CN" altLang="en-US" dirty="0"/>
          </a:p>
        </p:txBody>
      </p:sp>
      <p:pic>
        <p:nvPicPr>
          <p:cNvPr id="32" name="图片 31" descr="东博文化黑"/>
          <p:cNvPicPr>
            <a:picLocks noChangeAspect="1"/>
          </p:cNvPicPr>
          <p:nvPr userDrawn="1"/>
        </p:nvPicPr>
        <p:blipFill>
          <a:blip r:embed="rId2"/>
          <a:stretch>
            <a:fillRect/>
          </a:stretch>
        </p:blipFill>
        <p:spPr>
          <a:xfrm>
            <a:off x="-10160" y="8255"/>
            <a:ext cx="1619885" cy="623570"/>
          </a:xfrm>
          <a:prstGeom prst="rect">
            <a:avLst/>
          </a:prstGeom>
        </p:spPr>
      </p:pic>
      <p:sp>
        <p:nvSpPr>
          <p:cNvPr id="33" name="矩形: 圆角 8"/>
          <p:cNvSpPr/>
          <p:nvPr userDrawn="1"/>
        </p:nvSpPr>
        <p:spPr>
          <a:xfrm>
            <a:off x="203200" y="631825"/>
            <a:ext cx="8714105" cy="4027170"/>
          </a:xfrm>
          <a:prstGeom prst="roundRect">
            <a:avLst>
              <a:gd name="adj" fmla="val 745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4" name="图片 33" descr="图形用户界面, 应用程序, Teams&#10;&#10;描述已自动生成"/>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98460" y="0"/>
            <a:ext cx="1061720" cy="796925"/>
          </a:xfrm>
          <a:prstGeom prst="rect">
            <a:avLst/>
          </a:prstGeom>
        </p:spPr>
      </p:pic>
      <p:sp>
        <p:nvSpPr>
          <p:cNvPr id="5" name="文本框 4"/>
          <p:cNvSpPr txBox="1"/>
          <p:nvPr userDrawn="1"/>
        </p:nvSpPr>
        <p:spPr>
          <a:xfrm>
            <a:off x="1609725" y="42545"/>
            <a:ext cx="6020435" cy="583565"/>
          </a:xfrm>
          <a:prstGeom prst="rect">
            <a:avLst/>
          </a:prstGeom>
          <a:noFill/>
        </p:spPr>
        <p:txBody>
          <a:bodyPr wrap="square" rtlCol="0">
            <a:spAutoFit/>
          </a:bodyPr>
          <a:p>
            <a:pPr algn="ctr"/>
            <a:r>
              <a:rPr 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第五章</a:t>
            </a:r>
            <a:r>
              <a:rPr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　</a:t>
            </a:r>
            <a:r>
              <a:rPr 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形容词和副词</a:t>
            </a:r>
            <a:endParaRPr sz="3200" dirty="0">
              <a:solidFill>
                <a:schemeClr val="tx1"/>
              </a:solidFill>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endParaRPr>
          </a:p>
        </p:txBody>
      </p:sp>
      <p:grpSp>
        <p:nvGrpSpPr>
          <p:cNvPr id="14" name="组合 13"/>
          <p:cNvGrpSpPr/>
          <p:nvPr userDrawn="1"/>
        </p:nvGrpSpPr>
        <p:grpSpPr>
          <a:xfrm flipV="1">
            <a:off x="9067800" y="0"/>
            <a:ext cx="76200" cy="4723130"/>
            <a:chOff x="0" y="0"/>
            <a:chExt cx="195150" cy="9144000"/>
          </a:xfrm>
        </p:grpSpPr>
        <p:sp>
          <p:nvSpPr>
            <p:cNvPr id="16" name="矩形 15"/>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7" name="矩形 16"/>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8" name="矩形 17"/>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矩形 18"/>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useBgFill="1">
        <p:nvSpPr>
          <p:cNvPr id="6" name="燕尾形 8">
            <a:hlinkClick r:id="rId4" action="ppaction://hlinksldjump"/>
          </p:cNvPr>
          <p:cNvSpPr/>
          <p:nvPr userDrawn="1"/>
        </p:nvSpPr>
        <p:spPr>
          <a:xfrm>
            <a:off x="1809115" y="4723130"/>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考点解读</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8" name="燕尾形 8">
            <a:hlinkClick r:id="rId5" action="ppaction://hlinksldjump"/>
          </p:cNvPr>
          <p:cNvSpPr/>
          <p:nvPr userDrawn="1"/>
        </p:nvSpPr>
        <p:spPr>
          <a:xfrm>
            <a:off x="3119120" y="4723130"/>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知识要点</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11" name="燕尾形 9">
            <a:hlinkClick r:id="rId6" action="ppaction://hlinksldjump"/>
          </p:cNvPr>
          <p:cNvSpPr/>
          <p:nvPr userDrawn="1"/>
        </p:nvSpPr>
        <p:spPr>
          <a:xfrm>
            <a:off x="4448810" y="4723130"/>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rPr>
              <a:t>例题解析</a:t>
            </a:r>
            <a:endParaRPr lang="zh-CN" altLang="zh-CN" dirty="0">
              <a:solidFill>
                <a:schemeClr val="tx1">
                  <a:lumMod val="65000"/>
                  <a:lumOff val="35000"/>
                </a:schemeClr>
              </a:solidFill>
              <a:latin typeface="华文行楷" panose="02010800040101010101" pitchFamily="2" charset="-122"/>
              <a:ea typeface="华文行楷" panose="02010800040101010101" pitchFamily="2" charset="-122"/>
            </a:endParaRPr>
          </a:p>
        </p:txBody>
      </p:sp>
      <p:sp useBgFill="1">
        <p:nvSpPr>
          <p:cNvPr id="2" name="燕尾形 9">
            <a:hlinkClick r:id="rId7" action="ppaction://hlinksldjump"/>
          </p:cNvPr>
          <p:cNvSpPr/>
          <p:nvPr userDrawn="1"/>
        </p:nvSpPr>
        <p:spPr>
          <a:xfrm>
            <a:off x="5749290" y="4723130"/>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dirty="0">
                <a:solidFill>
                  <a:srgbClr val="FF0000"/>
                </a:solidFill>
                <a:latin typeface="华文行楷" panose="02010800040101010101" pitchFamily="2" charset="-122"/>
                <a:ea typeface="华文行楷" panose="02010800040101010101" pitchFamily="2" charset="-122"/>
              </a:rPr>
              <a:t>同步精练</a:t>
            </a:r>
            <a:endParaRPr lang="zh-CN" altLang="zh-CN" dirty="0">
              <a:solidFill>
                <a:srgbClr val="FF0000"/>
              </a:solidFill>
              <a:latin typeface="华文行楷" panose="02010800040101010101" pitchFamily="2" charset="-122"/>
              <a:ea typeface="华文行楷" panose="02010800040101010101" pitchFamily="2" charset="-122"/>
            </a:endParaRP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灯片编号占位符 13"/>
          <p:cNvSpPr>
            <a:spLocks noGrp="1"/>
          </p:cNvSpPr>
          <p:nvPr>
            <p:ph type="sldNum" sz="quarter" idx="4"/>
          </p:nvPr>
        </p:nvSpPr>
        <p:spPr>
          <a:xfrm>
            <a:off x="7289800" y="4759960"/>
            <a:ext cx="1854200" cy="273685"/>
          </a:xfrm>
          <a:prstGeom prst="rect">
            <a:avLst/>
          </a:prstGeom>
        </p:spPr>
        <p:txBody>
          <a:bodyPr vert="horz" lIns="91440" tIns="45720" rIns="91440" bIns="45720" rtlCol="0" anchor="ctr"/>
          <a:lstStyle>
            <a:lvl1pPr algn="r">
              <a:defRPr sz="1600">
                <a:solidFill>
                  <a:schemeClr val="tx1"/>
                </a:solidFill>
                <a:latin typeface="华文行楷" panose="02010800040101010101" pitchFamily="2" charset="-122"/>
                <a:ea typeface="华文行楷" panose="02010800040101010101" pitchFamily="2" charset="-122"/>
              </a:defRPr>
            </a:lvl1pPr>
          </a:lstStyle>
          <a:p>
            <a:r>
              <a:rPr lang="zh-CN" altLang="en-US"/>
              <a:t>第</a:t>
            </a:r>
            <a:fld id="{24130960-09FD-428B-996F-A983EEEB0784}" type="slidenum">
              <a:rPr lang="zh-CN" altLang="en-US" smtClean="0"/>
            </a:fld>
            <a:r>
              <a:rPr lang="zh-CN" altLang="en-US"/>
              <a:t>页，共116页</a:t>
            </a:r>
            <a:endParaRPr lang="zh-CN" altLang="en-US" dirty="0"/>
          </a:p>
        </p:txBody>
      </p:sp>
      <p:pic>
        <p:nvPicPr>
          <p:cNvPr id="32" name="图片 31" descr="东博文化黑"/>
          <p:cNvPicPr>
            <a:picLocks noChangeAspect="1"/>
          </p:cNvPicPr>
          <p:nvPr userDrawn="1"/>
        </p:nvPicPr>
        <p:blipFill>
          <a:blip r:embed="rId2"/>
          <a:stretch>
            <a:fillRect/>
          </a:stretch>
        </p:blipFill>
        <p:spPr>
          <a:xfrm>
            <a:off x="-10160" y="8255"/>
            <a:ext cx="1619885" cy="623570"/>
          </a:xfrm>
          <a:prstGeom prst="rect">
            <a:avLst/>
          </a:prstGeom>
        </p:spPr>
      </p:pic>
      <p:sp>
        <p:nvSpPr>
          <p:cNvPr id="33" name="矩形: 圆角 8"/>
          <p:cNvSpPr/>
          <p:nvPr userDrawn="1"/>
        </p:nvSpPr>
        <p:spPr>
          <a:xfrm>
            <a:off x="203200" y="631825"/>
            <a:ext cx="8714105" cy="4027170"/>
          </a:xfrm>
          <a:prstGeom prst="roundRect">
            <a:avLst>
              <a:gd name="adj" fmla="val 745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4" name="图片 33" descr="图形用户界面, 应用程序, Teams&#10;&#10;描述已自动生成"/>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98460" y="0"/>
            <a:ext cx="1061720" cy="796925"/>
          </a:xfrm>
          <a:prstGeom prst="rect">
            <a:avLst/>
          </a:prstGeom>
        </p:spPr>
      </p:pic>
      <p:sp>
        <p:nvSpPr>
          <p:cNvPr id="5" name="文本框 4"/>
          <p:cNvSpPr txBox="1"/>
          <p:nvPr userDrawn="1"/>
        </p:nvSpPr>
        <p:spPr>
          <a:xfrm>
            <a:off x="1609725" y="42545"/>
            <a:ext cx="6020435" cy="583565"/>
          </a:xfrm>
          <a:prstGeom prst="rect">
            <a:avLst/>
          </a:prstGeom>
          <a:noFill/>
        </p:spPr>
        <p:txBody>
          <a:bodyPr wrap="square" rtlCol="0">
            <a:spAutoFit/>
          </a:bodyPr>
          <a:p>
            <a:pPr algn="ctr"/>
            <a:r>
              <a:rPr 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第五章</a:t>
            </a:r>
            <a:r>
              <a:rPr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　</a:t>
            </a:r>
            <a:r>
              <a:rPr 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形容词和副词</a:t>
            </a:r>
            <a:endParaRPr sz="3200" dirty="0">
              <a:solidFill>
                <a:schemeClr val="tx1"/>
              </a:solidFill>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endParaRPr>
          </a:p>
        </p:txBody>
      </p:sp>
      <p:grpSp>
        <p:nvGrpSpPr>
          <p:cNvPr id="14" name="组合 13"/>
          <p:cNvGrpSpPr/>
          <p:nvPr userDrawn="1"/>
        </p:nvGrpSpPr>
        <p:grpSpPr>
          <a:xfrm flipV="1">
            <a:off x="8890" y="-9525"/>
            <a:ext cx="76200" cy="4723130"/>
            <a:chOff x="0" y="0"/>
            <a:chExt cx="195150" cy="9144000"/>
          </a:xfrm>
        </p:grpSpPr>
        <p:sp>
          <p:nvSpPr>
            <p:cNvPr id="16" name="矩形 15"/>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7" name="矩形 16"/>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8" name="矩形 17"/>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矩形 18"/>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灯片编号占位符 13"/>
          <p:cNvSpPr>
            <a:spLocks noGrp="1"/>
          </p:cNvSpPr>
          <p:nvPr>
            <p:ph type="sldNum" sz="quarter" idx="4"/>
          </p:nvPr>
        </p:nvSpPr>
        <p:spPr>
          <a:xfrm>
            <a:off x="7289800" y="4759960"/>
            <a:ext cx="1854200" cy="273685"/>
          </a:xfrm>
          <a:prstGeom prst="rect">
            <a:avLst/>
          </a:prstGeom>
        </p:spPr>
        <p:txBody>
          <a:bodyPr vert="horz" lIns="91440" tIns="45720" rIns="91440" bIns="45720" rtlCol="0" anchor="ctr"/>
          <a:lstStyle>
            <a:lvl1pPr algn="r">
              <a:defRPr sz="1600">
                <a:solidFill>
                  <a:schemeClr val="tx1"/>
                </a:solidFill>
                <a:latin typeface="华文行楷" panose="02010800040101010101" pitchFamily="2" charset="-122"/>
                <a:ea typeface="华文行楷" panose="02010800040101010101" pitchFamily="2" charset="-122"/>
              </a:defRPr>
            </a:lvl1pPr>
          </a:lstStyle>
          <a:p>
            <a:r>
              <a:rPr lang="zh-CN" altLang="en-US"/>
              <a:t>第</a:t>
            </a:r>
            <a:fld id="{24130960-09FD-428B-996F-A983EEEB0784}" type="slidenum">
              <a:rPr lang="zh-CN" altLang="en-US" smtClean="0"/>
            </a:fld>
            <a:r>
              <a:rPr lang="zh-CN" altLang="en-US"/>
              <a:t>页，共116页</a:t>
            </a:r>
            <a:endParaRPr lang="zh-CN" altLang="en-US" dirty="0"/>
          </a:p>
        </p:txBody>
      </p:sp>
      <p:pic>
        <p:nvPicPr>
          <p:cNvPr id="32" name="图片 31" descr="东博文化黑"/>
          <p:cNvPicPr>
            <a:picLocks noChangeAspect="1"/>
          </p:cNvPicPr>
          <p:nvPr userDrawn="1"/>
        </p:nvPicPr>
        <p:blipFill>
          <a:blip r:embed="rId2"/>
          <a:stretch>
            <a:fillRect/>
          </a:stretch>
        </p:blipFill>
        <p:spPr>
          <a:xfrm>
            <a:off x="-10160" y="8255"/>
            <a:ext cx="1619885" cy="623570"/>
          </a:xfrm>
          <a:prstGeom prst="rect">
            <a:avLst/>
          </a:prstGeom>
        </p:spPr>
      </p:pic>
      <p:sp>
        <p:nvSpPr>
          <p:cNvPr id="33" name="矩形: 圆角 8"/>
          <p:cNvSpPr/>
          <p:nvPr userDrawn="1"/>
        </p:nvSpPr>
        <p:spPr>
          <a:xfrm>
            <a:off x="262890" y="558165"/>
            <a:ext cx="8714105" cy="4027170"/>
          </a:xfrm>
          <a:prstGeom prst="roundRect">
            <a:avLst>
              <a:gd name="adj" fmla="val 745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4" name="图片 33" descr="图形用户界面, 应用程序, Teams&#10;&#10;描述已自动生成"/>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98460" y="0"/>
            <a:ext cx="1061720" cy="796925"/>
          </a:xfrm>
          <a:prstGeom prst="rect">
            <a:avLst/>
          </a:prstGeom>
        </p:spPr>
      </p:pic>
      <p:grpSp>
        <p:nvGrpSpPr>
          <p:cNvPr id="14" name="组合 13"/>
          <p:cNvGrpSpPr/>
          <p:nvPr userDrawn="1"/>
        </p:nvGrpSpPr>
        <p:grpSpPr>
          <a:xfrm flipV="1">
            <a:off x="8890" y="-9525"/>
            <a:ext cx="76200" cy="4723130"/>
            <a:chOff x="0" y="0"/>
            <a:chExt cx="195150" cy="9144000"/>
          </a:xfrm>
        </p:grpSpPr>
        <p:sp>
          <p:nvSpPr>
            <p:cNvPr id="16" name="矩形 15"/>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7" name="矩形 16"/>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8" name="矩形 17"/>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矩形 18"/>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tags" Target="../tags/tag13.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92"/>
            <a:ext cx="7886700" cy="994346"/>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369458"/>
            <a:ext cx="7886700" cy="3264074"/>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a:off x="628650" y="4768097"/>
            <a:ext cx="2057400" cy="273892"/>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4768097"/>
            <a:ext cx="3086100" cy="273892"/>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4768097"/>
            <a:ext cx="2057400" cy="273892"/>
          </a:xfrm>
          <a:prstGeom prst="rect">
            <a:avLst/>
          </a:prstGeom>
        </p:spPr>
        <p:txBody>
          <a:bodyPr vert="horz" lIns="91440" tIns="45720" rIns="91440" bIns="45720" rtlCol="0" anchor="ctr"/>
          <a:lstStyle>
            <a:lvl1pPr algn="r">
              <a:defRPr sz="900">
                <a:solidFill>
                  <a:schemeClr val="tx1">
                    <a:tint val="75000"/>
                  </a:schemeClr>
                </a:solidFill>
              </a:defRPr>
            </a:lvl1pPr>
          </a:lstStyle>
          <a:p>
            <a:fld id="{48F63A3B-78C7-47BE-AE5E-E10140E04643}" type="slidenum">
              <a:rPr lang="en-US" dirty="0"/>
            </a:fld>
            <a:endParaRPr lang="en-US" dirty="0"/>
          </a:p>
        </p:txBody>
      </p:sp>
      <p:sp>
        <p:nvSpPr>
          <p:cNvPr id="9" name="矩形: 圆角 8"/>
          <p:cNvSpPr/>
          <p:nvPr userDrawn="1">
            <p:custDataLst>
              <p:tags r:id="rId10"/>
            </p:custDataLst>
          </p:nvPr>
        </p:nvSpPr>
        <p:spPr>
          <a:xfrm>
            <a:off x="203200" y="2509520"/>
            <a:ext cx="8714105" cy="2075815"/>
          </a:xfrm>
          <a:prstGeom prst="roundRect">
            <a:avLst>
              <a:gd name="adj" fmla="val 745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5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4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3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2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9.xml"/><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30.xml"/></Relationships>
</file>

<file path=ppt/slides/_rels/slide100.xml.rels><?xml version="1.0" encoding="UTF-8" standalone="yes"?>
<Relationships xmlns="http://schemas.openxmlformats.org/package/2006/relationships"><Relationship Id="rId9" Type="http://schemas.openxmlformats.org/officeDocument/2006/relationships/slide" Target="slide90.xml"/><Relationship Id="rId8" Type="http://schemas.openxmlformats.org/officeDocument/2006/relationships/tags" Target="../tags/tag635.xml"/><Relationship Id="rId7" Type="http://schemas.openxmlformats.org/officeDocument/2006/relationships/tags" Target="../tags/tag634.xml"/><Relationship Id="rId6" Type="http://schemas.openxmlformats.org/officeDocument/2006/relationships/slide" Target="slide89.xml"/><Relationship Id="rId59" Type="http://schemas.openxmlformats.org/officeDocument/2006/relationships/slideLayout" Target="../slideLayouts/slideLayout7.xml"/><Relationship Id="rId58" Type="http://schemas.openxmlformats.org/officeDocument/2006/relationships/tags" Target="../tags/tag661.xml"/><Relationship Id="rId57" Type="http://schemas.openxmlformats.org/officeDocument/2006/relationships/tags" Target="../tags/tag660.xml"/><Relationship Id="rId56" Type="http://schemas.openxmlformats.org/officeDocument/2006/relationships/slide" Target="slide115.xml"/><Relationship Id="rId55" Type="http://schemas.openxmlformats.org/officeDocument/2006/relationships/tags" Target="../tags/tag659.xml"/><Relationship Id="rId54" Type="http://schemas.openxmlformats.org/officeDocument/2006/relationships/slide" Target="slide114.xml"/><Relationship Id="rId53" Type="http://schemas.openxmlformats.org/officeDocument/2006/relationships/tags" Target="../tags/tag658.xml"/><Relationship Id="rId52" Type="http://schemas.openxmlformats.org/officeDocument/2006/relationships/slide" Target="slide113.xml"/><Relationship Id="rId51" Type="http://schemas.openxmlformats.org/officeDocument/2006/relationships/tags" Target="../tags/tag657.xml"/><Relationship Id="rId50" Type="http://schemas.openxmlformats.org/officeDocument/2006/relationships/slide" Target="slide112.xml"/><Relationship Id="rId5" Type="http://schemas.openxmlformats.org/officeDocument/2006/relationships/tags" Target="../tags/tag633.xml"/><Relationship Id="rId49" Type="http://schemas.openxmlformats.org/officeDocument/2006/relationships/tags" Target="../tags/tag656.xml"/><Relationship Id="rId48" Type="http://schemas.openxmlformats.org/officeDocument/2006/relationships/tags" Target="../tags/tag655.xml"/><Relationship Id="rId47" Type="http://schemas.openxmlformats.org/officeDocument/2006/relationships/slide" Target="slide111.xml"/><Relationship Id="rId46" Type="http://schemas.openxmlformats.org/officeDocument/2006/relationships/tags" Target="../tags/tag654.xml"/><Relationship Id="rId45" Type="http://schemas.openxmlformats.org/officeDocument/2006/relationships/slide" Target="slide110.xml"/><Relationship Id="rId44" Type="http://schemas.openxmlformats.org/officeDocument/2006/relationships/tags" Target="../tags/tag653.xml"/><Relationship Id="rId43" Type="http://schemas.openxmlformats.org/officeDocument/2006/relationships/slide" Target="slide98.xml"/><Relationship Id="rId42" Type="http://schemas.openxmlformats.org/officeDocument/2006/relationships/tags" Target="../tags/tag652.xml"/><Relationship Id="rId41" Type="http://schemas.openxmlformats.org/officeDocument/2006/relationships/slide" Target="slide109.xml"/><Relationship Id="rId40" Type="http://schemas.openxmlformats.org/officeDocument/2006/relationships/tags" Target="../tags/tag651.xml"/><Relationship Id="rId4" Type="http://schemas.openxmlformats.org/officeDocument/2006/relationships/tags" Target="../tags/tag632.xml"/><Relationship Id="rId39" Type="http://schemas.openxmlformats.org/officeDocument/2006/relationships/slide" Target="slide108.xml"/><Relationship Id="rId38" Type="http://schemas.openxmlformats.org/officeDocument/2006/relationships/tags" Target="../tags/tag650.xml"/><Relationship Id="rId37" Type="http://schemas.openxmlformats.org/officeDocument/2006/relationships/slide" Target="slide107.xml"/><Relationship Id="rId36" Type="http://schemas.openxmlformats.org/officeDocument/2006/relationships/tags" Target="../tags/tag649.xml"/><Relationship Id="rId35" Type="http://schemas.openxmlformats.org/officeDocument/2006/relationships/slide" Target="slide105.xml"/><Relationship Id="rId34" Type="http://schemas.openxmlformats.org/officeDocument/2006/relationships/tags" Target="../tags/tag648.xml"/><Relationship Id="rId33" Type="http://schemas.openxmlformats.org/officeDocument/2006/relationships/slide" Target="slide103.xml"/><Relationship Id="rId32" Type="http://schemas.openxmlformats.org/officeDocument/2006/relationships/tags" Target="../tags/tag647.xml"/><Relationship Id="rId31" Type="http://schemas.openxmlformats.org/officeDocument/2006/relationships/slide" Target="slide102.xml"/><Relationship Id="rId30" Type="http://schemas.openxmlformats.org/officeDocument/2006/relationships/tags" Target="../tags/tag646.xml"/><Relationship Id="rId3" Type="http://schemas.openxmlformats.org/officeDocument/2006/relationships/tags" Target="../tags/tag631.xml"/><Relationship Id="rId29" Type="http://schemas.openxmlformats.org/officeDocument/2006/relationships/slide" Target="slide101.xml"/><Relationship Id="rId28" Type="http://schemas.openxmlformats.org/officeDocument/2006/relationships/tags" Target="../tags/tag645.xml"/><Relationship Id="rId27" Type="http://schemas.openxmlformats.org/officeDocument/2006/relationships/slide" Target="slide100.xml"/><Relationship Id="rId26" Type="http://schemas.openxmlformats.org/officeDocument/2006/relationships/tags" Target="../tags/tag644.xml"/><Relationship Id="rId25" Type="http://schemas.openxmlformats.org/officeDocument/2006/relationships/slide" Target="slide99.xml"/><Relationship Id="rId24" Type="http://schemas.openxmlformats.org/officeDocument/2006/relationships/tags" Target="../tags/tag643.xml"/><Relationship Id="rId23" Type="http://schemas.openxmlformats.org/officeDocument/2006/relationships/slide" Target="slide97.xml"/><Relationship Id="rId22" Type="http://schemas.openxmlformats.org/officeDocument/2006/relationships/tags" Target="../tags/tag642.xml"/><Relationship Id="rId21" Type="http://schemas.openxmlformats.org/officeDocument/2006/relationships/slide" Target="slide96.xml"/><Relationship Id="rId20" Type="http://schemas.openxmlformats.org/officeDocument/2006/relationships/tags" Target="../tags/tag641.xml"/><Relationship Id="rId2" Type="http://schemas.openxmlformats.org/officeDocument/2006/relationships/tags" Target="../tags/tag630.xml"/><Relationship Id="rId19" Type="http://schemas.openxmlformats.org/officeDocument/2006/relationships/slide" Target="slide95.xml"/><Relationship Id="rId18" Type="http://schemas.openxmlformats.org/officeDocument/2006/relationships/tags" Target="../tags/tag640.xml"/><Relationship Id="rId17" Type="http://schemas.openxmlformats.org/officeDocument/2006/relationships/slide" Target="slide94.xml"/><Relationship Id="rId16" Type="http://schemas.openxmlformats.org/officeDocument/2006/relationships/tags" Target="../tags/tag639.xml"/><Relationship Id="rId15" Type="http://schemas.openxmlformats.org/officeDocument/2006/relationships/slide" Target="slide93.xml"/><Relationship Id="rId14" Type="http://schemas.openxmlformats.org/officeDocument/2006/relationships/tags" Target="../tags/tag638.xml"/><Relationship Id="rId13" Type="http://schemas.openxmlformats.org/officeDocument/2006/relationships/slide" Target="slide92.xml"/><Relationship Id="rId12" Type="http://schemas.openxmlformats.org/officeDocument/2006/relationships/tags" Target="../tags/tag637.xml"/><Relationship Id="rId11" Type="http://schemas.openxmlformats.org/officeDocument/2006/relationships/slide" Target="slide91.xml"/><Relationship Id="rId10" Type="http://schemas.openxmlformats.org/officeDocument/2006/relationships/tags" Target="../tags/tag636.xml"/><Relationship Id="rId1" Type="http://schemas.openxmlformats.org/officeDocument/2006/relationships/tags" Target="../tags/tag629.xml"/></Relationships>
</file>

<file path=ppt/slides/_rels/slide101.xml.rels><?xml version="1.0" encoding="UTF-8" standalone="yes"?>
<Relationships xmlns="http://schemas.openxmlformats.org/package/2006/relationships"><Relationship Id="rId9" Type="http://schemas.openxmlformats.org/officeDocument/2006/relationships/slide" Target="slide90.xml"/><Relationship Id="rId8" Type="http://schemas.openxmlformats.org/officeDocument/2006/relationships/tags" Target="../tags/tag668.xml"/><Relationship Id="rId7" Type="http://schemas.openxmlformats.org/officeDocument/2006/relationships/tags" Target="../tags/tag667.xml"/><Relationship Id="rId6" Type="http://schemas.openxmlformats.org/officeDocument/2006/relationships/slide" Target="slide89.xml"/><Relationship Id="rId59" Type="http://schemas.openxmlformats.org/officeDocument/2006/relationships/slideLayout" Target="../slideLayouts/slideLayout7.xml"/><Relationship Id="rId58" Type="http://schemas.openxmlformats.org/officeDocument/2006/relationships/tags" Target="../tags/tag694.xml"/><Relationship Id="rId57" Type="http://schemas.openxmlformats.org/officeDocument/2006/relationships/tags" Target="../tags/tag693.xml"/><Relationship Id="rId56" Type="http://schemas.openxmlformats.org/officeDocument/2006/relationships/slide" Target="slide115.xml"/><Relationship Id="rId55" Type="http://schemas.openxmlformats.org/officeDocument/2006/relationships/tags" Target="../tags/tag692.xml"/><Relationship Id="rId54" Type="http://schemas.openxmlformats.org/officeDocument/2006/relationships/slide" Target="slide114.xml"/><Relationship Id="rId53" Type="http://schemas.openxmlformats.org/officeDocument/2006/relationships/tags" Target="../tags/tag691.xml"/><Relationship Id="rId52" Type="http://schemas.openxmlformats.org/officeDocument/2006/relationships/slide" Target="slide113.xml"/><Relationship Id="rId51" Type="http://schemas.openxmlformats.org/officeDocument/2006/relationships/tags" Target="../tags/tag690.xml"/><Relationship Id="rId50" Type="http://schemas.openxmlformats.org/officeDocument/2006/relationships/slide" Target="slide112.xml"/><Relationship Id="rId5" Type="http://schemas.openxmlformats.org/officeDocument/2006/relationships/tags" Target="../tags/tag666.xml"/><Relationship Id="rId49" Type="http://schemas.openxmlformats.org/officeDocument/2006/relationships/tags" Target="../tags/tag689.xml"/><Relationship Id="rId48" Type="http://schemas.openxmlformats.org/officeDocument/2006/relationships/tags" Target="../tags/tag688.xml"/><Relationship Id="rId47" Type="http://schemas.openxmlformats.org/officeDocument/2006/relationships/slide" Target="slide111.xml"/><Relationship Id="rId46" Type="http://schemas.openxmlformats.org/officeDocument/2006/relationships/tags" Target="../tags/tag687.xml"/><Relationship Id="rId45" Type="http://schemas.openxmlformats.org/officeDocument/2006/relationships/slide" Target="slide110.xml"/><Relationship Id="rId44" Type="http://schemas.openxmlformats.org/officeDocument/2006/relationships/tags" Target="../tags/tag686.xml"/><Relationship Id="rId43" Type="http://schemas.openxmlformats.org/officeDocument/2006/relationships/slide" Target="slide98.xml"/><Relationship Id="rId42" Type="http://schemas.openxmlformats.org/officeDocument/2006/relationships/tags" Target="../tags/tag685.xml"/><Relationship Id="rId41" Type="http://schemas.openxmlformats.org/officeDocument/2006/relationships/slide" Target="slide109.xml"/><Relationship Id="rId40" Type="http://schemas.openxmlformats.org/officeDocument/2006/relationships/tags" Target="../tags/tag684.xml"/><Relationship Id="rId4" Type="http://schemas.openxmlformats.org/officeDocument/2006/relationships/tags" Target="../tags/tag665.xml"/><Relationship Id="rId39" Type="http://schemas.openxmlformats.org/officeDocument/2006/relationships/slide" Target="slide108.xml"/><Relationship Id="rId38" Type="http://schemas.openxmlformats.org/officeDocument/2006/relationships/tags" Target="../tags/tag683.xml"/><Relationship Id="rId37" Type="http://schemas.openxmlformats.org/officeDocument/2006/relationships/slide" Target="slide107.xml"/><Relationship Id="rId36" Type="http://schemas.openxmlformats.org/officeDocument/2006/relationships/tags" Target="../tags/tag682.xml"/><Relationship Id="rId35" Type="http://schemas.openxmlformats.org/officeDocument/2006/relationships/slide" Target="slide105.xml"/><Relationship Id="rId34" Type="http://schemas.openxmlformats.org/officeDocument/2006/relationships/tags" Target="../tags/tag681.xml"/><Relationship Id="rId33" Type="http://schemas.openxmlformats.org/officeDocument/2006/relationships/slide" Target="slide103.xml"/><Relationship Id="rId32" Type="http://schemas.openxmlformats.org/officeDocument/2006/relationships/tags" Target="../tags/tag680.xml"/><Relationship Id="rId31" Type="http://schemas.openxmlformats.org/officeDocument/2006/relationships/slide" Target="slide102.xml"/><Relationship Id="rId30" Type="http://schemas.openxmlformats.org/officeDocument/2006/relationships/tags" Target="../tags/tag679.xml"/><Relationship Id="rId3" Type="http://schemas.openxmlformats.org/officeDocument/2006/relationships/tags" Target="../tags/tag664.xml"/><Relationship Id="rId29" Type="http://schemas.openxmlformats.org/officeDocument/2006/relationships/slide" Target="slide101.xml"/><Relationship Id="rId28" Type="http://schemas.openxmlformats.org/officeDocument/2006/relationships/tags" Target="../tags/tag678.xml"/><Relationship Id="rId27" Type="http://schemas.openxmlformats.org/officeDocument/2006/relationships/slide" Target="slide100.xml"/><Relationship Id="rId26" Type="http://schemas.openxmlformats.org/officeDocument/2006/relationships/tags" Target="../tags/tag677.xml"/><Relationship Id="rId25" Type="http://schemas.openxmlformats.org/officeDocument/2006/relationships/slide" Target="slide99.xml"/><Relationship Id="rId24" Type="http://schemas.openxmlformats.org/officeDocument/2006/relationships/tags" Target="../tags/tag676.xml"/><Relationship Id="rId23" Type="http://schemas.openxmlformats.org/officeDocument/2006/relationships/slide" Target="slide97.xml"/><Relationship Id="rId22" Type="http://schemas.openxmlformats.org/officeDocument/2006/relationships/tags" Target="../tags/tag675.xml"/><Relationship Id="rId21" Type="http://schemas.openxmlformats.org/officeDocument/2006/relationships/slide" Target="slide96.xml"/><Relationship Id="rId20" Type="http://schemas.openxmlformats.org/officeDocument/2006/relationships/tags" Target="../tags/tag674.xml"/><Relationship Id="rId2" Type="http://schemas.openxmlformats.org/officeDocument/2006/relationships/tags" Target="../tags/tag663.xml"/><Relationship Id="rId19" Type="http://schemas.openxmlformats.org/officeDocument/2006/relationships/slide" Target="slide95.xml"/><Relationship Id="rId18" Type="http://schemas.openxmlformats.org/officeDocument/2006/relationships/tags" Target="../tags/tag673.xml"/><Relationship Id="rId17" Type="http://schemas.openxmlformats.org/officeDocument/2006/relationships/slide" Target="slide94.xml"/><Relationship Id="rId16" Type="http://schemas.openxmlformats.org/officeDocument/2006/relationships/tags" Target="../tags/tag672.xml"/><Relationship Id="rId15" Type="http://schemas.openxmlformats.org/officeDocument/2006/relationships/slide" Target="slide93.xml"/><Relationship Id="rId14" Type="http://schemas.openxmlformats.org/officeDocument/2006/relationships/tags" Target="../tags/tag671.xml"/><Relationship Id="rId13" Type="http://schemas.openxmlformats.org/officeDocument/2006/relationships/slide" Target="slide92.xml"/><Relationship Id="rId12" Type="http://schemas.openxmlformats.org/officeDocument/2006/relationships/tags" Target="../tags/tag670.xml"/><Relationship Id="rId11" Type="http://schemas.openxmlformats.org/officeDocument/2006/relationships/slide" Target="slide91.xml"/><Relationship Id="rId10" Type="http://schemas.openxmlformats.org/officeDocument/2006/relationships/tags" Target="../tags/tag669.xml"/><Relationship Id="rId1" Type="http://schemas.openxmlformats.org/officeDocument/2006/relationships/tags" Target="../tags/tag662.xml"/></Relationships>
</file>

<file path=ppt/slides/_rels/slide102.xml.rels><?xml version="1.0" encoding="UTF-8" standalone="yes"?>
<Relationships xmlns="http://schemas.openxmlformats.org/package/2006/relationships"><Relationship Id="rId9" Type="http://schemas.openxmlformats.org/officeDocument/2006/relationships/slide" Target="slide90.xml"/><Relationship Id="rId8" Type="http://schemas.openxmlformats.org/officeDocument/2006/relationships/tags" Target="../tags/tag701.xml"/><Relationship Id="rId7" Type="http://schemas.openxmlformats.org/officeDocument/2006/relationships/tags" Target="../tags/tag700.xml"/><Relationship Id="rId6" Type="http://schemas.openxmlformats.org/officeDocument/2006/relationships/slide" Target="slide89.xml"/><Relationship Id="rId59" Type="http://schemas.openxmlformats.org/officeDocument/2006/relationships/slideLayout" Target="../slideLayouts/slideLayout7.xml"/><Relationship Id="rId58" Type="http://schemas.openxmlformats.org/officeDocument/2006/relationships/tags" Target="../tags/tag727.xml"/><Relationship Id="rId57" Type="http://schemas.openxmlformats.org/officeDocument/2006/relationships/tags" Target="../tags/tag726.xml"/><Relationship Id="rId56" Type="http://schemas.openxmlformats.org/officeDocument/2006/relationships/slide" Target="slide115.xml"/><Relationship Id="rId55" Type="http://schemas.openxmlformats.org/officeDocument/2006/relationships/tags" Target="../tags/tag725.xml"/><Relationship Id="rId54" Type="http://schemas.openxmlformats.org/officeDocument/2006/relationships/slide" Target="slide114.xml"/><Relationship Id="rId53" Type="http://schemas.openxmlformats.org/officeDocument/2006/relationships/tags" Target="../tags/tag724.xml"/><Relationship Id="rId52" Type="http://schemas.openxmlformats.org/officeDocument/2006/relationships/slide" Target="slide113.xml"/><Relationship Id="rId51" Type="http://schemas.openxmlformats.org/officeDocument/2006/relationships/tags" Target="../tags/tag723.xml"/><Relationship Id="rId50" Type="http://schemas.openxmlformats.org/officeDocument/2006/relationships/slide" Target="slide112.xml"/><Relationship Id="rId5" Type="http://schemas.openxmlformats.org/officeDocument/2006/relationships/tags" Target="../tags/tag699.xml"/><Relationship Id="rId49" Type="http://schemas.openxmlformats.org/officeDocument/2006/relationships/tags" Target="../tags/tag722.xml"/><Relationship Id="rId48" Type="http://schemas.openxmlformats.org/officeDocument/2006/relationships/tags" Target="../tags/tag721.xml"/><Relationship Id="rId47" Type="http://schemas.openxmlformats.org/officeDocument/2006/relationships/slide" Target="slide111.xml"/><Relationship Id="rId46" Type="http://schemas.openxmlformats.org/officeDocument/2006/relationships/tags" Target="../tags/tag720.xml"/><Relationship Id="rId45" Type="http://schemas.openxmlformats.org/officeDocument/2006/relationships/slide" Target="slide110.xml"/><Relationship Id="rId44" Type="http://schemas.openxmlformats.org/officeDocument/2006/relationships/tags" Target="../tags/tag719.xml"/><Relationship Id="rId43" Type="http://schemas.openxmlformats.org/officeDocument/2006/relationships/slide" Target="slide98.xml"/><Relationship Id="rId42" Type="http://schemas.openxmlformats.org/officeDocument/2006/relationships/tags" Target="../tags/tag718.xml"/><Relationship Id="rId41" Type="http://schemas.openxmlformats.org/officeDocument/2006/relationships/slide" Target="slide109.xml"/><Relationship Id="rId40" Type="http://schemas.openxmlformats.org/officeDocument/2006/relationships/tags" Target="../tags/tag717.xml"/><Relationship Id="rId4" Type="http://schemas.openxmlformats.org/officeDocument/2006/relationships/tags" Target="../tags/tag698.xml"/><Relationship Id="rId39" Type="http://schemas.openxmlformats.org/officeDocument/2006/relationships/slide" Target="slide108.xml"/><Relationship Id="rId38" Type="http://schemas.openxmlformats.org/officeDocument/2006/relationships/tags" Target="../tags/tag716.xml"/><Relationship Id="rId37" Type="http://schemas.openxmlformats.org/officeDocument/2006/relationships/slide" Target="slide107.xml"/><Relationship Id="rId36" Type="http://schemas.openxmlformats.org/officeDocument/2006/relationships/tags" Target="../tags/tag715.xml"/><Relationship Id="rId35" Type="http://schemas.openxmlformats.org/officeDocument/2006/relationships/slide" Target="slide105.xml"/><Relationship Id="rId34" Type="http://schemas.openxmlformats.org/officeDocument/2006/relationships/tags" Target="../tags/tag714.xml"/><Relationship Id="rId33" Type="http://schemas.openxmlformats.org/officeDocument/2006/relationships/slide" Target="slide103.xml"/><Relationship Id="rId32" Type="http://schemas.openxmlformats.org/officeDocument/2006/relationships/tags" Target="../tags/tag713.xml"/><Relationship Id="rId31" Type="http://schemas.openxmlformats.org/officeDocument/2006/relationships/slide" Target="slide102.xml"/><Relationship Id="rId30" Type="http://schemas.openxmlformats.org/officeDocument/2006/relationships/tags" Target="../tags/tag712.xml"/><Relationship Id="rId3" Type="http://schemas.openxmlformats.org/officeDocument/2006/relationships/tags" Target="../tags/tag697.xml"/><Relationship Id="rId29" Type="http://schemas.openxmlformats.org/officeDocument/2006/relationships/slide" Target="slide101.xml"/><Relationship Id="rId28" Type="http://schemas.openxmlformats.org/officeDocument/2006/relationships/tags" Target="../tags/tag711.xml"/><Relationship Id="rId27" Type="http://schemas.openxmlformats.org/officeDocument/2006/relationships/slide" Target="slide100.xml"/><Relationship Id="rId26" Type="http://schemas.openxmlformats.org/officeDocument/2006/relationships/tags" Target="../tags/tag710.xml"/><Relationship Id="rId25" Type="http://schemas.openxmlformats.org/officeDocument/2006/relationships/slide" Target="slide99.xml"/><Relationship Id="rId24" Type="http://schemas.openxmlformats.org/officeDocument/2006/relationships/tags" Target="../tags/tag709.xml"/><Relationship Id="rId23" Type="http://schemas.openxmlformats.org/officeDocument/2006/relationships/slide" Target="slide97.xml"/><Relationship Id="rId22" Type="http://schemas.openxmlformats.org/officeDocument/2006/relationships/tags" Target="../tags/tag708.xml"/><Relationship Id="rId21" Type="http://schemas.openxmlformats.org/officeDocument/2006/relationships/slide" Target="slide96.xml"/><Relationship Id="rId20" Type="http://schemas.openxmlformats.org/officeDocument/2006/relationships/tags" Target="../tags/tag707.xml"/><Relationship Id="rId2" Type="http://schemas.openxmlformats.org/officeDocument/2006/relationships/tags" Target="../tags/tag696.xml"/><Relationship Id="rId19" Type="http://schemas.openxmlformats.org/officeDocument/2006/relationships/slide" Target="slide95.xml"/><Relationship Id="rId18" Type="http://schemas.openxmlformats.org/officeDocument/2006/relationships/tags" Target="../tags/tag706.xml"/><Relationship Id="rId17" Type="http://schemas.openxmlformats.org/officeDocument/2006/relationships/slide" Target="slide94.xml"/><Relationship Id="rId16" Type="http://schemas.openxmlformats.org/officeDocument/2006/relationships/tags" Target="../tags/tag705.xml"/><Relationship Id="rId15" Type="http://schemas.openxmlformats.org/officeDocument/2006/relationships/slide" Target="slide93.xml"/><Relationship Id="rId14" Type="http://schemas.openxmlformats.org/officeDocument/2006/relationships/tags" Target="../tags/tag704.xml"/><Relationship Id="rId13" Type="http://schemas.openxmlformats.org/officeDocument/2006/relationships/slide" Target="slide92.xml"/><Relationship Id="rId12" Type="http://schemas.openxmlformats.org/officeDocument/2006/relationships/tags" Target="../tags/tag703.xml"/><Relationship Id="rId11" Type="http://schemas.openxmlformats.org/officeDocument/2006/relationships/slide" Target="slide91.xml"/><Relationship Id="rId10" Type="http://schemas.openxmlformats.org/officeDocument/2006/relationships/tags" Target="../tags/tag702.xml"/><Relationship Id="rId1" Type="http://schemas.openxmlformats.org/officeDocument/2006/relationships/tags" Target="../tags/tag695.xml"/></Relationships>
</file>

<file path=ppt/slides/_rels/slide103.xml.rels><?xml version="1.0" encoding="UTF-8" standalone="yes"?>
<Relationships xmlns="http://schemas.openxmlformats.org/package/2006/relationships"><Relationship Id="rId9" Type="http://schemas.openxmlformats.org/officeDocument/2006/relationships/tags" Target="../tags/tag734.xml"/><Relationship Id="rId8" Type="http://schemas.openxmlformats.org/officeDocument/2006/relationships/slide" Target="slide90.xml"/><Relationship Id="rId7" Type="http://schemas.openxmlformats.org/officeDocument/2006/relationships/tags" Target="../tags/tag733.xml"/><Relationship Id="rId6" Type="http://schemas.openxmlformats.org/officeDocument/2006/relationships/tags" Target="../tags/tag732.xml"/><Relationship Id="rId58" Type="http://schemas.openxmlformats.org/officeDocument/2006/relationships/slideLayout" Target="../slideLayouts/slideLayout7.xml"/><Relationship Id="rId57" Type="http://schemas.openxmlformats.org/officeDocument/2006/relationships/tags" Target="../tags/tag759.xml"/><Relationship Id="rId56" Type="http://schemas.openxmlformats.org/officeDocument/2006/relationships/tags" Target="../tags/tag758.xml"/><Relationship Id="rId55" Type="http://schemas.openxmlformats.org/officeDocument/2006/relationships/slide" Target="slide115.xml"/><Relationship Id="rId54" Type="http://schemas.openxmlformats.org/officeDocument/2006/relationships/tags" Target="../tags/tag757.xml"/><Relationship Id="rId53" Type="http://schemas.openxmlformats.org/officeDocument/2006/relationships/slide" Target="slide114.xml"/><Relationship Id="rId52" Type="http://schemas.openxmlformats.org/officeDocument/2006/relationships/tags" Target="../tags/tag756.xml"/><Relationship Id="rId51" Type="http://schemas.openxmlformats.org/officeDocument/2006/relationships/slide" Target="slide113.xml"/><Relationship Id="rId50" Type="http://schemas.openxmlformats.org/officeDocument/2006/relationships/tags" Target="../tags/tag755.xml"/><Relationship Id="rId5" Type="http://schemas.openxmlformats.org/officeDocument/2006/relationships/slide" Target="slide89.xml"/><Relationship Id="rId49" Type="http://schemas.openxmlformats.org/officeDocument/2006/relationships/slide" Target="slide112.xml"/><Relationship Id="rId48" Type="http://schemas.openxmlformats.org/officeDocument/2006/relationships/tags" Target="../tags/tag754.xml"/><Relationship Id="rId47" Type="http://schemas.openxmlformats.org/officeDocument/2006/relationships/tags" Target="../tags/tag753.xml"/><Relationship Id="rId46" Type="http://schemas.openxmlformats.org/officeDocument/2006/relationships/slide" Target="slide111.xml"/><Relationship Id="rId45" Type="http://schemas.openxmlformats.org/officeDocument/2006/relationships/tags" Target="../tags/tag752.xml"/><Relationship Id="rId44" Type="http://schemas.openxmlformats.org/officeDocument/2006/relationships/slide" Target="slide110.xml"/><Relationship Id="rId43" Type="http://schemas.openxmlformats.org/officeDocument/2006/relationships/tags" Target="../tags/tag751.xml"/><Relationship Id="rId42" Type="http://schemas.openxmlformats.org/officeDocument/2006/relationships/slide" Target="slide98.xml"/><Relationship Id="rId41" Type="http://schemas.openxmlformats.org/officeDocument/2006/relationships/tags" Target="../tags/tag750.xml"/><Relationship Id="rId40" Type="http://schemas.openxmlformats.org/officeDocument/2006/relationships/slide" Target="slide109.xml"/><Relationship Id="rId4" Type="http://schemas.openxmlformats.org/officeDocument/2006/relationships/tags" Target="../tags/tag731.xml"/><Relationship Id="rId39" Type="http://schemas.openxmlformats.org/officeDocument/2006/relationships/tags" Target="../tags/tag749.xml"/><Relationship Id="rId38" Type="http://schemas.openxmlformats.org/officeDocument/2006/relationships/slide" Target="slide108.xml"/><Relationship Id="rId37" Type="http://schemas.openxmlformats.org/officeDocument/2006/relationships/tags" Target="../tags/tag748.xml"/><Relationship Id="rId36" Type="http://schemas.openxmlformats.org/officeDocument/2006/relationships/slide" Target="slide107.xml"/><Relationship Id="rId35" Type="http://schemas.openxmlformats.org/officeDocument/2006/relationships/tags" Target="../tags/tag747.xml"/><Relationship Id="rId34" Type="http://schemas.openxmlformats.org/officeDocument/2006/relationships/slide" Target="slide105.xml"/><Relationship Id="rId33" Type="http://schemas.openxmlformats.org/officeDocument/2006/relationships/tags" Target="../tags/tag746.xml"/><Relationship Id="rId32" Type="http://schemas.openxmlformats.org/officeDocument/2006/relationships/slide" Target="slide103.xml"/><Relationship Id="rId31" Type="http://schemas.openxmlformats.org/officeDocument/2006/relationships/tags" Target="../tags/tag745.xml"/><Relationship Id="rId30" Type="http://schemas.openxmlformats.org/officeDocument/2006/relationships/slide" Target="slide102.xml"/><Relationship Id="rId3" Type="http://schemas.openxmlformats.org/officeDocument/2006/relationships/tags" Target="../tags/tag730.xml"/><Relationship Id="rId29" Type="http://schemas.openxmlformats.org/officeDocument/2006/relationships/tags" Target="../tags/tag744.xml"/><Relationship Id="rId28" Type="http://schemas.openxmlformats.org/officeDocument/2006/relationships/slide" Target="slide101.xml"/><Relationship Id="rId27" Type="http://schemas.openxmlformats.org/officeDocument/2006/relationships/tags" Target="../tags/tag743.xml"/><Relationship Id="rId26" Type="http://schemas.openxmlformats.org/officeDocument/2006/relationships/slide" Target="slide100.xml"/><Relationship Id="rId25" Type="http://schemas.openxmlformats.org/officeDocument/2006/relationships/tags" Target="../tags/tag742.xml"/><Relationship Id="rId24" Type="http://schemas.openxmlformats.org/officeDocument/2006/relationships/slide" Target="slide99.xml"/><Relationship Id="rId23" Type="http://schemas.openxmlformats.org/officeDocument/2006/relationships/tags" Target="../tags/tag741.xml"/><Relationship Id="rId22" Type="http://schemas.openxmlformats.org/officeDocument/2006/relationships/slide" Target="slide97.xml"/><Relationship Id="rId21" Type="http://schemas.openxmlformats.org/officeDocument/2006/relationships/tags" Target="../tags/tag740.xml"/><Relationship Id="rId20" Type="http://schemas.openxmlformats.org/officeDocument/2006/relationships/slide" Target="slide96.xml"/><Relationship Id="rId2" Type="http://schemas.openxmlformats.org/officeDocument/2006/relationships/tags" Target="../tags/tag729.xml"/><Relationship Id="rId19" Type="http://schemas.openxmlformats.org/officeDocument/2006/relationships/tags" Target="../tags/tag739.xml"/><Relationship Id="rId18" Type="http://schemas.openxmlformats.org/officeDocument/2006/relationships/slide" Target="slide95.xml"/><Relationship Id="rId17" Type="http://schemas.openxmlformats.org/officeDocument/2006/relationships/tags" Target="../tags/tag738.xml"/><Relationship Id="rId16" Type="http://schemas.openxmlformats.org/officeDocument/2006/relationships/slide" Target="slide94.xml"/><Relationship Id="rId15" Type="http://schemas.openxmlformats.org/officeDocument/2006/relationships/tags" Target="../tags/tag737.xml"/><Relationship Id="rId14" Type="http://schemas.openxmlformats.org/officeDocument/2006/relationships/slide" Target="slide93.xml"/><Relationship Id="rId13" Type="http://schemas.openxmlformats.org/officeDocument/2006/relationships/tags" Target="../tags/tag736.xml"/><Relationship Id="rId12" Type="http://schemas.openxmlformats.org/officeDocument/2006/relationships/slide" Target="slide92.xml"/><Relationship Id="rId11" Type="http://schemas.openxmlformats.org/officeDocument/2006/relationships/tags" Target="../tags/tag735.xml"/><Relationship Id="rId10" Type="http://schemas.openxmlformats.org/officeDocument/2006/relationships/slide" Target="slide91.xml"/><Relationship Id="rId1" Type="http://schemas.openxmlformats.org/officeDocument/2006/relationships/tags" Target="../tags/tag728.xml"/></Relationships>
</file>

<file path=ppt/slides/_rels/slide104.xml.rels><?xml version="1.0" encoding="UTF-8" standalone="yes"?>
<Relationships xmlns="http://schemas.openxmlformats.org/package/2006/relationships"><Relationship Id="rId9" Type="http://schemas.openxmlformats.org/officeDocument/2006/relationships/slide" Target="slide91.xml"/><Relationship Id="rId8" Type="http://schemas.openxmlformats.org/officeDocument/2006/relationships/tags" Target="../tags/tag765.xml"/><Relationship Id="rId7" Type="http://schemas.openxmlformats.org/officeDocument/2006/relationships/slide" Target="slide90.xml"/><Relationship Id="rId6" Type="http://schemas.openxmlformats.org/officeDocument/2006/relationships/tags" Target="../tags/tag764.xml"/><Relationship Id="rId57" Type="http://schemas.openxmlformats.org/officeDocument/2006/relationships/slideLayout" Target="../slideLayouts/slideLayout7.xml"/><Relationship Id="rId56" Type="http://schemas.openxmlformats.org/officeDocument/2006/relationships/tags" Target="../tags/tag790.xml"/><Relationship Id="rId55" Type="http://schemas.openxmlformats.org/officeDocument/2006/relationships/tags" Target="../tags/tag789.xml"/><Relationship Id="rId54" Type="http://schemas.openxmlformats.org/officeDocument/2006/relationships/slide" Target="slide115.xml"/><Relationship Id="rId53" Type="http://schemas.openxmlformats.org/officeDocument/2006/relationships/tags" Target="../tags/tag788.xml"/><Relationship Id="rId52" Type="http://schemas.openxmlformats.org/officeDocument/2006/relationships/slide" Target="slide114.xml"/><Relationship Id="rId51" Type="http://schemas.openxmlformats.org/officeDocument/2006/relationships/tags" Target="../tags/tag787.xml"/><Relationship Id="rId50" Type="http://schemas.openxmlformats.org/officeDocument/2006/relationships/slide" Target="slide113.xml"/><Relationship Id="rId5" Type="http://schemas.openxmlformats.org/officeDocument/2006/relationships/tags" Target="../tags/tag763.xml"/><Relationship Id="rId49" Type="http://schemas.openxmlformats.org/officeDocument/2006/relationships/tags" Target="../tags/tag786.xml"/><Relationship Id="rId48" Type="http://schemas.openxmlformats.org/officeDocument/2006/relationships/slide" Target="slide112.xml"/><Relationship Id="rId47" Type="http://schemas.openxmlformats.org/officeDocument/2006/relationships/tags" Target="../tags/tag785.xml"/><Relationship Id="rId46" Type="http://schemas.openxmlformats.org/officeDocument/2006/relationships/tags" Target="../tags/tag784.xml"/><Relationship Id="rId45" Type="http://schemas.openxmlformats.org/officeDocument/2006/relationships/slide" Target="slide111.xml"/><Relationship Id="rId44" Type="http://schemas.openxmlformats.org/officeDocument/2006/relationships/tags" Target="../tags/tag783.xml"/><Relationship Id="rId43" Type="http://schemas.openxmlformats.org/officeDocument/2006/relationships/slide" Target="slide110.xml"/><Relationship Id="rId42" Type="http://schemas.openxmlformats.org/officeDocument/2006/relationships/tags" Target="../tags/tag782.xml"/><Relationship Id="rId41" Type="http://schemas.openxmlformats.org/officeDocument/2006/relationships/slide" Target="slide98.xml"/><Relationship Id="rId40" Type="http://schemas.openxmlformats.org/officeDocument/2006/relationships/tags" Target="../tags/tag781.xml"/><Relationship Id="rId4" Type="http://schemas.openxmlformats.org/officeDocument/2006/relationships/slide" Target="slide89.xml"/><Relationship Id="rId39" Type="http://schemas.openxmlformats.org/officeDocument/2006/relationships/slide" Target="slide109.xml"/><Relationship Id="rId38" Type="http://schemas.openxmlformats.org/officeDocument/2006/relationships/tags" Target="../tags/tag780.xml"/><Relationship Id="rId37" Type="http://schemas.openxmlformats.org/officeDocument/2006/relationships/slide" Target="slide108.xml"/><Relationship Id="rId36" Type="http://schemas.openxmlformats.org/officeDocument/2006/relationships/tags" Target="../tags/tag779.xml"/><Relationship Id="rId35" Type="http://schemas.openxmlformats.org/officeDocument/2006/relationships/slide" Target="slide107.xml"/><Relationship Id="rId34" Type="http://schemas.openxmlformats.org/officeDocument/2006/relationships/tags" Target="../tags/tag778.xml"/><Relationship Id="rId33" Type="http://schemas.openxmlformats.org/officeDocument/2006/relationships/slide" Target="slide105.xml"/><Relationship Id="rId32" Type="http://schemas.openxmlformats.org/officeDocument/2006/relationships/tags" Target="../tags/tag777.xml"/><Relationship Id="rId31" Type="http://schemas.openxmlformats.org/officeDocument/2006/relationships/slide" Target="slide103.xml"/><Relationship Id="rId30" Type="http://schemas.openxmlformats.org/officeDocument/2006/relationships/tags" Target="../tags/tag776.xml"/><Relationship Id="rId3" Type="http://schemas.openxmlformats.org/officeDocument/2006/relationships/tags" Target="../tags/tag762.xml"/><Relationship Id="rId29" Type="http://schemas.openxmlformats.org/officeDocument/2006/relationships/slide" Target="slide102.xml"/><Relationship Id="rId28" Type="http://schemas.openxmlformats.org/officeDocument/2006/relationships/tags" Target="../tags/tag775.xml"/><Relationship Id="rId27" Type="http://schemas.openxmlformats.org/officeDocument/2006/relationships/slide" Target="slide101.xml"/><Relationship Id="rId26" Type="http://schemas.openxmlformats.org/officeDocument/2006/relationships/tags" Target="../tags/tag774.xml"/><Relationship Id="rId25" Type="http://schemas.openxmlformats.org/officeDocument/2006/relationships/slide" Target="slide100.xml"/><Relationship Id="rId24" Type="http://schemas.openxmlformats.org/officeDocument/2006/relationships/tags" Target="../tags/tag773.xml"/><Relationship Id="rId23" Type="http://schemas.openxmlformats.org/officeDocument/2006/relationships/slide" Target="slide99.xml"/><Relationship Id="rId22" Type="http://schemas.openxmlformats.org/officeDocument/2006/relationships/tags" Target="../tags/tag772.xml"/><Relationship Id="rId21" Type="http://schemas.openxmlformats.org/officeDocument/2006/relationships/slide" Target="slide97.xml"/><Relationship Id="rId20" Type="http://schemas.openxmlformats.org/officeDocument/2006/relationships/tags" Target="../tags/tag771.xml"/><Relationship Id="rId2" Type="http://schemas.openxmlformats.org/officeDocument/2006/relationships/tags" Target="../tags/tag761.xml"/><Relationship Id="rId19" Type="http://schemas.openxmlformats.org/officeDocument/2006/relationships/slide" Target="slide96.xml"/><Relationship Id="rId18" Type="http://schemas.openxmlformats.org/officeDocument/2006/relationships/tags" Target="../tags/tag770.xml"/><Relationship Id="rId17" Type="http://schemas.openxmlformats.org/officeDocument/2006/relationships/slide" Target="slide95.xml"/><Relationship Id="rId16" Type="http://schemas.openxmlformats.org/officeDocument/2006/relationships/tags" Target="../tags/tag769.xml"/><Relationship Id="rId15" Type="http://schemas.openxmlformats.org/officeDocument/2006/relationships/slide" Target="slide94.xml"/><Relationship Id="rId14" Type="http://schemas.openxmlformats.org/officeDocument/2006/relationships/tags" Target="../tags/tag768.xml"/><Relationship Id="rId13" Type="http://schemas.openxmlformats.org/officeDocument/2006/relationships/slide" Target="slide93.xml"/><Relationship Id="rId12" Type="http://schemas.openxmlformats.org/officeDocument/2006/relationships/tags" Target="../tags/tag767.xml"/><Relationship Id="rId11" Type="http://schemas.openxmlformats.org/officeDocument/2006/relationships/slide" Target="slide92.xml"/><Relationship Id="rId10" Type="http://schemas.openxmlformats.org/officeDocument/2006/relationships/tags" Target="../tags/tag766.xml"/><Relationship Id="rId1" Type="http://schemas.openxmlformats.org/officeDocument/2006/relationships/tags" Target="../tags/tag760.xml"/></Relationships>
</file>

<file path=ppt/slides/_rels/slide105.xml.rels><?xml version="1.0" encoding="UTF-8" standalone="yes"?>
<Relationships xmlns="http://schemas.openxmlformats.org/package/2006/relationships"><Relationship Id="rId9" Type="http://schemas.openxmlformats.org/officeDocument/2006/relationships/tags" Target="../tags/tag797.xml"/><Relationship Id="rId8" Type="http://schemas.openxmlformats.org/officeDocument/2006/relationships/slide" Target="slide90.xml"/><Relationship Id="rId7" Type="http://schemas.openxmlformats.org/officeDocument/2006/relationships/tags" Target="../tags/tag796.xml"/><Relationship Id="rId6" Type="http://schemas.openxmlformats.org/officeDocument/2006/relationships/tags" Target="../tags/tag795.xml"/><Relationship Id="rId58" Type="http://schemas.openxmlformats.org/officeDocument/2006/relationships/slideLayout" Target="../slideLayouts/slideLayout7.xml"/><Relationship Id="rId57" Type="http://schemas.openxmlformats.org/officeDocument/2006/relationships/tags" Target="../tags/tag822.xml"/><Relationship Id="rId56" Type="http://schemas.openxmlformats.org/officeDocument/2006/relationships/tags" Target="../tags/tag821.xml"/><Relationship Id="rId55" Type="http://schemas.openxmlformats.org/officeDocument/2006/relationships/slide" Target="slide115.xml"/><Relationship Id="rId54" Type="http://schemas.openxmlformats.org/officeDocument/2006/relationships/tags" Target="../tags/tag820.xml"/><Relationship Id="rId53" Type="http://schemas.openxmlformats.org/officeDocument/2006/relationships/slide" Target="slide114.xml"/><Relationship Id="rId52" Type="http://schemas.openxmlformats.org/officeDocument/2006/relationships/tags" Target="../tags/tag819.xml"/><Relationship Id="rId51" Type="http://schemas.openxmlformats.org/officeDocument/2006/relationships/slide" Target="slide113.xml"/><Relationship Id="rId50" Type="http://schemas.openxmlformats.org/officeDocument/2006/relationships/tags" Target="../tags/tag818.xml"/><Relationship Id="rId5" Type="http://schemas.openxmlformats.org/officeDocument/2006/relationships/slide" Target="slide89.xml"/><Relationship Id="rId49" Type="http://schemas.openxmlformats.org/officeDocument/2006/relationships/slide" Target="slide112.xml"/><Relationship Id="rId48" Type="http://schemas.openxmlformats.org/officeDocument/2006/relationships/tags" Target="../tags/tag817.xml"/><Relationship Id="rId47" Type="http://schemas.openxmlformats.org/officeDocument/2006/relationships/tags" Target="../tags/tag816.xml"/><Relationship Id="rId46" Type="http://schemas.openxmlformats.org/officeDocument/2006/relationships/slide" Target="slide111.xml"/><Relationship Id="rId45" Type="http://schemas.openxmlformats.org/officeDocument/2006/relationships/tags" Target="../tags/tag815.xml"/><Relationship Id="rId44" Type="http://schemas.openxmlformats.org/officeDocument/2006/relationships/slide" Target="slide110.xml"/><Relationship Id="rId43" Type="http://schemas.openxmlformats.org/officeDocument/2006/relationships/tags" Target="../tags/tag814.xml"/><Relationship Id="rId42" Type="http://schemas.openxmlformats.org/officeDocument/2006/relationships/slide" Target="slide98.xml"/><Relationship Id="rId41" Type="http://schemas.openxmlformats.org/officeDocument/2006/relationships/tags" Target="../tags/tag813.xml"/><Relationship Id="rId40" Type="http://schemas.openxmlformats.org/officeDocument/2006/relationships/slide" Target="slide109.xml"/><Relationship Id="rId4" Type="http://schemas.openxmlformats.org/officeDocument/2006/relationships/tags" Target="../tags/tag794.xml"/><Relationship Id="rId39" Type="http://schemas.openxmlformats.org/officeDocument/2006/relationships/tags" Target="../tags/tag812.xml"/><Relationship Id="rId38" Type="http://schemas.openxmlformats.org/officeDocument/2006/relationships/slide" Target="slide108.xml"/><Relationship Id="rId37" Type="http://schemas.openxmlformats.org/officeDocument/2006/relationships/tags" Target="../tags/tag811.xml"/><Relationship Id="rId36" Type="http://schemas.openxmlformats.org/officeDocument/2006/relationships/slide" Target="slide107.xml"/><Relationship Id="rId35" Type="http://schemas.openxmlformats.org/officeDocument/2006/relationships/tags" Target="../tags/tag810.xml"/><Relationship Id="rId34" Type="http://schemas.openxmlformats.org/officeDocument/2006/relationships/slide" Target="slide105.xml"/><Relationship Id="rId33" Type="http://schemas.openxmlformats.org/officeDocument/2006/relationships/tags" Target="../tags/tag809.xml"/><Relationship Id="rId32" Type="http://schemas.openxmlformats.org/officeDocument/2006/relationships/slide" Target="slide103.xml"/><Relationship Id="rId31" Type="http://schemas.openxmlformats.org/officeDocument/2006/relationships/tags" Target="../tags/tag808.xml"/><Relationship Id="rId30" Type="http://schemas.openxmlformats.org/officeDocument/2006/relationships/slide" Target="slide102.xml"/><Relationship Id="rId3" Type="http://schemas.openxmlformats.org/officeDocument/2006/relationships/tags" Target="../tags/tag793.xml"/><Relationship Id="rId29" Type="http://schemas.openxmlformats.org/officeDocument/2006/relationships/tags" Target="../tags/tag807.xml"/><Relationship Id="rId28" Type="http://schemas.openxmlformats.org/officeDocument/2006/relationships/slide" Target="slide101.xml"/><Relationship Id="rId27" Type="http://schemas.openxmlformats.org/officeDocument/2006/relationships/tags" Target="../tags/tag806.xml"/><Relationship Id="rId26" Type="http://schemas.openxmlformats.org/officeDocument/2006/relationships/slide" Target="slide100.xml"/><Relationship Id="rId25" Type="http://schemas.openxmlformats.org/officeDocument/2006/relationships/tags" Target="../tags/tag805.xml"/><Relationship Id="rId24" Type="http://schemas.openxmlformats.org/officeDocument/2006/relationships/slide" Target="slide99.xml"/><Relationship Id="rId23" Type="http://schemas.openxmlformats.org/officeDocument/2006/relationships/tags" Target="../tags/tag804.xml"/><Relationship Id="rId22" Type="http://schemas.openxmlformats.org/officeDocument/2006/relationships/slide" Target="slide97.xml"/><Relationship Id="rId21" Type="http://schemas.openxmlformats.org/officeDocument/2006/relationships/tags" Target="../tags/tag803.xml"/><Relationship Id="rId20" Type="http://schemas.openxmlformats.org/officeDocument/2006/relationships/slide" Target="slide96.xml"/><Relationship Id="rId2" Type="http://schemas.openxmlformats.org/officeDocument/2006/relationships/tags" Target="../tags/tag792.xml"/><Relationship Id="rId19" Type="http://schemas.openxmlformats.org/officeDocument/2006/relationships/tags" Target="../tags/tag802.xml"/><Relationship Id="rId18" Type="http://schemas.openxmlformats.org/officeDocument/2006/relationships/slide" Target="slide95.xml"/><Relationship Id="rId17" Type="http://schemas.openxmlformats.org/officeDocument/2006/relationships/tags" Target="../tags/tag801.xml"/><Relationship Id="rId16" Type="http://schemas.openxmlformats.org/officeDocument/2006/relationships/slide" Target="slide94.xml"/><Relationship Id="rId15" Type="http://schemas.openxmlformats.org/officeDocument/2006/relationships/tags" Target="../tags/tag800.xml"/><Relationship Id="rId14" Type="http://schemas.openxmlformats.org/officeDocument/2006/relationships/slide" Target="slide93.xml"/><Relationship Id="rId13" Type="http://schemas.openxmlformats.org/officeDocument/2006/relationships/tags" Target="../tags/tag799.xml"/><Relationship Id="rId12" Type="http://schemas.openxmlformats.org/officeDocument/2006/relationships/slide" Target="slide92.xml"/><Relationship Id="rId11" Type="http://schemas.openxmlformats.org/officeDocument/2006/relationships/tags" Target="../tags/tag798.xml"/><Relationship Id="rId10" Type="http://schemas.openxmlformats.org/officeDocument/2006/relationships/slide" Target="slide91.xml"/><Relationship Id="rId1" Type="http://schemas.openxmlformats.org/officeDocument/2006/relationships/tags" Target="../tags/tag791.xml"/></Relationships>
</file>

<file path=ppt/slides/_rels/slide106.xml.rels><?xml version="1.0" encoding="UTF-8" standalone="yes"?>
<Relationships xmlns="http://schemas.openxmlformats.org/package/2006/relationships"><Relationship Id="rId9" Type="http://schemas.openxmlformats.org/officeDocument/2006/relationships/slide" Target="slide91.xml"/><Relationship Id="rId8" Type="http://schemas.openxmlformats.org/officeDocument/2006/relationships/tags" Target="../tags/tag828.xml"/><Relationship Id="rId7" Type="http://schemas.openxmlformats.org/officeDocument/2006/relationships/slide" Target="slide90.xml"/><Relationship Id="rId6" Type="http://schemas.openxmlformats.org/officeDocument/2006/relationships/tags" Target="../tags/tag827.xml"/><Relationship Id="rId57" Type="http://schemas.openxmlformats.org/officeDocument/2006/relationships/slideLayout" Target="../slideLayouts/slideLayout7.xml"/><Relationship Id="rId56" Type="http://schemas.openxmlformats.org/officeDocument/2006/relationships/tags" Target="../tags/tag853.xml"/><Relationship Id="rId55" Type="http://schemas.openxmlformats.org/officeDocument/2006/relationships/tags" Target="../tags/tag852.xml"/><Relationship Id="rId54" Type="http://schemas.openxmlformats.org/officeDocument/2006/relationships/slide" Target="slide115.xml"/><Relationship Id="rId53" Type="http://schemas.openxmlformats.org/officeDocument/2006/relationships/tags" Target="../tags/tag851.xml"/><Relationship Id="rId52" Type="http://schemas.openxmlformats.org/officeDocument/2006/relationships/slide" Target="slide114.xml"/><Relationship Id="rId51" Type="http://schemas.openxmlformats.org/officeDocument/2006/relationships/tags" Target="../tags/tag850.xml"/><Relationship Id="rId50" Type="http://schemas.openxmlformats.org/officeDocument/2006/relationships/slide" Target="slide113.xml"/><Relationship Id="rId5" Type="http://schemas.openxmlformats.org/officeDocument/2006/relationships/tags" Target="../tags/tag826.xml"/><Relationship Id="rId49" Type="http://schemas.openxmlformats.org/officeDocument/2006/relationships/tags" Target="../tags/tag849.xml"/><Relationship Id="rId48" Type="http://schemas.openxmlformats.org/officeDocument/2006/relationships/slide" Target="slide112.xml"/><Relationship Id="rId47" Type="http://schemas.openxmlformats.org/officeDocument/2006/relationships/tags" Target="../tags/tag848.xml"/><Relationship Id="rId46" Type="http://schemas.openxmlformats.org/officeDocument/2006/relationships/tags" Target="../tags/tag847.xml"/><Relationship Id="rId45" Type="http://schemas.openxmlformats.org/officeDocument/2006/relationships/slide" Target="slide111.xml"/><Relationship Id="rId44" Type="http://schemas.openxmlformats.org/officeDocument/2006/relationships/tags" Target="../tags/tag846.xml"/><Relationship Id="rId43" Type="http://schemas.openxmlformats.org/officeDocument/2006/relationships/slide" Target="slide110.xml"/><Relationship Id="rId42" Type="http://schemas.openxmlformats.org/officeDocument/2006/relationships/tags" Target="../tags/tag845.xml"/><Relationship Id="rId41" Type="http://schemas.openxmlformats.org/officeDocument/2006/relationships/slide" Target="slide98.xml"/><Relationship Id="rId40" Type="http://schemas.openxmlformats.org/officeDocument/2006/relationships/tags" Target="../tags/tag844.xml"/><Relationship Id="rId4" Type="http://schemas.openxmlformats.org/officeDocument/2006/relationships/slide" Target="slide89.xml"/><Relationship Id="rId39" Type="http://schemas.openxmlformats.org/officeDocument/2006/relationships/slide" Target="slide109.xml"/><Relationship Id="rId38" Type="http://schemas.openxmlformats.org/officeDocument/2006/relationships/tags" Target="../tags/tag843.xml"/><Relationship Id="rId37" Type="http://schemas.openxmlformats.org/officeDocument/2006/relationships/slide" Target="slide108.xml"/><Relationship Id="rId36" Type="http://schemas.openxmlformats.org/officeDocument/2006/relationships/tags" Target="../tags/tag842.xml"/><Relationship Id="rId35" Type="http://schemas.openxmlformats.org/officeDocument/2006/relationships/slide" Target="slide107.xml"/><Relationship Id="rId34" Type="http://schemas.openxmlformats.org/officeDocument/2006/relationships/tags" Target="../tags/tag841.xml"/><Relationship Id="rId33" Type="http://schemas.openxmlformats.org/officeDocument/2006/relationships/slide" Target="slide105.xml"/><Relationship Id="rId32" Type="http://schemas.openxmlformats.org/officeDocument/2006/relationships/tags" Target="../tags/tag840.xml"/><Relationship Id="rId31" Type="http://schemas.openxmlformats.org/officeDocument/2006/relationships/slide" Target="slide103.xml"/><Relationship Id="rId30" Type="http://schemas.openxmlformats.org/officeDocument/2006/relationships/tags" Target="../tags/tag839.xml"/><Relationship Id="rId3" Type="http://schemas.openxmlformats.org/officeDocument/2006/relationships/tags" Target="../tags/tag825.xml"/><Relationship Id="rId29" Type="http://schemas.openxmlformats.org/officeDocument/2006/relationships/slide" Target="slide102.xml"/><Relationship Id="rId28" Type="http://schemas.openxmlformats.org/officeDocument/2006/relationships/tags" Target="../tags/tag838.xml"/><Relationship Id="rId27" Type="http://schemas.openxmlformats.org/officeDocument/2006/relationships/slide" Target="slide101.xml"/><Relationship Id="rId26" Type="http://schemas.openxmlformats.org/officeDocument/2006/relationships/tags" Target="../tags/tag837.xml"/><Relationship Id="rId25" Type="http://schemas.openxmlformats.org/officeDocument/2006/relationships/slide" Target="slide100.xml"/><Relationship Id="rId24" Type="http://schemas.openxmlformats.org/officeDocument/2006/relationships/tags" Target="../tags/tag836.xml"/><Relationship Id="rId23" Type="http://schemas.openxmlformats.org/officeDocument/2006/relationships/slide" Target="slide99.xml"/><Relationship Id="rId22" Type="http://schemas.openxmlformats.org/officeDocument/2006/relationships/tags" Target="../tags/tag835.xml"/><Relationship Id="rId21" Type="http://schemas.openxmlformats.org/officeDocument/2006/relationships/slide" Target="slide97.xml"/><Relationship Id="rId20" Type="http://schemas.openxmlformats.org/officeDocument/2006/relationships/tags" Target="../tags/tag834.xml"/><Relationship Id="rId2" Type="http://schemas.openxmlformats.org/officeDocument/2006/relationships/tags" Target="../tags/tag824.xml"/><Relationship Id="rId19" Type="http://schemas.openxmlformats.org/officeDocument/2006/relationships/slide" Target="slide96.xml"/><Relationship Id="rId18" Type="http://schemas.openxmlformats.org/officeDocument/2006/relationships/tags" Target="../tags/tag833.xml"/><Relationship Id="rId17" Type="http://schemas.openxmlformats.org/officeDocument/2006/relationships/slide" Target="slide95.xml"/><Relationship Id="rId16" Type="http://schemas.openxmlformats.org/officeDocument/2006/relationships/tags" Target="../tags/tag832.xml"/><Relationship Id="rId15" Type="http://schemas.openxmlformats.org/officeDocument/2006/relationships/slide" Target="slide94.xml"/><Relationship Id="rId14" Type="http://schemas.openxmlformats.org/officeDocument/2006/relationships/tags" Target="../tags/tag831.xml"/><Relationship Id="rId13" Type="http://schemas.openxmlformats.org/officeDocument/2006/relationships/slide" Target="slide93.xml"/><Relationship Id="rId12" Type="http://schemas.openxmlformats.org/officeDocument/2006/relationships/tags" Target="../tags/tag830.xml"/><Relationship Id="rId11" Type="http://schemas.openxmlformats.org/officeDocument/2006/relationships/slide" Target="slide92.xml"/><Relationship Id="rId10" Type="http://schemas.openxmlformats.org/officeDocument/2006/relationships/tags" Target="../tags/tag829.xml"/><Relationship Id="rId1" Type="http://schemas.openxmlformats.org/officeDocument/2006/relationships/tags" Target="../tags/tag823.xml"/></Relationships>
</file>

<file path=ppt/slides/_rels/slide107.xml.rels><?xml version="1.0" encoding="UTF-8" standalone="yes"?>
<Relationships xmlns="http://schemas.openxmlformats.org/package/2006/relationships"><Relationship Id="rId9" Type="http://schemas.openxmlformats.org/officeDocument/2006/relationships/slide" Target="slide90.xml"/><Relationship Id="rId8" Type="http://schemas.openxmlformats.org/officeDocument/2006/relationships/tags" Target="../tags/tag860.xml"/><Relationship Id="rId7" Type="http://schemas.openxmlformats.org/officeDocument/2006/relationships/tags" Target="../tags/tag859.xml"/><Relationship Id="rId6" Type="http://schemas.openxmlformats.org/officeDocument/2006/relationships/slide" Target="slide89.xml"/><Relationship Id="rId59" Type="http://schemas.openxmlformats.org/officeDocument/2006/relationships/slideLayout" Target="../slideLayouts/slideLayout7.xml"/><Relationship Id="rId58" Type="http://schemas.openxmlformats.org/officeDocument/2006/relationships/tags" Target="../tags/tag886.xml"/><Relationship Id="rId57" Type="http://schemas.openxmlformats.org/officeDocument/2006/relationships/tags" Target="../tags/tag885.xml"/><Relationship Id="rId56" Type="http://schemas.openxmlformats.org/officeDocument/2006/relationships/slide" Target="slide115.xml"/><Relationship Id="rId55" Type="http://schemas.openxmlformats.org/officeDocument/2006/relationships/tags" Target="../tags/tag884.xml"/><Relationship Id="rId54" Type="http://schemas.openxmlformats.org/officeDocument/2006/relationships/slide" Target="slide114.xml"/><Relationship Id="rId53" Type="http://schemas.openxmlformats.org/officeDocument/2006/relationships/tags" Target="../tags/tag883.xml"/><Relationship Id="rId52" Type="http://schemas.openxmlformats.org/officeDocument/2006/relationships/slide" Target="slide113.xml"/><Relationship Id="rId51" Type="http://schemas.openxmlformats.org/officeDocument/2006/relationships/tags" Target="../tags/tag882.xml"/><Relationship Id="rId50" Type="http://schemas.openxmlformats.org/officeDocument/2006/relationships/slide" Target="slide112.xml"/><Relationship Id="rId5" Type="http://schemas.openxmlformats.org/officeDocument/2006/relationships/tags" Target="../tags/tag858.xml"/><Relationship Id="rId49" Type="http://schemas.openxmlformats.org/officeDocument/2006/relationships/tags" Target="../tags/tag881.xml"/><Relationship Id="rId48" Type="http://schemas.openxmlformats.org/officeDocument/2006/relationships/tags" Target="../tags/tag880.xml"/><Relationship Id="rId47" Type="http://schemas.openxmlformats.org/officeDocument/2006/relationships/slide" Target="slide111.xml"/><Relationship Id="rId46" Type="http://schemas.openxmlformats.org/officeDocument/2006/relationships/tags" Target="../tags/tag879.xml"/><Relationship Id="rId45" Type="http://schemas.openxmlformats.org/officeDocument/2006/relationships/slide" Target="slide110.xml"/><Relationship Id="rId44" Type="http://schemas.openxmlformats.org/officeDocument/2006/relationships/tags" Target="../tags/tag878.xml"/><Relationship Id="rId43" Type="http://schemas.openxmlformats.org/officeDocument/2006/relationships/slide" Target="slide98.xml"/><Relationship Id="rId42" Type="http://schemas.openxmlformats.org/officeDocument/2006/relationships/tags" Target="../tags/tag877.xml"/><Relationship Id="rId41" Type="http://schemas.openxmlformats.org/officeDocument/2006/relationships/slide" Target="slide109.xml"/><Relationship Id="rId40" Type="http://schemas.openxmlformats.org/officeDocument/2006/relationships/tags" Target="../tags/tag876.xml"/><Relationship Id="rId4" Type="http://schemas.openxmlformats.org/officeDocument/2006/relationships/tags" Target="../tags/tag857.xml"/><Relationship Id="rId39" Type="http://schemas.openxmlformats.org/officeDocument/2006/relationships/slide" Target="slide108.xml"/><Relationship Id="rId38" Type="http://schemas.openxmlformats.org/officeDocument/2006/relationships/tags" Target="../tags/tag875.xml"/><Relationship Id="rId37" Type="http://schemas.openxmlformats.org/officeDocument/2006/relationships/slide" Target="slide107.xml"/><Relationship Id="rId36" Type="http://schemas.openxmlformats.org/officeDocument/2006/relationships/tags" Target="../tags/tag874.xml"/><Relationship Id="rId35" Type="http://schemas.openxmlformats.org/officeDocument/2006/relationships/slide" Target="slide105.xml"/><Relationship Id="rId34" Type="http://schemas.openxmlformats.org/officeDocument/2006/relationships/tags" Target="../tags/tag873.xml"/><Relationship Id="rId33" Type="http://schemas.openxmlformats.org/officeDocument/2006/relationships/slide" Target="slide103.xml"/><Relationship Id="rId32" Type="http://schemas.openxmlformats.org/officeDocument/2006/relationships/tags" Target="../tags/tag872.xml"/><Relationship Id="rId31" Type="http://schemas.openxmlformats.org/officeDocument/2006/relationships/slide" Target="slide102.xml"/><Relationship Id="rId30" Type="http://schemas.openxmlformats.org/officeDocument/2006/relationships/tags" Target="../tags/tag871.xml"/><Relationship Id="rId3" Type="http://schemas.openxmlformats.org/officeDocument/2006/relationships/tags" Target="../tags/tag856.xml"/><Relationship Id="rId29" Type="http://schemas.openxmlformats.org/officeDocument/2006/relationships/slide" Target="slide101.xml"/><Relationship Id="rId28" Type="http://schemas.openxmlformats.org/officeDocument/2006/relationships/tags" Target="../tags/tag870.xml"/><Relationship Id="rId27" Type="http://schemas.openxmlformats.org/officeDocument/2006/relationships/slide" Target="slide100.xml"/><Relationship Id="rId26" Type="http://schemas.openxmlformats.org/officeDocument/2006/relationships/tags" Target="../tags/tag869.xml"/><Relationship Id="rId25" Type="http://schemas.openxmlformats.org/officeDocument/2006/relationships/slide" Target="slide99.xml"/><Relationship Id="rId24" Type="http://schemas.openxmlformats.org/officeDocument/2006/relationships/tags" Target="../tags/tag868.xml"/><Relationship Id="rId23" Type="http://schemas.openxmlformats.org/officeDocument/2006/relationships/slide" Target="slide97.xml"/><Relationship Id="rId22" Type="http://schemas.openxmlformats.org/officeDocument/2006/relationships/tags" Target="../tags/tag867.xml"/><Relationship Id="rId21" Type="http://schemas.openxmlformats.org/officeDocument/2006/relationships/slide" Target="slide96.xml"/><Relationship Id="rId20" Type="http://schemas.openxmlformats.org/officeDocument/2006/relationships/tags" Target="../tags/tag866.xml"/><Relationship Id="rId2" Type="http://schemas.openxmlformats.org/officeDocument/2006/relationships/tags" Target="../tags/tag855.xml"/><Relationship Id="rId19" Type="http://schemas.openxmlformats.org/officeDocument/2006/relationships/slide" Target="slide95.xml"/><Relationship Id="rId18" Type="http://schemas.openxmlformats.org/officeDocument/2006/relationships/tags" Target="../tags/tag865.xml"/><Relationship Id="rId17" Type="http://schemas.openxmlformats.org/officeDocument/2006/relationships/slide" Target="slide94.xml"/><Relationship Id="rId16" Type="http://schemas.openxmlformats.org/officeDocument/2006/relationships/tags" Target="../tags/tag864.xml"/><Relationship Id="rId15" Type="http://schemas.openxmlformats.org/officeDocument/2006/relationships/slide" Target="slide93.xml"/><Relationship Id="rId14" Type="http://schemas.openxmlformats.org/officeDocument/2006/relationships/tags" Target="../tags/tag863.xml"/><Relationship Id="rId13" Type="http://schemas.openxmlformats.org/officeDocument/2006/relationships/slide" Target="slide92.xml"/><Relationship Id="rId12" Type="http://schemas.openxmlformats.org/officeDocument/2006/relationships/tags" Target="../tags/tag862.xml"/><Relationship Id="rId11" Type="http://schemas.openxmlformats.org/officeDocument/2006/relationships/slide" Target="slide91.xml"/><Relationship Id="rId10" Type="http://schemas.openxmlformats.org/officeDocument/2006/relationships/tags" Target="../tags/tag861.xml"/><Relationship Id="rId1" Type="http://schemas.openxmlformats.org/officeDocument/2006/relationships/tags" Target="../tags/tag854.xml"/></Relationships>
</file>

<file path=ppt/slides/_rels/slide108.xml.rels><?xml version="1.0" encoding="UTF-8" standalone="yes"?>
<Relationships xmlns="http://schemas.openxmlformats.org/package/2006/relationships"><Relationship Id="rId9" Type="http://schemas.openxmlformats.org/officeDocument/2006/relationships/slide" Target="slide90.xml"/><Relationship Id="rId8" Type="http://schemas.openxmlformats.org/officeDocument/2006/relationships/tags" Target="../tags/tag893.xml"/><Relationship Id="rId7" Type="http://schemas.openxmlformats.org/officeDocument/2006/relationships/tags" Target="../tags/tag892.xml"/><Relationship Id="rId6" Type="http://schemas.openxmlformats.org/officeDocument/2006/relationships/slide" Target="slide89.xml"/><Relationship Id="rId59" Type="http://schemas.openxmlformats.org/officeDocument/2006/relationships/slideLayout" Target="../slideLayouts/slideLayout7.xml"/><Relationship Id="rId58" Type="http://schemas.openxmlformats.org/officeDocument/2006/relationships/tags" Target="../tags/tag919.xml"/><Relationship Id="rId57" Type="http://schemas.openxmlformats.org/officeDocument/2006/relationships/tags" Target="../tags/tag918.xml"/><Relationship Id="rId56" Type="http://schemas.openxmlformats.org/officeDocument/2006/relationships/slide" Target="slide115.xml"/><Relationship Id="rId55" Type="http://schemas.openxmlformats.org/officeDocument/2006/relationships/tags" Target="../tags/tag917.xml"/><Relationship Id="rId54" Type="http://schemas.openxmlformats.org/officeDocument/2006/relationships/slide" Target="slide114.xml"/><Relationship Id="rId53" Type="http://schemas.openxmlformats.org/officeDocument/2006/relationships/tags" Target="../tags/tag916.xml"/><Relationship Id="rId52" Type="http://schemas.openxmlformats.org/officeDocument/2006/relationships/slide" Target="slide113.xml"/><Relationship Id="rId51" Type="http://schemas.openxmlformats.org/officeDocument/2006/relationships/tags" Target="../tags/tag915.xml"/><Relationship Id="rId50" Type="http://schemas.openxmlformats.org/officeDocument/2006/relationships/slide" Target="slide112.xml"/><Relationship Id="rId5" Type="http://schemas.openxmlformats.org/officeDocument/2006/relationships/tags" Target="../tags/tag891.xml"/><Relationship Id="rId49" Type="http://schemas.openxmlformats.org/officeDocument/2006/relationships/tags" Target="../tags/tag914.xml"/><Relationship Id="rId48" Type="http://schemas.openxmlformats.org/officeDocument/2006/relationships/tags" Target="../tags/tag913.xml"/><Relationship Id="rId47" Type="http://schemas.openxmlformats.org/officeDocument/2006/relationships/slide" Target="slide111.xml"/><Relationship Id="rId46" Type="http://schemas.openxmlformats.org/officeDocument/2006/relationships/tags" Target="../tags/tag912.xml"/><Relationship Id="rId45" Type="http://schemas.openxmlformats.org/officeDocument/2006/relationships/slide" Target="slide110.xml"/><Relationship Id="rId44" Type="http://schemas.openxmlformats.org/officeDocument/2006/relationships/tags" Target="../tags/tag911.xml"/><Relationship Id="rId43" Type="http://schemas.openxmlformats.org/officeDocument/2006/relationships/slide" Target="slide98.xml"/><Relationship Id="rId42" Type="http://schemas.openxmlformats.org/officeDocument/2006/relationships/tags" Target="../tags/tag910.xml"/><Relationship Id="rId41" Type="http://schemas.openxmlformats.org/officeDocument/2006/relationships/slide" Target="slide109.xml"/><Relationship Id="rId40" Type="http://schemas.openxmlformats.org/officeDocument/2006/relationships/tags" Target="../tags/tag909.xml"/><Relationship Id="rId4" Type="http://schemas.openxmlformats.org/officeDocument/2006/relationships/tags" Target="../tags/tag890.xml"/><Relationship Id="rId39" Type="http://schemas.openxmlformats.org/officeDocument/2006/relationships/slide" Target="slide108.xml"/><Relationship Id="rId38" Type="http://schemas.openxmlformats.org/officeDocument/2006/relationships/tags" Target="../tags/tag908.xml"/><Relationship Id="rId37" Type="http://schemas.openxmlformats.org/officeDocument/2006/relationships/slide" Target="slide107.xml"/><Relationship Id="rId36" Type="http://schemas.openxmlformats.org/officeDocument/2006/relationships/tags" Target="../tags/tag907.xml"/><Relationship Id="rId35" Type="http://schemas.openxmlformats.org/officeDocument/2006/relationships/slide" Target="slide105.xml"/><Relationship Id="rId34" Type="http://schemas.openxmlformats.org/officeDocument/2006/relationships/tags" Target="../tags/tag906.xml"/><Relationship Id="rId33" Type="http://schemas.openxmlformats.org/officeDocument/2006/relationships/slide" Target="slide103.xml"/><Relationship Id="rId32" Type="http://schemas.openxmlformats.org/officeDocument/2006/relationships/tags" Target="../tags/tag905.xml"/><Relationship Id="rId31" Type="http://schemas.openxmlformats.org/officeDocument/2006/relationships/slide" Target="slide102.xml"/><Relationship Id="rId30" Type="http://schemas.openxmlformats.org/officeDocument/2006/relationships/tags" Target="../tags/tag904.xml"/><Relationship Id="rId3" Type="http://schemas.openxmlformats.org/officeDocument/2006/relationships/tags" Target="../tags/tag889.xml"/><Relationship Id="rId29" Type="http://schemas.openxmlformats.org/officeDocument/2006/relationships/slide" Target="slide101.xml"/><Relationship Id="rId28" Type="http://schemas.openxmlformats.org/officeDocument/2006/relationships/tags" Target="../tags/tag903.xml"/><Relationship Id="rId27" Type="http://schemas.openxmlformats.org/officeDocument/2006/relationships/slide" Target="slide100.xml"/><Relationship Id="rId26" Type="http://schemas.openxmlformats.org/officeDocument/2006/relationships/tags" Target="../tags/tag902.xml"/><Relationship Id="rId25" Type="http://schemas.openxmlformats.org/officeDocument/2006/relationships/slide" Target="slide99.xml"/><Relationship Id="rId24" Type="http://schemas.openxmlformats.org/officeDocument/2006/relationships/tags" Target="../tags/tag901.xml"/><Relationship Id="rId23" Type="http://schemas.openxmlformats.org/officeDocument/2006/relationships/slide" Target="slide97.xml"/><Relationship Id="rId22" Type="http://schemas.openxmlformats.org/officeDocument/2006/relationships/tags" Target="../tags/tag900.xml"/><Relationship Id="rId21" Type="http://schemas.openxmlformats.org/officeDocument/2006/relationships/slide" Target="slide96.xml"/><Relationship Id="rId20" Type="http://schemas.openxmlformats.org/officeDocument/2006/relationships/tags" Target="../tags/tag899.xml"/><Relationship Id="rId2" Type="http://schemas.openxmlformats.org/officeDocument/2006/relationships/tags" Target="../tags/tag888.xml"/><Relationship Id="rId19" Type="http://schemas.openxmlformats.org/officeDocument/2006/relationships/slide" Target="slide95.xml"/><Relationship Id="rId18" Type="http://schemas.openxmlformats.org/officeDocument/2006/relationships/tags" Target="../tags/tag898.xml"/><Relationship Id="rId17" Type="http://schemas.openxmlformats.org/officeDocument/2006/relationships/slide" Target="slide94.xml"/><Relationship Id="rId16" Type="http://schemas.openxmlformats.org/officeDocument/2006/relationships/tags" Target="../tags/tag897.xml"/><Relationship Id="rId15" Type="http://schemas.openxmlformats.org/officeDocument/2006/relationships/slide" Target="slide93.xml"/><Relationship Id="rId14" Type="http://schemas.openxmlformats.org/officeDocument/2006/relationships/tags" Target="../tags/tag896.xml"/><Relationship Id="rId13" Type="http://schemas.openxmlformats.org/officeDocument/2006/relationships/slide" Target="slide92.xml"/><Relationship Id="rId12" Type="http://schemas.openxmlformats.org/officeDocument/2006/relationships/tags" Target="../tags/tag895.xml"/><Relationship Id="rId11" Type="http://schemas.openxmlformats.org/officeDocument/2006/relationships/slide" Target="slide91.xml"/><Relationship Id="rId10" Type="http://schemas.openxmlformats.org/officeDocument/2006/relationships/tags" Target="../tags/tag894.xml"/><Relationship Id="rId1" Type="http://schemas.openxmlformats.org/officeDocument/2006/relationships/tags" Target="../tags/tag887.xml"/></Relationships>
</file>

<file path=ppt/slides/_rels/slide109.xml.rels><?xml version="1.0" encoding="UTF-8" standalone="yes"?>
<Relationships xmlns="http://schemas.openxmlformats.org/package/2006/relationships"><Relationship Id="rId9" Type="http://schemas.openxmlformats.org/officeDocument/2006/relationships/slide" Target="slide90.xml"/><Relationship Id="rId8" Type="http://schemas.openxmlformats.org/officeDocument/2006/relationships/tags" Target="../tags/tag926.xml"/><Relationship Id="rId7" Type="http://schemas.openxmlformats.org/officeDocument/2006/relationships/tags" Target="../tags/tag925.xml"/><Relationship Id="rId6" Type="http://schemas.openxmlformats.org/officeDocument/2006/relationships/slide" Target="slide89.xml"/><Relationship Id="rId59" Type="http://schemas.openxmlformats.org/officeDocument/2006/relationships/slideLayout" Target="../slideLayouts/slideLayout7.xml"/><Relationship Id="rId58" Type="http://schemas.openxmlformats.org/officeDocument/2006/relationships/tags" Target="../tags/tag952.xml"/><Relationship Id="rId57" Type="http://schemas.openxmlformats.org/officeDocument/2006/relationships/tags" Target="../tags/tag951.xml"/><Relationship Id="rId56" Type="http://schemas.openxmlformats.org/officeDocument/2006/relationships/slide" Target="slide115.xml"/><Relationship Id="rId55" Type="http://schemas.openxmlformats.org/officeDocument/2006/relationships/tags" Target="../tags/tag950.xml"/><Relationship Id="rId54" Type="http://schemas.openxmlformats.org/officeDocument/2006/relationships/slide" Target="slide114.xml"/><Relationship Id="rId53" Type="http://schemas.openxmlformats.org/officeDocument/2006/relationships/tags" Target="../tags/tag949.xml"/><Relationship Id="rId52" Type="http://schemas.openxmlformats.org/officeDocument/2006/relationships/slide" Target="slide113.xml"/><Relationship Id="rId51" Type="http://schemas.openxmlformats.org/officeDocument/2006/relationships/tags" Target="../tags/tag948.xml"/><Relationship Id="rId50" Type="http://schemas.openxmlformats.org/officeDocument/2006/relationships/slide" Target="slide112.xml"/><Relationship Id="rId5" Type="http://schemas.openxmlformats.org/officeDocument/2006/relationships/tags" Target="../tags/tag924.xml"/><Relationship Id="rId49" Type="http://schemas.openxmlformats.org/officeDocument/2006/relationships/tags" Target="../tags/tag947.xml"/><Relationship Id="rId48" Type="http://schemas.openxmlformats.org/officeDocument/2006/relationships/tags" Target="../tags/tag946.xml"/><Relationship Id="rId47" Type="http://schemas.openxmlformats.org/officeDocument/2006/relationships/slide" Target="slide111.xml"/><Relationship Id="rId46" Type="http://schemas.openxmlformats.org/officeDocument/2006/relationships/tags" Target="../tags/tag945.xml"/><Relationship Id="rId45" Type="http://schemas.openxmlformats.org/officeDocument/2006/relationships/slide" Target="slide110.xml"/><Relationship Id="rId44" Type="http://schemas.openxmlformats.org/officeDocument/2006/relationships/tags" Target="../tags/tag944.xml"/><Relationship Id="rId43" Type="http://schemas.openxmlformats.org/officeDocument/2006/relationships/slide" Target="slide98.xml"/><Relationship Id="rId42" Type="http://schemas.openxmlformats.org/officeDocument/2006/relationships/tags" Target="../tags/tag943.xml"/><Relationship Id="rId41" Type="http://schemas.openxmlformats.org/officeDocument/2006/relationships/slide" Target="slide109.xml"/><Relationship Id="rId40" Type="http://schemas.openxmlformats.org/officeDocument/2006/relationships/tags" Target="../tags/tag942.xml"/><Relationship Id="rId4" Type="http://schemas.openxmlformats.org/officeDocument/2006/relationships/tags" Target="../tags/tag923.xml"/><Relationship Id="rId39" Type="http://schemas.openxmlformats.org/officeDocument/2006/relationships/slide" Target="slide108.xml"/><Relationship Id="rId38" Type="http://schemas.openxmlformats.org/officeDocument/2006/relationships/tags" Target="../tags/tag941.xml"/><Relationship Id="rId37" Type="http://schemas.openxmlformats.org/officeDocument/2006/relationships/slide" Target="slide107.xml"/><Relationship Id="rId36" Type="http://schemas.openxmlformats.org/officeDocument/2006/relationships/tags" Target="../tags/tag940.xml"/><Relationship Id="rId35" Type="http://schemas.openxmlformats.org/officeDocument/2006/relationships/slide" Target="slide105.xml"/><Relationship Id="rId34" Type="http://schemas.openxmlformats.org/officeDocument/2006/relationships/tags" Target="../tags/tag939.xml"/><Relationship Id="rId33" Type="http://schemas.openxmlformats.org/officeDocument/2006/relationships/slide" Target="slide103.xml"/><Relationship Id="rId32" Type="http://schemas.openxmlformats.org/officeDocument/2006/relationships/tags" Target="../tags/tag938.xml"/><Relationship Id="rId31" Type="http://schemas.openxmlformats.org/officeDocument/2006/relationships/slide" Target="slide102.xml"/><Relationship Id="rId30" Type="http://schemas.openxmlformats.org/officeDocument/2006/relationships/tags" Target="../tags/tag937.xml"/><Relationship Id="rId3" Type="http://schemas.openxmlformats.org/officeDocument/2006/relationships/tags" Target="../tags/tag922.xml"/><Relationship Id="rId29" Type="http://schemas.openxmlformats.org/officeDocument/2006/relationships/slide" Target="slide101.xml"/><Relationship Id="rId28" Type="http://schemas.openxmlformats.org/officeDocument/2006/relationships/tags" Target="../tags/tag936.xml"/><Relationship Id="rId27" Type="http://schemas.openxmlformats.org/officeDocument/2006/relationships/slide" Target="slide100.xml"/><Relationship Id="rId26" Type="http://schemas.openxmlformats.org/officeDocument/2006/relationships/tags" Target="../tags/tag935.xml"/><Relationship Id="rId25" Type="http://schemas.openxmlformats.org/officeDocument/2006/relationships/slide" Target="slide99.xml"/><Relationship Id="rId24" Type="http://schemas.openxmlformats.org/officeDocument/2006/relationships/tags" Target="../tags/tag934.xml"/><Relationship Id="rId23" Type="http://schemas.openxmlformats.org/officeDocument/2006/relationships/slide" Target="slide97.xml"/><Relationship Id="rId22" Type="http://schemas.openxmlformats.org/officeDocument/2006/relationships/tags" Target="../tags/tag933.xml"/><Relationship Id="rId21" Type="http://schemas.openxmlformats.org/officeDocument/2006/relationships/slide" Target="slide96.xml"/><Relationship Id="rId20" Type="http://schemas.openxmlformats.org/officeDocument/2006/relationships/tags" Target="../tags/tag932.xml"/><Relationship Id="rId2" Type="http://schemas.openxmlformats.org/officeDocument/2006/relationships/tags" Target="../tags/tag921.xml"/><Relationship Id="rId19" Type="http://schemas.openxmlformats.org/officeDocument/2006/relationships/slide" Target="slide95.xml"/><Relationship Id="rId18" Type="http://schemas.openxmlformats.org/officeDocument/2006/relationships/tags" Target="../tags/tag931.xml"/><Relationship Id="rId17" Type="http://schemas.openxmlformats.org/officeDocument/2006/relationships/slide" Target="slide94.xml"/><Relationship Id="rId16" Type="http://schemas.openxmlformats.org/officeDocument/2006/relationships/tags" Target="../tags/tag930.xml"/><Relationship Id="rId15" Type="http://schemas.openxmlformats.org/officeDocument/2006/relationships/slide" Target="slide93.xml"/><Relationship Id="rId14" Type="http://schemas.openxmlformats.org/officeDocument/2006/relationships/tags" Target="../tags/tag929.xml"/><Relationship Id="rId13" Type="http://schemas.openxmlformats.org/officeDocument/2006/relationships/slide" Target="slide92.xml"/><Relationship Id="rId12" Type="http://schemas.openxmlformats.org/officeDocument/2006/relationships/tags" Target="../tags/tag928.xml"/><Relationship Id="rId11" Type="http://schemas.openxmlformats.org/officeDocument/2006/relationships/slide" Target="slide91.xml"/><Relationship Id="rId10" Type="http://schemas.openxmlformats.org/officeDocument/2006/relationships/tags" Target="../tags/tag927.xml"/><Relationship Id="rId1" Type="http://schemas.openxmlformats.org/officeDocument/2006/relationships/tags" Target="../tags/tag920.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31.xml"/></Relationships>
</file>

<file path=ppt/slides/_rels/slide110.xml.rels><?xml version="1.0" encoding="UTF-8" standalone="yes"?>
<Relationships xmlns="http://schemas.openxmlformats.org/package/2006/relationships"><Relationship Id="rId9" Type="http://schemas.openxmlformats.org/officeDocument/2006/relationships/slide" Target="slide90.xml"/><Relationship Id="rId8" Type="http://schemas.openxmlformats.org/officeDocument/2006/relationships/tags" Target="../tags/tag959.xml"/><Relationship Id="rId7" Type="http://schemas.openxmlformats.org/officeDocument/2006/relationships/tags" Target="../tags/tag958.xml"/><Relationship Id="rId6" Type="http://schemas.openxmlformats.org/officeDocument/2006/relationships/slide" Target="slide89.xml"/><Relationship Id="rId59" Type="http://schemas.openxmlformats.org/officeDocument/2006/relationships/slideLayout" Target="../slideLayouts/slideLayout7.xml"/><Relationship Id="rId58" Type="http://schemas.openxmlformats.org/officeDocument/2006/relationships/tags" Target="../tags/tag985.xml"/><Relationship Id="rId57" Type="http://schemas.openxmlformats.org/officeDocument/2006/relationships/tags" Target="../tags/tag984.xml"/><Relationship Id="rId56" Type="http://schemas.openxmlformats.org/officeDocument/2006/relationships/slide" Target="slide115.xml"/><Relationship Id="rId55" Type="http://schemas.openxmlformats.org/officeDocument/2006/relationships/tags" Target="../tags/tag983.xml"/><Relationship Id="rId54" Type="http://schemas.openxmlformats.org/officeDocument/2006/relationships/slide" Target="slide114.xml"/><Relationship Id="rId53" Type="http://schemas.openxmlformats.org/officeDocument/2006/relationships/tags" Target="../tags/tag982.xml"/><Relationship Id="rId52" Type="http://schemas.openxmlformats.org/officeDocument/2006/relationships/slide" Target="slide113.xml"/><Relationship Id="rId51" Type="http://schemas.openxmlformats.org/officeDocument/2006/relationships/tags" Target="../tags/tag981.xml"/><Relationship Id="rId50" Type="http://schemas.openxmlformats.org/officeDocument/2006/relationships/slide" Target="slide112.xml"/><Relationship Id="rId5" Type="http://schemas.openxmlformats.org/officeDocument/2006/relationships/tags" Target="../tags/tag957.xml"/><Relationship Id="rId49" Type="http://schemas.openxmlformats.org/officeDocument/2006/relationships/tags" Target="../tags/tag980.xml"/><Relationship Id="rId48" Type="http://schemas.openxmlformats.org/officeDocument/2006/relationships/tags" Target="../tags/tag979.xml"/><Relationship Id="rId47" Type="http://schemas.openxmlformats.org/officeDocument/2006/relationships/slide" Target="slide111.xml"/><Relationship Id="rId46" Type="http://schemas.openxmlformats.org/officeDocument/2006/relationships/tags" Target="../tags/tag978.xml"/><Relationship Id="rId45" Type="http://schemas.openxmlformats.org/officeDocument/2006/relationships/slide" Target="slide110.xml"/><Relationship Id="rId44" Type="http://schemas.openxmlformats.org/officeDocument/2006/relationships/tags" Target="../tags/tag977.xml"/><Relationship Id="rId43" Type="http://schemas.openxmlformats.org/officeDocument/2006/relationships/slide" Target="slide98.xml"/><Relationship Id="rId42" Type="http://schemas.openxmlformats.org/officeDocument/2006/relationships/tags" Target="../tags/tag976.xml"/><Relationship Id="rId41" Type="http://schemas.openxmlformats.org/officeDocument/2006/relationships/slide" Target="slide109.xml"/><Relationship Id="rId40" Type="http://schemas.openxmlformats.org/officeDocument/2006/relationships/tags" Target="../tags/tag975.xml"/><Relationship Id="rId4" Type="http://schemas.openxmlformats.org/officeDocument/2006/relationships/tags" Target="../tags/tag956.xml"/><Relationship Id="rId39" Type="http://schemas.openxmlformats.org/officeDocument/2006/relationships/slide" Target="slide108.xml"/><Relationship Id="rId38" Type="http://schemas.openxmlformats.org/officeDocument/2006/relationships/tags" Target="../tags/tag974.xml"/><Relationship Id="rId37" Type="http://schemas.openxmlformats.org/officeDocument/2006/relationships/slide" Target="slide107.xml"/><Relationship Id="rId36" Type="http://schemas.openxmlformats.org/officeDocument/2006/relationships/tags" Target="../tags/tag973.xml"/><Relationship Id="rId35" Type="http://schemas.openxmlformats.org/officeDocument/2006/relationships/slide" Target="slide105.xml"/><Relationship Id="rId34" Type="http://schemas.openxmlformats.org/officeDocument/2006/relationships/tags" Target="../tags/tag972.xml"/><Relationship Id="rId33" Type="http://schemas.openxmlformats.org/officeDocument/2006/relationships/slide" Target="slide103.xml"/><Relationship Id="rId32" Type="http://schemas.openxmlformats.org/officeDocument/2006/relationships/tags" Target="../tags/tag971.xml"/><Relationship Id="rId31" Type="http://schemas.openxmlformats.org/officeDocument/2006/relationships/slide" Target="slide102.xml"/><Relationship Id="rId30" Type="http://schemas.openxmlformats.org/officeDocument/2006/relationships/tags" Target="../tags/tag970.xml"/><Relationship Id="rId3" Type="http://schemas.openxmlformats.org/officeDocument/2006/relationships/tags" Target="../tags/tag955.xml"/><Relationship Id="rId29" Type="http://schemas.openxmlformats.org/officeDocument/2006/relationships/slide" Target="slide101.xml"/><Relationship Id="rId28" Type="http://schemas.openxmlformats.org/officeDocument/2006/relationships/tags" Target="../tags/tag969.xml"/><Relationship Id="rId27" Type="http://schemas.openxmlformats.org/officeDocument/2006/relationships/slide" Target="slide100.xml"/><Relationship Id="rId26" Type="http://schemas.openxmlformats.org/officeDocument/2006/relationships/tags" Target="../tags/tag968.xml"/><Relationship Id="rId25" Type="http://schemas.openxmlformats.org/officeDocument/2006/relationships/slide" Target="slide99.xml"/><Relationship Id="rId24" Type="http://schemas.openxmlformats.org/officeDocument/2006/relationships/tags" Target="../tags/tag967.xml"/><Relationship Id="rId23" Type="http://schemas.openxmlformats.org/officeDocument/2006/relationships/slide" Target="slide97.xml"/><Relationship Id="rId22" Type="http://schemas.openxmlformats.org/officeDocument/2006/relationships/tags" Target="../tags/tag966.xml"/><Relationship Id="rId21" Type="http://schemas.openxmlformats.org/officeDocument/2006/relationships/slide" Target="slide96.xml"/><Relationship Id="rId20" Type="http://schemas.openxmlformats.org/officeDocument/2006/relationships/tags" Target="../tags/tag965.xml"/><Relationship Id="rId2" Type="http://schemas.openxmlformats.org/officeDocument/2006/relationships/tags" Target="../tags/tag954.xml"/><Relationship Id="rId19" Type="http://schemas.openxmlformats.org/officeDocument/2006/relationships/slide" Target="slide95.xml"/><Relationship Id="rId18" Type="http://schemas.openxmlformats.org/officeDocument/2006/relationships/tags" Target="../tags/tag964.xml"/><Relationship Id="rId17" Type="http://schemas.openxmlformats.org/officeDocument/2006/relationships/slide" Target="slide94.xml"/><Relationship Id="rId16" Type="http://schemas.openxmlformats.org/officeDocument/2006/relationships/tags" Target="../tags/tag963.xml"/><Relationship Id="rId15" Type="http://schemas.openxmlformats.org/officeDocument/2006/relationships/slide" Target="slide93.xml"/><Relationship Id="rId14" Type="http://schemas.openxmlformats.org/officeDocument/2006/relationships/tags" Target="../tags/tag962.xml"/><Relationship Id="rId13" Type="http://schemas.openxmlformats.org/officeDocument/2006/relationships/slide" Target="slide92.xml"/><Relationship Id="rId12" Type="http://schemas.openxmlformats.org/officeDocument/2006/relationships/tags" Target="../tags/tag961.xml"/><Relationship Id="rId11" Type="http://schemas.openxmlformats.org/officeDocument/2006/relationships/slide" Target="slide91.xml"/><Relationship Id="rId10" Type="http://schemas.openxmlformats.org/officeDocument/2006/relationships/tags" Target="../tags/tag960.xml"/><Relationship Id="rId1" Type="http://schemas.openxmlformats.org/officeDocument/2006/relationships/tags" Target="../tags/tag953.xml"/></Relationships>
</file>

<file path=ppt/slides/_rels/slide111.xml.rels><?xml version="1.0" encoding="UTF-8" standalone="yes"?>
<Relationships xmlns="http://schemas.openxmlformats.org/package/2006/relationships"><Relationship Id="rId9" Type="http://schemas.openxmlformats.org/officeDocument/2006/relationships/slide" Target="slide91.xml"/><Relationship Id="rId8" Type="http://schemas.openxmlformats.org/officeDocument/2006/relationships/tags" Target="../tags/tag991.xml"/><Relationship Id="rId7" Type="http://schemas.openxmlformats.org/officeDocument/2006/relationships/slide" Target="slide90.xml"/><Relationship Id="rId6" Type="http://schemas.openxmlformats.org/officeDocument/2006/relationships/tags" Target="../tags/tag990.xml"/><Relationship Id="rId57" Type="http://schemas.openxmlformats.org/officeDocument/2006/relationships/slideLayout" Target="../slideLayouts/slideLayout7.xml"/><Relationship Id="rId56" Type="http://schemas.openxmlformats.org/officeDocument/2006/relationships/tags" Target="../tags/tag1016.xml"/><Relationship Id="rId55" Type="http://schemas.openxmlformats.org/officeDocument/2006/relationships/tags" Target="../tags/tag1015.xml"/><Relationship Id="rId54" Type="http://schemas.openxmlformats.org/officeDocument/2006/relationships/slide" Target="slide115.xml"/><Relationship Id="rId53" Type="http://schemas.openxmlformats.org/officeDocument/2006/relationships/tags" Target="../tags/tag1014.xml"/><Relationship Id="rId52" Type="http://schemas.openxmlformats.org/officeDocument/2006/relationships/slide" Target="slide114.xml"/><Relationship Id="rId51" Type="http://schemas.openxmlformats.org/officeDocument/2006/relationships/tags" Target="../tags/tag1013.xml"/><Relationship Id="rId50" Type="http://schemas.openxmlformats.org/officeDocument/2006/relationships/slide" Target="slide113.xml"/><Relationship Id="rId5" Type="http://schemas.openxmlformats.org/officeDocument/2006/relationships/tags" Target="../tags/tag989.xml"/><Relationship Id="rId49" Type="http://schemas.openxmlformats.org/officeDocument/2006/relationships/tags" Target="../tags/tag1012.xml"/><Relationship Id="rId48" Type="http://schemas.openxmlformats.org/officeDocument/2006/relationships/slide" Target="slide112.xml"/><Relationship Id="rId47" Type="http://schemas.openxmlformats.org/officeDocument/2006/relationships/tags" Target="../tags/tag1011.xml"/><Relationship Id="rId46" Type="http://schemas.openxmlformats.org/officeDocument/2006/relationships/tags" Target="../tags/tag1010.xml"/><Relationship Id="rId45" Type="http://schemas.openxmlformats.org/officeDocument/2006/relationships/slide" Target="slide111.xml"/><Relationship Id="rId44" Type="http://schemas.openxmlformats.org/officeDocument/2006/relationships/tags" Target="../tags/tag1009.xml"/><Relationship Id="rId43" Type="http://schemas.openxmlformats.org/officeDocument/2006/relationships/slide" Target="slide110.xml"/><Relationship Id="rId42" Type="http://schemas.openxmlformats.org/officeDocument/2006/relationships/tags" Target="../tags/tag1008.xml"/><Relationship Id="rId41" Type="http://schemas.openxmlformats.org/officeDocument/2006/relationships/slide" Target="slide98.xml"/><Relationship Id="rId40" Type="http://schemas.openxmlformats.org/officeDocument/2006/relationships/tags" Target="../tags/tag1007.xml"/><Relationship Id="rId4" Type="http://schemas.openxmlformats.org/officeDocument/2006/relationships/slide" Target="slide89.xml"/><Relationship Id="rId39" Type="http://schemas.openxmlformats.org/officeDocument/2006/relationships/slide" Target="slide109.xml"/><Relationship Id="rId38" Type="http://schemas.openxmlformats.org/officeDocument/2006/relationships/tags" Target="../tags/tag1006.xml"/><Relationship Id="rId37" Type="http://schemas.openxmlformats.org/officeDocument/2006/relationships/slide" Target="slide108.xml"/><Relationship Id="rId36" Type="http://schemas.openxmlformats.org/officeDocument/2006/relationships/tags" Target="../tags/tag1005.xml"/><Relationship Id="rId35" Type="http://schemas.openxmlformats.org/officeDocument/2006/relationships/slide" Target="slide107.xml"/><Relationship Id="rId34" Type="http://schemas.openxmlformats.org/officeDocument/2006/relationships/tags" Target="../tags/tag1004.xml"/><Relationship Id="rId33" Type="http://schemas.openxmlformats.org/officeDocument/2006/relationships/slide" Target="slide105.xml"/><Relationship Id="rId32" Type="http://schemas.openxmlformats.org/officeDocument/2006/relationships/tags" Target="../tags/tag1003.xml"/><Relationship Id="rId31" Type="http://schemas.openxmlformats.org/officeDocument/2006/relationships/slide" Target="slide103.xml"/><Relationship Id="rId30" Type="http://schemas.openxmlformats.org/officeDocument/2006/relationships/tags" Target="../tags/tag1002.xml"/><Relationship Id="rId3" Type="http://schemas.openxmlformats.org/officeDocument/2006/relationships/tags" Target="../tags/tag988.xml"/><Relationship Id="rId29" Type="http://schemas.openxmlformats.org/officeDocument/2006/relationships/slide" Target="slide102.xml"/><Relationship Id="rId28" Type="http://schemas.openxmlformats.org/officeDocument/2006/relationships/tags" Target="../tags/tag1001.xml"/><Relationship Id="rId27" Type="http://schemas.openxmlformats.org/officeDocument/2006/relationships/slide" Target="slide101.xml"/><Relationship Id="rId26" Type="http://schemas.openxmlformats.org/officeDocument/2006/relationships/tags" Target="../tags/tag1000.xml"/><Relationship Id="rId25" Type="http://schemas.openxmlformats.org/officeDocument/2006/relationships/slide" Target="slide100.xml"/><Relationship Id="rId24" Type="http://schemas.openxmlformats.org/officeDocument/2006/relationships/tags" Target="../tags/tag999.xml"/><Relationship Id="rId23" Type="http://schemas.openxmlformats.org/officeDocument/2006/relationships/slide" Target="slide99.xml"/><Relationship Id="rId22" Type="http://schemas.openxmlformats.org/officeDocument/2006/relationships/tags" Target="../tags/tag998.xml"/><Relationship Id="rId21" Type="http://schemas.openxmlformats.org/officeDocument/2006/relationships/slide" Target="slide97.xml"/><Relationship Id="rId20" Type="http://schemas.openxmlformats.org/officeDocument/2006/relationships/tags" Target="../tags/tag997.xml"/><Relationship Id="rId2" Type="http://schemas.openxmlformats.org/officeDocument/2006/relationships/tags" Target="../tags/tag987.xml"/><Relationship Id="rId19" Type="http://schemas.openxmlformats.org/officeDocument/2006/relationships/slide" Target="slide96.xml"/><Relationship Id="rId18" Type="http://schemas.openxmlformats.org/officeDocument/2006/relationships/tags" Target="../tags/tag996.xml"/><Relationship Id="rId17" Type="http://schemas.openxmlformats.org/officeDocument/2006/relationships/slide" Target="slide95.xml"/><Relationship Id="rId16" Type="http://schemas.openxmlformats.org/officeDocument/2006/relationships/tags" Target="../tags/tag995.xml"/><Relationship Id="rId15" Type="http://schemas.openxmlformats.org/officeDocument/2006/relationships/slide" Target="slide94.xml"/><Relationship Id="rId14" Type="http://schemas.openxmlformats.org/officeDocument/2006/relationships/tags" Target="../tags/tag994.xml"/><Relationship Id="rId13" Type="http://schemas.openxmlformats.org/officeDocument/2006/relationships/slide" Target="slide93.xml"/><Relationship Id="rId12" Type="http://schemas.openxmlformats.org/officeDocument/2006/relationships/tags" Target="../tags/tag993.xml"/><Relationship Id="rId11" Type="http://schemas.openxmlformats.org/officeDocument/2006/relationships/slide" Target="slide92.xml"/><Relationship Id="rId10" Type="http://schemas.openxmlformats.org/officeDocument/2006/relationships/tags" Target="../tags/tag992.xml"/><Relationship Id="rId1" Type="http://schemas.openxmlformats.org/officeDocument/2006/relationships/tags" Target="../tags/tag986.xml"/></Relationships>
</file>

<file path=ppt/slides/_rels/slide112.xml.rels><?xml version="1.0" encoding="UTF-8" standalone="yes"?>
<Relationships xmlns="http://schemas.openxmlformats.org/package/2006/relationships"><Relationship Id="rId9" Type="http://schemas.openxmlformats.org/officeDocument/2006/relationships/slide" Target="slide91.xml"/><Relationship Id="rId8" Type="http://schemas.openxmlformats.org/officeDocument/2006/relationships/tags" Target="../tags/tag1022.xml"/><Relationship Id="rId7" Type="http://schemas.openxmlformats.org/officeDocument/2006/relationships/slide" Target="slide90.xml"/><Relationship Id="rId6" Type="http://schemas.openxmlformats.org/officeDocument/2006/relationships/tags" Target="../tags/tag1021.xml"/><Relationship Id="rId57" Type="http://schemas.openxmlformats.org/officeDocument/2006/relationships/slideLayout" Target="../slideLayouts/slideLayout7.xml"/><Relationship Id="rId56" Type="http://schemas.openxmlformats.org/officeDocument/2006/relationships/tags" Target="../tags/tag1047.xml"/><Relationship Id="rId55" Type="http://schemas.openxmlformats.org/officeDocument/2006/relationships/tags" Target="../tags/tag1046.xml"/><Relationship Id="rId54" Type="http://schemas.openxmlformats.org/officeDocument/2006/relationships/slide" Target="slide115.xml"/><Relationship Id="rId53" Type="http://schemas.openxmlformats.org/officeDocument/2006/relationships/tags" Target="../tags/tag1045.xml"/><Relationship Id="rId52" Type="http://schemas.openxmlformats.org/officeDocument/2006/relationships/slide" Target="slide114.xml"/><Relationship Id="rId51" Type="http://schemas.openxmlformats.org/officeDocument/2006/relationships/tags" Target="../tags/tag1044.xml"/><Relationship Id="rId50" Type="http://schemas.openxmlformats.org/officeDocument/2006/relationships/slide" Target="slide113.xml"/><Relationship Id="rId5" Type="http://schemas.openxmlformats.org/officeDocument/2006/relationships/tags" Target="../tags/tag1020.xml"/><Relationship Id="rId49" Type="http://schemas.openxmlformats.org/officeDocument/2006/relationships/tags" Target="../tags/tag1043.xml"/><Relationship Id="rId48" Type="http://schemas.openxmlformats.org/officeDocument/2006/relationships/slide" Target="slide112.xml"/><Relationship Id="rId47" Type="http://schemas.openxmlformats.org/officeDocument/2006/relationships/tags" Target="../tags/tag1042.xml"/><Relationship Id="rId46" Type="http://schemas.openxmlformats.org/officeDocument/2006/relationships/tags" Target="../tags/tag1041.xml"/><Relationship Id="rId45" Type="http://schemas.openxmlformats.org/officeDocument/2006/relationships/slide" Target="slide111.xml"/><Relationship Id="rId44" Type="http://schemas.openxmlformats.org/officeDocument/2006/relationships/tags" Target="../tags/tag1040.xml"/><Relationship Id="rId43" Type="http://schemas.openxmlformats.org/officeDocument/2006/relationships/slide" Target="slide110.xml"/><Relationship Id="rId42" Type="http://schemas.openxmlformats.org/officeDocument/2006/relationships/tags" Target="../tags/tag1039.xml"/><Relationship Id="rId41" Type="http://schemas.openxmlformats.org/officeDocument/2006/relationships/slide" Target="slide98.xml"/><Relationship Id="rId40" Type="http://schemas.openxmlformats.org/officeDocument/2006/relationships/tags" Target="../tags/tag1038.xml"/><Relationship Id="rId4" Type="http://schemas.openxmlformats.org/officeDocument/2006/relationships/slide" Target="slide89.xml"/><Relationship Id="rId39" Type="http://schemas.openxmlformats.org/officeDocument/2006/relationships/slide" Target="slide109.xml"/><Relationship Id="rId38" Type="http://schemas.openxmlformats.org/officeDocument/2006/relationships/tags" Target="../tags/tag1037.xml"/><Relationship Id="rId37" Type="http://schemas.openxmlformats.org/officeDocument/2006/relationships/slide" Target="slide108.xml"/><Relationship Id="rId36" Type="http://schemas.openxmlformats.org/officeDocument/2006/relationships/tags" Target="../tags/tag1036.xml"/><Relationship Id="rId35" Type="http://schemas.openxmlformats.org/officeDocument/2006/relationships/slide" Target="slide107.xml"/><Relationship Id="rId34" Type="http://schemas.openxmlformats.org/officeDocument/2006/relationships/tags" Target="../tags/tag1035.xml"/><Relationship Id="rId33" Type="http://schemas.openxmlformats.org/officeDocument/2006/relationships/slide" Target="slide105.xml"/><Relationship Id="rId32" Type="http://schemas.openxmlformats.org/officeDocument/2006/relationships/tags" Target="../tags/tag1034.xml"/><Relationship Id="rId31" Type="http://schemas.openxmlformats.org/officeDocument/2006/relationships/slide" Target="slide103.xml"/><Relationship Id="rId30" Type="http://schemas.openxmlformats.org/officeDocument/2006/relationships/tags" Target="../tags/tag1033.xml"/><Relationship Id="rId3" Type="http://schemas.openxmlformats.org/officeDocument/2006/relationships/tags" Target="../tags/tag1019.xml"/><Relationship Id="rId29" Type="http://schemas.openxmlformats.org/officeDocument/2006/relationships/slide" Target="slide102.xml"/><Relationship Id="rId28" Type="http://schemas.openxmlformats.org/officeDocument/2006/relationships/tags" Target="../tags/tag1032.xml"/><Relationship Id="rId27" Type="http://schemas.openxmlformats.org/officeDocument/2006/relationships/slide" Target="slide101.xml"/><Relationship Id="rId26" Type="http://schemas.openxmlformats.org/officeDocument/2006/relationships/tags" Target="../tags/tag1031.xml"/><Relationship Id="rId25" Type="http://schemas.openxmlformats.org/officeDocument/2006/relationships/slide" Target="slide100.xml"/><Relationship Id="rId24" Type="http://schemas.openxmlformats.org/officeDocument/2006/relationships/tags" Target="../tags/tag1030.xml"/><Relationship Id="rId23" Type="http://schemas.openxmlformats.org/officeDocument/2006/relationships/slide" Target="slide99.xml"/><Relationship Id="rId22" Type="http://schemas.openxmlformats.org/officeDocument/2006/relationships/tags" Target="../tags/tag1029.xml"/><Relationship Id="rId21" Type="http://schemas.openxmlformats.org/officeDocument/2006/relationships/slide" Target="slide97.xml"/><Relationship Id="rId20" Type="http://schemas.openxmlformats.org/officeDocument/2006/relationships/tags" Target="../tags/tag1028.xml"/><Relationship Id="rId2" Type="http://schemas.openxmlformats.org/officeDocument/2006/relationships/tags" Target="../tags/tag1018.xml"/><Relationship Id="rId19" Type="http://schemas.openxmlformats.org/officeDocument/2006/relationships/slide" Target="slide96.xml"/><Relationship Id="rId18" Type="http://schemas.openxmlformats.org/officeDocument/2006/relationships/tags" Target="../tags/tag1027.xml"/><Relationship Id="rId17" Type="http://schemas.openxmlformats.org/officeDocument/2006/relationships/slide" Target="slide95.xml"/><Relationship Id="rId16" Type="http://schemas.openxmlformats.org/officeDocument/2006/relationships/tags" Target="../tags/tag1026.xml"/><Relationship Id="rId15" Type="http://schemas.openxmlformats.org/officeDocument/2006/relationships/slide" Target="slide94.xml"/><Relationship Id="rId14" Type="http://schemas.openxmlformats.org/officeDocument/2006/relationships/tags" Target="../tags/tag1025.xml"/><Relationship Id="rId13" Type="http://schemas.openxmlformats.org/officeDocument/2006/relationships/slide" Target="slide93.xml"/><Relationship Id="rId12" Type="http://schemas.openxmlformats.org/officeDocument/2006/relationships/tags" Target="../tags/tag1024.xml"/><Relationship Id="rId11" Type="http://schemas.openxmlformats.org/officeDocument/2006/relationships/slide" Target="slide92.xml"/><Relationship Id="rId10" Type="http://schemas.openxmlformats.org/officeDocument/2006/relationships/tags" Target="../tags/tag1023.xml"/><Relationship Id="rId1" Type="http://schemas.openxmlformats.org/officeDocument/2006/relationships/tags" Target="../tags/tag1017.xml"/></Relationships>
</file>

<file path=ppt/slides/_rels/slide113.xml.rels><?xml version="1.0" encoding="UTF-8" standalone="yes"?>
<Relationships xmlns="http://schemas.openxmlformats.org/package/2006/relationships"><Relationship Id="rId9" Type="http://schemas.openxmlformats.org/officeDocument/2006/relationships/slide" Target="slide91.xml"/><Relationship Id="rId8" Type="http://schemas.openxmlformats.org/officeDocument/2006/relationships/tags" Target="../tags/tag1053.xml"/><Relationship Id="rId7" Type="http://schemas.openxmlformats.org/officeDocument/2006/relationships/slide" Target="slide90.xml"/><Relationship Id="rId6" Type="http://schemas.openxmlformats.org/officeDocument/2006/relationships/tags" Target="../tags/tag1052.xml"/><Relationship Id="rId57" Type="http://schemas.openxmlformats.org/officeDocument/2006/relationships/slideLayout" Target="../slideLayouts/slideLayout7.xml"/><Relationship Id="rId56" Type="http://schemas.openxmlformats.org/officeDocument/2006/relationships/tags" Target="../tags/tag1078.xml"/><Relationship Id="rId55" Type="http://schemas.openxmlformats.org/officeDocument/2006/relationships/tags" Target="../tags/tag1077.xml"/><Relationship Id="rId54" Type="http://schemas.openxmlformats.org/officeDocument/2006/relationships/slide" Target="slide115.xml"/><Relationship Id="rId53" Type="http://schemas.openxmlformats.org/officeDocument/2006/relationships/tags" Target="../tags/tag1076.xml"/><Relationship Id="rId52" Type="http://schemas.openxmlformats.org/officeDocument/2006/relationships/slide" Target="slide114.xml"/><Relationship Id="rId51" Type="http://schemas.openxmlformats.org/officeDocument/2006/relationships/tags" Target="../tags/tag1075.xml"/><Relationship Id="rId50" Type="http://schemas.openxmlformats.org/officeDocument/2006/relationships/slide" Target="slide113.xml"/><Relationship Id="rId5" Type="http://schemas.openxmlformats.org/officeDocument/2006/relationships/tags" Target="../tags/tag1051.xml"/><Relationship Id="rId49" Type="http://schemas.openxmlformats.org/officeDocument/2006/relationships/tags" Target="../tags/tag1074.xml"/><Relationship Id="rId48" Type="http://schemas.openxmlformats.org/officeDocument/2006/relationships/slide" Target="slide112.xml"/><Relationship Id="rId47" Type="http://schemas.openxmlformats.org/officeDocument/2006/relationships/tags" Target="../tags/tag1073.xml"/><Relationship Id="rId46" Type="http://schemas.openxmlformats.org/officeDocument/2006/relationships/tags" Target="../tags/tag1072.xml"/><Relationship Id="rId45" Type="http://schemas.openxmlformats.org/officeDocument/2006/relationships/slide" Target="slide111.xml"/><Relationship Id="rId44" Type="http://schemas.openxmlformats.org/officeDocument/2006/relationships/tags" Target="../tags/tag1071.xml"/><Relationship Id="rId43" Type="http://schemas.openxmlformats.org/officeDocument/2006/relationships/slide" Target="slide110.xml"/><Relationship Id="rId42" Type="http://schemas.openxmlformats.org/officeDocument/2006/relationships/tags" Target="../tags/tag1070.xml"/><Relationship Id="rId41" Type="http://schemas.openxmlformats.org/officeDocument/2006/relationships/slide" Target="slide98.xml"/><Relationship Id="rId40" Type="http://schemas.openxmlformats.org/officeDocument/2006/relationships/tags" Target="../tags/tag1069.xml"/><Relationship Id="rId4" Type="http://schemas.openxmlformats.org/officeDocument/2006/relationships/slide" Target="slide89.xml"/><Relationship Id="rId39" Type="http://schemas.openxmlformats.org/officeDocument/2006/relationships/slide" Target="slide109.xml"/><Relationship Id="rId38" Type="http://schemas.openxmlformats.org/officeDocument/2006/relationships/tags" Target="../tags/tag1068.xml"/><Relationship Id="rId37" Type="http://schemas.openxmlformats.org/officeDocument/2006/relationships/slide" Target="slide108.xml"/><Relationship Id="rId36" Type="http://schemas.openxmlformats.org/officeDocument/2006/relationships/tags" Target="../tags/tag1067.xml"/><Relationship Id="rId35" Type="http://schemas.openxmlformats.org/officeDocument/2006/relationships/slide" Target="slide107.xml"/><Relationship Id="rId34" Type="http://schemas.openxmlformats.org/officeDocument/2006/relationships/tags" Target="../tags/tag1066.xml"/><Relationship Id="rId33" Type="http://schemas.openxmlformats.org/officeDocument/2006/relationships/slide" Target="slide105.xml"/><Relationship Id="rId32" Type="http://schemas.openxmlformats.org/officeDocument/2006/relationships/tags" Target="../tags/tag1065.xml"/><Relationship Id="rId31" Type="http://schemas.openxmlformats.org/officeDocument/2006/relationships/slide" Target="slide103.xml"/><Relationship Id="rId30" Type="http://schemas.openxmlformats.org/officeDocument/2006/relationships/tags" Target="../tags/tag1064.xml"/><Relationship Id="rId3" Type="http://schemas.openxmlformats.org/officeDocument/2006/relationships/tags" Target="../tags/tag1050.xml"/><Relationship Id="rId29" Type="http://schemas.openxmlformats.org/officeDocument/2006/relationships/slide" Target="slide102.xml"/><Relationship Id="rId28" Type="http://schemas.openxmlformats.org/officeDocument/2006/relationships/tags" Target="../tags/tag1063.xml"/><Relationship Id="rId27" Type="http://schemas.openxmlformats.org/officeDocument/2006/relationships/slide" Target="slide101.xml"/><Relationship Id="rId26" Type="http://schemas.openxmlformats.org/officeDocument/2006/relationships/tags" Target="../tags/tag1062.xml"/><Relationship Id="rId25" Type="http://schemas.openxmlformats.org/officeDocument/2006/relationships/slide" Target="slide100.xml"/><Relationship Id="rId24" Type="http://schemas.openxmlformats.org/officeDocument/2006/relationships/tags" Target="../tags/tag1061.xml"/><Relationship Id="rId23" Type="http://schemas.openxmlformats.org/officeDocument/2006/relationships/slide" Target="slide99.xml"/><Relationship Id="rId22" Type="http://schemas.openxmlformats.org/officeDocument/2006/relationships/tags" Target="../tags/tag1060.xml"/><Relationship Id="rId21" Type="http://schemas.openxmlformats.org/officeDocument/2006/relationships/slide" Target="slide97.xml"/><Relationship Id="rId20" Type="http://schemas.openxmlformats.org/officeDocument/2006/relationships/tags" Target="../tags/tag1059.xml"/><Relationship Id="rId2" Type="http://schemas.openxmlformats.org/officeDocument/2006/relationships/tags" Target="../tags/tag1049.xml"/><Relationship Id="rId19" Type="http://schemas.openxmlformats.org/officeDocument/2006/relationships/slide" Target="slide96.xml"/><Relationship Id="rId18" Type="http://schemas.openxmlformats.org/officeDocument/2006/relationships/tags" Target="../tags/tag1058.xml"/><Relationship Id="rId17" Type="http://schemas.openxmlformats.org/officeDocument/2006/relationships/slide" Target="slide95.xml"/><Relationship Id="rId16" Type="http://schemas.openxmlformats.org/officeDocument/2006/relationships/tags" Target="../tags/tag1057.xml"/><Relationship Id="rId15" Type="http://schemas.openxmlformats.org/officeDocument/2006/relationships/slide" Target="slide94.xml"/><Relationship Id="rId14" Type="http://schemas.openxmlformats.org/officeDocument/2006/relationships/tags" Target="../tags/tag1056.xml"/><Relationship Id="rId13" Type="http://schemas.openxmlformats.org/officeDocument/2006/relationships/slide" Target="slide93.xml"/><Relationship Id="rId12" Type="http://schemas.openxmlformats.org/officeDocument/2006/relationships/tags" Target="../tags/tag1055.xml"/><Relationship Id="rId11" Type="http://schemas.openxmlformats.org/officeDocument/2006/relationships/slide" Target="slide92.xml"/><Relationship Id="rId10" Type="http://schemas.openxmlformats.org/officeDocument/2006/relationships/tags" Target="../tags/tag1054.xml"/><Relationship Id="rId1" Type="http://schemas.openxmlformats.org/officeDocument/2006/relationships/tags" Target="../tags/tag1048.xml"/></Relationships>
</file>

<file path=ppt/slides/_rels/slide114.xml.rels><?xml version="1.0" encoding="UTF-8" standalone="yes"?>
<Relationships xmlns="http://schemas.openxmlformats.org/package/2006/relationships"><Relationship Id="rId9" Type="http://schemas.openxmlformats.org/officeDocument/2006/relationships/slide" Target="slide91.xml"/><Relationship Id="rId8" Type="http://schemas.openxmlformats.org/officeDocument/2006/relationships/tags" Target="../tags/tag1084.xml"/><Relationship Id="rId7" Type="http://schemas.openxmlformats.org/officeDocument/2006/relationships/slide" Target="slide90.xml"/><Relationship Id="rId6" Type="http://schemas.openxmlformats.org/officeDocument/2006/relationships/tags" Target="../tags/tag1083.xml"/><Relationship Id="rId57" Type="http://schemas.openxmlformats.org/officeDocument/2006/relationships/slideLayout" Target="../slideLayouts/slideLayout7.xml"/><Relationship Id="rId56" Type="http://schemas.openxmlformats.org/officeDocument/2006/relationships/tags" Target="../tags/tag1109.xml"/><Relationship Id="rId55" Type="http://schemas.openxmlformats.org/officeDocument/2006/relationships/tags" Target="../tags/tag1108.xml"/><Relationship Id="rId54" Type="http://schemas.openxmlformats.org/officeDocument/2006/relationships/slide" Target="slide115.xml"/><Relationship Id="rId53" Type="http://schemas.openxmlformats.org/officeDocument/2006/relationships/tags" Target="../tags/tag1107.xml"/><Relationship Id="rId52" Type="http://schemas.openxmlformats.org/officeDocument/2006/relationships/slide" Target="slide114.xml"/><Relationship Id="rId51" Type="http://schemas.openxmlformats.org/officeDocument/2006/relationships/tags" Target="../tags/tag1106.xml"/><Relationship Id="rId50" Type="http://schemas.openxmlformats.org/officeDocument/2006/relationships/slide" Target="slide113.xml"/><Relationship Id="rId5" Type="http://schemas.openxmlformats.org/officeDocument/2006/relationships/tags" Target="../tags/tag1082.xml"/><Relationship Id="rId49" Type="http://schemas.openxmlformats.org/officeDocument/2006/relationships/tags" Target="../tags/tag1105.xml"/><Relationship Id="rId48" Type="http://schemas.openxmlformats.org/officeDocument/2006/relationships/slide" Target="slide112.xml"/><Relationship Id="rId47" Type="http://schemas.openxmlformats.org/officeDocument/2006/relationships/tags" Target="../tags/tag1104.xml"/><Relationship Id="rId46" Type="http://schemas.openxmlformats.org/officeDocument/2006/relationships/tags" Target="../tags/tag1103.xml"/><Relationship Id="rId45" Type="http://schemas.openxmlformats.org/officeDocument/2006/relationships/slide" Target="slide111.xml"/><Relationship Id="rId44" Type="http://schemas.openxmlformats.org/officeDocument/2006/relationships/tags" Target="../tags/tag1102.xml"/><Relationship Id="rId43" Type="http://schemas.openxmlformats.org/officeDocument/2006/relationships/slide" Target="slide110.xml"/><Relationship Id="rId42" Type="http://schemas.openxmlformats.org/officeDocument/2006/relationships/tags" Target="../tags/tag1101.xml"/><Relationship Id="rId41" Type="http://schemas.openxmlformats.org/officeDocument/2006/relationships/slide" Target="slide98.xml"/><Relationship Id="rId40" Type="http://schemas.openxmlformats.org/officeDocument/2006/relationships/tags" Target="../tags/tag1100.xml"/><Relationship Id="rId4" Type="http://schemas.openxmlformats.org/officeDocument/2006/relationships/slide" Target="slide89.xml"/><Relationship Id="rId39" Type="http://schemas.openxmlformats.org/officeDocument/2006/relationships/slide" Target="slide109.xml"/><Relationship Id="rId38" Type="http://schemas.openxmlformats.org/officeDocument/2006/relationships/tags" Target="../tags/tag1099.xml"/><Relationship Id="rId37" Type="http://schemas.openxmlformats.org/officeDocument/2006/relationships/slide" Target="slide108.xml"/><Relationship Id="rId36" Type="http://schemas.openxmlformats.org/officeDocument/2006/relationships/tags" Target="../tags/tag1098.xml"/><Relationship Id="rId35" Type="http://schemas.openxmlformats.org/officeDocument/2006/relationships/slide" Target="slide107.xml"/><Relationship Id="rId34" Type="http://schemas.openxmlformats.org/officeDocument/2006/relationships/tags" Target="../tags/tag1097.xml"/><Relationship Id="rId33" Type="http://schemas.openxmlformats.org/officeDocument/2006/relationships/slide" Target="slide105.xml"/><Relationship Id="rId32" Type="http://schemas.openxmlformats.org/officeDocument/2006/relationships/tags" Target="../tags/tag1096.xml"/><Relationship Id="rId31" Type="http://schemas.openxmlformats.org/officeDocument/2006/relationships/slide" Target="slide103.xml"/><Relationship Id="rId30" Type="http://schemas.openxmlformats.org/officeDocument/2006/relationships/tags" Target="../tags/tag1095.xml"/><Relationship Id="rId3" Type="http://schemas.openxmlformats.org/officeDocument/2006/relationships/tags" Target="../tags/tag1081.xml"/><Relationship Id="rId29" Type="http://schemas.openxmlformats.org/officeDocument/2006/relationships/slide" Target="slide102.xml"/><Relationship Id="rId28" Type="http://schemas.openxmlformats.org/officeDocument/2006/relationships/tags" Target="../tags/tag1094.xml"/><Relationship Id="rId27" Type="http://schemas.openxmlformats.org/officeDocument/2006/relationships/slide" Target="slide101.xml"/><Relationship Id="rId26" Type="http://schemas.openxmlformats.org/officeDocument/2006/relationships/tags" Target="../tags/tag1093.xml"/><Relationship Id="rId25" Type="http://schemas.openxmlformats.org/officeDocument/2006/relationships/slide" Target="slide100.xml"/><Relationship Id="rId24" Type="http://schemas.openxmlformats.org/officeDocument/2006/relationships/tags" Target="../tags/tag1092.xml"/><Relationship Id="rId23" Type="http://schemas.openxmlformats.org/officeDocument/2006/relationships/slide" Target="slide99.xml"/><Relationship Id="rId22" Type="http://schemas.openxmlformats.org/officeDocument/2006/relationships/tags" Target="../tags/tag1091.xml"/><Relationship Id="rId21" Type="http://schemas.openxmlformats.org/officeDocument/2006/relationships/slide" Target="slide97.xml"/><Relationship Id="rId20" Type="http://schemas.openxmlformats.org/officeDocument/2006/relationships/tags" Target="../tags/tag1090.xml"/><Relationship Id="rId2" Type="http://schemas.openxmlformats.org/officeDocument/2006/relationships/tags" Target="../tags/tag1080.xml"/><Relationship Id="rId19" Type="http://schemas.openxmlformats.org/officeDocument/2006/relationships/slide" Target="slide96.xml"/><Relationship Id="rId18" Type="http://schemas.openxmlformats.org/officeDocument/2006/relationships/tags" Target="../tags/tag1089.xml"/><Relationship Id="rId17" Type="http://schemas.openxmlformats.org/officeDocument/2006/relationships/slide" Target="slide95.xml"/><Relationship Id="rId16" Type="http://schemas.openxmlformats.org/officeDocument/2006/relationships/tags" Target="../tags/tag1088.xml"/><Relationship Id="rId15" Type="http://schemas.openxmlformats.org/officeDocument/2006/relationships/slide" Target="slide94.xml"/><Relationship Id="rId14" Type="http://schemas.openxmlformats.org/officeDocument/2006/relationships/tags" Target="../tags/tag1087.xml"/><Relationship Id="rId13" Type="http://schemas.openxmlformats.org/officeDocument/2006/relationships/slide" Target="slide93.xml"/><Relationship Id="rId12" Type="http://schemas.openxmlformats.org/officeDocument/2006/relationships/tags" Target="../tags/tag1086.xml"/><Relationship Id="rId11" Type="http://schemas.openxmlformats.org/officeDocument/2006/relationships/slide" Target="slide92.xml"/><Relationship Id="rId10" Type="http://schemas.openxmlformats.org/officeDocument/2006/relationships/tags" Target="../tags/tag1085.xml"/><Relationship Id="rId1" Type="http://schemas.openxmlformats.org/officeDocument/2006/relationships/tags" Target="../tags/tag1079.xml"/></Relationships>
</file>

<file path=ppt/slides/_rels/slide115.xml.rels><?xml version="1.0" encoding="UTF-8" standalone="yes"?>
<Relationships xmlns="http://schemas.openxmlformats.org/package/2006/relationships"><Relationship Id="rId9" Type="http://schemas.openxmlformats.org/officeDocument/2006/relationships/tags" Target="../tags/tag1116.xml"/><Relationship Id="rId8" Type="http://schemas.openxmlformats.org/officeDocument/2006/relationships/slide" Target="slide90.xml"/><Relationship Id="rId7" Type="http://schemas.openxmlformats.org/officeDocument/2006/relationships/tags" Target="../tags/tag1115.xml"/><Relationship Id="rId6" Type="http://schemas.openxmlformats.org/officeDocument/2006/relationships/tags" Target="../tags/tag1114.xml"/><Relationship Id="rId58" Type="http://schemas.openxmlformats.org/officeDocument/2006/relationships/slideLayout" Target="../slideLayouts/slideLayout7.xml"/><Relationship Id="rId57" Type="http://schemas.openxmlformats.org/officeDocument/2006/relationships/tags" Target="../tags/tag1141.xml"/><Relationship Id="rId56" Type="http://schemas.openxmlformats.org/officeDocument/2006/relationships/tags" Target="../tags/tag1140.xml"/><Relationship Id="rId55" Type="http://schemas.openxmlformats.org/officeDocument/2006/relationships/slide" Target="slide115.xml"/><Relationship Id="rId54" Type="http://schemas.openxmlformats.org/officeDocument/2006/relationships/tags" Target="../tags/tag1139.xml"/><Relationship Id="rId53" Type="http://schemas.openxmlformats.org/officeDocument/2006/relationships/slide" Target="slide114.xml"/><Relationship Id="rId52" Type="http://schemas.openxmlformats.org/officeDocument/2006/relationships/tags" Target="../tags/tag1138.xml"/><Relationship Id="rId51" Type="http://schemas.openxmlformats.org/officeDocument/2006/relationships/slide" Target="slide113.xml"/><Relationship Id="rId50" Type="http://schemas.openxmlformats.org/officeDocument/2006/relationships/tags" Target="../tags/tag1137.xml"/><Relationship Id="rId5" Type="http://schemas.openxmlformats.org/officeDocument/2006/relationships/slide" Target="slide89.xml"/><Relationship Id="rId49" Type="http://schemas.openxmlformats.org/officeDocument/2006/relationships/slide" Target="slide112.xml"/><Relationship Id="rId48" Type="http://schemas.openxmlformats.org/officeDocument/2006/relationships/tags" Target="../tags/tag1136.xml"/><Relationship Id="rId47" Type="http://schemas.openxmlformats.org/officeDocument/2006/relationships/tags" Target="../tags/tag1135.xml"/><Relationship Id="rId46" Type="http://schemas.openxmlformats.org/officeDocument/2006/relationships/slide" Target="slide111.xml"/><Relationship Id="rId45" Type="http://schemas.openxmlformats.org/officeDocument/2006/relationships/tags" Target="../tags/tag1134.xml"/><Relationship Id="rId44" Type="http://schemas.openxmlformats.org/officeDocument/2006/relationships/slide" Target="slide110.xml"/><Relationship Id="rId43" Type="http://schemas.openxmlformats.org/officeDocument/2006/relationships/tags" Target="../tags/tag1133.xml"/><Relationship Id="rId42" Type="http://schemas.openxmlformats.org/officeDocument/2006/relationships/slide" Target="slide98.xml"/><Relationship Id="rId41" Type="http://schemas.openxmlformats.org/officeDocument/2006/relationships/tags" Target="../tags/tag1132.xml"/><Relationship Id="rId40" Type="http://schemas.openxmlformats.org/officeDocument/2006/relationships/slide" Target="slide109.xml"/><Relationship Id="rId4" Type="http://schemas.openxmlformats.org/officeDocument/2006/relationships/tags" Target="../tags/tag1113.xml"/><Relationship Id="rId39" Type="http://schemas.openxmlformats.org/officeDocument/2006/relationships/tags" Target="../tags/tag1131.xml"/><Relationship Id="rId38" Type="http://schemas.openxmlformats.org/officeDocument/2006/relationships/slide" Target="slide108.xml"/><Relationship Id="rId37" Type="http://schemas.openxmlformats.org/officeDocument/2006/relationships/tags" Target="../tags/tag1130.xml"/><Relationship Id="rId36" Type="http://schemas.openxmlformats.org/officeDocument/2006/relationships/slide" Target="slide107.xml"/><Relationship Id="rId35" Type="http://schemas.openxmlformats.org/officeDocument/2006/relationships/tags" Target="../tags/tag1129.xml"/><Relationship Id="rId34" Type="http://schemas.openxmlformats.org/officeDocument/2006/relationships/slide" Target="slide105.xml"/><Relationship Id="rId33" Type="http://schemas.openxmlformats.org/officeDocument/2006/relationships/tags" Target="../tags/tag1128.xml"/><Relationship Id="rId32" Type="http://schemas.openxmlformats.org/officeDocument/2006/relationships/slide" Target="slide103.xml"/><Relationship Id="rId31" Type="http://schemas.openxmlformats.org/officeDocument/2006/relationships/tags" Target="../tags/tag1127.xml"/><Relationship Id="rId30" Type="http://schemas.openxmlformats.org/officeDocument/2006/relationships/slide" Target="slide102.xml"/><Relationship Id="rId3" Type="http://schemas.openxmlformats.org/officeDocument/2006/relationships/tags" Target="../tags/tag1112.xml"/><Relationship Id="rId29" Type="http://schemas.openxmlformats.org/officeDocument/2006/relationships/tags" Target="../tags/tag1126.xml"/><Relationship Id="rId28" Type="http://schemas.openxmlformats.org/officeDocument/2006/relationships/slide" Target="slide101.xml"/><Relationship Id="rId27" Type="http://schemas.openxmlformats.org/officeDocument/2006/relationships/tags" Target="../tags/tag1125.xml"/><Relationship Id="rId26" Type="http://schemas.openxmlformats.org/officeDocument/2006/relationships/slide" Target="slide100.xml"/><Relationship Id="rId25" Type="http://schemas.openxmlformats.org/officeDocument/2006/relationships/tags" Target="../tags/tag1124.xml"/><Relationship Id="rId24" Type="http://schemas.openxmlformats.org/officeDocument/2006/relationships/slide" Target="slide99.xml"/><Relationship Id="rId23" Type="http://schemas.openxmlformats.org/officeDocument/2006/relationships/tags" Target="../tags/tag1123.xml"/><Relationship Id="rId22" Type="http://schemas.openxmlformats.org/officeDocument/2006/relationships/slide" Target="slide97.xml"/><Relationship Id="rId21" Type="http://schemas.openxmlformats.org/officeDocument/2006/relationships/tags" Target="../tags/tag1122.xml"/><Relationship Id="rId20" Type="http://schemas.openxmlformats.org/officeDocument/2006/relationships/slide" Target="slide96.xml"/><Relationship Id="rId2" Type="http://schemas.openxmlformats.org/officeDocument/2006/relationships/tags" Target="../tags/tag1111.xml"/><Relationship Id="rId19" Type="http://schemas.openxmlformats.org/officeDocument/2006/relationships/tags" Target="../tags/tag1121.xml"/><Relationship Id="rId18" Type="http://schemas.openxmlformats.org/officeDocument/2006/relationships/slide" Target="slide95.xml"/><Relationship Id="rId17" Type="http://schemas.openxmlformats.org/officeDocument/2006/relationships/tags" Target="../tags/tag1120.xml"/><Relationship Id="rId16" Type="http://schemas.openxmlformats.org/officeDocument/2006/relationships/slide" Target="slide94.xml"/><Relationship Id="rId15" Type="http://schemas.openxmlformats.org/officeDocument/2006/relationships/tags" Target="../tags/tag1119.xml"/><Relationship Id="rId14" Type="http://schemas.openxmlformats.org/officeDocument/2006/relationships/slide" Target="slide93.xml"/><Relationship Id="rId13" Type="http://schemas.openxmlformats.org/officeDocument/2006/relationships/tags" Target="../tags/tag1118.xml"/><Relationship Id="rId12" Type="http://schemas.openxmlformats.org/officeDocument/2006/relationships/slide" Target="slide92.xml"/><Relationship Id="rId11" Type="http://schemas.openxmlformats.org/officeDocument/2006/relationships/tags" Target="../tags/tag1117.xml"/><Relationship Id="rId10" Type="http://schemas.openxmlformats.org/officeDocument/2006/relationships/slide" Target="slide91.xml"/><Relationship Id="rId1" Type="http://schemas.openxmlformats.org/officeDocument/2006/relationships/tags" Target="../tags/tag1110.xml"/></Relationships>
</file>

<file path=ppt/slides/_rels/slide116.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4.xml"/><Relationship Id="rId1" Type="http://schemas.openxmlformats.org/officeDocument/2006/relationships/tags" Target="../tags/tag3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4.xml"/><Relationship Id="rId1" Type="http://schemas.openxmlformats.org/officeDocument/2006/relationships/tags" Target="../tags/tag33.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4.xml"/><Relationship Id="rId1" Type="http://schemas.openxmlformats.org/officeDocument/2006/relationships/tags" Target="../tags/tag34.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4.xml"/><Relationship Id="rId1" Type="http://schemas.openxmlformats.org/officeDocument/2006/relationships/tags" Target="../tags/tag35.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4.xml"/><Relationship Id="rId1" Type="http://schemas.openxmlformats.org/officeDocument/2006/relationships/tags" Target="../tags/tag36.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6.xml"/><Relationship Id="rId1" Type="http://schemas.openxmlformats.org/officeDocument/2006/relationships/tags" Target="../tags/tag37.xml"/></Relationships>
</file>

<file path=ppt/slides/_rels/slide18.xml.rels><?xml version="1.0" encoding="UTF-8" standalone="yes"?>
<Relationships xmlns="http://schemas.openxmlformats.org/package/2006/relationships"><Relationship Id="rId4" Type="http://schemas.openxmlformats.org/officeDocument/2006/relationships/notesSlide" Target="../notesSlides/notesSlide15.xml"/><Relationship Id="rId3" Type="http://schemas.openxmlformats.org/officeDocument/2006/relationships/slideLayout" Target="../slideLayouts/slideLayout6.xml"/><Relationship Id="rId2" Type="http://schemas.openxmlformats.org/officeDocument/2006/relationships/tags" Target="../tags/tag39.xml"/><Relationship Id="rId1" Type="http://schemas.openxmlformats.org/officeDocument/2006/relationships/tags" Target="../tags/tag38.xml"/></Relationships>
</file>

<file path=ppt/slides/_rels/slide19.xml.rels><?xml version="1.0" encoding="UTF-8" standalone="yes"?>
<Relationships xmlns="http://schemas.openxmlformats.org/package/2006/relationships"><Relationship Id="rId5" Type="http://schemas.openxmlformats.org/officeDocument/2006/relationships/notesSlide" Target="../notesSlides/notesSlide16.xml"/><Relationship Id="rId4" Type="http://schemas.openxmlformats.org/officeDocument/2006/relationships/slideLayout" Target="../slideLayouts/slideLayout6.xml"/><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tags" Target="../tags/tag4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4" Type="http://schemas.openxmlformats.org/officeDocument/2006/relationships/notesSlide" Target="../notesSlides/notesSlide17.xml"/><Relationship Id="rId3" Type="http://schemas.openxmlformats.org/officeDocument/2006/relationships/slideLayout" Target="../slideLayouts/slideLayout6.xml"/><Relationship Id="rId2" Type="http://schemas.openxmlformats.org/officeDocument/2006/relationships/tags" Target="../tags/tag44.xml"/><Relationship Id="rId1" Type="http://schemas.openxmlformats.org/officeDocument/2006/relationships/tags" Target="../tags/tag43.xml"/></Relationships>
</file>

<file path=ppt/slides/_rels/slide21.xml.rels><?xml version="1.0" encoding="UTF-8" standalone="yes"?>
<Relationships xmlns="http://schemas.openxmlformats.org/package/2006/relationships"><Relationship Id="rId4" Type="http://schemas.openxmlformats.org/officeDocument/2006/relationships/notesSlide" Target="../notesSlides/notesSlide18.xml"/><Relationship Id="rId3" Type="http://schemas.openxmlformats.org/officeDocument/2006/relationships/slideLayout" Target="../slideLayouts/slideLayout6.xml"/><Relationship Id="rId2" Type="http://schemas.openxmlformats.org/officeDocument/2006/relationships/tags" Target="../tags/tag46.xml"/><Relationship Id="rId1" Type="http://schemas.openxmlformats.org/officeDocument/2006/relationships/tags" Target="../tags/tag45.xml"/></Relationships>
</file>

<file path=ppt/slides/_rels/slide22.xml.rels><?xml version="1.0" encoding="UTF-8" standalone="yes"?>
<Relationships xmlns="http://schemas.openxmlformats.org/package/2006/relationships"><Relationship Id="rId5" Type="http://schemas.openxmlformats.org/officeDocument/2006/relationships/slideLayout" Target="../slideLayouts/slideLayout4.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tags" Target="../tags/tag47.xml"/></Relationships>
</file>

<file path=ppt/slides/_rels/slide23.xml.rels><?xml version="1.0" encoding="UTF-8" standalone="yes"?>
<Relationships xmlns="http://schemas.openxmlformats.org/package/2006/relationships"><Relationship Id="rId4" Type="http://schemas.openxmlformats.org/officeDocument/2006/relationships/notesSlide" Target="../notesSlides/notesSlide19.xml"/><Relationship Id="rId3" Type="http://schemas.openxmlformats.org/officeDocument/2006/relationships/slideLayout" Target="../slideLayouts/slideLayout6.xml"/><Relationship Id="rId2" Type="http://schemas.openxmlformats.org/officeDocument/2006/relationships/tags" Target="../tags/tag52.xml"/><Relationship Id="rId1" Type="http://schemas.openxmlformats.org/officeDocument/2006/relationships/tags" Target="../tags/tag51.xml"/></Relationships>
</file>

<file path=ppt/slides/_rels/slide24.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56.xml"/><Relationship Id="rId3" Type="http://schemas.openxmlformats.org/officeDocument/2006/relationships/tags" Target="../tags/tag55.xml"/><Relationship Id="rId2" Type="http://schemas.openxmlformats.org/officeDocument/2006/relationships/tags" Target="../tags/tag54.xml"/><Relationship Id="rId1" Type="http://schemas.openxmlformats.org/officeDocument/2006/relationships/tags" Target="../tags/tag53.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57.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58.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59.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60.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61.xml"/></Relationships>
</file>

<file path=ppt/slides/_rels/slide3.xml.rels><?xml version="1.0" encoding="UTF-8" standalone="yes"?>
<Relationships xmlns="http://schemas.openxmlformats.org/package/2006/relationships"><Relationship Id="rId5" Type="http://schemas.openxmlformats.org/officeDocument/2006/relationships/notesSlide" Target="../notesSlides/notesSlide2.xml"/><Relationship Id="rId4" Type="http://schemas.openxmlformats.org/officeDocument/2006/relationships/slideLayout" Target="../slideLayouts/slideLayout3.xml"/><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tags" Target="../tags/tag14.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62.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63.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64.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65.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66.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67.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68.xml"/></Relationships>
</file>

<file path=ppt/slides/_rels/slide37.xml.rels><?xml version="1.0" encoding="UTF-8" standalone="yes"?>
<Relationships xmlns="http://schemas.openxmlformats.org/package/2006/relationships"><Relationship Id="rId8" Type="http://schemas.openxmlformats.org/officeDocument/2006/relationships/slideLayout" Target="../slideLayouts/slideLayout4.xml"/><Relationship Id="rId7" Type="http://schemas.openxmlformats.org/officeDocument/2006/relationships/tags" Target="../tags/tag69.xml"/><Relationship Id="rId6" Type="http://schemas.openxmlformats.org/officeDocument/2006/relationships/slide" Target="slide41.xml"/><Relationship Id="rId5" Type="http://schemas.openxmlformats.org/officeDocument/2006/relationships/slide" Target="slide40.xml"/><Relationship Id="rId4" Type="http://schemas.openxmlformats.org/officeDocument/2006/relationships/slide" Target="slide39.xml"/><Relationship Id="rId3" Type="http://schemas.openxmlformats.org/officeDocument/2006/relationships/slide" Target="slide38.xml"/><Relationship Id="rId2" Type="http://schemas.openxmlformats.org/officeDocument/2006/relationships/slide" Target="slide37.xml"/><Relationship Id="rId1" Type="http://schemas.openxmlformats.org/officeDocument/2006/relationships/slide" Target="slide28.xml"/></Relationships>
</file>

<file path=ppt/slides/_rels/slide38.xml.rels><?xml version="1.0" encoding="UTF-8" standalone="yes"?>
<Relationships xmlns="http://schemas.openxmlformats.org/package/2006/relationships"><Relationship Id="rId9" Type="http://schemas.openxmlformats.org/officeDocument/2006/relationships/tags" Target="../tags/tag74.xml"/><Relationship Id="rId8" Type="http://schemas.openxmlformats.org/officeDocument/2006/relationships/slide" Target="slide39.xml"/><Relationship Id="rId7" Type="http://schemas.openxmlformats.org/officeDocument/2006/relationships/tags" Target="../tags/tag73.xml"/><Relationship Id="rId6" Type="http://schemas.openxmlformats.org/officeDocument/2006/relationships/slide" Target="slide38.xml"/><Relationship Id="rId5" Type="http://schemas.openxmlformats.org/officeDocument/2006/relationships/tags" Target="../tags/tag72.xml"/><Relationship Id="rId4" Type="http://schemas.openxmlformats.org/officeDocument/2006/relationships/slide" Target="slide37.xml"/><Relationship Id="rId3" Type="http://schemas.openxmlformats.org/officeDocument/2006/relationships/tags" Target="../tags/tag71.xml"/><Relationship Id="rId2" Type="http://schemas.openxmlformats.org/officeDocument/2006/relationships/slide" Target="slide28.xml"/><Relationship Id="rId15" Type="http://schemas.openxmlformats.org/officeDocument/2006/relationships/slideLayout" Target="../slideLayouts/slideLayout4.xml"/><Relationship Id="rId14" Type="http://schemas.openxmlformats.org/officeDocument/2006/relationships/tags" Target="../tags/tag77.xml"/><Relationship Id="rId13" Type="http://schemas.openxmlformats.org/officeDocument/2006/relationships/tags" Target="../tags/tag76.xml"/><Relationship Id="rId12" Type="http://schemas.openxmlformats.org/officeDocument/2006/relationships/slide" Target="slide41.xml"/><Relationship Id="rId11" Type="http://schemas.openxmlformats.org/officeDocument/2006/relationships/tags" Target="../tags/tag75.xml"/><Relationship Id="rId10" Type="http://schemas.openxmlformats.org/officeDocument/2006/relationships/slide" Target="slide40.xml"/><Relationship Id="rId1" Type="http://schemas.openxmlformats.org/officeDocument/2006/relationships/tags" Target="../tags/tag70.xml"/></Relationships>
</file>

<file path=ppt/slides/_rels/slide39.xml.rels><?xml version="1.0" encoding="UTF-8" standalone="yes"?>
<Relationships xmlns="http://schemas.openxmlformats.org/package/2006/relationships"><Relationship Id="rId9" Type="http://schemas.openxmlformats.org/officeDocument/2006/relationships/tags" Target="../tags/tag82.xml"/><Relationship Id="rId8" Type="http://schemas.openxmlformats.org/officeDocument/2006/relationships/slide" Target="slide39.xml"/><Relationship Id="rId7" Type="http://schemas.openxmlformats.org/officeDocument/2006/relationships/tags" Target="../tags/tag81.xml"/><Relationship Id="rId6" Type="http://schemas.openxmlformats.org/officeDocument/2006/relationships/slide" Target="slide38.xml"/><Relationship Id="rId5" Type="http://schemas.openxmlformats.org/officeDocument/2006/relationships/tags" Target="../tags/tag80.xml"/><Relationship Id="rId4" Type="http://schemas.openxmlformats.org/officeDocument/2006/relationships/slide" Target="slide37.xml"/><Relationship Id="rId3" Type="http://schemas.openxmlformats.org/officeDocument/2006/relationships/tags" Target="../tags/tag79.xml"/><Relationship Id="rId2" Type="http://schemas.openxmlformats.org/officeDocument/2006/relationships/slide" Target="slide28.xml"/><Relationship Id="rId15" Type="http://schemas.openxmlformats.org/officeDocument/2006/relationships/slideLayout" Target="../slideLayouts/slideLayout4.xml"/><Relationship Id="rId14" Type="http://schemas.openxmlformats.org/officeDocument/2006/relationships/tags" Target="../tags/tag85.xml"/><Relationship Id="rId13" Type="http://schemas.openxmlformats.org/officeDocument/2006/relationships/tags" Target="../tags/tag84.xml"/><Relationship Id="rId12" Type="http://schemas.openxmlformats.org/officeDocument/2006/relationships/slide" Target="slide41.xml"/><Relationship Id="rId11" Type="http://schemas.openxmlformats.org/officeDocument/2006/relationships/tags" Target="../tags/tag83.xml"/><Relationship Id="rId10" Type="http://schemas.openxmlformats.org/officeDocument/2006/relationships/slide" Target="slide40.xml"/><Relationship Id="rId1" Type="http://schemas.openxmlformats.org/officeDocument/2006/relationships/tags" Target="../tags/tag78.xml"/></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s>
</file>

<file path=ppt/slides/_rels/slide40.xml.rels><?xml version="1.0" encoding="UTF-8" standalone="yes"?>
<Relationships xmlns="http://schemas.openxmlformats.org/package/2006/relationships"><Relationship Id="rId9" Type="http://schemas.openxmlformats.org/officeDocument/2006/relationships/tags" Target="../tags/tag90.xml"/><Relationship Id="rId8" Type="http://schemas.openxmlformats.org/officeDocument/2006/relationships/slide" Target="slide39.xml"/><Relationship Id="rId7" Type="http://schemas.openxmlformats.org/officeDocument/2006/relationships/tags" Target="../tags/tag89.xml"/><Relationship Id="rId6" Type="http://schemas.openxmlformats.org/officeDocument/2006/relationships/slide" Target="slide38.xml"/><Relationship Id="rId5" Type="http://schemas.openxmlformats.org/officeDocument/2006/relationships/tags" Target="../tags/tag88.xml"/><Relationship Id="rId4" Type="http://schemas.openxmlformats.org/officeDocument/2006/relationships/slide" Target="slide37.xml"/><Relationship Id="rId3" Type="http://schemas.openxmlformats.org/officeDocument/2006/relationships/tags" Target="../tags/tag87.xml"/><Relationship Id="rId2" Type="http://schemas.openxmlformats.org/officeDocument/2006/relationships/slide" Target="slide28.xml"/><Relationship Id="rId15" Type="http://schemas.openxmlformats.org/officeDocument/2006/relationships/slideLayout" Target="../slideLayouts/slideLayout4.xml"/><Relationship Id="rId14" Type="http://schemas.openxmlformats.org/officeDocument/2006/relationships/tags" Target="../tags/tag93.xml"/><Relationship Id="rId13" Type="http://schemas.openxmlformats.org/officeDocument/2006/relationships/tags" Target="../tags/tag92.xml"/><Relationship Id="rId12" Type="http://schemas.openxmlformats.org/officeDocument/2006/relationships/slide" Target="slide41.xml"/><Relationship Id="rId11" Type="http://schemas.openxmlformats.org/officeDocument/2006/relationships/tags" Target="../tags/tag91.xml"/><Relationship Id="rId10" Type="http://schemas.openxmlformats.org/officeDocument/2006/relationships/slide" Target="slide40.xml"/><Relationship Id="rId1" Type="http://schemas.openxmlformats.org/officeDocument/2006/relationships/tags" Target="../tags/tag86.xml"/></Relationships>
</file>

<file path=ppt/slides/_rels/slide41.xml.rels><?xml version="1.0" encoding="UTF-8" standalone="yes"?>
<Relationships xmlns="http://schemas.openxmlformats.org/package/2006/relationships"><Relationship Id="rId9" Type="http://schemas.openxmlformats.org/officeDocument/2006/relationships/slide" Target="slide39.xml"/><Relationship Id="rId8" Type="http://schemas.openxmlformats.org/officeDocument/2006/relationships/tags" Target="../tags/tag98.xml"/><Relationship Id="rId7" Type="http://schemas.openxmlformats.org/officeDocument/2006/relationships/slide" Target="slide38.xml"/><Relationship Id="rId6" Type="http://schemas.openxmlformats.org/officeDocument/2006/relationships/tags" Target="../tags/tag97.xml"/><Relationship Id="rId5" Type="http://schemas.openxmlformats.org/officeDocument/2006/relationships/slide" Target="slide37.xml"/><Relationship Id="rId4" Type="http://schemas.openxmlformats.org/officeDocument/2006/relationships/tags" Target="../tags/tag96.xml"/><Relationship Id="rId3" Type="http://schemas.openxmlformats.org/officeDocument/2006/relationships/slide" Target="slide28.xml"/><Relationship Id="rId2" Type="http://schemas.openxmlformats.org/officeDocument/2006/relationships/tags" Target="../tags/tag95.xml"/><Relationship Id="rId16" Type="http://schemas.openxmlformats.org/officeDocument/2006/relationships/slideLayout" Target="../slideLayouts/slideLayout4.xml"/><Relationship Id="rId15" Type="http://schemas.openxmlformats.org/officeDocument/2006/relationships/tags" Target="../tags/tag102.xml"/><Relationship Id="rId14" Type="http://schemas.openxmlformats.org/officeDocument/2006/relationships/tags" Target="../tags/tag101.xml"/><Relationship Id="rId13" Type="http://schemas.openxmlformats.org/officeDocument/2006/relationships/slide" Target="slide41.xml"/><Relationship Id="rId12" Type="http://schemas.openxmlformats.org/officeDocument/2006/relationships/tags" Target="../tags/tag100.xml"/><Relationship Id="rId11" Type="http://schemas.openxmlformats.org/officeDocument/2006/relationships/slide" Target="slide40.xml"/><Relationship Id="rId10" Type="http://schemas.openxmlformats.org/officeDocument/2006/relationships/tags" Target="../tags/tag99.xml"/><Relationship Id="rId1" Type="http://schemas.openxmlformats.org/officeDocument/2006/relationships/tags" Target="../tags/tag94.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03.xml"/></Relationships>
</file>

<file path=ppt/slides/_rels/slide43.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105.xml"/><Relationship Id="rId1" Type="http://schemas.openxmlformats.org/officeDocument/2006/relationships/tags" Target="../tags/tag104.xml"/></Relationships>
</file>

<file path=ppt/slides/_rels/slide44.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107.xml"/><Relationship Id="rId1" Type="http://schemas.openxmlformats.org/officeDocument/2006/relationships/tags" Target="../tags/tag106.xml"/></Relationships>
</file>

<file path=ppt/slides/_rels/slide45.xml.rels><?xml version="1.0" encoding="UTF-8" standalone="yes"?>
<Relationships xmlns="http://schemas.openxmlformats.org/package/2006/relationships"><Relationship Id="rId5" Type="http://schemas.openxmlformats.org/officeDocument/2006/relationships/slideLayout" Target="../slideLayouts/slideLayout4.xml"/><Relationship Id="rId4" Type="http://schemas.openxmlformats.org/officeDocument/2006/relationships/tags" Target="../tags/tag111.xml"/><Relationship Id="rId3" Type="http://schemas.openxmlformats.org/officeDocument/2006/relationships/tags" Target="../tags/tag110.xml"/><Relationship Id="rId2" Type="http://schemas.openxmlformats.org/officeDocument/2006/relationships/tags" Target="../tags/tag109.xml"/><Relationship Id="rId1" Type="http://schemas.openxmlformats.org/officeDocument/2006/relationships/tags" Target="../tags/tag108.xml"/></Relationships>
</file>

<file path=ppt/slides/_rels/slide46.xml.rels><?xml version="1.0" encoding="UTF-8" standalone="yes"?>
<Relationships xmlns="http://schemas.openxmlformats.org/package/2006/relationships"><Relationship Id="rId5" Type="http://schemas.openxmlformats.org/officeDocument/2006/relationships/slideLayout" Target="../slideLayouts/slideLayout4.xml"/><Relationship Id="rId4" Type="http://schemas.openxmlformats.org/officeDocument/2006/relationships/tags" Target="../tags/tag115.xml"/><Relationship Id="rId3" Type="http://schemas.openxmlformats.org/officeDocument/2006/relationships/tags" Target="../tags/tag114.xml"/><Relationship Id="rId2" Type="http://schemas.openxmlformats.org/officeDocument/2006/relationships/tags" Target="../tags/tag113.xml"/><Relationship Id="rId1" Type="http://schemas.openxmlformats.org/officeDocument/2006/relationships/tags" Target="../tags/tag112.xml"/></Relationships>
</file>

<file path=ppt/slides/_rels/slide47.xml.rels><?xml version="1.0" encoding="UTF-8" standalone="yes"?>
<Relationships xmlns="http://schemas.openxmlformats.org/package/2006/relationships"><Relationship Id="rId5" Type="http://schemas.openxmlformats.org/officeDocument/2006/relationships/slideLayout" Target="../slideLayouts/slideLayout4.xml"/><Relationship Id="rId4" Type="http://schemas.openxmlformats.org/officeDocument/2006/relationships/tags" Target="../tags/tag119.xml"/><Relationship Id="rId3" Type="http://schemas.openxmlformats.org/officeDocument/2006/relationships/tags" Target="../tags/tag118.xml"/><Relationship Id="rId2" Type="http://schemas.openxmlformats.org/officeDocument/2006/relationships/tags" Target="../tags/tag117.xml"/><Relationship Id="rId1" Type="http://schemas.openxmlformats.org/officeDocument/2006/relationships/tags" Target="../tags/tag116.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20.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21.xml"/></Relationships>
</file>

<file path=ppt/slides/_rels/slide5.xml.rels><?xml version="1.0" encoding="UTF-8" standalone="yes"?>
<Relationships xmlns="http://schemas.openxmlformats.org/package/2006/relationships"><Relationship Id="rId5" Type="http://schemas.openxmlformats.org/officeDocument/2006/relationships/slideLayout" Target="../slideLayouts/slideLayout3.xml"/><Relationship Id="rId4" Type="http://schemas.openxmlformats.org/officeDocument/2006/relationships/tags" Target="../tags/tag23.xml"/><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tags" Target="../tags/tag20.xml"/></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22.xml"/></Relationships>
</file>

<file path=ppt/slides/_rels/slide51.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124.xml"/><Relationship Id="rId1" Type="http://schemas.openxmlformats.org/officeDocument/2006/relationships/tags" Target="../tags/tag123.xml"/></Relationships>
</file>

<file path=ppt/slides/_rels/slide52.xml.rels><?xml version="1.0" encoding="UTF-8" standalone="yes"?>
<Relationships xmlns="http://schemas.openxmlformats.org/package/2006/relationships"><Relationship Id="rId5" Type="http://schemas.openxmlformats.org/officeDocument/2006/relationships/slideLayout" Target="../slideLayouts/slideLayout4.xml"/><Relationship Id="rId4" Type="http://schemas.openxmlformats.org/officeDocument/2006/relationships/tags" Target="../tags/tag128.xml"/><Relationship Id="rId3" Type="http://schemas.openxmlformats.org/officeDocument/2006/relationships/tags" Target="../tags/tag127.xml"/><Relationship Id="rId2" Type="http://schemas.openxmlformats.org/officeDocument/2006/relationships/tags" Target="../tags/tag126.xml"/><Relationship Id="rId1" Type="http://schemas.openxmlformats.org/officeDocument/2006/relationships/tags" Target="../tags/tag125.xml"/></Relationships>
</file>

<file path=ppt/slides/_rels/slide53.xml.rels><?xml version="1.0" encoding="UTF-8" standalone="yes"?>
<Relationships xmlns="http://schemas.openxmlformats.org/package/2006/relationships"><Relationship Id="rId4" Type="http://schemas.openxmlformats.org/officeDocument/2006/relationships/slideLayout" Target="../slideLayouts/slideLayout4.xml"/><Relationship Id="rId3" Type="http://schemas.openxmlformats.org/officeDocument/2006/relationships/tags" Target="../tags/tag131.xml"/><Relationship Id="rId2" Type="http://schemas.openxmlformats.org/officeDocument/2006/relationships/tags" Target="../tags/tag130.xml"/><Relationship Id="rId1" Type="http://schemas.openxmlformats.org/officeDocument/2006/relationships/tags" Target="../tags/tag129.xml"/></Relationships>
</file>

<file path=ppt/slides/_rels/slide54.xml.rels><?xml version="1.0" encoding="UTF-8" standalone="yes"?>
<Relationships xmlns="http://schemas.openxmlformats.org/package/2006/relationships"><Relationship Id="rId5" Type="http://schemas.openxmlformats.org/officeDocument/2006/relationships/slideLayout" Target="../slideLayouts/slideLayout4.xml"/><Relationship Id="rId4" Type="http://schemas.openxmlformats.org/officeDocument/2006/relationships/tags" Target="../tags/tag135.xml"/><Relationship Id="rId3" Type="http://schemas.openxmlformats.org/officeDocument/2006/relationships/tags" Target="../tags/tag134.xml"/><Relationship Id="rId2" Type="http://schemas.openxmlformats.org/officeDocument/2006/relationships/tags" Target="../tags/tag133.xml"/><Relationship Id="rId1" Type="http://schemas.openxmlformats.org/officeDocument/2006/relationships/tags" Target="../tags/tag132.xml"/></Relationships>
</file>

<file path=ppt/slides/_rels/slide55.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137.xml"/><Relationship Id="rId1" Type="http://schemas.openxmlformats.org/officeDocument/2006/relationships/tags" Target="../tags/tag136.xml"/></Relationships>
</file>

<file path=ppt/slides/_rels/slide56.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139.xml"/><Relationship Id="rId1" Type="http://schemas.openxmlformats.org/officeDocument/2006/relationships/tags" Target="../tags/tag138.xml"/></Relationships>
</file>

<file path=ppt/slides/_rels/slide57.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141.xml"/><Relationship Id="rId1" Type="http://schemas.openxmlformats.org/officeDocument/2006/relationships/tags" Target="../tags/tag140.xml"/></Relationships>
</file>

<file path=ppt/slides/_rels/slide58.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143.xml"/><Relationship Id="rId1" Type="http://schemas.openxmlformats.org/officeDocument/2006/relationships/tags" Target="../tags/tag142.xml"/></Relationships>
</file>

<file path=ppt/slides/_rels/slide59.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145.xml"/><Relationship Id="rId1" Type="http://schemas.openxmlformats.org/officeDocument/2006/relationships/tags" Target="../tags/tag144.xml"/></Relationships>
</file>

<file path=ppt/slides/_rels/slide6.xml.rels><?xml version="1.0" encoding="UTF-8" standalone="yes"?>
<Relationships xmlns="http://schemas.openxmlformats.org/package/2006/relationships"><Relationship Id="rId5" Type="http://schemas.openxmlformats.org/officeDocument/2006/relationships/notesSlide" Target="../notesSlides/notesSlide3.xml"/><Relationship Id="rId4" Type="http://schemas.openxmlformats.org/officeDocument/2006/relationships/slideLayout" Target="../slideLayouts/slideLayout3.xml"/><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tags" Target="../tags/tag24.xml"/></Relationships>
</file>

<file path=ppt/slides/_rels/slide60.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147.xml"/><Relationship Id="rId1" Type="http://schemas.openxmlformats.org/officeDocument/2006/relationships/tags" Target="../tags/tag146.xml"/></Relationships>
</file>

<file path=ppt/slides/_rels/slide61.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49.xml"/><Relationship Id="rId1" Type="http://schemas.openxmlformats.org/officeDocument/2006/relationships/tags" Target="../tags/tag148.xml"/></Relationships>
</file>

<file path=ppt/slides/_rels/slide62.xml.rels><?xml version="1.0" encoding="UTF-8" standalone="yes"?>
<Relationships xmlns="http://schemas.openxmlformats.org/package/2006/relationships"><Relationship Id="rId9" Type="http://schemas.openxmlformats.org/officeDocument/2006/relationships/slide" Target="slide65.xml"/><Relationship Id="rId8" Type="http://schemas.openxmlformats.org/officeDocument/2006/relationships/tags" Target="../tags/tag153.xml"/><Relationship Id="rId7" Type="http://schemas.openxmlformats.org/officeDocument/2006/relationships/slide" Target="slide64.xml"/><Relationship Id="rId6" Type="http://schemas.openxmlformats.org/officeDocument/2006/relationships/tags" Target="../tags/tag152.xml"/><Relationship Id="rId5" Type="http://schemas.openxmlformats.org/officeDocument/2006/relationships/slide" Target="slide63.xml"/><Relationship Id="rId4" Type="http://schemas.openxmlformats.org/officeDocument/2006/relationships/tags" Target="../tags/tag151.xml"/><Relationship Id="rId3" Type="http://schemas.openxmlformats.org/officeDocument/2006/relationships/slide" Target="slide62.xml"/><Relationship Id="rId2" Type="http://schemas.openxmlformats.org/officeDocument/2006/relationships/tags" Target="../tags/tag150.xml"/><Relationship Id="rId15" Type="http://schemas.openxmlformats.org/officeDocument/2006/relationships/slideLayout" Target="../slideLayouts/slideLayout4.xml"/><Relationship Id="rId14" Type="http://schemas.openxmlformats.org/officeDocument/2006/relationships/tags" Target="../tags/tag157.xml"/><Relationship Id="rId13" Type="http://schemas.openxmlformats.org/officeDocument/2006/relationships/tags" Target="../tags/tag156.xml"/><Relationship Id="rId12" Type="http://schemas.openxmlformats.org/officeDocument/2006/relationships/tags" Target="../tags/tag155.xml"/><Relationship Id="rId11" Type="http://schemas.openxmlformats.org/officeDocument/2006/relationships/slide" Target="slide66.xml"/><Relationship Id="rId10" Type="http://schemas.openxmlformats.org/officeDocument/2006/relationships/tags" Target="../tags/tag154.xml"/><Relationship Id="rId1" Type="http://schemas.openxmlformats.org/officeDocument/2006/relationships/slide" Target="slide28.xml"/></Relationships>
</file>

<file path=ppt/slides/_rels/slide63.xml.rels><?xml version="1.0" encoding="UTF-8" standalone="yes"?>
<Relationships xmlns="http://schemas.openxmlformats.org/package/2006/relationships"><Relationship Id="rId9" Type="http://schemas.openxmlformats.org/officeDocument/2006/relationships/slide" Target="slide64.xml"/><Relationship Id="rId8" Type="http://schemas.openxmlformats.org/officeDocument/2006/relationships/tags" Target="../tags/tag162.xml"/><Relationship Id="rId7" Type="http://schemas.openxmlformats.org/officeDocument/2006/relationships/slide" Target="slide63.xml"/><Relationship Id="rId6" Type="http://schemas.openxmlformats.org/officeDocument/2006/relationships/tags" Target="../tags/tag161.xml"/><Relationship Id="rId5" Type="http://schemas.openxmlformats.org/officeDocument/2006/relationships/slide" Target="slide62.xml"/><Relationship Id="rId4" Type="http://schemas.openxmlformats.org/officeDocument/2006/relationships/tags" Target="../tags/tag160.xml"/><Relationship Id="rId3" Type="http://schemas.openxmlformats.org/officeDocument/2006/relationships/tags" Target="../tags/tag159.xml"/><Relationship Id="rId2" Type="http://schemas.openxmlformats.org/officeDocument/2006/relationships/tags" Target="../tags/tag158.xml"/><Relationship Id="rId16" Type="http://schemas.openxmlformats.org/officeDocument/2006/relationships/slideLayout" Target="../slideLayouts/slideLayout6.xml"/><Relationship Id="rId15" Type="http://schemas.openxmlformats.org/officeDocument/2006/relationships/tags" Target="../tags/tag166.xml"/><Relationship Id="rId14" Type="http://schemas.openxmlformats.org/officeDocument/2006/relationships/tags" Target="../tags/tag165.xml"/><Relationship Id="rId13" Type="http://schemas.openxmlformats.org/officeDocument/2006/relationships/slide" Target="slide66.xml"/><Relationship Id="rId12" Type="http://schemas.openxmlformats.org/officeDocument/2006/relationships/tags" Target="../tags/tag164.xml"/><Relationship Id="rId11" Type="http://schemas.openxmlformats.org/officeDocument/2006/relationships/slide" Target="slide65.xml"/><Relationship Id="rId10" Type="http://schemas.openxmlformats.org/officeDocument/2006/relationships/tags" Target="../tags/tag163.xml"/><Relationship Id="rId1" Type="http://schemas.openxmlformats.org/officeDocument/2006/relationships/slide" Target="slide28.xml"/></Relationships>
</file>

<file path=ppt/slides/_rels/slide64.xml.rels><?xml version="1.0" encoding="UTF-8" standalone="yes"?>
<Relationships xmlns="http://schemas.openxmlformats.org/package/2006/relationships"><Relationship Id="rId9" Type="http://schemas.openxmlformats.org/officeDocument/2006/relationships/slide" Target="slide64.xml"/><Relationship Id="rId8" Type="http://schemas.openxmlformats.org/officeDocument/2006/relationships/tags" Target="../tags/tag171.xml"/><Relationship Id="rId7" Type="http://schemas.openxmlformats.org/officeDocument/2006/relationships/slide" Target="slide63.xml"/><Relationship Id="rId6" Type="http://schemas.openxmlformats.org/officeDocument/2006/relationships/tags" Target="../tags/tag170.xml"/><Relationship Id="rId5" Type="http://schemas.openxmlformats.org/officeDocument/2006/relationships/slide" Target="slide62.xml"/><Relationship Id="rId4" Type="http://schemas.openxmlformats.org/officeDocument/2006/relationships/tags" Target="../tags/tag169.xml"/><Relationship Id="rId3" Type="http://schemas.openxmlformats.org/officeDocument/2006/relationships/tags" Target="../tags/tag168.xml"/><Relationship Id="rId2" Type="http://schemas.openxmlformats.org/officeDocument/2006/relationships/tags" Target="../tags/tag167.xml"/><Relationship Id="rId16" Type="http://schemas.openxmlformats.org/officeDocument/2006/relationships/slideLayout" Target="../slideLayouts/slideLayout4.xml"/><Relationship Id="rId15" Type="http://schemas.openxmlformats.org/officeDocument/2006/relationships/tags" Target="../tags/tag175.xml"/><Relationship Id="rId14" Type="http://schemas.openxmlformats.org/officeDocument/2006/relationships/tags" Target="../tags/tag174.xml"/><Relationship Id="rId13" Type="http://schemas.openxmlformats.org/officeDocument/2006/relationships/slide" Target="slide66.xml"/><Relationship Id="rId12" Type="http://schemas.openxmlformats.org/officeDocument/2006/relationships/tags" Target="../tags/tag173.xml"/><Relationship Id="rId11" Type="http://schemas.openxmlformats.org/officeDocument/2006/relationships/slide" Target="slide65.xml"/><Relationship Id="rId10" Type="http://schemas.openxmlformats.org/officeDocument/2006/relationships/tags" Target="../tags/tag172.xml"/><Relationship Id="rId1" Type="http://schemas.openxmlformats.org/officeDocument/2006/relationships/slide" Target="slide28.xml"/></Relationships>
</file>

<file path=ppt/slides/_rels/slide65.xml.rels><?xml version="1.0" encoding="UTF-8" standalone="yes"?>
<Relationships xmlns="http://schemas.openxmlformats.org/package/2006/relationships"><Relationship Id="rId9" Type="http://schemas.openxmlformats.org/officeDocument/2006/relationships/slide" Target="slide64.xml"/><Relationship Id="rId8" Type="http://schemas.openxmlformats.org/officeDocument/2006/relationships/tags" Target="../tags/tag180.xml"/><Relationship Id="rId7" Type="http://schemas.openxmlformats.org/officeDocument/2006/relationships/slide" Target="slide63.xml"/><Relationship Id="rId6" Type="http://schemas.openxmlformats.org/officeDocument/2006/relationships/tags" Target="../tags/tag179.xml"/><Relationship Id="rId5" Type="http://schemas.openxmlformats.org/officeDocument/2006/relationships/slide" Target="slide62.xml"/><Relationship Id="rId4" Type="http://schemas.openxmlformats.org/officeDocument/2006/relationships/tags" Target="../tags/tag178.xml"/><Relationship Id="rId3" Type="http://schemas.openxmlformats.org/officeDocument/2006/relationships/tags" Target="../tags/tag177.xml"/><Relationship Id="rId2" Type="http://schemas.openxmlformats.org/officeDocument/2006/relationships/tags" Target="../tags/tag176.xml"/><Relationship Id="rId16" Type="http://schemas.openxmlformats.org/officeDocument/2006/relationships/slideLayout" Target="../slideLayouts/slideLayout4.xml"/><Relationship Id="rId15" Type="http://schemas.openxmlformats.org/officeDocument/2006/relationships/tags" Target="../tags/tag184.xml"/><Relationship Id="rId14" Type="http://schemas.openxmlformats.org/officeDocument/2006/relationships/tags" Target="../tags/tag183.xml"/><Relationship Id="rId13" Type="http://schemas.openxmlformats.org/officeDocument/2006/relationships/slide" Target="slide66.xml"/><Relationship Id="rId12" Type="http://schemas.openxmlformats.org/officeDocument/2006/relationships/tags" Target="../tags/tag182.xml"/><Relationship Id="rId11" Type="http://schemas.openxmlformats.org/officeDocument/2006/relationships/slide" Target="slide65.xml"/><Relationship Id="rId10" Type="http://schemas.openxmlformats.org/officeDocument/2006/relationships/tags" Target="../tags/tag181.xml"/><Relationship Id="rId1" Type="http://schemas.openxmlformats.org/officeDocument/2006/relationships/slide" Target="slide28.xml"/></Relationships>
</file>

<file path=ppt/slides/_rels/slide66.xml.rels><?xml version="1.0" encoding="UTF-8" standalone="yes"?>
<Relationships xmlns="http://schemas.openxmlformats.org/package/2006/relationships"><Relationship Id="rId9" Type="http://schemas.openxmlformats.org/officeDocument/2006/relationships/slide" Target="slide64.xml"/><Relationship Id="rId8" Type="http://schemas.openxmlformats.org/officeDocument/2006/relationships/tags" Target="../tags/tag189.xml"/><Relationship Id="rId7" Type="http://schemas.openxmlformats.org/officeDocument/2006/relationships/slide" Target="slide63.xml"/><Relationship Id="rId6" Type="http://schemas.openxmlformats.org/officeDocument/2006/relationships/tags" Target="../tags/tag188.xml"/><Relationship Id="rId5" Type="http://schemas.openxmlformats.org/officeDocument/2006/relationships/slide" Target="slide62.xml"/><Relationship Id="rId4" Type="http://schemas.openxmlformats.org/officeDocument/2006/relationships/tags" Target="../tags/tag187.xml"/><Relationship Id="rId3" Type="http://schemas.openxmlformats.org/officeDocument/2006/relationships/tags" Target="../tags/tag186.xml"/><Relationship Id="rId2" Type="http://schemas.openxmlformats.org/officeDocument/2006/relationships/tags" Target="../tags/tag185.xml"/><Relationship Id="rId16" Type="http://schemas.openxmlformats.org/officeDocument/2006/relationships/slideLayout" Target="../slideLayouts/slideLayout6.xml"/><Relationship Id="rId15" Type="http://schemas.openxmlformats.org/officeDocument/2006/relationships/tags" Target="../tags/tag193.xml"/><Relationship Id="rId14" Type="http://schemas.openxmlformats.org/officeDocument/2006/relationships/tags" Target="../tags/tag192.xml"/><Relationship Id="rId13" Type="http://schemas.openxmlformats.org/officeDocument/2006/relationships/slide" Target="slide66.xml"/><Relationship Id="rId12" Type="http://schemas.openxmlformats.org/officeDocument/2006/relationships/tags" Target="../tags/tag191.xml"/><Relationship Id="rId11" Type="http://schemas.openxmlformats.org/officeDocument/2006/relationships/slide" Target="slide65.xml"/><Relationship Id="rId10" Type="http://schemas.openxmlformats.org/officeDocument/2006/relationships/tags" Target="../tags/tag190.xml"/><Relationship Id="rId1" Type="http://schemas.openxmlformats.org/officeDocument/2006/relationships/slide" Target="slide28.xml"/></Relationships>
</file>

<file path=ppt/slides/_rels/slide67.xml.rels><?xml version="1.0" encoding="UTF-8" standalone="yes"?>
<Relationships xmlns="http://schemas.openxmlformats.org/package/2006/relationships"><Relationship Id="rId4" Type="http://schemas.openxmlformats.org/officeDocument/2006/relationships/slideLayout" Target="../slideLayouts/slideLayout6.xml"/><Relationship Id="rId3" Type="http://schemas.openxmlformats.org/officeDocument/2006/relationships/tags" Target="../tags/tag196.xml"/><Relationship Id="rId2" Type="http://schemas.openxmlformats.org/officeDocument/2006/relationships/tags" Target="../tags/tag195.xml"/><Relationship Id="rId1" Type="http://schemas.openxmlformats.org/officeDocument/2006/relationships/tags" Target="../tags/tag194.xml"/></Relationships>
</file>

<file path=ppt/slides/_rels/slide68.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98.xml"/><Relationship Id="rId1" Type="http://schemas.openxmlformats.org/officeDocument/2006/relationships/tags" Target="../tags/tag197.xml"/></Relationships>
</file>

<file path=ppt/slides/_rels/slide69.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00.xml"/><Relationship Id="rId1" Type="http://schemas.openxmlformats.org/officeDocument/2006/relationships/tags" Target="../tags/tag199.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27.xml"/></Relationships>
</file>

<file path=ppt/slides/_rels/slide70.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02.xml"/><Relationship Id="rId1" Type="http://schemas.openxmlformats.org/officeDocument/2006/relationships/tags" Target="../tags/tag201.xml"/></Relationships>
</file>

<file path=ppt/slides/_rels/slide71.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04.xml"/><Relationship Id="rId1" Type="http://schemas.openxmlformats.org/officeDocument/2006/relationships/tags" Target="../tags/tag203.xml"/></Relationships>
</file>

<file path=ppt/slides/_rels/slide72.xml.rels><?xml version="1.0" encoding="UTF-8" standalone="yes"?>
<Relationships xmlns="http://schemas.openxmlformats.org/package/2006/relationships"><Relationship Id="rId4" Type="http://schemas.openxmlformats.org/officeDocument/2006/relationships/slideLayout" Target="../slideLayouts/slideLayout6.xml"/><Relationship Id="rId3" Type="http://schemas.openxmlformats.org/officeDocument/2006/relationships/tags" Target="../tags/tag207.xml"/><Relationship Id="rId2" Type="http://schemas.openxmlformats.org/officeDocument/2006/relationships/tags" Target="../tags/tag206.xml"/><Relationship Id="rId1" Type="http://schemas.openxmlformats.org/officeDocument/2006/relationships/tags" Target="../tags/tag205.xml"/></Relationships>
</file>

<file path=ppt/slides/_rels/slide73.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209.xml"/><Relationship Id="rId1" Type="http://schemas.openxmlformats.org/officeDocument/2006/relationships/tags" Target="../tags/tag208.xml"/></Relationships>
</file>

<file path=ppt/slides/_rels/slide74.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11.xml"/><Relationship Id="rId1" Type="http://schemas.openxmlformats.org/officeDocument/2006/relationships/tags" Target="../tags/tag210.xml"/></Relationships>
</file>

<file path=ppt/slides/_rels/slide75.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13.xml"/><Relationship Id="rId1" Type="http://schemas.openxmlformats.org/officeDocument/2006/relationships/tags" Target="../tags/tag212.xml"/></Relationships>
</file>

<file path=ppt/slides/_rels/slide76.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15.xml"/><Relationship Id="rId1" Type="http://schemas.openxmlformats.org/officeDocument/2006/relationships/tags" Target="../tags/tag214.xml"/></Relationships>
</file>

<file path=ppt/slides/_rels/slide77.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17.xml"/><Relationship Id="rId1" Type="http://schemas.openxmlformats.org/officeDocument/2006/relationships/tags" Target="../tags/tag216.xml"/></Relationships>
</file>

<file path=ppt/slides/_rels/slide78.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19.xml"/><Relationship Id="rId1" Type="http://schemas.openxmlformats.org/officeDocument/2006/relationships/tags" Target="../tags/tag218.xml"/></Relationships>
</file>

<file path=ppt/slides/_rels/slide79.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21.xml"/><Relationship Id="rId1" Type="http://schemas.openxmlformats.org/officeDocument/2006/relationships/tags" Target="../tags/tag220.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tags" Target="../tags/tag28.xml"/></Relationships>
</file>

<file path=ppt/slides/_rels/slide80.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23.xml"/><Relationship Id="rId1" Type="http://schemas.openxmlformats.org/officeDocument/2006/relationships/tags" Target="../tags/tag222.xml"/></Relationships>
</file>

<file path=ppt/slides/_rels/slide81.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25.xml"/><Relationship Id="rId1" Type="http://schemas.openxmlformats.org/officeDocument/2006/relationships/tags" Target="../tags/tag224.xml"/></Relationships>
</file>

<file path=ppt/slides/_rels/slide82.xml.rels><?xml version="1.0" encoding="UTF-8" standalone="yes"?>
<Relationships xmlns="http://schemas.openxmlformats.org/package/2006/relationships"><Relationship Id="rId4" Type="http://schemas.openxmlformats.org/officeDocument/2006/relationships/slideLayout" Target="../slideLayouts/slideLayout6.xml"/><Relationship Id="rId3" Type="http://schemas.openxmlformats.org/officeDocument/2006/relationships/tags" Target="../tags/tag228.xml"/><Relationship Id="rId2" Type="http://schemas.openxmlformats.org/officeDocument/2006/relationships/tags" Target="../tags/tag227.xml"/><Relationship Id="rId1" Type="http://schemas.openxmlformats.org/officeDocument/2006/relationships/tags" Target="../tags/tag226.xml"/></Relationships>
</file>

<file path=ppt/slides/_rels/slide83.xml.rels><?xml version="1.0" encoding="UTF-8" standalone="yes"?>
<Relationships xmlns="http://schemas.openxmlformats.org/package/2006/relationships"><Relationship Id="rId4" Type="http://schemas.openxmlformats.org/officeDocument/2006/relationships/slideLayout" Target="../slideLayouts/slideLayout6.xml"/><Relationship Id="rId3" Type="http://schemas.openxmlformats.org/officeDocument/2006/relationships/tags" Target="../tags/tag231.xml"/><Relationship Id="rId2" Type="http://schemas.openxmlformats.org/officeDocument/2006/relationships/tags" Target="../tags/tag230.xml"/><Relationship Id="rId1" Type="http://schemas.openxmlformats.org/officeDocument/2006/relationships/tags" Target="../tags/tag229.xml"/></Relationships>
</file>

<file path=ppt/slides/_rels/slide84.xml.rels><?xml version="1.0" encoding="UTF-8" standalone="yes"?>
<Relationships xmlns="http://schemas.openxmlformats.org/package/2006/relationships"><Relationship Id="rId9" Type="http://schemas.openxmlformats.org/officeDocument/2006/relationships/slide" Target="slide87.xml"/><Relationship Id="rId8" Type="http://schemas.openxmlformats.org/officeDocument/2006/relationships/tags" Target="../tags/tag236.xml"/><Relationship Id="rId7" Type="http://schemas.openxmlformats.org/officeDocument/2006/relationships/slide" Target="slide86.xml"/><Relationship Id="rId6" Type="http://schemas.openxmlformats.org/officeDocument/2006/relationships/tags" Target="../tags/tag235.xml"/><Relationship Id="rId5" Type="http://schemas.openxmlformats.org/officeDocument/2006/relationships/slide" Target="slide85.xml"/><Relationship Id="rId4" Type="http://schemas.openxmlformats.org/officeDocument/2006/relationships/tags" Target="../tags/tag234.xml"/><Relationship Id="rId3" Type="http://schemas.openxmlformats.org/officeDocument/2006/relationships/tags" Target="../tags/tag233.xml"/><Relationship Id="rId2" Type="http://schemas.openxmlformats.org/officeDocument/2006/relationships/slide" Target="slide84.xml"/><Relationship Id="rId14" Type="http://schemas.openxmlformats.org/officeDocument/2006/relationships/slideLayout" Target="../slideLayouts/slideLayout5.xml"/><Relationship Id="rId13" Type="http://schemas.openxmlformats.org/officeDocument/2006/relationships/tags" Target="../tags/tag239.xml"/><Relationship Id="rId12" Type="http://schemas.openxmlformats.org/officeDocument/2006/relationships/tags" Target="../tags/tag238.xml"/><Relationship Id="rId11" Type="http://schemas.openxmlformats.org/officeDocument/2006/relationships/slide" Target="slide88.xml"/><Relationship Id="rId10" Type="http://schemas.openxmlformats.org/officeDocument/2006/relationships/tags" Target="../tags/tag237.xml"/><Relationship Id="rId1" Type="http://schemas.openxmlformats.org/officeDocument/2006/relationships/tags" Target="../tags/tag232.xml"/></Relationships>
</file>

<file path=ppt/slides/_rels/slide85.xml.rels><?xml version="1.0" encoding="UTF-8" standalone="yes"?>
<Relationships xmlns="http://schemas.openxmlformats.org/package/2006/relationships"><Relationship Id="rId9" Type="http://schemas.openxmlformats.org/officeDocument/2006/relationships/slide" Target="slide86.xml"/><Relationship Id="rId8" Type="http://schemas.openxmlformats.org/officeDocument/2006/relationships/tags" Target="../tags/tag245.xml"/><Relationship Id="rId7" Type="http://schemas.openxmlformats.org/officeDocument/2006/relationships/slide" Target="slide85.xml"/><Relationship Id="rId6" Type="http://schemas.openxmlformats.org/officeDocument/2006/relationships/tags" Target="../tags/tag244.xml"/><Relationship Id="rId5" Type="http://schemas.openxmlformats.org/officeDocument/2006/relationships/slide" Target="slide84.xml"/><Relationship Id="rId4" Type="http://schemas.openxmlformats.org/officeDocument/2006/relationships/tags" Target="../tags/tag243.xml"/><Relationship Id="rId3" Type="http://schemas.openxmlformats.org/officeDocument/2006/relationships/tags" Target="../tags/tag242.xml"/><Relationship Id="rId2" Type="http://schemas.openxmlformats.org/officeDocument/2006/relationships/tags" Target="../tags/tag241.xml"/><Relationship Id="rId16" Type="http://schemas.openxmlformats.org/officeDocument/2006/relationships/slideLayout" Target="../slideLayouts/slideLayout5.xml"/><Relationship Id="rId15" Type="http://schemas.openxmlformats.org/officeDocument/2006/relationships/tags" Target="../tags/tag249.xml"/><Relationship Id="rId14" Type="http://schemas.openxmlformats.org/officeDocument/2006/relationships/tags" Target="../tags/tag248.xml"/><Relationship Id="rId13" Type="http://schemas.openxmlformats.org/officeDocument/2006/relationships/slide" Target="slide88.xml"/><Relationship Id="rId12" Type="http://schemas.openxmlformats.org/officeDocument/2006/relationships/tags" Target="../tags/tag247.xml"/><Relationship Id="rId11" Type="http://schemas.openxmlformats.org/officeDocument/2006/relationships/slide" Target="slide87.xml"/><Relationship Id="rId10" Type="http://schemas.openxmlformats.org/officeDocument/2006/relationships/tags" Target="../tags/tag246.xml"/><Relationship Id="rId1" Type="http://schemas.openxmlformats.org/officeDocument/2006/relationships/tags" Target="../tags/tag240.xml"/></Relationships>
</file>

<file path=ppt/slides/_rels/slide86.xml.rels><?xml version="1.0" encoding="UTF-8" standalone="yes"?>
<Relationships xmlns="http://schemas.openxmlformats.org/package/2006/relationships"><Relationship Id="rId9" Type="http://schemas.openxmlformats.org/officeDocument/2006/relationships/tags" Target="../tags/tag255.xml"/><Relationship Id="rId8" Type="http://schemas.openxmlformats.org/officeDocument/2006/relationships/slide" Target="slide86.xml"/><Relationship Id="rId7" Type="http://schemas.openxmlformats.org/officeDocument/2006/relationships/tags" Target="../tags/tag254.xml"/><Relationship Id="rId6" Type="http://schemas.openxmlformats.org/officeDocument/2006/relationships/slide" Target="slide85.xml"/><Relationship Id="rId5" Type="http://schemas.openxmlformats.org/officeDocument/2006/relationships/tags" Target="../tags/tag253.xml"/><Relationship Id="rId4" Type="http://schemas.openxmlformats.org/officeDocument/2006/relationships/slide" Target="slide84.xml"/><Relationship Id="rId3" Type="http://schemas.openxmlformats.org/officeDocument/2006/relationships/tags" Target="../tags/tag252.xml"/><Relationship Id="rId2" Type="http://schemas.openxmlformats.org/officeDocument/2006/relationships/tags" Target="../tags/tag251.xml"/><Relationship Id="rId15" Type="http://schemas.openxmlformats.org/officeDocument/2006/relationships/slideLayout" Target="../slideLayouts/slideLayout5.xml"/><Relationship Id="rId14" Type="http://schemas.openxmlformats.org/officeDocument/2006/relationships/tags" Target="../tags/tag258.xml"/><Relationship Id="rId13" Type="http://schemas.openxmlformats.org/officeDocument/2006/relationships/tags" Target="../tags/tag257.xml"/><Relationship Id="rId12" Type="http://schemas.openxmlformats.org/officeDocument/2006/relationships/slide" Target="slide88.xml"/><Relationship Id="rId11" Type="http://schemas.openxmlformats.org/officeDocument/2006/relationships/tags" Target="../tags/tag256.xml"/><Relationship Id="rId10" Type="http://schemas.openxmlformats.org/officeDocument/2006/relationships/slide" Target="slide87.xml"/><Relationship Id="rId1" Type="http://schemas.openxmlformats.org/officeDocument/2006/relationships/tags" Target="../tags/tag250.xml"/></Relationships>
</file>

<file path=ppt/slides/_rels/slide87.xml.rels><?xml version="1.0" encoding="UTF-8" standalone="yes"?>
<Relationships xmlns="http://schemas.openxmlformats.org/package/2006/relationships"><Relationship Id="rId9" Type="http://schemas.openxmlformats.org/officeDocument/2006/relationships/tags" Target="../tags/tag263.xml"/><Relationship Id="rId8" Type="http://schemas.openxmlformats.org/officeDocument/2006/relationships/slide" Target="slide87.xml"/><Relationship Id="rId7" Type="http://schemas.openxmlformats.org/officeDocument/2006/relationships/tags" Target="../tags/tag262.xml"/><Relationship Id="rId6" Type="http://schemas.openxmlformats.org/officeDocument/2006/relationships/slide" Target="slide86.xml"/><Relationship Id="rId5" Type="http://schemas.openxmlformats.org/officeDocument/2006/relationships/tags" Target="../tags/tag261.xml"/><Relationship Id="rId4" Type="http://schemas.openxmlformats.org/officeDocument/2006/relationships/slide" Target="slide85.xml"/><Relationship Id="rId3" Type="http://schemas.openxmlformats.org/officeDocument/2006/relationships/tags" Target="../tags/tag260.xml"/><Relationship Id="rId2" Type="http://schemas.openxmlformats.org/officeDocument/2006/relationships/slide" Target="slide84.xml"/><Relationship Id="rId13" Type="http://schemas.openxmlformats.org/officeDocument/2006/relationships/slideLayout" Target="../slideLayouts/slideLayout5.xml"/><Relationship Id="rId12" Type="http://schemas.openxmlformats.org/officeDocument/2006/relationships/tags" Target="../tags/tag265.xml"/><Relationship Id="rId11" Type="http://schemas.openxmlformats.org/officeDocument/2006/relationships/tags" Target="../tags/tag264.xml"/><Relationship Id="rId10" Type="http://schemas.openxmlformats.org/officeDocument/2006/relationships/slide" Target="slide88.xml"/><Relationship Id="rId1" Type="http://schemas.openxmlformats.org/officeDocument/2006/relationships/tags" Target="../tags/tag259.xml"/></Relationships>
</file>

<file path=ppt/slides/_rels/slide88.xml.rels><?xml version="1.0" encoding="UTF-8" standalone="yes"?>
<Relationships xmlns="http://schemas.openxmlformats.org/package/2006/relationships"><Relationship Id="rId9" Type="http://schemas.openxmlformats.org/officeDocument/2006/relationships/tags" Target="../tags/tag270.xml"/><Relationship Id="rId8" Type="http://schemas.openxmlformats.org/officeDocument/2006/relationships/slide" Target="slide87.xml"/><Relationship Id="rId7" Type="http://schemas.openxmlformats.org/officeDocument/2006/relationships/tags" Target="../tags/tag269.xml"/><Relationship Id="rId6" Type="http://schemas.openxmlformats.org/officeDocument/2006/relationships/slide" Target="slide86.xml"/><Relationship Id="rId5" Type="http://schemas.openxmlformats.org/officeDocument/2006/relationships/tags" Target="../tags/tag268.xml"/><Relationship Id="rId4" Type="http://schemas.openxmlformats.org/officeDocument/2006/relationships/slide" Target="slide85.xml"/><Relationship Id="rId3" Type="http://schemas.openxmlformats.org/officeDocument/2006/relationships/tags" Target="../tags/tag267.xml"/><Relationship Id="rId2" Type="http://schemas.openxmlformats.org/officeDocument/2006/relationships/slide" Target="slide84.xml"/><Relationship Id="rId13" Type="http://schemas.openxmlformats.org/officeDocument/2006/relationships/slideLayout" Target="../slideLayouts/slideLayout5.xml"/><Relationship Id="rId12" Type="http://schemas.openxmlformats.org/officeDocument/2006/relationships/tags" Target="../tags/tag272.xml"/><Relationship Id="rId11" Type="http://schemas.openxmlformats.org/officeDocument/2006/relationships/tags" Target="../tags/tag271.xml"/><Relationship Id="rId10" Type="http://schemas.openxmlformats.org/officeDocument/2006/relationships/slide" Target="slide88.xml"/><Relationship Id="rId1" Type="http://schemas.openxmlformats.org/officeDocument/2006/relationships/tags" Target="../tags/tag266.xml"/></Relationships>
</file>

<file path=ppt/slides/_rels/slide89.xml.rels><?xml version="1.0" encoding="UTF-8" standalone="yes"?>
<Relationships xmlns="http://schemas.openxmlformats.org/package/2006/relationships"><Relationship Id="rId9" Type="http://schemas.openxmlformats.org/officeDocument/2006/relationships/slide" Target="slide91.xml"/><Relationship Id="rId8" Type="http://schemas.openxmlformats.org/officeDocument/2006/relationships/tags" Target="../tags/tag277.xml"/><Relationship Id="rId7" Type="http://schemas.openxmlformats.org/officeDocument/2006/relationships/slide" Target="slide90.xml"/><Relationship Id="rId6" Type="http://schemas.openxmlformats.org/officeDocument/2006/relationships/tags" Target="../tags/tag276.xml"/><Relationship Id="rId57" Type="http://schemas.openxmlformats.org/officeDocument/2006/relationships/slideLayout" Target="../slideLayouts/slideLayout7.xml"/><Relationship Id="rId56" Type="http://schemas.openxmlformats.org/officeDocument/2006/relationships/tags" Target="../tags/tag302.xml"/><Relationship Id="rId55" Type="http://schemas.openxmlformats.org/officeDocument/2006/relationships/tags" Target="../tags/tag301.xml"/><Relationship Id="rId54" Type="http://schemas.openxmlformats.org/officeDocument/2006/relationships/slide" Target="slide115.xml"/><Relationship Id="rId53" Type="http://schemas.openxmlformats.org/officeDocument/2006/relationships/tags" Target="../tags/tag300.xml"/><Relationship Id="rId52" Type="http://schemas.openxmlformats.org/officeDocument/2006/relationships/slide" Target="slide114.xml"/><Relationship Id="rId51" Type="http://schemas.openxmlformats.org/officeDocument/2006/relationships/tags" Target="../tags/tag299.xml"/><Relationship Id="rId50" Type="http://schemas.openxmlformats.org/officeDocument/2006/relationships/slide" Target="slide113.xml"/><Relationship Id="rId5" Type="http://schemas.openxmlformats.org/officeDocument/2006/relationships/tags" Target="../tags/tag275.xml"/><Relationship Id="rId49" Type="http://schemas.openxmlformats.org/officeDocument/2006/relationships/tags" Target="../tags/tag298.xml"/><Relationship Id="rId48" Type="http://schemas.openxmlformats.org/officeDocument/2006/relationships/slide" Target="slide112.xml"/><Relationship Id="rId47" Type="http://schemas.openxmlformats.org/officeDocument/2006/relationships/tags" Target="../tags/tag297.xml"/><Relationship Id="rId46" Type="http://schemas.openxmlformats.org/officeDocument/2006/relationships/tags" Target="../tags/tag296.xml"/><Relationship Id="rId45" Type="http://schemas.openxmlformats.org/officeDocument/2006/relationships/slide" Target="slide111.xml"/><Relationship Id="rId44" Type="http://schemas.openxmlformats.org/officeDocument/2006/relationships/tags" Target="../tags/tag295.xml"/><Relationship Id="rId43" Type="http://schemas.openxmlformats.org/officeDocument/2006/relationships/slide" Target="slide110.xml"/><Relationship Id="rId42" Type="http://schemas.openxmlformats.org/officeDocument/2006/relationships/tags" Target="../tags/tag294.xml"/><Relationship Id="rId41" Type="http://schemas.openxmlformats.org/officeDocument/2006/relationships/slide" Target="slide98.xml"/><Relationship Id="rId40" Type="http://schemas.openxmlformats.org/officeDocument/2006/relationships/tags" Target="../tags/tag293.xml"/><Relationship Id="rId4" Type="http://schemas.openxmlformats.org/officeDocument/2006/relationships/slide" Target="slide89.xml"/><Relationship Id="rId39" Type="http://schemas.openxmlformats.org/officeDocument/2006/relationships/slide" Target="slide109.xml"/><Relationship Id="rId38" Type="http://schemas.openxmlformats.org/officeDocument/2006/relationships/tags" Target="../tags/tag292.xml"/><Relationship Id="rId37" Type="http://schemas.openxmlformats.org/officeDocument/2006/relationships/slide" Target="slide108.xml"/><Relationship Id="rId36" Type="http://schemas.openxmlformats.org/officeDocument/2006/relationships/tags" Target="../tags/tag291.xml"/><Relationship Id="rId35" Type="http://schemas.openxmlformats.org/officeDocument/2006/relationships/slide" Target="slide107.xml"/><Relationship Id="rId34" Type="http://schemas.openxmlformats.org/officeDocument/2006/relationships/tags" Target="../tags/tag290.xml"/><Relationship Id="rId33" Type="http://schemas.openxmlformats.org/officeDocument/2006/relationships/slide" Target="slide105.xml"/><Relationship Id="rId32" Type="http://schemas.openxmlformats.org/officeDocument/2006/relationships/tags" Target="../tags/tag289.xml"/><Relationship Id="rId31" Type="http://schemas.openxmlformats.org/officeDocument/2006/relationships/slide" Target="slide103.xml"/><Relationship Id="rId30" Type="http://schemas.openxmlformats.org/officeDocument/2006/relationships/tags" Target="../tags/tag288.xml"/><Relationship Id="rId3" Type="http://schemas.openxmlformats.org/officeDocument/2006/relationships/tags" Target="../tags/tag274.xml"/><Relationship Id="rId29" Type="http://schemas.openxmlformats.org/officeDocument/2006/relationships/slide" Target="slide102.xml"/><Relationship Id="rId28" Type="http://schemas.openxmlformats.org/officeDocument/2006/relationships/tags" Target="../tags/tag287.xml"/><Relationship Id="rId27" Type="http://schemas.openxmlformats.org/officeDocument/2006/relationships/slide" Target="slide101.xml"/><Relationship Id="rId26" Type="http://schemas.openxmlformats.org/officeDocument/2006/relationships/tags" Target="../tags/tag286.xml"/><Relationship Id="rId25" Type="http://schemas.openxmlformats.org/officeDocument/2006/relationships/slide" Target="slide100.xml"/><Relationship Id="rId24" Type="http://schemas.openxmlformats.org/officeDocument/2006/relationships/tags" Target="../tags/tag285.xml"/><Relationship Id="rId23" Type="http://schemas.openxmlformats.org/officeDocument/2006/relationships/slide" Target="slide99.xml"/><Relationship Id="rId22" Type="http://schemas.openxmlformats.org/officeDocument/2006/relationships/tags" Target="../tags/tag284.xml"/><Relationship Id="rId21" Type="http://schemas.openxmlformats.org/officeDocument/2006/relationships/slide" Target="slide97.xml"/><Relationship Id="rId20" Type="http://schemas.openxmlformats.org/officeDocument/2006/relationships/tags" Target="../tags/tag283.xml"/><Relationship Id="rId2" Type="http://schemas.openxmlformats.org/officeDocument/2006/relationships/tags" Target="../tags/tag273.xml"/><Relationship Id="rId19" Type="http://schemas.openxmlformats.org/officeDocument/2006/relationships/slide" Target="slide96.xml"/><Relationship Id="rId18" Type="http://schemas.openxmlformats.org/officeDocument/2006/relationships/tags" Target="../tags/tag282.xml"/><Relationship Id="rId17" Type="http://schemas.openxmlformats.org/officeDocument/2006/relationships/slide" Target="slide95.xml"/><Relationship Id="rId16" Type="http://schemas.openxmlformats.org/officeDocument/2006/relationships/tags" Target="../tags/tag281.xml"/><Relationship Id="rId15" Type="http://schemas.openxmlformats.org/officeDocument/2006/relationships/slide" Target="slide94.xml"/><Relationship Id="rId14" Type="http://schemas.openxmlformats.org/officeDocument/2006/relationships/tags" Target="../tags/tag280.xml"/><Relationship Id="rId13" Type="http://schemas.openxmlformats.org/officeDocument/2006/relationships/slide" Target="slide93.xml"/><Relationship Id="rId12" Type="http://schemas.openxmlformats.org/officeDocument/2006/relationships/tags" Target="../tags/tag279.xml"/><Relationship Id="rId11" Type="http://schemas.openxmlformats.org/officeDocument/2006/relationships/slide" Target="slide92.xml"/><Relationship Id="rId10" Type="http://schemas.openxmlformats.org/officeDocument/2006/relationships/tags" Target="../tags/tag278.xml"/><Relationship Id="rId1" Type="http://schemas.openxmlformats.org/officeDocument/2006/relationships/slide" Target="slide16.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29.xml"/></Relationships>
</file>

<file path=ppt/slides/_rels/slide90.xml.rels><?xml version="1.0" encoding="UTF-8" standalone="yes"?>
<Relationships xmlns="http://schemas.openxmlformats.org/package/2006/relationships"><Relationship Id="rId9" Type="http://schemas.openxmlformats.org/officeDocument/2006/relationships/tags" Target="../tags/tag308.xml"/><Relationship Id="rId8" Type="http://schemas.openxmlformats.org/officeDocument/2006/relationships/slide" Target="slide90.xml"/><Relationship Id="rId7" Type="http://schemas.openxmlformats.org/officeDocument/2006/relationships/tags" Target="../tags/tag307.xml"/><Relationship Id="rId6" Type="http://schemas.openxmlformats.org/officeDocument/2006/relationships/tags" Target="../tags/tag306.xml"/><Relationship Id="rId58" Type="http://schemas.openxmlformats.org/officeDocument/2006/relationships/slideLayout" Target="../slideLayouts/slideLayout7.xml"/><Relationship Id="rId57" Type="http://schemas.openxmlformats.org/officeDocument/2006/relationships/tags" Target="../tags/tag333.xml"/><Relationship Id="rId56" Type="http://schemas.openxmlformats.org/officeDocument/2006/relationships/tags" Target="../tags/tag332.xml"/><Relationship Id="rId55" Type="http://schemas.openxmlformats.org/officeDocument/2006/relationships/slide" Target="slide115.xml"/><Relationship Id="rId54" Type="http://schemas.openxmlformats.org/officeDocument/2006/relationships/tags" Target="../tags/tag331.xml"/><Relationship Id="rId53" Type="http://schemas.openxmlformats.org/officeDocument/2006/relationships/slide" Target="slide114.xml"/><Relationship Id="rId52" Type="http://schemas.openxmlformats.org/officeDocument/2006/relationships/tags" Target="../tags/tag330.xml"/><Relationship Id="rId51" Type="http://schemas.openxmlformats.org/officeDocument/2006/relationships/slide" Target="slide113.xml"/><Relationship Id="rId50" Type="http://schemas.openxmlformats.org/officeDocument/2006/relationships/tags" Target="../tags/tag329.xml"/><Relationship Id="rId5" Type="http://schemas.openxmlformats.org/officeDocument/2006/relationships/slide" Target="slide89.xml"/><Relationship Id="rId49" Type="http://schemas.openxmlformats.org/officeDocument/2006/relationships/slide" Target="slide112.xml"/><Relationship Id="rId48" Type="http://schemas.openxmlformats.org/officeDocument/2006/relationships/tags" Target="../tags/tag328.xml"/><Relationship Id="rId47" Type="http://schemas.openxmlformats.org/officeDocument/2006/relationships/tags" Target="../tags/tag327.xml"/><Relationship Id="rId46" Type="http://schemas.openxmlformats.org/officeDocument/2006/relationships/slide" Target="slide111.xml"/><Relationship Id="rId45" Type="http://schemas.openxmlformats.org/officeDocument/2006/relationships/tags" Target="../tags/tag326.xml"/><Relationship Id="rId44" Type="http://schemas.openxmlformats.org/officeDocument/2006/relationships/slide" Target="slide110.xml"/><Relationship Id="rId43" Type="http://schemas.openxmlformats.org/officeDocument/2006/relationships/tags" Target="../tags/tag325.xml"/><Relationship Id="rId42" Type="http://schemas.openxmlformats.org/officeDocument/2006/relationships/slide" Target="slide98.xml"/><Relationship Id="rId41" Type="http://schemas.openxmlformats.org/officeDocument/2006/relationships/tags" Target="../tags/tag324.xml"/><Relationship Id="rId40" Type="http://schemas.openxmlformats.org/officeDocument/2006/relationships/slide" Target="slide109.xml"/><Relationship Id="rId4" Type="http://schemas.openxmlformats.org/officeDocument/2006/relationships/tags" Target="../tags/tag305.xml"/><Relationship Id="rId39" Type="http://schemas.openxmlformats.org/officeDocument/2006/relationships/tags" Target="../tags/tag323.xml"/><Relationship Id="rId38" Type="http://schemas.openxmlformats.org/officeDocument/2006/relationships/slide" Target="slide108.xml"/><Relationship Id="rId37" Type="http://schemas.openxmlformats.org/officeDocument/2006/relationships/tags" Target="../tags/tag322.xml"/><Relationship Id="rId36" Type="http://schemas.openxmlformats.org/officeDocument/2006/relationships/slide" Target="slide107.xml"/><Relationship Id="rId35" Type="http://schemas.openxmlformats.org/officeDocument/2006/relationships/tags" Target="../tags/tag321.xml"/><Relationship Id="rId34" Type="http://schemas.openxmlformats.org/officeDocument/2006/relationships/slide" Target="slide105.xml"/><Relationship Id="rId33" Type="http://schemas.openxmlformats.org/officeDocument/2006/relationships/tags" Target="../tags/tag320.xml"/><Relationship Id="rId32" Type="http://schemas.openxmlformats.org/officeDocument/2006/relationships/slide" Target="slide103.xml"/><Relationship Id="rId31" Type="http://schemas.openxmlformats.org/officeDocument/2006/relationships/tags" Target="../tags/tag319.xml"/><Relationship Id="rId30" Type="http://schemas.openxmlformats.org/officeDocument/2006/relationships/slide" Target="slide102.xml"/><Relationship Id="rId3" Type="http://schemas.openxmlformats.org/officeDocument/2006/relationships/tags" Target="../tags/tag304.xml"/><Relationship Id="rId29" Type="http://schemas.openxmlformats.org/officeDocument/2006/relationships/tags" Target="../tags/tag318.xml"/><Relationship Id="rId28" Type="http://schemas.openxmlformats.org/officeDocument/2006/relationships/slide" Target="slide101.xml"/><Relationship Id="rId27" Type="http://schemas.openxmlformats.org/officeDocument/2006/relationships/tags" Target="../tags/tag317.xml"/><Relationship Id="rId26" Type="http://schemas.openxmlformats.org/officeDocument/2006/relationships/slide" Target="slide100.xml"/><Relationship Id="rId25" Type="http://schemas.openxmlformats.org/officeDocument/2006/relationships/tags" Target="../tags/tag316.xml"/><Relationship Id="rId24" Type="http://schemas.openxmlformats.org/officeDocument/2006/relationships/slide" Target="slide99.xml"/><Relationship Id="rId23" Type="http://schemas.openxmlformats.org/officeDocument/2006/relationships/tags" Target="../tags/tag315.xml"/><Relationship Id="rId22" Type="http://schemas.openxmlformats.org/officeDocument/2006/relationships/slide" Target="slide97.xml"/><Relationship Id="rId21" Type="http://schemas.openxmlformats.org/officeDocument/2006/relationships/tags" Target="../tags/tag314.xml"/><Relationship Id="rId20" Type="http://schemas.openxmlformats.org/officeDocument/2006/relationships/slide" Target="slide96.xml"/><Relationship Id="rId2" Type="http://schemas.openxmlformats.org/officeDocument/2006/relationships/slide" Target="slide16.xml"/><Relationship Id="rId19" Type="http://schemas.openxmlformats.org/officeDocument/2006/relationships/tags" Target="../tags/tag313.xml"/><Relationship Id="rId18" Type="http://schemas.openxmlformats.org/officeDocument/2006/relationships/slide" Target="slide95.xml"/><Relationship Id="rId17" Type="http://schemas.openxmlformats.org/officeDocument/2006/relationships/tags" Target="../tags/tag312.xml"/><Relationship Id="rId16" Type="http://schemas.openxmlformats.org/officeDocument/2006/relationships/slide" Target="slide94.xml"/><Relationship Id="rId15" Type="http://schemas.openxmlformats.org/officeDocument/2006/relationships/tags" Target="../tags/tag311.xml"/><Relationship Id="rId14" Type="http://schemas.openxmlformats.org/officeDocument/2006/relationships/slide" Target="slide93.xml"/><Relationship Id="rId13" Type="http://schemas.openxmlformats.org/officeDocument/2006/relationships/tags" Target="../tags/tag310.xml"/><Relationship Id="rId12" Type="http://schemas.openxmlformats.org/officeDocument/2006/relationships/slide" Target="slide92.xml"/><Relationship Id="rId11" Type="http://schemas.openxmlformats.org/officeDocument/2006/relationships/tags" Target="../tags/tag309.xml"/><Relationship Id="rId10" Type="http://schemas.openxmlformats.org/officeDocument/2006/relationships/slide" Target="slide91.xml"/><Relationship Id="rId1" Type="http://schemas.openxmlformats.org/officeDocument/2006/relationships/tags" Target="../tags/tag303.xml"/></Relationships>
</file>

<file path=ppt/slides/_rels/slide91.xml.rels><?xml version="1.0" encoding="UTF-8" standalone="yes"?>
<Relationships xmlns="http://schemas.openxmlformats.org/package/2006/relationships"><Relationship Id="rId9" Type="http://schemas.openxmlformats.org/officeDocument/2006/relationships/slide" Target="slide91.xml"/><Relationship Id="rId8" Type="http://schemas.openxmlformats.org/officeDocument/2006/relationships/tags" Target="../tags/tag339.xml"/><Relationship Id="rId7" Type="http://schemas.openxmlformats.org/officeDocument/2006/relationships/slide" Target="slide90.xml"/><Relationship Id="rId6" Type="http://schemas.openxmlformats.org/officeDocument/2006/relationships/tags" Target="../tags/tag338.xml"/><Relationship Id="rId57" Type="http://schemas.openxmlformats.org/officeDocument/2006/relationships/slideLayout" Target="../slideLayouts/slideLayout7.xml"/><Relationship Id="rId56" Type="http://schemas.openxmlformats.org/officeDocument/2006/relationships/tags" Target="../tags/tag364.xml"/><Relationship Id="rId55" Type="http://schemas.openxmlformats.org/officeDocument/2006/relationships/tags" Target="../tags/tag363.xml"/><Relationship Id="rId54" Type="http://schemas.openxmlformats.org/officeDocument/2006/relationships/slide" Target="slide115.xml"/><Relationship Id="rId53" Type="http://schemas.openxmlformats.org/officeDocument/2006/relationships/tags" Target="../tags/tag362.xml"/><Relationship Id="rId52" Type="http://schemas.openxmlformats.org/officeDocument/2006/relationships/slide" Target="slide114.xml"/><Relationship Id="rId51" Type="http://schemas.openxmlformats.org/officeDocument/2006/relationships/tags" Target="../tags/tag361.xml"/><Relationship Id="rId50" Type="http://schemas.openxmlformats.org/officeDocument/2006/relationships/slide" Target="slide113.xml"/><Relationship Id="rId5" Type="http://schemas.openxmlformats.org/officeDocument/2006/relationships/tags" Target="../tags/tag337.xml"/><Relationship Id="rId49" Type="http://schemas.openxmlformats.org/officeDocument/2006/relationships/tags" Target="../tags/tag360.xml"/><Relationship Id="rId48" Type="http://schemas.openxmlformats.org/officeDocument/2006/relationships/slide" Target="slide112.xml"/><Relationship Id="rId47" Type="http://schemas.openxmlformats.org/officeDocument/2006/relationships/tags" Target="../tags/tag359.xml"/><Relationship Id="rId46" Type="http://schemas.openxmlformats.org/officeDocument/2006/relationships/tags" Target="../tags/tag358.xml"/><Relationship Id="rId45" Type="http://schemas.openxmlformats.org/officeDocument/2006/relationships/slide" Target="slide111.xml"/><Relationship Id="rId44" Type="http://schemas.openxmlformats.org/officeDocument/2006/relationships/tags" Target="../tags/tag357.xml"/><Relationship Id="rId43" Type="http://schemas.openxmlformats.org/officeDocument/2006/relationships/slide" Target="slide110.xml"/><Relationship Id="rId42" Type="http://schemas.openxmlformats.org/officeDocument/2006/relationships/tags" Target="../tags/tag356.xml"/><Relationship Id="rId41" Type="http://schemas.openxmlformats.org/officeDocument/2006/relationships/slide" Target="slide98.xml"/><Relationship Id="rId40" Type="http://schemas.openxmlformats.org/officeDocument/2006/relationships/tags" Target="../tags/tag355.xml"/><Relationship Id="rId4" Type="http://schemas.openxmlformats.org/officeDocument/2006/relationships/slide" Target="slide89.xml"/><Relationship Id="rId39" Type="http://schemas.openxmlformats.org/officeDocument/2006/relationships/slide" Target="slide109.xml"/><Relationship Id="rId38" Type="http://schemas.openxmlformats.org/officeDocument/2006/relationships/tags" Target="../tags/tag354.xml"/><Relationship Id="rId37" Type="http://schemas.openxmlformats.org/officeDocument/2006/relationships/slide" Target="slide108.xml"/><Relationship Id="rId36" Type="http://schemas.openxmlformats.org/officeDocument/2006/relationships/tags" Target="../tags/tag353.xml"/><Relationship Id="rId35" Type="http://schemas.openxmlformats.org/officeDocument/2006/relationships/slide" Target="slide107.xml"/><Relationship Id="rId34" Type="http://schemas.openxmlformats.org/officeDocument/2006/relationships/tags" Target="../tags/tag352.xml"/><Relationship Id="rId33" Type="http://schemas.openxmlformats.org/officeDocument/2006/relationships/slide" Target="slide105.xml"/><Relationship Id="rId32" Type="http://schemas.openxmlformats.org/officeDocument/2006/relationships/tags" Target="../tags/tag351.xml"/><Relationship Id="rId31" Type="http://schemas.openxmlformats.org/officeDocument/2006/relationships/slide" Target="slide103.xml"/><Relationship Id="rId30" Type="http://schemas.openxmlformats.org/officeDocument/2006/relationships/tags" Target="../tags/tag350.xml"/><Relationship Id="rId3" Type="http://schemas.openxmlformats.org/officeDocument/2006/relationships/tags" Target="../tags/tag336.xml"/><Relationship Id="rId29" Type="http://schemas.openxmlformats.org/officeDocument/2006/relationships/slide" Target="slide102.xml"/><Relationship Id="rId28" Type="http://schemas.openxmlformats.org/officeDocument/2006/relationships/tags" Target="../tags/tag349.xml"/><Relationship Id="rId27" Type="http://schemas.openxmlformats.org/officeDocument/2006/relationships/slide" Target="slide101.xml"/><Relationship Id="rId26" Type="http://schemas.openxmlformats.org/officeDocument/2006/relationships/tags" Target="../tags/tag348.xml"/><Relationship Id="rId25" Type="http://schemas.openxmlformats.org/officeDocument/2006/relationships/slide" Target="slide100.xml"/><Relationship Id="rId24" Type="http://schemas.openxmlformats.org/officeDocument/2006/relationships/tags" Target="../tags/tag347.xml"/><Relationship Id="rId23" Type="http://schemas.openxmlformats.org/officeDocument/2006/relationships/slide" Target="slide99.xml"/><Relationship Id="rId22" Type="http://schemas.openxmlformats.org/officeDocument/2006/relationships/tags" Target="../tags/tag346.xml"/><Relationship Id="rId21" Type="http://schemas.openxmlformats.org/officeDocument/2006/relationships/slide" Target="slide97.xml"/><Relationship Id="rId20" Type="http://schemas.openxmlformats.org/officeDocument/2006/relationships/tags" Target="../tags/tag345.xml"/><Relationship Id="rId2" Type="http://schemas.openxmlformats.org/officeDocument/2006/relationships/tags" Target="../tags/tag335.xml"/><Relationship Id="rId19" Type="http://schemas.openxmlformats.org/officeDocument/2006/relationships/slide" Target="slide96.xml"/><Relationship Id="rId18" Type="http://schemas.openxmlformats.org/officeDocument/2006/relationships/tags" Target="../tags/tag344.xml"/><Relationship Id="rId17" Type="http://schemas.openxmlformats.org/officeDocument/2006/relationships/slide" Target="slide95.xml"/><Relationship Id="rId16" Type="http://schemas.openxmlformats.org/officeDocument/2006/relationships/tags" Target="../tags/tag343.xml"/><Relationship Id="rId15" Type="http://schemas.openxmlformats.org/officeDocument/2006/relationships/slide" Target="slide94.xml"/><Relationship Id="rId14" Type="http://schemas.openxmlformats.org/officeDocument/2006/relationships/tags" Target="../tags/tag342.xml"/><Relationship Id="rId13" Type="http://schemas.openxmlformats.org/officeDocument/2006/relationships/slide" Target="slide93.xml"/><Relationship Id="rId12" Type="http://schemas.openxmlformats.org/officeDocument/2006/relationships/tags" Target="../tags/tag341.xml"/><Relationship Id="rId11" Type="http://schemas.openxmlformats.org/officeDocument/2006/relationships/slide" Target="slide92.xml"/><Relationship Id="rId10" Type="http://schemas.openxmlformats.org/officeDocument/2006/relationships/tags" Target="../tags/tag340.xml"/><Relationship Id="rId1" Type="http://schemas.openxmlformats.org/officeDocument/2006/relationships/tags" Target="../tags/tag334.xml"/></Relationships>
</file>

<file path=ppt/slides/_rels/slide92.xml.rels><?xml version="1.0" encoding="UTF-8" standalone="yes"?>
<Relationships xmlns="http://schemas.openxmlformats.org/package/2006/relationships"><Relationship Id="rId9" Type="http://schemas.openxmlformats.org/officeDocument/2006/relationships/tags" Target="../tags/tag371.xml"/><Relationship Id="rId8" Type="http://schemas.openxmlformats.org/officeDocument/2006/relationships/tags" Target="../tags/tag370.xml"/><Relationship Id="rId7" Type="http://schemas.openxmlformats.org/officeDocument/2006/relationships/slide" Target="slide89.xml"/><Relationship Id="rId60" Type="http://schemas.openxmlformats.org/officeDocument/2006/relationships/slideLayout" Target="../slideLayouts/slideLayout7.xml"/><Relationship Id="rId6" Type="http://schemas.openxmlformats.org/officeDocument/2006/relationships/tags" Target="../tags/tag369.xml"/><Relationship Id="rId59" Type="http://schemas.openxmlformats.org/officeDocument/2006/relationships/tags" Target="../tags/tag397.xml"/><Relationship Id="rId58" Type="http://schemas.openxmlformats.org/officeDocument/2006/relationships/tags" Target="../tags/tag396.xml"/><Relationship Id="rId57" Type="http://schemas.openxmlformats.org/officeDocument/2006/relationships/slide" Target="slide115.xml"/><Relationship Id="rId56" Type="http://schemas.openxmlformats.org/officeDocument/2006/relationships/tags" Target="../tags/tag395.xml"/><Relationship Id="rId55" Type="http://schemas.openxmlformats.org/officeDocument/2006/relationships/slide" Target="slide114.xml"/><Relationship Id="rId54" Type="http://schemas.openxmlformats.org/officeDocument/2006/relationships/tags" Target="../tags/tag394.xml"/><Relationship Id="rId53" Type="http://schemas.openxmlformats.org/officeDocument/2006/relationships/slide" Target="slide113.xml"/><Relationship Id="rId52" Type="http://schemas.openxmlformats.org/officeDocument/2006/relationships/tags" Target="../tags/tag393.xml"/><Relationship Id="rId51" Type="http://schemas.openxmlformats.org/officeDocument/2006/relationships/slide" Target="slide112.xml"/><Relationship Id="rId50" Type="http://schemas.openxmlformats.org/officeDocument/2006/relationships/tags" Target="../tags/tag392.xml"/><Relationship Id="rId5" Type="http://schemas.openxmlformats.org/officeDocument/2006/relationships/tags" Target="../tags/tag368.xml"/><Relationship Id="rId49" Type="http://schemas.openxmlformats.org/officeDocument/2006/relationships/tags" Target="../tags/tag391.xml"/><Relationship Id="rId48" Type="http://schemas.openxmlformats.org/officeDocument/2006/relationships/slide" Target="slide111.xml"/><Relationship Id="rId47" Type="http://schemas.openxmlformats.org/officeDocument/2006/relationships/tags" Target="../tags/tag390.xml"/><Relationship Id="rId46" Type="http://schemas.openxmlformats.org/officeDocument/2006/relationships/slide" Target="slide110.xml"/><Relationship Id="rId45" Type="http://schemas.openxmlformats.org/officeDocument/2006/relationships/tags" Target="../tags/tag389.xml"/><Relationship Id="rId44" Type="http://schemas.openxmlformats.org/officeDocument/2006/relationships/slide" Target="slide98.xml"/><Relationship Id="rId43" Type="http://schemas.openxmlformats.org/officeDocument/2006/relationships/tags" Target="../tags/tag388.xml"/><Relationship Id="rId42" Type="http://schemas.openxmlformats.org/officeDocument/2006/relationships/slide" Target="slide109.xml"/><Relationship Id="rId41" Type="http://schemas.openxmlformats.org/officeDocument/2006/relationships/tags" Target="../tags/tag387.xml"/><Relationship Id="rId40" Type="http://schemas.openxmlformats.org/officeDocument/2006/relationships/slide" Target="slide108.xml"/><Relationship Id="rId4" Type="http://schemas.openxmlformats.org/officeDocument/2006/relationships/tags" Target="../tags/tag367.xml"/><Relationship Id="rId39" Type="http://schemas.openxmlformats.org/officeDocument/2006/relationships/tags" Target="../tags/tag386.xml"/><Relationship Id="rId38" Type="http://schemas.openxmlformats.org/officeDocument/2006/relationships/slide" Target="slide107.xml"/><Relationship Id="rId37" Type="http://schemas.openxmlformats.org/officeDocument/2006/relationships/tags" Target="../tags/tag385.xml"/><Relationship Id="rId36" Type="http://schemas.openxmlformats.org/officeDocument/2006/relationships/slide" Target="slide105.xml"/><Relationship Id="rId35" Type="http://schemas.openxmlformats.org/officeDocument/2006/relationships/tags" Target="../tags/tag384.xml"/><Relationship Id="rId34" Type="http://schemas.openxmlformats.org/officeDocument/2006/relationships/slide" Target="slide103.xml"/><Relationship Id="rId33" Type="http://schemas.openxmlformats.org/officeDocument/2006/relationships/tags" Target="../tags/tag383.xml"/><Relationship Id="rId32" Type="http://schemas.openxmlformats.org/officeDocument/2006/relationships/slide" Target="slide102.xml"/><Relationship Id="rId31" Type="http://schemas.openxmlformats.org/officeDocument/2006/relationships/tags" Target="../tags/tag382.xml"/><Relationship Id="rId30" Type="http://schemas.openxmlformats.org/officeDocument/2006/relationships/slide" Target="slide101.xml"/><Relationship Id="rId3" Type="http://schemas.openxmlformats.org/officeDocument/2006/relationships/slide" Target="slide16.xml"/><Relationship Id="rId29" Type="http://schemas.openxmlformats.org/officeDocument/2006/relationships/tags" Target="../tags/tag381.xml"/><Relationship Id="rId28" Type="http://schemas.openxmlformats.org/officeDocument/2006/relationships/slide" Target="slide100.xml"/><Relationship Id="rId27" Type="http://schemas.openxmlformats.org/officeDocument/2006/relationships/tags" Target="../tags/tag380.xml"/><Relationship Id="rId26" Type="http://schemas.openxmlformats.org/officeDocument/2006/relationships/slide" Target="slide99.xml"/><Relationship Id="rId25" Type="http://schemas.openxmlformats.org/officeDocument/2006/relationships/tags" Target="../tags/tag379.xml"/><Relationship Id="rId24" Type="http://schemas.openxmlformats.org/officeDocument/2006/relationships/slide" Target="slide97.xml"/><Relationship Id="rId23" Type="http://schemas.openxmlformats.org/officeDocument/2006/relationships/tags" Target="../tags/tag378.xml"/><Relationship Id="rId22" Type="http://schemas.openxmlformats.org/officeDocument/2006/relationships/slide" Target="slide96.xml"/><Relationship Id="rId21" Type="http://schemas.openxmlformats.org/officeDocument/2006/relationships/tags" Target="../tags/tag377.xml"/><Relationship Id="rId20" Type="http://schemas.openxmlformats.org/officeDocument/2006/relationships/slide" Target="slide95.xml"/><Relationship Id="rId2" Type="http://schemas.openxmlformats.org/officeDocument/2006/relationships/tags" Target="../tags/tag366.xml"/><Relationship Id="rId19" Type="http://schemas.openxmlformats.org/officeDocument/2006/relationships/tags" Target="../tags/tag376.xml"/><Relationship Id="rId18" Type="http://schemas.openxmlformats.org/officeDocument/2006/relationships/slide" Target="slide94.xml"/><Relationship Id="rId17" Type="http://schemas.openxmlformats.org/officeDocument/2006/relationships/tags" Target="../tags/tag375.xml"/><Relationship Id="rId16" Type="http://schemas.openxmlformats.org/officeDocument/2006/relationships/slide" Target="slide93.xml"/><Relationship Id="rId15" Type="http://schemas.openxmlformats.org/officeDocument/2006/relationships/tags" Target="../tags/tag374.xml"/><Relationship Id="rId14" Type="http://schemas.openxmlformats.org/officeDocument/2006/relationships/slide" Target="slide92.xml"/><Relationship Id="rId13" Type="http://schemas.openxmlformats.org/officeDocument/2006/relationships/tags" Target="../tags/tag373.xml"/><Relationship Id="rId12" Type="http://schemas.openxmlformats.org/officeDocument/2006/relationships/slide" Target="slide91.xml"/><Relationship Id="rId11" Type="http://schemas.openxmlformats.org/officeDocument/2006/relationships/tags" Target="../tags/tag372.xml"/><Relationship Id="rId10" Type="http://schemas.openxmlformats.org/officeDocument/2006/relationships/slide" Target="slide90.xml"/><Relationship Id="rId1" Type="http://schemas.openxmlformats.org/officeDocument/2006/relationships/tags" Target="../tags/tag365.xml"/></Relationships>
</file>

<file path=ppt/slides/_rels/slide93.xml.rels><?xml version="1.0" encoding="UTF-8" standalone="yes"?>
<Relationships xmlns="http://schemas.openxmlformats.org/package/2006/relationships"><Relationship Id="rId9" Type="http://schemas.openxmlformats.org/officeDocument/2006/relationships/slide" Target="slide90.xml"/><Relationship Id="rId8" Type="http://schemas.openxmlformats.org/officeDocument/2006/relationships/tags" Target="../tags/tag404.xml"/><Relationship Id="rId7" Type="http://schemas.openxmlformats.org/officeDocument/2006/relationships/tags" Target="../tags/tag403.xml"/><Relationship Id="rId6" Type="http://schemas.openxmlformats.org/officeDocument/2006/relationships/slide" Target="slide89.xml"/><Relationship Id="rId59" Type="http://schemas.openxmlformats.org/officeDocument/2006/relationships/slideLayout" Target="../slideLayouts/slideLayout7.xml"/><Relationship Id="rId58" Type="http://schemas.openxmlformats.org/officeDocument/2006/relationships/tags" Target="../tags/tag430.xml"/><Relationship Id="rId57" Type="http://schemas.openxmlformats.org/officeDocument/2006/relationships/tags" Target="../tags/tag429.xml"/><Relationship Id="rId56" Type="http://schemas.openxmlformats.org/officeDocument/2006/relationships/slide" Target="slide115.xml"/><Relationship Id="rId55" Type="http://schemas.openxmlformats.org/officeDocument/2006/relationships/tags" Target="../tags/tag428.xml"/><Relationship Id="rId54" Type="http://schemas.openxmlformats.org/officeDocument/2006/relationships/slide" Target="slide114.xml"/><Relationship Id="rId53" Type="http://schemas.openxmlformats.org/officeDocument/2006/relationships/tags" Target="../tags/tag427.xml"/><Relationship Id="rId52" Type="http://schemas.openxmlformats.org/officeDocument/2006/relationships/slide" Target="slide113.xml"/><Relationship Id="rId51" Type="http://schemas.openxmlformats.org/officeDocument/2006/relationships/tags" Target="../tags/tag426.xml"/><Relationship Id="rId50" Type="http://schemas.openxmlformats.org/officeDocument/2006/relationships/slide" Target="slide112.xml"/><Relationship Id="rId5" Type="http://schemas.openxmlformats.org/officeDocument/2006/relationships/tags" Target="../tags/tag402.xml"/><Relationship Id="rId49" Type="http://schemas.openxmlformats.org/officeDocument/2006/relationships/tags" Target="../tags/tag425.xml"/><Relationship Id="rId48" Type="http://schemas.openxmlformats.org/officeDocument/2006/relationships/tags" Target="../tags/tag424.xml"/><Relationship Id="rId47" Type="http://schemas.openxmlformats.org/officeDocument/2006/relationships/slide" Target="slide111.xml"/><Relationship Id="rId46" Type="http://schemas.openxmlformats.org/officeDocument/2006/relationships/tags" Target="../tags/tag423.xml"/><Relationship Id="rId45" Type="http://schemas.openxmlformats.org/officeDocument/2006/relationships/slide" Target="slide110.xml"/><Relationship Id="rId44" Type="http://schemas.openxmlformats.org/officeDocument/2006/relationships/tags" Target="../tags/tag422.xml"/><Relationship Id="rId43" Type="http://schemas.openxmlformats.org/officeDocument/2006/relationships/slide" Target="slide98.xml"/><Relationship Id="rId42" Type="http://schemas.openxmlformats.org/officeDocument/2006/relationships/tags" Target="../tags/tag421.xml"/><Relationship Id="rId41" Type="http://schemas.openxmlformats.org/officeDocument/2006/relationships/slide" Target="slide109.xml"/><Relationship Id="rId40" Type="http://schemas.openxmlformats.org/officeDocument/2006/relationships/tags" Target="../tags/tag420.xml"/><Relationship Id="rId4" Type="http://schemas.openxmlformats.org/officeDocument/2006/relationships/tags" Target="../tags/tag401.xml"/><Relationship Id="rId39" Type="http://schemas.openxmlformats.org/officeDocument/2006/relationships/slide" Target="slide108.xml"/><Relationship Id="rId38" Type="http://schemas.openxmlformats.org/officeDocument/2006/relationships/tags" Target="../tags/tag419.xml"/><Relationship Id="rId37" Type="http://schemas.openxmlformats.org/officeDocument/2006/relationships/slide" Target="slide107.xml"/><Relationship Id="rId36" Type="http://schemas.openxmlformats.org/officeDocument/2006/relationships/tags" Target="../tags/tag418.xml"/><Relationship Id="rId35" Type="http://schemas.openxmlformats.org/officeDocument/2006/relationships/slide" Target="slide105.xml"/><Relationship Id="rId34" Type="http://schemas.openxmlformats.org/officeDocument/2006/relationships/tags" Target="../tags/tag417.xml"/><Relationship Id="rId33" Type="http://schemas.openxmlformats.org/officeDocument/2006/relationships/slide" Target="slide103.xml"/><Relationship Id="rId32" Type="http://schemas.openxmlformats.org/officeDocument/2006/relationships/tags" Target="../tags/tag416.xml"/><Relationship Id="rId31" Type="http://schemas.openxmlformats.org/officeDocument/2006/relationships/slide" Target="slide102.xml"/><Relationship Id="rId30" Type="http://schemas.openxmlformats.org/officeDocument/2006/relationships/tags" Target="../tags/tag415.xml"/><Relationship Id="rId3" Type="http://schemas.openxmlformats.org/officeDocument/2006/relationships/tags" Target="../tags/tag400.xml"/><Relationship Id="rId29" Type="http://schemas.openxmlformats.org/officeDocument/2006/relationships/slide" Target="slide101.xml"/><Relationship Id="rId28" Type="http://schemas.openxmlformats.org/officeDocument/2006/relationships/tags" Target="../tags/tag414.xml"/><Relationship Id="rId27" Type="http://schemas.openxmlformats.org/officeDocument/2006/relationships/slide" Target="slide100.xml"/><Relationship Id="rId26" Type="http://schemas.openxmlformats.org/officeDocument/2006/relationships/tags" Target="../tags/tag413.xml"/><Relationship Id="rId25" Type="http://schemas.openxmlformats.org/officeDocument/2006/relationships/slide" Target="slide99.xml"/><Relationship Id="rId24" Type="http://schemas.openxmlformats.org/officeDocument/2006/relationships/tags" Target="../tags/tag412.xml"/><Relationship Id="rId23" Type="http://schemas.openxmlformats.org/officeDocument/2006/relationships/slide" Target="slide97.xml"/><Relationship Id="rId22" Type="http://schemas.openxmlformats.org/officeDocument/2006/relationships/tags" Target="../tags/tag411.xml"/><Relationship Id="rId21" Type="http://schemas.openxmlformats.org/officeDocument/2006/relationships/slide" Target="slide96.xml"/><Relationship Id="rId20" Type="http://schemas.openxmlformats.org/officeDocument/2006/relationships/tags" Target="../tags/tag410.xml"/><Relationship Id="rId2" Type="http://schemas.openxmlformats.org/officeDocument/2006/relationships/tags" Target="../tags/tag399.xml"/><Relationship Id="rId19" Type="http://schemas.openxmlformats.org/officeDocument/2006/relationships/slide" Target="slide95.xml"/><Relationship Id="rId18" Type="http://schemas.openxmlformats.org/officeDocument/2006/relationships/tags" Target="../tags/tag409.xml"/><Relationship Id="rId17" Type="http://schemas.openxmlformats.org/officeDocument/2006/relationships/slide" Target="slide94.xml"/><Relationship Id="rId16" Type="http://schemas.openxmlformats.org/officeDocument/2006/relationships/tags" Target="../tags/tag408.xml"/><Relationship Id="rId15" Type="http://schemas.openxmlformats.org/officeDocument/2006/relationships/slide" Target="slide93.xml"/><Relationship Id="rId14" Type="http://schemas.openxmlformats.org/officeDocument/2006/relationships/tags" Target="../tags/tag407.xml"/><Relationship Id="rId13" Type="http://schemas.openxmlformats.org/officeDocument/2006/relationships/slide" Target="slide92.xml"/><Relationship Id="rId12" Type="http://schemas.openxmlformats.org/officeDocument/2006/relationships/tags" Target="../tags/tag406.xml"/><Relationship Id="rId11" Type="http://schemas.openxmlformats.org/officeDocument/2006/relationships/slide" Target="slide91.xml"/><Relationship Id="rId10" Type="http://schemas.openxmlformats.org/officeDocument/2006/relationships/tags" Target="../tags/tag405.xml"/><Relationship Id="rId1" Type="http://schemas.openxmlformats.org/officeDocument/2006/relationships/tags" Target="../tags/tag398.xml"/></Relationships>
</file>

<file path=ppt/slides/_rels/slide94.xml.rels><?xml version="1.0" encoding="UTF-8" standalone="yes"?>
<Relationships xmlns="http://schemas.openxmlformats.org/package/2006/relationships"><Relationship Id="rId9" Type="http://schemas.openxmlformats.org/officeDocument/2006/relationships/slide" Target="slide90.xml"/><Relationship Id="rId8" Type="http://schemas.openxmlformats.org/officeDocument/2006/relationships/tags" Target="../tags/tag437.xml"/><Relationship Id="rId7" Type="http://schemas.openxmlformats.org/officeDocument/2006/relationships/tags" Target="../tags/tag436.xml"/><Relationship Id="rId6" Type="http://schemas.openxmlformats.org/officeDocument/2006/relationships/slide" Target="slide89.xml"/><Relationship Id="rId59" Type="http://schemas.openxmlformats.org/officeDocument/2006/relationships/slideLayout" Target="../slideLayouts/slideLayout7.xml"/><Relationship Id="rId58" Type="http://schemas.openxmlformats.org/officeDocument/2006/relationships/tags" Target="../tags/tag463.xml"/><Relationship Id="rId57" Type="http://schemas.openxmlformats.org/officeDocument/2006/relationships/tags" Target="../tags/tag462.xml"/><Relationship Id="rId56" Type="http://schemas.openxmlformats.org/officeDocument/2006/relationships/slide" Target="slide115.xml"/><Relationship Id="rId55" Type="http://schemas.openxmlformats.org/officeDocument/2006/relationships/tags" Target="../tags/tag461.xml"/><Relationship Id="rId54" Type="http://schemas.openxmlformats.org/officeDocument/2006/relationships/slide" Target="slide114.xml"/><Relationship Id="rId53" Type="http://schemas.openxmlformats.org/officeDocument/2006/relationships/tags" Target="../tags/tag460.xml"/><Relationship Id="rId52" Type="http://schemas.openxmlformats.org/officeDocument/2006/relationships/slide" Target="slide113.xml"/><Relationship Id="rId51" Type="http://schemas.openxmlformats.org/officeDocument/2006/relationships/tags" Target="../tags/tag459.xml"/><Relationship Id="rId50" Type="http://schemas.openxmlformats.org/officeDocument/2006/relationships/slide" Target="slide112.xml"/><Relationship Id="rId5" Type="http://schemas.openxmlformats.org/officeDocument/2006/relationships/tags" Target="../tags/tag435.xml"/><Relationship Id="rId49" Type="http://schemas.openxmlformats.org/officeDocument/2006/relationships/tags" Target="../tags/tag458.xml"/><Relationship Id="rId48" Type="http://schemas.openxmlformats.org/officeDocument/2006/relationships/tags" Target="../tags/tag457.xml"/><Relationship Id="rId47" Type="http://schemas.openxmlformats.org/officeDocument/2006/relationships/slide" Target="slide111.xml"/><Relationship Id="rId46" Type="http://schemas.openxmlformats.org/officeDocument/2006/relationships/tags" Target="../tags/tag456.xml"/><Relationship Id="rId45" Type="http://schemas.openxmlformats.org/officeDocument/2006/relationships/slide" Target="slide110.xml"/><Relationship Id="rId44" Type="http://schemas.openxmlformats.org/officeDocument/2006/relationships/tags" Target="../tags/tag455.xml"/><Relationship Id="rId43" Type="http://schemas.openxmlformats.org/officeDocument/2006/relationships/slide" Target="slide98.xml"/><Relationship Id="rId42" Type="http://schemas.openxmlformats.org/officeDocument/2006/relationships/tags" Target="../tags/tag454.xml"/><Relationship Id="rId41" Type="http://schemas.openxmlformats.org/officeDocument/2006/relationships/slide" Target="slide109.xml"/><Relationship Id="rId40" Type="http://schemas.openxmlformats.org/officeDocument/2006/relationships/tags" Target="../tags/tag453.xml"/><Relationship Id="rId4" Type="http://schemas.openxmlformats.org/officeDocument/2006/relationships/tags" Target="../tags/tag434.xml"/><Relationship Id="rId39" Type="http://schemas.openxmlformats.org/officeDocument/2006/relationships/slide" Target="slide108.xml"/><Relationship Id="rId38" Type="http://schemas.openxmlformats.org/officeDocument/2006/relationships/tags" Target="../tags/tag452.xml"/><Relationship Id="rId37" Type="http://schemas.openxmlformats.org/officeDocument/2006/relationships/slide" Target="slide107.xml"/><Relationship Id="rId36" Type="http://schemas.openxmlformats.org/officeDocument/2006/relationships/tags" Target="../tags/tag451.xml"/><Relationship Id="rId35" Type="http://schemas.openxmlformats.org/officeDocument/2006/relationships/slide" Target="slide105.xml"/><Relationship Id="rId34" Type="http://schemas.openxmlformats.org/officeDocument/2006/relationships/tags" Target="../tags/tag450.xml"/><Relationship Id="rId33" Type="http://schemas.openxmlformats.org/officeDocument/2006/relationships/slide" Target="slide103.xml"/><Relationship Id="rId32" Type="http://schemas.openxmlformats.org/officeDocument/2006/relationships/tags" Target="../tags/tag449.xml"/><Relationship Id="rId31" Type="http://schemas.openxmlformats.org/officeDocument/2006/relationships/slide" Target="slide102.xml"/><Relationship Id="rId30" Type="http://schemas.openxmlformats.org/officeDocument/2006/relationships/tags" Target="../tags/tag448.xml"/><Relationship Id="rId3" Type="http://schemas.openxmlformats.org/officeDocument/2006/relationships/tags" Target="../tags/tag433.xml"/><Relationship Id="rId29" Type="http://schemas.openxmlformats.org/officeDocument/2006/relationships/slide" Target="slide101.xml"/><Relationship Id="rId28" Type="http://schemas.openxmlformats.org/officeDocument/2006/relationships/tags" Target="../tags/tag447.xml"/><Relationship Id="rId27" Type="http://schemas.openxmlformats.org/officeDocument/2006/relationships/slide" Target="slide100.xml"/><Relationship Id="rId26" Type="http://schemas.openxmlformats.org/officeDocument/2006/relationships/tags" Target="../tags/tag446.xml"/><Relationship Id="rId25" Type="http://schemas.openxmlformats.org/officeDocument/2006/relationships/slide" Target="slide99.xml"/><Relationship Id="rId24" Type="http://schemas.openxmlformats.org/officeDocument/2006/relationships/tags" Target="../tags/tag445.xml"/><Relationship Id="rId23" Type="http://schemas.openxmlformats.org/officeDocument/2006/relationships/slide" Target="slide97.xml"/><Relationship Id="rId22" Type="http://schemas.openxmlformats.org/officeDocument/2006/relationships/tags" Target="../tags/tag444.xml"/><Relationship Id="rId21" Type="http://schemas.openxmlformats.org/officeDocument/2006/relationships/slide" Target="slide96.xml"/><Relationship Id="rId20" Type="http://schemas.openxmlformats.org/officeDocument/2006/relationships/tags" Target="../tags/tag443.xml"/><Relationship Id="rId2" Type="http://schemas.openxmlformats.org/officeDocument/2006/relationships/tags" Target="../tags/tag432.xml"/><Relationship Id="rId19" Type="http://schemas.openxmlformats.org/officeDocument/2006/relationships/slide" Target="slide95.xml"/><Relationship Id="rId18" Type="http://schemas.openxmlformats.org/officeDocument/2006/relationships/tags" Target="../tags/tag442.xml"/><Relationship Id="rId17" Type="http://schemas.openxmlformats.org/officeDocument/2006/relationships/slide" Target="slide94.xml"/><Relationship Id="rId16" Type="http://schemas.openxmlformats.org/officeDocument/2006/relationships/tags" Target="../tags/tag441.xml"/><Relationship Id="rId15" Type="http://schemas.openxmlformats.org/officeDocument/2006/relationships/slide" Target="slide93.xml"/><Relationship Id="rId14" Type="http://schemas.openxmlformats.org/officeDocument/2006/relationships/tags" Target="../tags/tag440.xml"/><Relationship Id="rId13" Type="http://schemas.openxmlformats.org/officeDocument/2006/relationships/slide" Target="slide92.xml"/><Relationship Id="rId12" Type="http://schemas.openxmlformats.org/officeDocument/2006/relationships/tags" Target="../tags/tag439.xml"/><Relationship Id="rId11" Type="http://schemas.openxmlformats.org/officeDocument/2006/relationships/slide" Target="slide91.xml"/><Relationship Id="rId10" Type="http://schemas.openxmlformats.org/officeDocument/2006/relationships/tags" Target="../tags/tag438.xml"/><Relationship Id="rId1" Type="http://schemas.openxmlformats.org/officeDocument/2006/relationships/tags" Target="../tags/tag431.xml"/></Relationships>
</file>

<file path=ppt/slides/_rels/slide95.xml.rels><?xml version="1.0" encoding="UTF-8" standalone="yes"?>
<Relationships xmlns="http://schemas.openxmlformats.org/package/2006/relationships"><Relationship Id="rId9" Type="http://schemas.openxmlformats.org/officeDocument/2006/relationships/slide" Target="slide90.xml"/><Relationship Id="rId8" Type="http://schemas.openxmlformats.org/officeDocument/2006/relationships/tags" Target="../tags/tag470.xml"/><Relationship Id="rId7" Type="http://schemas.openxmlformats.org/officeDocument/2006/relationships/tags" Target="../tags/tag469.xml"/><Relationship Id="rId6" Type="http://schemas.openxmlformats.org/officeDocument/2006/relationships/slide" Target="slide89.xml"/><Relationship Id="rId59" Type="http://schemas.openxmlformats.org/officeDocument/2006/relationships/slideLayout" Target="../slideLayouts/slideLayout7.xml"/><Relationship Id="rId58" Type="http://schemas.openxmlformats.org/officeDocument/2006/relationships/tags" Target="../tags/tag496.xml"/><Relationship Id="rId57" Type="http://schemas.openxmlformats.org/officeDocument/2006/relationships/tags" Target="../tags/tag495.xml"/><Relationship Id="rId56" Type="http://schemas.openxmlformats.org/officeDocument/2006/relationships/slide" Target="slide115.xml"/><Relationship Id="rId55" Type="http://schemas.openxmlformats.org/officeDocument/2006/relationships/tags" Target="../tags/tag494.xml"/><Relationship Id="rId54" Type="http://schemas.openxmlformats.org/officeDocument/2006/relationships/slide" Target="slide114.xml"/><Relationship Id="rId53" Type="http://schemas.openxmlformats.org/officeDocument/2006/relationships/tags" Target="../tags/tag493.xml"/><Relationship Id="rId52" Type="http://schemas.openxmlformats.org/officeDocument/2006/relationships/slide" Target="slide113.xml"/><Relationship Id="rId51" Type="http://schemas.openxmlformats.org/officeDocument/2006/relationships/tags" Target="../tags/tag492.xml"/><Relationship Id="rId50" Type="http://schemas.openxmlformats.org/officeDocument/2006/relationships/slide" Target="slide112.xml"/><Relationship Id="rId5" Type="http://schemas.openxmlformats.org/officeDocument/2006/relationships/tags" Target="../tags/tag468.xml"/><Relationship Id="rId49" Type="http://schemas.openxmlformats.org/officeDocument/2006/relationships/tags" Target="../tags/tag491.xml"/><Relationship Id="rId48" Type="http://schemas.openxmlformats.org/officeDocument/2006/relationships/tags" Target="../tags/tag490.xml"/><Relationship Id="rId47" Type="http://schemas.openxmlformats.org/officeDocument/2006/relationships/slide" Target="slide111.xml"/><Relationship Id="rId46" Type="http://schemas.openxmlformats.org/officeDocument/2006/relationships/tags" Target="../tags/tag489.xml"/><Relationship Id="rId45" Type="http://schemas.openxmlformats.org/officeDocument/2006/relationships/slide" Target="slide110.xml"/><Relationship Id="rId44" Type="http://schemas.openxmlformats.org/officeDocument/2006/relationships/tags" Target="../tags/tag488.xml"/><Relationship Id="rId43" Type="http://schemas.openxmlformats.org/officeDocument/2006/relationships/slide" Target="slide98.xml"/><Relationship Id="rId42" Type="http://schemas.openxmlformats.org/officeDocument/2006/relationships/tags" Target="../tags/tag487.xml"/><Relationship Id="rId41" Type="http://schemas.openxmlformats.org/officeDocument/2006/relationships/slide" Target="slide109.xml"/><Relationship Id="rId40" Type="http://schemas.openxmlformats.org/officeDocument/2006/relationships/tags" Target="../tags/tag486.xml"/><Relationship Id="rId4" Type="http://schemas.openxmlformats.org/officeDocument/2006/relationships/tags" Target="../tags/tag467.xml"/><Relationship Id="rId39" Type="http://schemas.openxmlformats.org/officeDocument/2006/relationships/slide" Target="slide108.xml"/><Relationship Id="rId38" Type="http://schemas.openxmlformats.org/officeDocument/2006/relationships/tags" Target="../tags/tag485.xml"/><Relationship Id="rId37" Type="http://schemas.openxmlformats.org/officeDocument/2006/relationships/slide" Target="slide107.xml"/><Relationship Id="rId36" Type="http://schemas.openxmlformats.org/officeDocument/2006/relationships/tags" Target="../tags/tag484.xml"/><Relationship Id="rId35" Type="http://schemas.openxmlformats.org/officeDocument/2006/relationships/slide" Target="slide105.xml"/><Relationship Id="rId34" Type="http://schemas.openxmlformats.org/officeDocument/2006/relationships/tags" Target="../tags/tag483.xml"/><Relationship Id="rId33" Type="http://schemas.openxmlformats.org/officeDocument/2006/relationships/slide" Target="slide103.xml"/><Relationship Id="rId32" Type="http://schemas.openxmlformats.org/officeDocument/2006/relationships/tags" Target="../tags/tag482.xml"/><Relationship Id="rId31" Type="http://schemas.openxmlformats.org/officeDocument/2006/relationships/slide" Target="slide102.xml"/><Relationship Id="rId30" Type="http://schemas.openxmlformats.org/officeDocument/2006/relationships/tags" Target="../tags/tag481.xml"/><Relationship Id="rId3" Type="http://schemas.openxmlformats.org/officeDocument/2006/relationships/tags" Target="../tags/tag466.xml"/><Relationship Id="rId29" Type="http://schemas.openxmlformats.org/officeDocument/2006/relationships/slide" Target="slide101.xml"/><Relationship Id="rId28" Type="http://schemas.openxmlformats.org/officeDocument/2006/relationships/tags" Target="../tags/tag480.xml"/><Relationship Id="rId27" Type="http://schemas.openxmlformats.org/officeDocument/2006/relationships/slide" Target="slide100.xml"/><Relationship Id="rId26" Type="http://schemas.openxmlformats.org/officeDocument/2006/relationships/tags" Target="../tags/tag479.xml"/><Relationship Id="rId25" Type="http://schemas.openxmlformats.org/officeDocument/2006/relationships/slide" Target="slide99.xml"/><Relationship Id="rId24" Type="http://schemas.openxmlformats.org/officeDocument/2006/relationships/tags" Target="../tags/tag478.xml"/><Relationship Id="rId23" Type="http://schemas.openxmlformats.org/officeDocument/2006/relationships/slide" Target="slide97.xml"/><Relationship Id="rId22" Type="http://schemas.openxmlformats.org/officeDocument/2006/relationships/tags" Target="../tags/tag477.xml"/><Relationship Id="rId21" Type="http://schemas.openxmlformats.org/officeDocument/2006/relationships/slide" Target="slide96.xml"/><Relationship Id="rId20" Type="http://schemas.openxmlformats.org/officeDocument/2006/relationships/tags" Target="../tags/tag476.xml"/><Relationship Id="rId2" Type="http://schemas.openxmlformats.org/officeDocument/2006/relationships/tags" Target="../tags/tag465.xml"/><Relationship Id="rId19" Type="http://schemas.openxmlformats.org/officeDocument/2006/relationships/slide" Target="slide95.xml"/><Relationship Id="rId18" Type="http://schemas.openxmlformats.org/officeDocument/2006/relationships/tags" Target="../tags/tag475.xml"/><Relationship Id="rId17" Type="http://schemas.openxmlformats.org/officeDocument/2006/relationships/slide" Target="slide94.xml"/><Relationship Id="rId16" Type="http://schemas.openxmlformats.org/officeDocument/2006/relationships/tags" Target="../tags/tag474.xml"/><Relationship Id="rId15" Type="http://schemas.openxmlformats.org/officeDocument/2006/relationships/slide" Target="slide93.xml"/><Relationship Id="rId14" Type="http://schemas.openxmlformats.org/officeDocument/2006/relationships/tags" Target="../tags/tag473.xml"/><Relationship Id="rId13" Type="http://schemas.openxmlformats.org/officeDocument/2006/relationships/slide" Target="slide92.xml"/><Relationship Id="rId12" Type="http://schemas.openxmlformats.org/officeDocument/2006/relationships/tags" Target="../tags/tag472.xml"/><Relationship Id="rId11" Type="http://schemas.openxmlformats.org/officeDocument/2006/relationships/slide" Target="slide91.xml"/><Relationship Id="rId10" Type="http://schemas.openxmlformats.org/officeDocument/2006/relationships/tags" Target="../tags/tag471.xml"/><Relationship Id="rId1" Type="http://schemas.openxmlformats.org/officeDocument/2006/relationships/tags" Target="../tags/tag464.xml"/></Relationships>
</file>

<file path=ppt/slides/_rels/slide96.xml.rels><?xml version="1.0" encoding="UTF-8" standalone="yes"?>
<Relationships xmlns="http://schemas.openxmlformats.org/package/2006/relationships"><Relationship Id="rId9" Type="http://schemas.openxmlformats.org/officeDocument/2006/relationships/slide" Target="slide90.xml"/><Relationship Id="rId8" Type="http://schemas.openxmlformats.org/officeDocument/2006/relationships/tags" Target="../tags/tag503.xml"/><Relationship Id="rId7" Type="http://schemas.openxmlformats.org/officeDocument/2006/relationships/tags" Target="../tags/tag502.xml"/><Relationship Id="rId6" Type="http://schemas.openxmlformats.org/officeDocument/2006/relationships/slide" Target="slide89.xml"/><Relationship Id="rId59" Type="http://schemas.openxmlformats.org/officeDocument/2006/relationships/slideLayout" Target="../slideLayouts/slideLayout7.xml"/><Relationship Id="rId58" Type="http://schemas.openxmlformats.org/officeDocument/2006/relationships/tags" Target="../tags/tag529.xml"/><Relationship Id="rId57" Type="http://schemas.openxmlformats.org/officeDocument/2006/relationships/tags" Target="../tags/tag528.xml"/><Relationship Id="rId56" Type="http://schemas.openxmlformats.org/officeDocument/2006/relationships/slide" Target="slide115.xml"/><Relationship Id="rId55" Type="http://schemas.openxmlformats.org/officeDocument/2006/relationships/tags" Target="../tags/tag527.xml"/><Relationship Id="rId54" Type="http://schemas.openxmlformats.org/officeDocument/2006/relationships/slide" Target="slide114.xml"/><Relationship Id="rId53" Type="http://schemas.openxmlformats.org/officeDocument/2006/relationships/tags" Target="../tags/tag526.xml"/><Relationship Id="rId52" Type="http://schemas.openxmlformats.org/officeDocument/2006/relationships/slide" Target="slide113.xml"/><Relationship Id="rId51" Type="http://schemas.openxmlformats.org/officeDocument/2006/relationships/tags" Target="../tags/tag525.xml"/><Relationship Id="rId50" Type="http://schemas.openxmlformats.org/officeDocument/2006/relationships/slide" Target="slide112.xml"/><Relationship Id="rId5" Type="http://schemas.openxmlformats.org/officeDocument/2006/relationships/tags" Target="../tags/tag501.xml"/><Relationship Id="rId49" Type="http://schemas.openxmlformats.org/officeDocument/2006/relationships/tags" Target="../tags/tag524.xml"/><Relationship Id="rId48" Type="http://schemas.openxmlformats.org/officeDocument/2006/relationships/tags" Target="../tags/tag523.xml"/><Relationship Id="rId47" Type="http://schemas.openxmlformats.org/officeDocument/2006/relationships/slide" Target="slide111.xml"/><Relationship Id="rId46" Type="http://schemas.openxmlformats.org/officeDocument/2006/relationships/tags" Target="../tags/tag522.xml"/><Relationship Id="rId45" Type="http://schemas.openxmlformats.org/officeDocument/2006/relationships/slide" Target="slide110.xml"/><Relationship Id="rId44" Type="http://schemas.openxmlformats.org/officeDocument/2006/relationships/tags" Target="../tags/tag521.xml"/><Relationship Id="rId43" Type="http://schemas.openxmlformats.org/officeDocument/2006/relationships/slide" Target="slide98.xml"/><Relationship Id="rId42" Type="http://schemas.openxmlformats.org/officeDocument/2006/relationships/tags" Target="../tags/tag520.xml"/><Relationship Id="rId41" Type="http://schemas.openxmlformats.org/officeDocument/2006/relationships/slide" Target="slide109.xml"/><Relationship Id="rId40" Type="http://schemas.openxmlformats.org/officeDocument/2006/relationships/tags" Target="../tags/tag519.xml"/><Relationship Id="rId4" Type="http://schemas.openxmlformats.org/officeDocument/2006/relationships/tags" Target="../tags/tag500.xml"/><Relationship Id="rId39" Type="http://schemas.openxmlformats.org/officeDocument/2006/relationships/slide" Target="slide108.xml"/><Relationship Id="rId38" Type="http://schemas.openxmlformats.org/officeDocument/2006/relationships/tags" Target="../tags/tag518.xml"/><Relationship Id="rId37" Type="http://schemas.openxmlformats.org/officeDocument/2006/relationships/slide" Target="slide107.xml"/><Relationship Id="rId36" Type="http://schemas.openxmlformats.org/officeDocument/2006/relationships/tags" Target="../tags/tag517.xml"/><Relationship Id="rId35" Type="http://schemas.openxmlformats.org/officeDocument/2006/relationships/slide" Target="slide105.xml"/><Relationship Id="rId34" Type="http://schemas.openxmlformats.org/officeDocument/2006/relationships/tags" Target="../tags/tag516.xml"/><Relationship Id="rId33" Type="http://schemas.openxmlformats.org/officeDocument/2006/relationships/slide" Target="slide103.xml"/><Relationship Id="rId32" Type="http://schemas.openxmlformats.org/officeDocument/2006/relationships/tags" Target="../tags/tag515.xml"/><Relationship Id="rId31" Type="http://schemas.openxmlformats.org/officeDocument/2006/relationships/slide" Target="slide102.xml"/><Relationship Id="rId30" Type="http://schemas.openxmlformats.org/officeDocument/2006/relationships/tags" Target="../tags/tag514.xml"/><Relationship Id="rId3" Type="http://schemas.openxmlformats.org/officeDocument/2006/relationships/tags" Target="../tags/tag499.xml"/><Relationship Id="rId29" Type="http://schemas.openxmlformats.org/officeDocument/2006/relationships/slide" Target="slide101.xml"/><Relationship Id="rId28" Type="http://schemas.openxmlformats.org/officeDocument/2006/relationships/tags" Target="../tags/tag513.xml"/><Relationship Id="rId27" Type="http://schemas.openxmlformats.org/officeDocument/2006/relationships/slide" Target="slide100.xml"/><Relationship Id="rId26" Type="http://schemas.openxmlformats.org/officeDocument/2006/relationships/tags" Target="../tags/tag512.xml"/><Relationship Id="rId25" Type="http://schemas.openxmlformats.org/officeDocument/2006/relationships/slide" Target="slide99.xml"/><Relationship Id="rId24" Type="http://schemas.openxmlformats.org/officeDocument/2006/relationships/tags" Target="../tags/tag511.xml"/><Relationship Id="rId23" Type="http://schemas.openxmlformats.org/officeDocument/2006/relationships/slide" Target="slide97.xml"/><Relationship Id="rId22" Type="http://schemas.openxmlformats.org/officeDocument/2006/relationships/tags" Target="../tags/tag510.xml"/><Relationship Id="rId21" Type="http://schemas.openxmlformats.org/officeDocument/2006/relationships/slide" Target="slide96.xml"/><Relationship Id="rId20" Type="http://schemas.openxmlformats.org/officeDocument/2006/relationships/tags" Target="../tags/tag509.xml"/><Relationship Id="rId2" Type="http://schemas.openxmlformats.org/officeDocument/2006/relationships/tags" Target="../tags/tag498.xml"/><Relationship Id="rId19" Type="http://schemas.openxmlformats.org/officeDocument/2006/relationships/slide" Target="slide95.xml"/><Relationship Id="rId18" Type="http://schemas.openxmlformats.org/officeDocument/2006/relationships/tags" Target="../tags/tag508.xml"/><Relationship Id="rId17" Type="http://schemas.openxmlformats.org/officeDocument/2006/relationships/slide" Target="slide94.xml"/><Relationship Id="rId16" Type="http://schemas.openxmlformats.org/officeDocument/2006/relationships/tags" Target="../tags/tag507.xml"/><Relationship Id="rId15" Type="http://schemas.openxmlformats.org/officeDocument/2006/relationships/slide" Target="slide93.xml"/><Relationship Id="rId14" Type="http://schemas.openxmlformats.org/officeDocument/2006/relationships/tags" Target="../tags/tag506.xml"/><Relationship Id="rId13" Type="http://schemas.openxmlformats.org/officeDocument/2006/relationships/slide" Target="slide92.xml"/><Relationship Id="rId12" Type="http://schemas.openxmlformats.org/officeDocument/2006/relationships/tags" Target="../tags/tag505.xml"/><Relationship Id="rId11" Type="http://schemas.openxmlformats.org/officeDocument/2006/relationships/slide" Target="slide91.xml"/><Relationship Id="rId10" Type="http://schemas.openxmlformats.org/officeDocument/2006/relationships/tags" Target="../tags/tag504.xml"/><Relationship Id="rId1" Type="http://schemas.openxmlformats.org/officeDocument/2006/relationships/tags" Target="../tags/tag497.xml"/></Relationships>
</file>

<file path=ppt/slides/_rels/slide97.xml.rels><?xml version="1.0" encoding="UTF-8" standalone="yes"?>
<Relationships xmlns="http://schemas.openxmlformats.org/package/2006/relationships"><Relationship Id="rId9" Type="http://schemas.openxmlformats.org/officeDocument/2006/relationships/slide" Target="slide90.xml"/><Relationship Id="rId8" Type="http://schemas.openxmlformats.org/officeDocument/2006/relationships/tags" Target="../tags/tag536.xml"/><Relationship Id="rId7" Type="http://schemas.openxmlformats.org/officeDocument/2006/relationships/tags" Target="../tags/tag535.xml"/><Relationship Id="rId6" Type="http://schemas.openxmlformats.org/officeDocument/2006/relationships/slide" Target="slide89.xml"/><Relationship Id="rId59" Type="http://schemas.openxmlformats.org/officeDocument/2006/relationships/slideLayout" Target="../slideLayouts/slideLayout7.xml"/><Relationship Id="rId58" Type="http://schemas.openxmlformats.org/officeDocument/2006/relationships/tags" Target="../tags/tag562.xml"/><Relationship Id="rId57" Type="http://schemas.openxmlformats.org/officeDocument/2006/relationships/tags" Target="../tags/tag561.xml"/><Relationship Id="rId56" Type="http://schemas.openxmlformats.org/officeDocument/2006/relationships/slide" Target="slide115.xml"/><Relationship Id="rId55" Type="http://schemas.openxmlformats.org/officeDocument/2006/relationships/tags" Target="../tags/tag560.xml"/><Relationship Id="rId54" Type="http://schemas.openxmlformats.org/officeDocument/2006/relationships/slide" Target="slide114.xml"/><Relationship Id="rId53" Type="http://schemas.openxmlformats.org/officeDocument/2006/relationships/tags" Target="../tags/tag559.xml"/><Relationship Id="rId52" Type="http://schemas.openxmlformats.org/officeDocument/2006/relationships/slide" Target="slide113.xml"/><Relationship Id="rId51" Type="http://schemas.openxmlformats.org/officeDocument/2006/relationships/tags" Target="../tags/tag558.xml"/><Relationship Id="rId50" Type="http://schemas.openxmlformats.org/officeDocument/2006/relationships/slide" Target="slide112.xml"/><Relationship Id="rId5" Type="http://schemas.openxmlformats.org/officeDocument/2006/relationships/tags" Target="../tags/tag534.xml"/><Relationship Id="rId49" Type="http://schemas.openxmlformats.org/officeDocument/2006/relationships/tags" Target="../tags/tag557.xml"/><Relationship Id="rId48" Type="http://schemas.openxmlformats.org/officeDocument/2006/relationships/tags" Target="../tags/tag556.xml"/><Relationship Id="rId47" Type="http://schemas.openxmlformats.org/officeDocument/2006/relationships/slide" Target="slide111.xml"/><Relationship Id="rId46" Type="http://schemas.openxmlformats.org/officeDocument/2006/relationships/tags" Target="../tags/tag555.xml"/><Relationship Id="rId45" Type="http://schemas.openxmlformats.org/officeDocument/2006/relationships/slide" Target="slide110.xml"/><Relationship Id="rId44" Type="http://schemas.openxmlformats.org/officeDocument/2006/relationships/tags" Target="../tags/tag554.xml"/><Relationship Id="rId43" Type="http://schemas.openxmlformats.org/officeDocument/2006/relationships/slide" Target="slide98.xml"/><Relationship Id="rId42" Type="http://schemas.openxmlformats.org/officeDocument/2006/relationships/tags" Target="../tags/tag553.xml"/><Relationship Id="rId41" Type="http://schemas.openxmlformats.org/officeDocument/2006/relationships/slide" Target="slide109.xml"/><Relationship Id="rId40" Type="http://schemas.openxmlformats.org/officeDocument/2006/relationships/tags" Target="../tags/tag552.xml"/><Relationship Id="rId4" Type="http://schemas.openxmlformats.org/officeDocument/2006/relationships/tags" Target="../tags/tag533.xml"/><Relationship Id="rId39" Type="http://schemas.openxmlformats.org/officeDocument/2006/relationships/slide" Target="slide108.xml"/><Relationship Id="rId38" Type="http://schemas.openxmlformats.org/officeDocument/2006/relationships/tags" Target="../tags/tag551.xml"/><Relationship Id="rId37" Type="http://schemas.openxmlformats.org/officeDocument/2006/relationships/slide" Target="slide107.xml"/><Relationship Id="rId36" Type="http://schemas.openxmlformats.org/officeDocument/2006/relationships/tags" Target="../tags/tag550.xml"/><Relationship Id="rId35" Type="http://schemas.openxmlformats.org/officeDocument/2006/relationships/slide" Target="slide105.xml"/><Relationship Id="rId34" Type="http://schemas.openxmlformats.org/officeDocument/2006/relationships/tags" Target="../tags/tag549.xml"/><Relationship Id="rId33" Type="http://schemas.openxmlformats.org/officeDocument/2006/relationships/slide" Target="slide103.xml"/><Relationship Id="rId32" Type="http://schemas.openxmlformats.org/officeDocument/2006/relationships/tags" Target="../tags/tag548.xml"/><Relationship Id="rId31" Type="http://schemas.openxmlformats.org/officeDocument/2006/relationships/slide" Target="slide102.xml"/><Relationship Id="rId30" Type="http://schemas.openxmlformats.org/officeDocument/2006/relationships/tags" Target="../tags/tag547.xml"/><Relationship Id="rId3" Type="http://schemas.openxmlformats.org/officeDocument/2006/relationships/tags" Target="../tags/tag532.xml"/><Relationship Id="rId29" Type="http://schemas.openxmlformats.org/officeDocument/2006/relationships/slide" Target="slide101.xml"/><Relationship Id="rId28" Type="http://schemas.openxmlformats.org/officeDocument/2006/relationships/tags" Target="../tags/tag546.xml"/><Relationship Id="rId27" Type="http://schemas.openxmlformats.org/officeDocument/2006/relationships/slide" Target="slide100.xml"/><Relationship Id="rId26" Type="http://schemas.openxmlformats.org/officeDocument/2006/relationships/tags" Target="../tags/tag545.xml"/><Relationship Id="rId25" Type="http://schemas.openxmlformats.org/officeDocument/2006/relationships/slide" Target="slide99.xml"/><Relationship Id="rId24" Type="http://schemas.openxmlformats.org/officeDocument/2006/relationships/tags" Target="../tags/tag544.xml"/><Relationship Id="rId23" Type="http://schemas.openxmlformats.org/officeDocument/2006/relationships/slide" Target="slide97.xml"/><Relationship Id="rId22" Type="http://schemas.openxmlformats.org/officeDocument/2006/relationships/tags" Target="../tags/tag543.xml"/><Relationship Id="rId21" Type="http://schemas.openxmlformats.org/officeDocument/2006/relationships/slide" Target="slide96.xml"/><Relationship Id="rId20" Type="http://schemas.openxmlformats.org/officeDocument/2006/relationships/tags" Target="../tags/tag542.xml"/><Relationship Id="rId2" Type="http://schemas.openxmlformats.org/officeDocument/2006/relationships/tags" Target="../tags/tag531.xml"/><Relationship Id="rId19" Type="http://schemas.openxmlformats.org/officeDocument/2006/relationships/slide" Target="slide95.xml"/><Relationship Id="rId18" Type="http://schemas.openxmlformats.org/officeDocument/2006/relationships/tags" Target="../tags/tag541.xml"/><Relationship Id="rId17" Type="http://schemas.openxmlformats.org/officeDocument/2006/relationships/slide" Target="slide94.xml"/><Relationship Id="rId16" Type="http://schemas.openxmlformats.org/officeDocument/2006/relationships/tags" Target="../tags/tag540.xml"/><Relationship Id="rId15" Type="http://schemas.openxmlformats.org/officeDocument/2006/relationships/slide" Target="slide93.xml"/><Relationship Id="rId14" Type="http://schemas.openxmlformats.org/officeDocument/2006/relationships/tags" Target="../tags/tag539.xml"/><Relationship Id="rId13" Type="http://schemas.openxmlformats.org/officeDocument/2006/relationships/slide" Target="slide92.xml"/><Relationship Id="rId12" Type="http://schemas.openxmlformats.org/officeDocument/2006/relationships/tags" Target="../tags/tag538.xml"/><Relationship Id="rId11" Type="http://schemas.openxmlformats.org/officeDocument/2006/relationships/slide" Target="slide91.xml"/><Relationship Id="rId10" Type="http://schemas.openxmlformats.org/officeDocument/2006/relationships/tags" Target="../tags/tag537.xml"/><Relationship Id="rId1" Type="http://schemas.openxmlformats.org/officeDocument/2006/relationships/tags" Target="../tags/tag530.xml"/></Relationships>
</file>

<file path=ppt/slides/_rels/slide98.xml.rels><?xml version="1.0" encoding="UTF-8" standalone="yes"?>
<Relationships xmlns="http://schemas.openxmlformats.org/package/2006/relationships"><Relationship Id="rId9" Type="http://schemas.openxmlformats.org/officeDocument/2006/relationships/slide" Target="slide90.xml"/><Relationship Id="rId8" Type="http://schemas.openxmlformats.org/officeDocument/2006/relationships/tags" Target="../tags/tag569.xml"/><Relationship Id="rId7" Type="http://schemas.openxmlformats.org/officeDocument/2006/relationships/tags" Target="../tags/tag568.xml"/><Relationship Id="rId6" Type="http://schemas.openxmlformats.org/officeDocument/2006/relationships/slide" Target="slide89.xml"/><Relationship Id="rId59" Type="http://schemas.openxmlformats.org/officeDocument/2006/relationships/slideLayout" Target="../slideLayouts/slideLayout7.xml"/><Relationship Id="rId58" Type="http://schemas.openxmlformats.org/officeDocument/2006/relationships/tags" Target="../tags/tag595.xml"/><Relationship Id="rId57" Type="http://schemas.openxmlformats.org/officeDocument/2006/relationships/tags" Target="../tags/tag594.xml"/><Relationship Id="rId56" Type="http://schemas.openxmlformats.org/officeDocument/2006/relationships/slide" Target="slide115.xml"/><Relationship Id="rId55" Type="http://schemas.openxmlformats.org/officeDocument/2006/relationships/tags" Target="../tags/tag593.xml"/><Relationship Id="rId54" Type="http://schemas.openxmlformats.org/officeDocument/2006/relationships/slide" Target="slide114.xml"/><Relationship Id="rId53" Type="http://schemas.openxmlformats.org/officeDocument/2006/relationships/tags" Target="../tags/tag592.xml"/><Relationship Id="rId52" Type="http://schemas.openxmlformats.org/officeDocument/2006/relationships/slide" Target="slide113.xml"/><Relationship Id="rId51" Type="http://schemas.openxmlformats.org/officeDocument/2006/relationships/tags" Target="../tags/tag591.xml"/><Relationship Id="rId50" Type="http://schemas.openxmlformats.org/officeDocument/2006/relationships/slide" Target="slide112.xml"/><Relationship Id="rId5" Type="http://schemas.openxmlformats.org/officeDocument/2006/relationships/tags" Target="../tags/tag567.xml"/><Relationship Id="rId49" Type="http://schemas.openxmlformats.org/officeDocument/2006/relationships/tags" Target="../tags/tag590.xml"/><Relationship Id="rId48" Type="http://schemas.openxmlformats.org/officeDocument/2006/relationships/tags" Target="../tags/tag589.xml"/><Relationship Id="rId47" Type="http://schemas.openxmlformats.org/officeDocument/2006/relationships/slide" Target="slide111.xml"/><Relationship Id="rId46" Type="http://schemas.openxmlformats.org/officeDocument/2006/relationships/tags" Target="../tags/tag588.xml"/><Relationship Id="rId45" Type="http://schemas.openxmlformats.org/officeDocument/2006/relationships/slide" Target="slide110.xml"/><Relationship Id="rId44" Type="http://schemas.openxmlformats.org/officeDocument/2006/relationships/tags" Target="../tags/tag587.xml"/><Relationship Id="rId43" Type="http://schemas.openxmlformats.org/officeDocument/2006/relationships/slide" Target="slide98.xml"/><Relationship Id="rId42" Type="http://schemas.openxmlformats.org/officeDocument/2006/relationships/tags" Target="../tags/tag586.xml"/><Relationship Id="rId41" Type="http://schemas.openxmlformats.org/officeDocument/2006/relationships/slide" Target="slide109.xml"/><Relationship Id="rId40" Type="http://schemas.openxmlformats.org/officeDocument/2006/relationships/tags" Target="../tags/tag585.xml"/><Relationship Id="rId4" Type="http://schemas.openxmlformats.org/officeDocument/2006/relationships/tags" Target="../tags/tag566.xml"/><Relationship Id="rId39" Type="http://schemas.openxmlformats.org/officeDocument/2006/relationships/slide" Target="slide108.xml"/><Relationship Id="rId38" Type="http://schemas.openxmlformats.org/officeDocument/2006/relationships/tags" Target="../tags/tag584.xml"/><Relationship Id="rId37" Type="http://schemas.openxmlformats.org/officeDocument/2006/relationships/slide" Target="slide107.xml"/><Relationship Id="rId36" Type="http://schemas.openxmlformats.org/officeDocument/2006/relationships/tags" Target="../tags/tag583.xml"/><Relationship Id="rId35" Type="http://schemas.openxmlformats.org/officeDocument/2006/relationships/slide" Target="slide105.xml"/><Relationship Id="rId34" Type="http://schemas.openxmlformats.org/officeDocument/2006/relationships/tags" Target="../tags/tag582.xml"/><Relationship Id="rId33" Type="http://schemas.openxmlformats.org/officeDocument/2006/relationships/slide" Target="slide103.xml"/><Relationship Id="rId32" Type="http://schemas.openxmlformats.org/officeDocument/2006/relationships/tags" Target="../tags/tag581.xml"/><Relationship Id="rId31" Type="http://schemas.openxmlformats.org/officeDocument/2006/relationships/slide" Target="slide102.xml"/><Relationship Id="rId30" Type="http://schemas.openxmlformats.org/officeDocument/2006/relationships/tags" Target="../tags/tag580.xml"/><Relationship Id="rId3" Type="http://schemas.openxmlformats.org/officeDocument/2006/relationships/tags" Target="../tags/tag565.xml"/><Relationship Id="rId29" Type="http://schemas.openxmlformats.org/officeDocument/2006/relationships/slide" Target="slide101.xml"/><Relationship Id="rId28" Type="http://schemas.openxmlformats.org/officeDocument/2006/relationships/tags" Target="../tags/tag579.xml"/><Relationship Id="rId27" Type="http://schemas.openxmlformats.org/officeDocument/2006/relationships/slide" Target="slide100.xml"/><Relationship Id="rId26" Type="http://schemas.openxmlformats.org/officeDocument/2006/relationships/tags" Target="../tags/tag578.xml"/><Relationship Id="rId25" Type="http://schemas.openxmlformats.org/officeDocument/2006/relationships/slide" Target="slide99.xml"/><Relationship Id="rId24" Type="http://schemas.openxmlformats.org/officeDocument/2006/relationships/tags" Target="../tags/tag577.xml"/><Relationship Id="rId23" Type="http://schemas.openxmlformats.org/officeDocument/2006/relationships/slide" Target="slide97.xml"/><Relationship Id="rId22" Type="http://schemas.openxmlformats.org/officeDocument/2006/relationships/tags" Target="../tags/tag576.xml"/><Relationship Id="rId21" Type="http://schemas.openxmlformats.org/officeDocument/2006/relationships/slide" Target="slide96.xml"/><Relationship Id="rId20" Type="http://schemas.openxmlformats.org/officeDocument/2006/relationships/tags" Target="../tags/tag575.xml"/><Relationship Id="rId2" Type="http://schemas.openxmlformats.org/officeDocument/2006/relationships/tags" Target="../tags/tag564.xml"/><Relationship Id="rId19" Type="http://schemas.openxmlformats.org/officeDocument/2006/relationships/slide" Target="slide95.xml"/><Relationship Id="rId18" Type="http://schemas.openxmlformats.org/officeDocument/2006/relationships/tags" Target="../tags/tag574.xml"/><Relationship Id="rId17" Type="http://schemas.openxmlformats.org/officeDocument/2006/relationships/slide" Target="slide94.xml"/><Relationship Id="rId16" Type="http://schemas.openxmlformats.org/officeDocument/2006/relationships/tags" Target="../tags/tag573.xml"/><Relationship Id="rId15" Type="http://schemas.openxmlformats.org/officeDocument/2006/relationships/slide" Target="slide93.xml"/><Relationship Id="rId14" Type="http://schemas.openxmlformats.org/officeDocument/2006/relationships/tags" Target="../tags/tag572.xml"/><Relationship Id="rId13" Type="http://schemas.openxmlformats.org/officeDocument/2006/relationships/slide" Target="slide92.xml"/><Relationship Id="rId12" Type="http://schemas.openxmlformats.org/officeDocument/2006/relationships/tags" Target="../tags/tag571.xml"/><Relationship Id="rId11" Type="http://schemas.openxmlformats.org/officeDocument/2006/relationships/slide" Target="slide91.xml"/><Relationship Id="rId10" Type="http://schemas.openxmlformats.org/officeDocument/2006/relationships/tags" Target="../tags/tag570.xml"/><Relationship Id="rId1" Type="http://schemas.openxmlformats.org/officeDocument/2006/relationships/tags" Target="../tags/tag563.xml"/></Relationships>
</file>

<file path=ppt/slides/_rels/slide99.xml.rels><?xml version="1.0" encoding="UTF-8" standalone="yes"?>
<Relationships xmlns="http://schemas.openxmlformats.org/package/2006/relationships"><Relationship Id="rId9" Type="http://schemas.openxmlformats.org/officeDocument/2006/relationships/slide" Target="slide90.xml"/><Relationship Id="rId8" Type="http://schemas.openxmlformats.org/officeDocument/2006/relationships/tags" Target="../tags/tag602.xml"/><Relationship Id="rId7" Type="http://schemas.openxmlformats.org/officeDocument/2006/relationships/tags" Target="../tags/tag601.xml"/><Relationship Id="rId6" Type="http://schemas.openxmlformats.org/officeDocument/2006/relationships/slide" Target="slide89.xml"/><Relationship Id="rId59" Type="http://schemas.openxmlformats.org/officeDocument/2006/relationships/slideLayout" Target="../slideLayouts/slideLayout7.xml"/><Relationship Id="rId58" Type="http://schemas.openxmlformats.org/officeDocument/2006/relationships/tags" Target="../tags/tag628.xml"/><Relationship Id="rId57" Type="http://schemas.openxmlformats.org/officeDocument/2006/relationships/tags" Target="../tags/tag627.xml"/><Relationship Id="rId56" Type="http://schemas.openxmlformats.org/officeDocument/2006/relationships/slide" Target="slide115.xml"/><Relationship Id="rId55" Type="http://schemas.openxmlformats.org/officeDocument/2006/relationships/tags" Target="../tags/tag626.xml"/><Relationship Id="rId54" Type="http://schemas.openxmlformats.org/officeDocument/2006/relationships/slide" Target="slide114.xml"/><Relationship Id="rId53" Type="http://schemas.openxmlformats.org/officeDocument/2006/relationships/tags" Target="../tags/tag625.xml"/><Relationship Id="rId52" Type="http://schemas.openxmlformats.org/officeDocument/2006/relationships/slide" Target="slide113.xml"/><Relationship Id="rId51" Type="http://schemas.openxmlformats.org/officeDocument/2006/relationships/tags" Target="../tags/tag624.xml"/><Relationship Id="rId50" Type="http://schemas.openxmlformats.org/officeDocument/2006/relationships/slide" Target="slide112.xml"/><Relationship Id="rId5" Type="http://schemas.openxmlformats.org/officeDocument/2006/relationships/tags" Target="../tags/tag600.xml"/><Relationship Id="rId49" Type="http://schemas.openxmlformats.org/officeDocument/2006/relationships/tags" Target="../tags/tag623.xml"/><Relationship Id="rId48" Type="http://schemas.openxmlformats.org/officeDocument/2006/relationships/tags" Target="../tags/tag622.xml"/><Relationship Id="rId47" Type="http://schemas.openxmlformats.org/officeDocument/2006/relationships/slide" Target="slide111.xml"/><Relationship Id="rId46" Type="http://schemas.openxmlformats.org/officeDocument/2006/relationships/tags" Target="../tags/tag621.xml"/><Relationship Id="rId45" Type="http://schemas.openxmlformats.org/officeDocument/2006/relationships/slide" Target="slide110.xml"/><Relationship Id="rId44" Type="http://schemas.openxmlformats.org/officeDocument/2006/relationships/tags" Target="../tags/tag620.xml"/><Relationship Id="rId43" Type="http://schemas.openxmlformats.org/officeDocument/2006/relationships/slide" Target="slide98.xml"/><Relationship Id="rId42" Type="http://schemas.openxmlformats.org/officeDocument/2006/relationships/tags" Target="../tags/tag619.xml"/><Relationship Id="rId41" Type="http://schemas.openxmlformats.org/officeDocument/2006/relationships/slide" Target="slide109.xml"/><Relationship Id="rId40" Type="http://schemas.openxmlformats.org/officeDocument/2006/relationships/tags" Target="../tags/tag618.xml"/><Relationship Id="rId4" Type="http://schemas.openxmlformats.org/officeDocument/2006/relationships/tags" Target="../tags/tag599.xml"/><Relationship Id="rId39" Type="http://schemas.openxmlformats.org/officeDocument/2006/relationships/slide" Target="slide108.xml"/><Relationship Id="rId38" Type="http://schemas.openxmlformats.org/officeDocument/2006/relationships/tags" Target="../tags/tag617.xml"/><Relationship Id="rId37" Type="http://schemas.openxmlformats.org/officeDocument/2006/relationships/slide" Target="slide107.xml"/><Relationship Id="rId36" Type="http://schemas.openxmlformats.org/officeDocument/2006/relationships/tags" Target="../tags/tag616.xml"/><Relationship Id="rId35" Type="http://schemas.openxmlformats.org/officeDocument/2006/relationships/slide" Target="slide105.xml"/><Relationship Id="rId34" Type="http://schemas.openxmlformats.org/officeDocument/2006/relationships/tags" Target="../tags/tag615.xml"/><Relationship Id="rId33" Type="http://schemas.openxmlformats.org/officeDocument/2006/relationships/slide" Target="slide103.xml"/><Relationship Id="rId32" Type="http://schemas.openxmlformats.org/officeDocument/2006/relationships/tags" Target="../tags/tag614.xml"/><Relationship Id="rId31" Type="http://schemas.openxmlformats.org/officeDocument/2006/relationships/slide" Target="slide102.xml"/><Relationship Id="rId30" Type="http://schemas.openxmlformats.org/officeDocument/2006/relationships/tags" Target="../tags/tag613.xml"/><Relationship Id="rId3" Type="http://schemas.openxmlformats.org/officeDocument/2006/relationships/tags" Target="../tags/tag598.xml"/><Relationship Id="rId29" Type="http://schemas.openxmlformats.org/officeDocument/2006/relationships/slide" Target="slide101.xml"/><Relationship Id="rId28" Type="http://schemas.openxmlformats.org/officeDocument/2006/relationships/tags" Target="../tags/tag612.xml"/><Relationship Id="rId27" Type="http://schemas.openxmlformats.org/officeDocument/2006/relationships/slide" Target="slide100.xml"/><Relationship Id="rId26" Type="http://schemas.openxmlformats.org/officeDocument/2006/relationships/tags" Target="../tags/tag611.xml"/><Relationship Id="rId25" Type="http://schemas.openxmlformats.org/officeDocument/2006/relationships/slide" Target="slide99.xml"/><Relationship Id="rId24" Type="http://schemas.openxmlformats.org/officeDocument/2006/relationships/tags" Target="../tags/tag610.xml"/><Relationship Id="rId23" Type="http://schemas.openxmlformats.org/officeDocument/2006/relationships/slide" Target="slide97.xml"/><Relationship Id="rId22" Type="http://schemas.openxmlformats.org/officeDocument/2006/relationships/tags" Target="../tags/tag609.xml"/><Relationship Id="rId21" Type="http://schemas.openxmlformats.org/officeDocument/2006/relationships/slide" Target="slide96.xml"/><Relationship Id="rId20" Type="http://schemas.openxmlformats.org/officeDocument/2006/relationships/tags" Target="../tags/tag608.xml"/><Relationship Id="rId2" Type="http://schemas.openxmlformats.org/officeDocument/2006/relationships/tags" Target="../tags/tag597.xml"/><Relationship Id="rId19" Type="http://schemas.openxmlformats.org/officeDocument/2006/relationships/slide" Target="slide95.xml"/><Relationship Id="rId18" Type="http://schemas.openxmlformats.org/officeDocument/2006/relationships/tags" Target="../tags/tag607.xml"/><Relationship Id="rId17" Type="http://schemas.openxmlformats.org/officeDocument/2006/relationships/slide" Target="slide94.xml"/><Relationship Id="rId16" Type="http://schemas.openxmlformats.org/officeDocument/2006/relationships/tags" Target="../tags/tag606.xml"/><Relationship Id="rId15" Type="http://schemas.openxmlformats.org/officeDocument/2006/relationships/slide" Target="slide93.xml"/><Relationship Id="rId14" Type="http://schemas.openxmlformats.org/officeDocument/2006/relationships/tags" Target="../tags/tag605.xml"/><Relationship Id="rId13" Type="http://schemas.openxmlformats.org/officeDocument/2006/relationships/slide" Target="slide92.xml"/><Relationship Id="rId12" Type="http://schemas.openxmlformats.org/officeDocument/2006/relationships/tags" Target="../tags/tag604.xml"/><Relationship Id="rId11" Type="http://schemas.openxmlformats.org/officeDocument/2006/relationships/slide" Target="slide91.xml"/><Relationship Id="rId10" Type="http://schemas.openxmlformats.org/officeDocument/2006/relationships/tags" Target="../tags/tag603.xml"/><Relationship Id="rId1" Type="http://schemas.openxmlformats.org/officeDocument/2006/relationships/tags" Target="../tags/tag59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1896110" y="844365"/>
            <a:ext cx="7125970" cy="771525"/>
          </a:xfrm>
          <a:prstGeom prst="rect">
            <a:avLst/>
          </a:prstGeom>
        </p:spPr>
        <p:txBody>
          <a:bodyPr/>
          <a:lstStyle>
            <a:lvl1pPr algn="ctr" defTabSz="914400" rtl="0" eaLnBrk="1" latinLnBrk="0" hangingPunct="1">
              <a:lnSpc>
                <a:spcPct val="110000"/>
              </a:lnSpc>
              <a:spcBef>
                <a:spcPct val="0"/>
              </a:spcBef>
              <a:buNone/>
              <a:defRPr sz="3600" b="0" kern="1200">
                <a:solidFill>
                  <a:schemeClr val="accent1"/>
                </a:solidFill>
                <a:latin typeface="+mj-lt"/>
                <a:ea typeface="+mj-ea"/>
                <a:cs typeface="+mj-cs"/>
              </a:defRPr>
            </a:lvl1pPr>
          </a:lstStyle>
          <a:p>
            <a:r>
              <a:rPr lang="zh-CN" altLang="en-US" sz="4800" b="1" dirty="0">
                <a:solidFill>
                  <a:schemeClr val="accent1">
                    <a:lumMod val="75000"/>
                  </a:schemeClr>
                </a:solidFill>
                <a:effectLst>
                  <a:outerShdw blurRad="50800" dist="38100" dir="5400000" algn="t" rotWithShape="0">
                    <a:prstClr val="black">
                      <a:alpha val="40000"/>
                    </a:prstClr>
                  </a:outerShdw>
                </a:effectLst>
                <a:latin typeface="楷体" panose="02010609060101010101" charset="-122"/>
                <a:ea typeface="楷体" panose="02010609060101010101" charset="-122"/>
                <a:sym typeface="+mn-ea"/>
              </a:rPr>
              <a:t>《</a:t>
            </a:r>
            <a:r>
              <a:rPr sz="4800" b="1" dirty="0">
                <a:solidFill>
                  <a:schemeClr val="accent1">
                    <a:lumMod val="75000"/>
                  </a:schemeClr>
                </a:solidFill>
                <a:effectLst>
                  <a:outerShdw blurRad="50800" dist="38100" dir="5400000" algn="t" rotWithShape="0">
                    <a:prstClr val="black">
                      <a:alpha val="40000"/>
                    </a:prstClr>
                  </a:outerShdw>
                </a:effectLst>
                <a:latin typeface="楷体" panose="02010609060101010101" charset="-122"/>
                <a:ea typeface="楷体" panose="02010609060101010101" charset="-122"/>
                <a:sym typeface="+mn-ea"/>
              </a:rPr>
              <a:t>对口高职 英语总复习</a:t>
            </a:r>
            <a:r>
              <a:rPr lang="zh-CN" altLang="en-US" sz="4800" b="1" dirty="0">
                <a:solidFill>
                  <a:schemeClr val="accent1">
                    <a:lumMod val="75000"/>
                  </a:schemeClr>
                </a:solidFill>
                <a:effectLst>
                  <a:outerShdw blurRad="50800" dist="38100" dir="5400000" algn="t" rotWithShape="0">
                    <a:prstClr val="black">
                      <a:alpha val="40000"/>
                    </a:prstClr>
                  </a:outerShdw>
                </a:effectLst>
                <a:latin typeface="楷体" panose="02010609060101010101" charset="-122"/>
                <a:ea typeface="楷体" panose="02010609060101010101" charset="-122"/>
                <a:sym typeface="+mn-ea"/>
              </a:rPr>
              <a:t>》</a:t>
            </a:r>
            <a:endParaRPr lang="zh-CN" altLang="en-US" sz="4800" b="1" dirty="0">
              <a:solidFill>
                <a:schemeClr val="accent1">
                  <a:lumMod val="75000"/>
                </a:schemeClr>
              </a:solidFill>
              <a:effectLst>
                <a:outerShdw blurRad="50800" dist="38100" dir="5400000" algn="t" rotWithShape="0">
                  <a:prstClr val="black">
                    <a:alpha val="40000"/>
                  </a:prstClr>
                </a:outerShdw>
              </a:effectLst>
              <a:latin typeface="楷体" panose="02010609060101010101" charset="-122"/>
              <a:ea typeface="楷体" panose="02010609060101010101" charset="-122"/>
            </a:endParaRPr>
          </a:p>
          <a:p>
            <a:endParaRPr lang="zh-CN" altLang="en-US" sz="4800" b="1" dirty="0">
              <a:solidFill>
                <a:schemeClr val="accent1">
                  <a:lumMod val="75000"/>
                </a:schemeClr>
              </a:solidFill>
              <a:effectLst>
                <a:outerShdw blurRad="50800" dist="38100" dir="5400000" algn="t" rotWithShape="0">
                  <a:prstClr val="black">
                    <a:alpha val="40000"/>
                  </a:prstClr>
                </a:outerShdw>
              </a:effectLst>
              <a:latin typeface="楷体" panose="02010609060101010101" charset="-122"/>
              <a:ea typeface="楷体" panose="02010609060101010101" charset="-122"/>
            </a:endParaRPr>
          </a:p>
        </p:txBody>
      </p:sp>
      <p:sp>
        <p:nvSpPr>
          <p:cNvPr id="8" name="文本框 7"/>
          <p:cNvSpPr txBox="1"/>
          <p:nvPr/>
        </p:nvSpPr>
        <p:spPr>
          <a:xfrm>
            <a:off x="3973195" y="2803975"/>
            <a:ext cx="2972435" cy="768350"/>
          </a:xfrm>
          <a:prstGeom prst="rect">
            <a:avLst/>
          </a:prstGeom>
          <a:noFill/>
        </p:spPr>
        <p:txBody>
          <a:bodyPr wrap="square" rtlCol="0">
            <a:spAutoFit/>
          </a:bodyPr>
          <a:p>
            <a:pPr algn="ctr"/>
            <a:r>
              <a:rPr lang="zh-CN" altLang="en-US" sz="4400" kern="1400">
                <a:ln>
                  <a:noFill/>
                </a:ln>
                <a:gradFill>
                  <a:gsLst>
                    <a:gs pos="0">
                      <a:srgbClr val="007BD3"/>
                    </a:gs>
                    <a:gs pos="100000">
                      <a:srgbClr val="034373"/>
                    </a:gs>
                  </a:gsLst>
                  <a:lin scaled="0"/>
                </a:gradFill>
                <a:uFillTx/>
                <a:latin typeface="仿宋" panose="02010609060101010101" charset="-122"/>
                <a:ea typeface="仿宋" panose="02010609060101010101" charset="-122"/>
              </a:rPr>
              <a:t>电子教案</a:t>
            </a:r>
            <a:endParaRPr lang="zh-CN" altLang="en-US" sz="4400" kern="1400">
              <a:ln>
                <a:noFill/>
              </a:ln>
              <a:gradFill>
                <a:gsLst>
                  <a:gs pos="0">
                    <a:srgbClr val="007BD3"/>
                  </a:gs>
                  <a:gs pos="100000">
                    <a:srgbClr val="034373"/>
                  </a:gs>
                </a:gsLst>
                <a:lin scaled="0"/>
              </a:gradFill>
              <a:uFillTx/>
              <a:latin typeface="仿宋" panose="02010609060101010101" charset="-122"/>
              <a:ea typeface="仿宋" panose="02010609060101010101" charset="-122"/>
            </a:endParaRPr>
          </a:p>
        </p:txBody>
      </p:sp>
      <p:pic>
        <p:nvPicPr>
          <p:cNvPr id="51" name="图片 50" descr="图形用户界面, 应用程序, Teams&#10;&#10;描述已自动生成"/>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0" y="2605405"/>
            <a:ext cx="3494405" cy="262128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页，共116页</a:t>
            </a:r>
            <a:endParaRPr lang="zh-CN" altLang="en-US" dirty="0"/>
          </a:p>
        </p:txBody>
      </p:sp>
      <p:sp>
        <p:nvSpPr>
          <p:cNvPr id="3" name="文本框 1"/>
          <p:cNvSpPr txBox="1">
            <a:spLocks noChangeArrowheads="1"/>
          </p:cNvSpPr>
          <p:nvPr/>
        </p:nvSpPr>
        <p:spPr bwMode="auto">
          <a:xfrm>
            <a:off x="376142" y="1288198"/>
            <a:ext cx="8392362" cy="1850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【注】①有些表示身体健康状况或感觉反应的形容词也只能作表语，如ill(有病的，不健康的)、 well(健康的，治愈的)、 unwell(不舒服的，有病的)、 faint(虚弱的，衰弱的)、 sorry(难过的，不安的)、 pleased(高兴的，满意的)、 glad(高兴的，乐意的)等。</a:t>
            </a:r>
            <a:endPar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1"/>
    </p:custData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文本框 1"/>
          <p:cNvSpPr txBox="1">
            <a:spLocks noChangeArrowheads="1"/>
          </p:cNvSpPr>
          <p:nvPr>
            <p:custDataLst>
              <p:tags r:id="rId1"/>
            </p:custDataLst>
          </p:nvPr>
        </p:nvSpPr>
        <p:spPr bwMode="auto">
          <a:xfrm>
            <a:off x="808355" y="1816735"/>
            <a:ext cx="7904480" cy="1410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indent="0" fontAlgn="auto">
              <a:lnSpc>
                <a:spcPct val="130000"/>
              </a:lnSpc>
            </a:pPr>
            <a:r>
              <a:rPr sz="2200" dirty="0">
                <a:latin typeface="Times New Roman" panose="02020603050405020304" charset="0"/>
                <a:cs typeface="Times New Roman" panose="02020603050405020304" charset="0"/>
                <a:sym typeface="+mn-ea"/>
              </a:rPr>
              <a:t>(　　)12. The film is ________. Most of us are ________ in it.</a:t>
            </a:r>
            <a:endParaRPr sz="2200" dirty="0">
              <a:latin typeface="Times New Roman" panose="02020603050405020304" charset="0"/>
              <a:cs typeface="Times New Roman" panose="02020603050405020304" charset="0"/>
              <a:sym typeface="+mn-ea"/>
            </a:endParaRPr>
          </a:p>
          <a:p>
            <a:pPr indent="0" fontAlgn="auto">
              <a:lnSpc>
                <a:spcPct val="130000"/>
              </a:lnSpc>
            </a:pP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A. interesting; interested    </a:t>
            </a: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B. interesting; interesting</a:t>
            </a:r>
            <a:endParaRPr sz="2200" dirty="0">
              <a:latin typeface="Times New Roman" panose="02020603050405020304" charset="0"/>
              <a:cs typeface="Times New Roman" panose="02020603050405020304" charset="0"/>
              <a:sym typeface="+mn-ea"/>
            </a:endParaRPr>
          </a:p>
          <a:p>
            <a:pPr indent="0" fontAlgn="auto">
              <a:lnSpc>
                <a:spcPct val="130000"/>
              </a:lnSpc>
            </a:pP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C. interested; interested   </a:t>
            </a: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 D. interested; interesting</a:t>
            </a:r>
            <a:endParaRPr sz="2200" dirty="0">
              <a:latin typeface="Times New Roman" panose="02020603050405020304" charset="0"/>
              <a:cs typeface="Times New Roman" panose="02020603050405020304" charset="0"/>
              <a:sym typeface="+mn-ea"/>
            </a:endParaRPr>
          </a:p>
        </p:txBody>
      </p:sp>
      <p:sp>
        <p:nvSpPr>
          <p:cNvPr id="14" name="文本框 13"/>
          <p:cNvSpPr txBox="1">
            <a:spLocks noChangeArrowheads="1"/>
          </p:cNvSpPr>
          <p:nvPr>
            <p:custDataLst>
              <p:tags r:id="rId2"/>
            </p:custDataLst>
          </p:nvPr>
        </p:nvSpPr>
        <p:spPr bwMode="auto">
          <a:xfrm>
            <a:off x="808355" y="3239770"/>
            <a:ext cx="8062595" cy="134683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dirty="0">
                <a:solidFill>
                  <a:srgbClr val="FF0000"/>
                </a:solidFill>
                <a:latin typeface="Times New Roman" panose="02020603050405020304" charset="0"/>
                <a:ea typeface="黑体" panose="02010609060101010101" pitchFamily="49" charset="-122"/>
                <a:cs typeface="Times New Roman" panose="02020603050405020304" charset="0"/>
              </a:rPr>
              <a:t>句意：“这部电影很有趣，我们大多数人都对它非常感兴趣。”interesting意为“有趣的”，be interested in 意为“对……感兴趣”。</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p:nvPr>
            <p:custDataLst>
              <p:tags r:id="rId3"/>
            </p:custDataLst>
          </p:nvPr>
        </p:nvSpPr>
        <p:spPr>
          <a:xfrm>
            <a:off x="1045210" y="1913890"/>
            <a:ext cx="471170" cy="554990"/>
          </a:xfrm>
          <a:prstGeom prst="rect">
            <a:avLst/>
          </a:prstGeom>
          <a:noFill/>
        </p:spPr>
        <p:txBody>
          <a:bodyPr wrap="square" rtlCol="0">
            <a:noAutofit/>
          </a:bodyPr>
          <a:p>
            <a:pPr algn="l">
              <a:buClrTx/>
              <a:buSzTx/>
              <a:buFontTx/>
            </a:pPr>
            <a:r>
              <a:rPr lang="en-US" altLang="zh-CN" sz="2200" dirty="0">
                <a:solidFill>
                  <a:srgbClr val="FF0000"/>
                </a:solidFill>
                <a:latin typeface="Times New Roman" panose="02020603050405020304" charset="0"/>
                <a:cs typeface="Times New Roman" panose="02020603050405020304" charset="0"/>
              </a:rPr>
              <a:t>A</a:t>
            </a:r>
            <a:endParaRPr lang="en-US" altLang="zh-CN" sz="2200" dirty="0">
              <a:solidFill>
                <a:srgbClr val="FF0000"/>
              </a:solidFill>
              <a:latin typeface="Times New Roman" panose="02020603050405020304" charset="0"/>
              <a:cs typeface="Times New Roman" panose="02020603050405020304" charset="0"/>
            </a:endParaRPr>
          </a:p>
        </p:txBody>
      </p:sp>
      <p:sp>
        <p:nvSpPr>
          <p:cNvPr id="2" name="灯片编号占位符 1"/>
          <p:cNvSpPr>
            <a:spLocks noGrp="1"/>
          </p:cNvSpPr>
          <p:nvPr>
            <p:custDataLst>
              <p:tags r:id="rId4"/>
            </p:custDataLst>
          </p:nvPr>
        </p:nvSpPr>
        <p:spPr>
          <a:xfrm>
            <a:off x="7289800" y="4759960"/>
            <a:ext cx="1854200" cy="273685"/>
          </a:xfrm>
          <a:prstGeom prst="rect">
            <a:avLst/>
          </a:prstGeom>
        </p:spPr>
        <p:txBody>
          <a:bodyPr vert="horz" lIns="91440" tIns="45720" rIns="91440" bIns="45720" rtlCol="0" anchor="ctr"/>
          <a:lstStyle>
            <a:defPPr>
              <a:defRPr lang="en-US"/>
            </a:defPPr>
            <a:lvl1pPr marL="0" algn="r" defTabSz="685800" rtl="0" eaLnBrk="1" latinLnBrk="0" hangingPunct="1">
              <a:defRPr sz="1600" kern="1200">
                <a:solidFill>
                  <a:schemeClr val="tx1"/>
                </a:solidFill>
                <a:latin typeface="华文行楷" panose="02010800040101010101" pitchFamily="2" charset="-122"/>
                <a:ea typeface="华文行楷" panose="02010800040101010101" pitchFamily="2" charset="-122"/>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a:lstStyle>
          <a:p>
            <a:r>
              <a:rPr lang="zh-CN" altLang="en-US"/>
              <a:t>第</a:t>
            </a:r>
            <a:fld id="{24130960-09FD-428B-996F-A983EEEB0784}" type="slidenum">
              <a:rPr lang="zh-CN" altLang="en-US" smtClean="0"/>
            </a:fld>
            <a:r>
              <a:rPr lang="zh-CN" altLang="en-US"/>
              <a:t>页，共116页</a:t>
            </a:r>
            <a:endParaRPr lang="zh-CN" altLang="en-US" dirty="0"/>
          </a:p>
        </p:txBody>
      </p:sp>
      <p:sp>
        <p:nvSpPr>
          <p:cNvPr id="46" name="文本框 45"/>
          <p:cNvSpPr txBox="1"/>
          <p:nvPr>
            <p:custDataLst>
              <p:tags r:id="rId5"/>
            </p:custDataLst>
          </p:nvPr>
        </p:nvSpPr>
        <p:spPr>
          <a:xfrm>
            <a:off x="200660" y="813435"/>
            <a:ext cx="1624330" cy="405130"/>
          </a:xfrm>
          <a:prstGeom prst="rect">
            <a:avLst/>
          </a:prstGeom>
          <a:noFill/>
        </p:spPr>
        <p:txBody>
          <a:bodyPr wrap="square" rtlCol="0">
            <a:noAutofit/>
          </a:bodyPr>
          <a:p>
            <a:r>
              <a:rPr sz="2200" dirty="0">
                <a:latin typeface="Times New Roman" panose="02020603050405020304" charset="0"/>
                <a:ea typeface="黑体" panose="02010609060101010101" pitchFamily="49" charset="-122"/>
                <a:cs typeface="Times New Roman" panose="02020603050405020304" charset="0"/>
                <a:sym typeface="+mn-ea"/>
              </a:rPr>
              <a:t>【</a:t>
            </a:r>
            <a:r>
              <a:rPr lang="zh-CN" sz="2200" dirty="0">
                <a:latin typeface="Times New Roman" panose="02020603050405020304" charset="0"/>
                <a:ea typeface="黑体" panose="02010609060101010101" pitchFamily="49" charset="-122"/>
                <a:cs typeface="Times New Roman" panose="02020603050405020304" charset="0"/>
                <a:sym typeface="+mn-ea"/>
              </a:rPr>
              <a:t>同步精练</a:t>
            </a:r>
            <a:r>
              <a:rPr sz="2200" dirty="0">
                <a:latin typeface="Times New Roman" panose="02020603050405020304" charset="0"/>
                <a:ea typeface="黑体" panose="02010609060101010101" pitchFamily="49" charset="-122"/>
                <a:cs typeface="Times New Roman" panose="02020603050405020304" charset="0"/>
                <a:sym typeface="+mn-ea"/>
              </a:rPr>
              <a:t>】</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47" name="文本框 46">
            <a:hlinkClick r:id="rId6" action="ppaction://hlinksldjump"/>
          </p:cNvPr>
          <p:cNvSpPr txBox="1"/>
          <p:nvPr>
            <p:custDataLst>
              <p:tags r:id="rId7"/>
            </p:custDataLst>
          </p:nvPr>
        </p:nvSpPr>
        <p:spPr>
          <a:xfrm>
            <a:off x="1888490" y="833755"/>
            <a:ext cx="1215390" cy="300355"/>
          </a:xfrm>
          <a:prstGeom prst="rect">
            <a:avLst/>
          </a:prstGeom>
          <a:noFill/>
        </p:spPr>
        <p:txBody>
          <a:bodyPr wrap="square" rtlCol="0">
            <a:no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48" name="文本框 47">
            <a:hlinkClick r:id="rId6" action="ppaction://hlinksldjump"/>
          </p:cNvPr>
          <p:cNvSpPr txBox="1"/>
          <p:nvPr>
            <p:custDataLst>
              <p:tags r:id="rId8"/>
            </p:custDataLst>
          </p:nvPr>
        </p:nvSpPr>
        <p:spPr>
          <a:xfrm>
            <a:off x="3195955" y="811530"/>
            <a:ext cx="326390" cy="38989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9" name="文本框 58">
            <a:hlinkClick r:id="rId9" action="ppaction://hlinksldjump"/>
          </p:cNvPr>
          <p:cNvSpPr txBox="1"/>
          <p:nvPr>
            <p:custDataLst>
              <p:tags r:id="rId10"/>
            </p:custDataLst>
          </p:nvPr>
        </p:nvSpPr>
        <p:spPr>
          <a:xfrm>
            <a:off x="3614420"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0" name="文本框 59">
            <a:hlinkClick r:id="rId11" action="ppaction://hlinksldjump"/>
          </p:cNvPr>
          <p:cNvSpPr txBox="1"/>
          <p:nvPr>
            <p:custDataLst>
              <p:tags r:id="rId12"/>
            </p:custDataLst>
          </p:nvPr>
        </p:nvSpPr>
        <p:spPr>
          <a:xfrm>
            <a:off x="4032885"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1" name="文本框 60">
            <a:hlinkClick r:id="rId13" action="ppaction://hlinksldjump"/>
          </p:cNvPr>
          <p:cNvSpPr txBox="1"/>
          <p:nvPr>
            <p:custDataLst>
              <p:tags r:id="rId14"/>
            </p:custDataLst>
          </p:nvPr>
        </p:nvSpPr>
        <p:spPr>
          <a:xfrm>
            <a:off x="4451350" y="822325"/>
            <a:ext cx="334645"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2" name="文本框 61">
            <a:hlinkClick r:id="rId15" action="ppaction://hlinksldjump"/>
          </p:cNvPr>
          <p:cNvSpPr txBox="1"/>
          <p:nvPr>
            <p:custDataLst>
              <p:tags r:id="rId16"/>
            </p:custDataLst>
          </p:nvPr>
        </p:nvSpPr>
        <p:spPr>
          <a:xfrm>
            <a:off x="4878070"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3" name="文本框 62">
            <a:hlinkClick r:id="rId17" action="ppaction://hlinksldjump"/>
          </p:cNvPr>
          <p:cNvSpPr txBox="1"/>
          <p:nvPr>
            <p:custDataLst>
              <p:tags r:id="rId18"/>
            </p:custDataLst>
          </p:nvPr>
        </p:nvSpPr>
        <p:spPr>
          <a:xfrm>
            <a:off x="5296535" y="819785"/>
            <a:ext cx="316865" cy="37338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4" name="文本框 63">
            <a:hlinkClick r:id="rId19" action="ppaction://hlinksldjump"/>
          </p:cNvPr>
          <p:cNvSpPr txBox="1"/>
          <p:nvPr>
            <p:custDataLst>
              <p:tags r:id="rId20"/>
            </p:custDataLst>
          </p:nvPr>
        </p:nvSpPr>
        <p:spPr>
          <a:xfrm>
            <a:off x="5705475" y="832803"/>
            <a:ext cx="317500" cy="347345"/>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5" name="文本框 64">
            <a:hlinkClick r:id="rId21" action="ppaction://hlinksldjump"/>
          </p:cNvPr>
          <p:cNvSpPr txBox="1"/>
          <p:nvPr>
            <p:custDataLst>
              <p:tags r:id="rId22"/>
            </p:custDataLst>
          </p:nvPr>
        </p:nvSpPr>
        <p:spPr>
          <a:xfrm>
            <a:off x="6115050" y="82232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6" name="文本框 65">
            <a:hlinkClick r:id="rId23" action="ppaction://hlinksldjump"/>
          </p:cNvPr>
          <p:cNvSpPr txBox="1"/>
          <p:nvPr>
            <p:custDataLst>
              <p:tags r:id="rId24"/>
            </p:custDataLst>
          </p:nvPr>
        </p:nvSpPr>
        <p:spPr>
          <a:xfrm>
            <a:off x="6533515" y="82232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7" name="文本框 66">
            <a:hlinkClick r:id="rId25" action="ppaction://hlinksldjump"/>
          </p:cNvPr>
          <p:cNvSpPr txBox="1"/>
          <p:nvPr>
            <p:custDataLst>
              <p:tags r:id="rId26"/>
            </p:custDataLst>
          </p:nvPr>
        </p:nvSpPr>
        <p:spPr>
          <a:xfrm>
            <a:off x="7459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8" name="文本框 67">
            <a:hlinkClick r:id="rId27" action="ppaction://hlinksldjump"/>
          </p:cNvPr>
          <p:cNvSpPr txBox="1"/>
          <p:nvPr>
            <p:custDataLst>
              <p:tags r:id="rId28"/>
            </p:custDataLst>
          </p:nvPr>
        </p:nvSpPr>
        <p:spPr>
          <a:xfrm>
            <a:off x="7967980" y="811213"/>
            <a:ext cx="415925"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12</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69" name="文本框 68">
            <a:hlinkClick r:id="rId29" action="ppaction://hlinksldjump"/>
          </p:cNvPr>
          <p:cNvSpPr txBox="1"/>
          <p:nvPr>
            <p:custDataLst>
              <p:tags r:id="rId30"/>
            </p:custDataLst>
          </p:nvPr>
        </p:nvSpPr>
        <p:spPr>
          <a:xfrm>
            <a:off x="8475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13</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0" name="文本框 69">
            <a:hlinkClick r:id="rId31" action="ppaction://hlinksldjump"/>
          </p:cNvPr>
          <p:cNvSpPr txBox="1"/>
          <p:nvPr>
            <p:custDataLst>
              <p:tags r:id="rId32"/>
            </p:custDataLst>
          </p:nvPr>
        </p:nvSpPr>
        <p:spPr>
          <a:xfrm>
            <a:off x="200088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14</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1" name="文本框 70">
            <a:hlinkClick r:id="rId33" action="ppaction://hlinksldjump"/>
          </p:cNvPr>
          <p:cNvSpPr txBox="1"/>
          <p:nvPr>
            <p:custDataLst>
              <p:tags r:id="rId34"/>
            </p:custDataLst>
          </p:nvPr>
        </p:nvSpPr>
        <p:spPr>
          <a:xfrm>
            <a:off x="243967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15</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2" name="文本框 71">
            <a:hlinkClick r:id="rId35" action="ppaction://hlinksldjump"/>
          </p:cNvPr>
          <p:cNvSpPr txBox="1"/>
          <p:nvPr>
            <p:custDataLst>
              <p:tags r:id="rId36"/>
            </p:custDataLst>
          </p:nvPr>
        </p:nvSpPr>
        <p:spPr>
          <a:xfrm>
            <a:off x="287845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3" name="文本框 72">
            <a:hlinkClick r:id="rId37" action="ppaction://hlinksldjump"/>
          </p:cNvPr>
          <p:cNvSpPr txBox="1"/>
          <p:nvPr>
            <p:custDataLst>
              <p:tags r:id="rId38"/>
            </p:custDataLst>
          </p:nvPr>
        </p:nvSpPr>
        <p:spPr>
          <a:xfrm>
            <a:off x="331724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4" name="文本框 73">
            <a:hlinkClick r:id="rId39" action="ppaction://hlinksldjump"/>
          </p:cNvPr>
          <p:cNvSpPr txBox="1"/>
          <p:nvPr>
            <p:custDataLst>
              <p:tags r:id="rId40"/>
            </p:custDataLst>
          </p:nvPr>
        </p:nvSpPr>
        <p:spPr>
          <a:xfrm>
            <a:off x="375602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5" name="文本框 74">
            <a:hlinkClick r:id="rId41" action="ppaction://hlinksldjump"/>
          </p:cNvPr>
          <p:cNvSpPr txBox="1"/>
          <p:nvPr>
            <p:custDataLst>
              <p:tags r:id="rId42"/>
            </p:custDataLst>
          </p:nvPr>
        </p:nvSpPr>
        <p:spPr>
          <a:xfrm>
            <a:off x="419481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6" name="文本框 75">
            <a:hlinkClick r:id="rId43" action="ppaction://hlinksldjump"/>
          </p:cNvPr>
          <p:cNvSpPr txBox="1"/>
          <p:nvPr>
            <p:custDataLst>
              <p:tags r:id="rId44"/>
            </p:custDataLst>
          </p:nvPr>
        </p:nvSpPr>
        <p:spPr>
          <a:xfrm>
            <a:off x="6951980" y="822325"/>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7" name="文本框 76">
            <a:hlinkClick r:id="rId45" action="ppaction://hlinksldjump"/>
          </p:cNvPr>
          <p:cNvSpPr txBox="1"/>
          <p:nvPr>
            <p:custDataLst>
              <p:tags r:id="rId46"/>
            </p:custDataLst>
          </p:nvPr>
        </p:nvSpPr>
        <p:spPr>
          <a:xfrm>
            <a:off x="463359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8" name="文本框 77">
            <a:hlinkClick r:id="rId47" action="ppaction://hlinksldjump"/>
          </p:cNvPr>
          <p:cNvSpPr txBox="1"/>
          <p:nvPr>
            <p:custDataLst>
              <p:tags r:id="rId48"/>
            </p:custDataLst>
          </p:nvPr>
        </p:nvSpPr>
        <p:spPr>
          <a:xfrm>
            <a:off x="5072380" y="1212850"/>
            <a:ext cx="1215390" cy="300355"/>
          </a:xfrm>
          <a:prstGeom prst="rect">
            <a:avLst/>
          </a:prstGeom>
          <a:noFill/>
        </p:spPr>
        <p:txBody>
          <a:bodyPr wrap="square" rtlCol="0">
            <a:noAutofit/>
          </a:bodyPr>
          <a:p>
            <a:pPr algn="l"/>
            <a:r>
              <a:rPr lang="zh-CN" altLang="en-US" b="1" dirty="0">
                <a:solidFill>
                  <a:srgbClr val="808080"/>
                </a:solidFill>
                <a:latin typeface="黑体" panose="02010609060101010101" pitchFamily="49" charset="-122"/>
                <a:ea typeface="黑体" panose="02010609060101010101" pitchFamily="49" charset="-122"/>
              </a:rPr>
              <a:t>句型转换</a:t>
            </a:r>
            <a:endParaRPr lang="zh-CN" altLang="en-US" b="1" dirty="0">
              <a:solidFill>
                <a:srgbClr val="808080"/>
              </a:solidFill>
              <a:latin typeface="黑体" panose="02010609060101010101" pitchFamily="49" charset="-122"/>
              <a:ea typeface="黑体" panose="02010609060101010101" pitchFamily="49" charset="-122"/>
            </a:endParaRPr>
          </a:p>
        </p:txBody>
      </p:sp>
      <p:sp>
        <p:nvSpPr>
          <p:cNvPr id="79" name="文本框 78">
            <a:hlinkClick r:id="rId47" action="ppaction://hlinksldjump"/>
          </p:cNvPr>
          <p:cNvSpPr txBox="1"/>
          <p:nvPr>
            <p:custDataLst>
              <p:tags r:id="rId49"/>
            </p:custDataLst>
          </p:nvPr>
        </p:nvSpPr>
        <p:spPr>
          <a:xfrm>
            <a:off x="6310630" y="1190625"/>
            <a:ext cx="477520" cy="38989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21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80" name="文本框 79">
            <a:hlinkClick r:id="rId50" action="ppaction://hlinksldjump"/>
          </p:cNvPr>
          <p:cNvSpPr txBox="1"/>
          <p:nvPr>
            <p:custDataLst>
              <p:tags r:id="rId51"/>
            </p:custDataLst>
          </p:nvPr>
        </p:nvSpPr>
        <p:spPr>
          <a:xfrm>
            <a:off x="6811010" y="1201420"/>
            <a:ext cx="4775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1" name="文本框 80">
            <a:hlinkClick r:id="rId52" action="ppaction://hlinksldjump"/>
          </p:cNvPr>
          <p:cNvSpPr txBox="1"/>
          <p:nvPr>
            <p:custDataLst>
              <p:tags r:id="rId53"/>
            </p:custDataLst>
          </p:nvPr>
        </p:nvSpPr>
        <p:spPr>
          <a:xfrm>
            <a:off x="7311390" y="1201420"/>
            <a:ext cx="4775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2" name="文本框 81">
            <a:hlinkClick r:id="rId54" action="ppaction://hlinksldjump"/>
          </p:cNvPr>
          <p:cNvSpPr txBox="1"/>
          <p:nvPr>
            <p:custDataLst>
              <p:tags r:id="rId55"/>
            </p:custDataLst>
          </p:nvPr>
        </p:nvSpPr>
        <p:spPr>
          <a:xfrm>
            <a:off x="7811770" y="1201420"/>
            <a:ext cx="4902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3" name="文本框 82">
            <a:hlinkClick r:id="rId56" action="ppaction://hlinksldjump"/>
          </p:cNvPr>
          <p:cNvSpPr txBox="1"/>
          <p:nvPr>
            <p:custDataLst>
              <p:tags r:id="rId57"/>
            </p:custDataLst>
          </p:nvPr>
        </p:nvSpPr>
        <p:spPr>
          <a:xfrm>
            <a:off x="8324850" y="1201420"/>
            <a:ext cx="47752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25</a:t>
            </a:r>
            <a:endParaRPr lang="en-US" altLang="zh-CN" b="1" dirty="0">
              <a:solidFill>
                <a:srgbClr val="808080"/>
              </a:solidFill>
              <a:latin typeface="黑体" panose="02010609060101010101" pitchFamily="49" charset="-122"/>
              <a:ea typeface="黑体" panose="02010609060101010101" pitchFamily="49" charset="-122"/>
            </a:endParaRPr>
          </a:p>
        </p:txBody>
      </p:sp>
    </p:spTree>
    <p:custDataLst>
      <p:tags r:id="rId58"/>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animBg="1"/>
      <p:bldP spid="14" grpId="1" animBg="1"/>
      <p:bldP spid="5" grpId="0"/>
      <p:bldP spid="5" grpId="1"/>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 name="文本框 13"/>
          <p:cNvSpPr txBox="1">
            <a:spLocks noChangeArrowheads="1"/>
          </p:cNvSpPr>
          <p:nvPr>
            <p:custDataLst>
              <p:tags r:id="rId1"/>
            </p:custDataLst>
          </p:nvPr>
        </p:nvSpPr>
        <p:spPr bwMode="auto">
          <a:xfrm>
            <a:off x="958215" y="3418205"/>
            <a:ext cx="7557135" cy="98679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dirty="0">
                <a:solidFill>
                  <a:srgbClr val="FF0000"/>
                </a:solidFill>
                <a:latin typeface="Times New Roman" panose="02020603050405020304" charset="0"/>
                <a:ea typeface="黑体" panose="02010609060101010101" pitchFamily="49" charset="-122"/>
                <a:cs typeface="Times New Roman" panose="02020603050405020304" charset="0"/>
              </a:rPr>
              <a:t>句意：“这房间足够大，能容纳100人。”too...to...意为“太……而不能……”，large enough意为“足够大”。</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6" name="文本框 1"/>
          <p:cNvSpPr txBox="1">
            <a:spLocks noChangeArrowheads="1"/>
          </p:cNvSpPr>
          <p:nvPr>
            <p:custDataLst>
              <p:tags r:id="rId2"/>
            </p:custDataLst>
          </p:nvPr>
        </p:nvSpPr>
        <p:spPr bwMode="auto">
          <a:xfrm>
            <a:off x="958215" y="1866900"/>
            <a:ext cx="7427595" cy="1410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indent="0" fontAlgn="auto">
              <a:lnSpc>
                <a:spcPct val="130000"/>
              </a:lnSpc>
            </a:pPr>
            <a:r>
              <a:rPr sz="2200" dirty="0">
                <a:latin typeface="Times New Roman" panose="02020603050405020304" charset="0"/>
                <a:cs typeface="Times New Roman" panose="02020603050405020304" charset="0"/>
                <a:sym typeface="+mn-ea"/>
              </a:rPr>
              <a:t>(　　)13. The room is ________ to hold 100 people.</a:t>
            </a:r>
            <a:endParaRPr sz="2200" dirty="0">
              <a:latin typeface="Times New Roman" panose="02020603050405020304" charset="0"/>
              <a:cs typeface="Times New Roman" panose="02020603050405020304" charset="0"/>
              <a:sym typeface="+mn-ea"/>
            </a:endParaRPr>
          </a:p>
          <a:p>
            <a:pPr indent="0" fontAlgn="auto">
              <a:lnSpc>
                <a:spcPct val="130000"/>
              </a:lnSpc>
            </a:pP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A. too large  </a:t>
            </a: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  </a:t>
            </a: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B. large enough</a:t>
            </a:r>
            <a:endParaRPr sz="2200" dirty="0">
              <a:latin typeface="Times New Roman" panose="02020603050405020304" charset="0"/>
              <a:cs typeface="Times New Roman" panose="02020603050405020304" charset="0"/>
              <a:sym typeface="+mn-ea"/>
            </a:endParaRPr>
          </a:p>
          <a:p>
            <a:pPr indent="0" fontAlgn="auto">
              <a:lnSpc>
                <a:spcPct val="130000"/>
              </a:lnSpc>
            </a:pP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C. very large    </a:t>
            </a: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D. so large</a:t>
            </a:r>
            <a:endParaRPr sz="2200" dirty="0">
              <a:latin typeface="Times New Roman" panose="02020603050405020304" charset="0"/>
              <a:cs typeface="Times New Roman" panose="02020603050405020304" charset="0"/>
              <a:sym typeface="+mn-ea"/>
            </a:endParaRPr>
          </a:p>
        </p:txBody>
      </p:sp>
      <p:sp>
        <p:nvSpPr>
          <p:cNvPr id="5" name="文本框 4"/>
          <p:cNvSpPr txBox="1"/>
          <p:nvPr>
            <p:custDataLst>
              <p:tags r:id="rId3"/>
            </p:custDataLst>
          </p:nvPr>
        </p:nvSpPr>
        <p:spPr>
          <a:xfrm>
            <a:off x="1215390" y="1951990"/>
            <a:ext cx="471170" cy="554990"/>
          </a:xfrm>
          <a:prstGeom prst="rect">
            <a:avLst/>
          </a:prstGeom>
          <a:noFill/>
        </p:spPr>
        <p:txBody>
          <a:bodyPr wrap="square" rtlCol="0">
            <a:noAutofit/>
          </a:bodyPr>
          <a:p>
            <a:pPr algn="l">
              <a:buClrTx/>
              <a:buSzTx/>
              <a:buFontTx/>
            </a:pPr>
            <a:r>
              <a:rPr lang="en-US" altLang="zh-CN" sz="2200" dirty="0">
                <a:solidFill>
                  <a:srgbClr val="FF0000"/>
                </a:solidFill>
                <a:latin typeface="Times New Roman" panose="02020603050405020304" charset="0"/>
                <a:cs typeface="Times New Roman" panose="02020603050405020304" charset="0"/>
              </a:rPr>
              <a:t>B</a:t>
            </a:r>
            <a:endParaRPr lang="en-US" altLang="zh-CN" sz="2200" dirty="0">
              <a:solidFill>
                <a:srgbClr val="FF0000"/>
              </a:solidFill>
              <a:latin typeface="Times New Roman" panose="02020603050405020304" charset="0"/>
              <a:cs typeface="Times New Roman" panose="02020603050405020304" charset="0"/>
            </a:endParaRPr>
          </a:p>
        </p:txBody>
      </p:sp>
      <p:sp>
        <p:nvSpPr>
          <p:cNvPr id="2" name="灯片编号占位符 1"/>
          <p:cNvSpPr>
            <a:spLocks noGrp="1"/>
          </p:cNvSpPr>
          <p:nvPr>
            <p:custDataLst>
              <p:tags r:id="rId4"/>
            </p:custDataLst>
          </p:nvPr>
        </p:nvSpPr>
        <p:spPr>
          <a:xfrm>
            <a:off x="7289800" y="4759960"/>
            <a:ext cx="1854200" cy="273685"/>
          </a:xfrm>
          <a:prstGeom prst="rect">
            <a:avLst/>
          </a:prstGeom>
        </p:spPr>
        <p:txBody>
          <a:bodyPr vert="horz" lIns="91440" tIns="45720" rIns="91440" bIns="45720" rtlCol="0" anchor="ctr"/>
          <a:lstStyle>
            <a:defPPr>
              <a:defRPr lang="en-US"/>
            </a:defPPr>
            <a:lvl1pPr marL="0" algn="r" defTabSz="685800" rtl="0" eaLnBrk="1" latinLnBrk="0" hangingPunct="1">
              <a:defRPr sz="1600" kern="1200">
                <a:solidFill>
                  <a:schemeClr val="tx1"/>
                </a:solidFill>
                <a:latin typeface="华文行楷" panose="02010800040101010101" pitchFamily="2" charset="-122"/>
                <a:ea typeface="华文行楷" panose="02010800040101010101" pitchFamily="2" charset="-122"/>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a:lstStyle>
          <a:p>
            <a:r>
              <a:rPr lang="zh-CN" altLang="en-US"/>
              <a:t>第</a:t>
            </a:r>
            <a:fld id="{24130960-09FD-428B-996F-A983EEEB0784}" type="slidenum">
              <a:rPr lang="zh-CN" altLang="en-US" smtClean="0"/>
            </a:fld>
            <a:r>
              <a:rPr lang="zh-CN" altLang="en-US"/>
              <a:t>页，共116页</a:t>
            </a:r>
            <a:endParaRPr lang="zh-CN" altLang="en-US" dirty="0"/>
          </a:p>
        </p:txBody>
      </p:sp>
      <p:sp>
        <p:nvSpPr>
          <p:cNvPr id="46" name="文本框 45"/>
          <p:cNvSpPr txBox="1"/>
          <p:nvPr>
            <p:custDataLst>
              <p:tags r:id="rId5"/>
            </p:custDataLst>
          </p:nvPr>
        </p:nvSpPr>
        <p:spPr>
          <a:xfrm>
            <a:off x="200660" y="813435"/>
            <a:ext cx="1624330" cy="405130"/>
          </a:xfrm>
          <a:prstGeom prst="rect">
            <a:avLst/>
          </a:prstGeom>
          <a:noFill/>
        </p:spPr>
        <p:txBody>
          <a:bodyPr wrap="square" rtlCol="0">
            <a:noAutofit/>
          </a:bodyPr>
          <a:p>
            <a:r>
              <a:rPr sz="2200" dirty="0">
                <a:latin typeface="Times New Roman" panose="02020603050405020304" charset="0"/>
                <a:ea typeface="黑体" panose="02010609060101010101" pitchFamily="49" charset="-122"/>
                <a:cs typeface="Times New Roman" panose="02020603050405020304" charset="0"/>
                <a:sym typeface="+mn-ea"/>
              </a:rPr>
              <a:t>【</a:t>
            </a:r>
            <a:r>
              <a:rPr lang="zh-CN" sz="2200" dirty="0">
                <a:latin typeface="Times New Roman" panose="02020603050405020304" charset="0"/>
                <a:ea typeface="黑体" panose="02010609060101010101" pitchFamily="49" charset="-122"/>
                <a:cs typeface="Times New Roman" panose="02020603050405020304" charset="0"/>
                <a:sym typeface="+mn-ea"/>
              </a:rPr>
              <a:t>同步精练</a:t>
            </a:r>
            <a:r>
              <a:rPr sz="2200" dirty="0">
                <a:latin typeface="Times New Roman" panose="02020603050405020304" charset="0"/>
                <a:ea typeface="黑体" panose="02010609060101010101" pitchFamily="49" charset="-122"/>
                <a:cs typeface="Times New Roman" panose="02020603050405020304" charset="0"/>
                <a:sym typeface="+mn-ea"/>
              </a:rPr>
              <a:t>】</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47" name="文本框 46">
            <a:hlinkClick r:id="rId6" action="ppaction://hlinksldjump"/>
          </p:cNvPr>
          <p:cNvSpPr txBox="1"/>
          <p:nvPr>
            <p:custDataLst>
              <p:tags r:id="rId7"/>
            </p:custDataLst>
          </p:nvPr>
        </p:nvSpPr>
        <p:spPr>
          <a:xfrm>
            <a:off x="1888490" y="833755"/>
            <a:ext cx="1215390" cy="300355"/>
          </a:xfrm>
          <a:prstGeom prst="rect">
            <a:avLst/>
          </a:prstGeom>
          <a:noFill/>
        </p:spPr>
        <p:txBody>
          <a:bodyPr wrap="square" rtlCol="0">
            <a:no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48" name="文本框 47">
            <a:hlinkClick r:id="rId6" action="ppaction://hlinksldjump"/>
          </p:cNvPr>
          <p:cNvSpPr txBox="1"/>
          <p:nvPr>
            <p:custDataLst>
              <p:tags r:id="rId8"/>
            </p:custDataLst>
          </p:nvPr>
        </p:nvSpPr>
        <p:spPr>
          <a:xfrm>
            <a:off x="3195955" y="811530"/>
            <a:ext cx="326390" cy="38989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9" name="文本框 58">
            <a:hlinkClick r:id="rId9" action="ppaction://hlinksldjump"/>
          </p:cNvPr>
          <p:cNvSpPr txBox="1"/>
          <p:nvPr>
            <p:custDataLst>
              <p:tags r:id="rId10"/>
            </p:custDataLst>
          </p:nvPr>
        </p:nvSpPr>
        <p:spPr>
          <a:xfrm>
            <a:off x="3614420"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0" name="文本框 59">
            <a:hlinkClick r:id="rId11" action="ppaction://hlinksldjump"/>
          </p:cNvPr>
          <p:cNvSpPr txBox="1"/>
          <p:nvPr>
            <p:custDataLst>
              <p:tags r:id="rId12"/>
            </p:custDataLst>
          </p:nvPr>
        </p:nvSpPr>
        <p:spPr>
          <a:xfrm>
            <a:off x="4032885"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1" name="文本框 60">
            <a:hlinkClick r:id="rId13" action="ppaction://hlinksldjump"/>
          </p:cNvPr>
          <p:cNvSpPr txBox="1"/>
          <p:nvPr>
            <p:custDataLst>
              <p:tags r:id="rId14"/>
            </p:custDataLst>
          </p:nvPr>
        </p:nvSpPr>
        <p:spPr>
          <a:xfrm>
            <a:off x="4451350" y="822325"/>
            <a:ext cx="334645"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2" name="文本框 61">
            <a:hlinkClick r:id="rId15" action="ppaction://hlinksldjump"/>
          </p:cNvPr>
          <p:cNvSpPr txBox="1"/>
          <p:nvPr>
            <p:custDataLst>
              <p:tags r:id="rId16"/>
            </p:custDataLst>
          </p:nvPr>
        </p:nvSpPr>
        <p:spPr>
          <a:xfrm>
            <a:off x="4878070"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3" name="文本框 62">
            <a:hlinkClick r:id="rId17" action="ppaction://hlinksldjump"/>
          </p:cNvPr>
          <p:cNvSpPr txBox="1"/>
          <p:nvPr>
            <p:custDataLst>
              <p:tags r:id="rId18"/>
            </p:custDataLst>
          </p:nvPr>
        </p:nvSpPr>
        <p:spPr>
          <a:xfrm>
            <a:off x="5296535" y="819785"/>
            <a:ext cx="316865" cy="37338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4" name="文本框 63">
            <a:hlinkClick r:id="rId19" action="ppaction://hlinksldjump"/>
          </p:cNvPr>
          <p:cNvSpPr txBox="1"/>
          <p:nvPr>
            <p:custDataLst>
              <p:tags r:id="rId20"/>
            </p:custDataLst>
          </p:nvPr>
        </p:nvSpPr>
        <p:spPr>
          <a:xfrm>
            <a:off x="5705475" y="832803"/>
            <a:ext cx="317500" cy="347345"/>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5" name="文本框 64">
            <a:hlinkClick r:id="rId21" action="ppaction://hlinksldjump"/>
          </p:cNvPr>
          <p:cNvSpPr txBox="1"/>
          <p:nvPr>
            <p:custDataLst>
              <p:tags r:id="rId22"/>
            </p:custDataLst>
          </p:nvPr>
        </p:nvSpPr>
        <p:spPr>
          <a:xfrm>
            <a:off x="6115050" y="82232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6" name="文本框 65">
            <a:hlinkClick r:id="rId23" action="ppaction://hlinksldjump"/>
          </p:cNvPr>
          <p:cNvSpPr txBox="1"/>
          <p:nvPr>
            <p:custDataLst>
              <p:tags r:id="rId24"/>
            </p:custDataLst>
          </p:nvPr>
        </p:nvSpPr>
        <p:spPr>
          <a:xfrm>
            <a:off x="6533515" y="82232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7" name="文本框 66">
            <a:hlinkClick r:id="rId25" action="ppaction://hlinksldjump"/>
          </p:cNvPr>
          <p:cNvSpPr txBox="1"/>
          <p:nvPr>
            <p:custDataLst>
              <p:tags r:id="rId26"/>
            </p:custDataLst>
          </p:nvPr>
        </p:nvSpPr>
        <p:spPr>
          <a:xfrm>
            <a:off x="7459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8" name="文本框 67">
            <a:hlinkClick r:id="rId27" action="ppaction://hlinksldjump"/>
          </p:cNvPr>
          <p:cNvSpPr txBox="1"/>
          <p:nvPr>
            <p:custDataLst>
              <p:tags r:id="rId28"/>
            </p:custDataLst>
          </p:nvPr>
        </p:nvSpPr>
        <p:spPr>
          <a:xfrm>
            <a:off x="7967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12</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9" name="文本框 68">
            <a:hlinkClick r:id="rId29" action="ppaction://hlinksldjump"/>
          </p:cNvPr>
          <p:cNvSpPr txBox="1"/>
          <p:nvPr>
            <p:custDataLst>
              <p:tags r:id="rId30"/>
            </p:custDataLst>
          </p:nvPr>
        </p:nvSpPr>
        <p:spPr>
          <a:xfrm>
            <a:off x="8475980" y="811213"/>
            <a:ext cx="415925"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13</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70" name="文本框 69">
            <a:hlinkClick r:id="rId31" action="ppaction://hlinksldjump"/>
          </p:cNvPr>
          <p:cNvSpPr txBox="1"/>
          <p:nvPr>
            <p:custDataLst>
              <p:tags r:id="rId32"/>
            </p:custDataLst>
          </p:nvPr>
        </p:nvSpPr>
        <p:spPr>
          <a:xfrm>
            <a:off x="200088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14</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1" name="文本框 70">
            <a:hlinkClick r:id="rId33" action="ppaction://hlinksldjump"/>
          </p:cNvPr>
          <p:cNvSpPr txBox="1"/>
          <p:nvPr>
            <p:custDataLst>
              <p:tags r:id="rId34"/>
            </p:custDataLst>
          </p:nvPr>
        </p:nvSpPr>
        <p:spPr>
          <a:xfrm>
            <a:off x="243967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15</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2" name="文本框 71">
            <a:hlinkClick r:id="rId35" action="ppaction://hlinksldjump"/>
          </p:cNvPr>
          <p:cNvSpPr txBox="1"/>
          <p:nvPr>
            <p:custDataLst>
              <p:tags r:id="rId36"/>
            </p:custDataLst>
          </p:nvPr>
        </p:nvSpPr>
        <p:spPr>
          <a:xfrm>
            <a:off x="287845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3" name="文本框 72">
            <a:hlinkClick r:id="rId37" action="ppaction://hlinksldjump"/>
          </p:cNvPr>
          <p:cNvSpPr txBox="1"/>
          <p:nvPr>
            <p:custDataLst>
              <p:tags r:id="rId38"/>
            </p:custDataLst>
          </p:nvPr>
        </p:nvSpPr>
        <p:spPr>
          <a:xfrm>
            <a:off x="331724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4" name="文本框 73">
            <a:hlinkClick r:id="rId39" action="ppaction://hlinksldjump"/>
          </p:cNvPr>
          <p:cNvSpPr txBox="1"/>
          <p:nvPr>
            <p:custDataLst>
              <p:tags r:id="rId40"/>
            </p:custDataLst>
          </p:nvPr>
        </p:nvSpPr>
        <p:spPr>
          <a:xfrm>
            <a:off x="375602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5" name="文本框 74">
            <a:hlinkClick r:id="rId41" action="ppaction://hlinksldjump"/>
          </p:cNvPr>
          <p:cNvSpPr txBox="1"/>
          <p:nvPr>
            <p:custDataLst>
              <p:tags r:id="rId42"/>
            </p:custDataLst>
          </p:nvPr>
        </p:nvSpPr>
        <p:spPr>
          <a:xfrm>
            <a:off x="419481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6" name="文本框 75">
            <a:hlinkClick r:id="rId43" action="ppaction://hlinksldjump"/>
          </p:cNvPr>
          <p:cNvSpPr txBox="1"/>
          <p:nvPr>
            <p:custDataLst>
              <p:tags r:id="rId44"/>
            </p:custDataLst>
          </p:nvPr>
        </p:nvSpPr>
        <p:spPr>
          <a:xfrm>
            <a:off x="6951980" y="822325"/>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7" name="文本框 76">
            <a:hlinkClick r:id="rId45" action="ppaction://hlinksldjump"/>
          </p:cNvPr>
          <p:cNvSpPr txBox="1"/>
          <p:nvPr>
            <p:custDataLst>
              <p:tags r:id="rId46"/>
            </p:custDataLst>
          </p:nvPr>
        </p:nvSpPr>
        <p:spPr>
          <a:xfrm>
            <a:off x="463359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8" name="文本框 77">
            <a:hlinkClick r:id="rId47" action="ppaction://hlinksldjump"/>
          </p:cNvPr>
          <p:cNvSpPr txBox="1"/>
          <p:nvPr>
            <p:custDataLst>
              <p:tags r:id="rId48"/>
            </p:custDataLst>
          </p:nvPr>
        </p:nvSpPr>
        <p:spPr>
          <a:xfrm>
            <a:off x="5072380" y="1212850"/>
            <a:ext cx="1215390" cy="300355"/>
          </a:xfrm>
          <a:prstGeom prst="rect">
            <a:avLst/>
          </a:prstGeom>
          <a:noFill/>
        </p:spPr>
        <p:txBody>
          <a:bodyPr wrap="square" rtlCol="0">
            <a:noAutofit/>
          </a:bodyPr>
          <a:p>
            <a:pPr algn="l"/>
            <a:r>
              <a:rPr lang="zh-CN" altLang="en-US" b="1" dirty="0">
                <a:solidFill>
                  <a:srgbClr val="808080"/>
                </a:solidFill>
                <a:latin typeface="黑体" panose="02010609060101010101" pitchFamily="49" charset="-122"/>
                <a:ea typeface="黑体" panose="02010609060101010101" pitchFamily="49" charset="-122"/>
              </a:rPr>
              <a:t>句型转换</a:t>
            </a:r>
            <a:endParaRPr lang="zh-CN" altLang="en-US" b="1" dirty="0">
              <a:solidFill>
                <a:srgbClr val="808080"/>
              </a:solidFill>
              <a:latin typeface="黑体" panose="02010609060101010101" pitchFamily="49" charset="-122"/>
              <a:ea typeface="黑体" panose="02010609060101010101" pitchFamily="49" charset="-122"/>
            </a:endParaRPr>
          </a:p>
        </p:txBody>
      </p:sp>
      <p:sp>
        <p:nvSpPr>
          <p:cNvPr id="79" name="文本框 78">
            <a:hlinkClick r:id="rId47" action="ppaction://hlinksldjump"/>
          </p:cNvPr>
          <p:cNvSpPr txBox="1"/>
          <p:nvPr>
            <p:custDataLst>
              <p:tags r:id="rId49"/>
            </p:custDataLst>
          </p:nvPr>
        </p:nvSpPr>
        <p:spPr>
          <a:xfrm>
            <a:off x="6310630" y="1190625"/>
            <a:ext cx="477520" cy="38989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21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80" name="文本框 79">
            <a:hlinkClick r:id="rId50" action="ppaction://hlinksldjump"/>
          </p:cNvPr>
          <p:cNvSpPr txBox="1"/>
          <p:nvPr>
            <p:custDataLst>
              <p:tags r:id="rId51"/>
            </p:custDataLst>
          </p:nvPr>
        </p:nvSpPr>
        <p:spPr>
          <a:xfrm>
            <a:off x="6811010" y="1201420"/>
            <a:ext cx="4775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1" name="文本框 80">
            <a:hlinkClick r:id="rId52" action="ppaction://hlinksldjump"/>
          </p:cNvPr>
          <p:cNvSpPr txBox="1"/>
          <p:nvPr>
            <p:custDataLst>
              <p:tags r:id="rId53"/>
            </p:custDataLst>
          </p:nvPr>
        </p:nvSpPr>
        <p:spPr>
          <a:xfrm>
            <a:off x="7311390" y="1201420"/>
            <a:ext cx="4775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2" name="文本框 81">
            <a:hlinkClick r:id="rId54" action="ppaction://hlinksldjump"/>
          </p:cNvPr>
          <p:cNvSpPr txBox="1"/>
          <p:nvPr>
            <p:custDataLst>
              <p:tags r:id="rId55"/>
            </p:custDataLst>
          </p:nvPr>
        </p:nvSpPr>
        <p:spPr>
          <a:xfrm>
            <a:off x="7811770" y="1201420"/>
            <a:ext cx="4902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3" name="文本框 82">
            <a:hlinkClick r:id="rId56" action="ppaction://hlinksldjump"/>
          </p:cNvPr>
          <p:cNvSpPr txBox="1"/>
          <p:nvPr>
            <p:custDataLst>
              <p:tags r:id="rId57"/>
            </p:custDataLst>
          </p:nvPr>
        </p:nvSpPr>
        <p:spPr>
          <a:xfrm>
            <a:off x="8324850" y="1201420"/>
            <a:ext cx="47752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25</a:t>
            </a:r>
            <a:endParaRPr lang="en-US" altLang="zh-CN" b="1" dirty="0">
              <a:solidFill>
                <a:srgbClr val="808080"/>
              </a:solidFill>
              <a:latin typeface="黑体" panose="02010609060101010101" pitchFamily="49" charset="-122"/>
              <a:ea typeface="黑体" panose="02010609060101010101" pitchFamily="49" charset="-122"/>
            </a:endParaRPr>
          </a:p>
        </p:txBody>
      </p:sp>
    </p:spTree>
    <p:custDataLst>
      <p:tags r:id="rId58"/>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animBg="1"/>
      <p:bldP spid="14" grpId="1" animBg="1"/>
      <p:bldP spid="5" grpId="0"/>
      <p:bldP spid="5" grpId="1"/>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文本框 8"/>
          <p:cNvSpPr txBox="1">
            <a:spLocks noChangeArrowheads="1"/>
          </p:cNvSpPr>
          <p:nvPr>
            <p:custDataLst>
              <p:tags r:id="rId1"/>
            </p:custDataLst>
          </p:nvPr>
        </p:nvSpPr>
        <p:spPr bwMode="auto">
          <a:xfrm>
            <a:off x="841375" y="3675380"/>
            <a:ext cx="7908290" cy="88011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dirty="0">
                <a:solidFill>
                  <a:srgbClr val="FF0000"/>
                </a:solidFill>
                <a:latin typeface="Times New Roman" panose="02020603050405020304" charset="0"/>
                <a:ea typeface="黑体" panose="02010609060101010101" pitchFamily="49" charset="-122"/>
                <a:cs typeface="Times New Roman" panose="02020603050405020304" charset="0"/>
              </a:rPr>
              <a:t>句意：“在重庆七月很热，但是八月更热。”even用在比较级前表示程度。</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10" name="文本框 1"/>
          <p:cNvSpPr txBox="1">
            <a:spLocks noChangeArrowheads="1"/>
          </p:cNvSpPr>
          <p:nvPr>
            <p:custDataLst>
              <p:tags r:id="rId2"/>
            </p:custDataLst>
          </p:nvPr>
        </p:nvSpPr>
        <p:spPr bwMode="auto">
          <a:xfrm>
            <a:off x="628650" y="1736725"/>
            <a:ext cx="8298180" cy="1791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cs typeface="Times New Roman" panose="02020603050405020304" charset="0"/>
                <a:sym typeface="+mn-ea"/>
              </a:rPr>
              <a:t>(　　)14. In Chongqing, it is ________ in July, but it is even ________ in August.</a:t>
            </a:r>
            <a:endParaRPr sz="2200" dirty="0">
              <a:latin typeface="Times New Roman" panose="02020603050405020304" charset="0"/>
              <a:cs typeface="Times New Roman" panose="02020603050405020304" charset="0"/>
              <a:sym typeface="+mn-ea"/>
            </a:endParaRPr>
          </a:p>
          <a:p>
            <a:pPr indent="0" fontAlgn="auto">
              <a:lnSpc>
                <a:spcPct val="130000"/>
              </a:lnSpc>
            </a:pP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A. hotter; hottest    </a:t>
            </a: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B. hot; hot</a:t>
            </a:r>
            <a:endParaRPr sz="2200" dirty="0">
              <a:latin typeface="Times New Roman" panose="02020603050405020304" charset="0"/>
              <a:cs typeface="Times New Roman" panose="02020603050405020304" charset="0"/>
              <a:sym typeface="+mn-ea"/>
            </a:endParaRPr>
          </a:p>
          <a:p>
            <a:pPr indent="0" fontAlgn="auto">
              <a:lnSpc>
                <a:spcPct val="130000"/>
              </a:lnSpc>
            </a:pP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C. hotter; hot    </a:t>
            </a: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D. hot; hotter</a:t>
            </a:r>
            <a:endParaRPr sz="2200" dirty="0">
              <a:latin typeface="Times New Roman" panose="02020603050405020304" charset="0"/>
              <a:cs typeface="Times New Roman" panose="02020603050405020304" charset="0"/>
              <a:sym typeface="+mn-ea"/>
            </a:endParaRPr>
          </a:p>
        </p:txBody>
      </p:sp>
      <p:sp>
        <p:nvSpPr>
          <p:cNvPr id="11" name="文本框 10"/>
          <p:cNvSpPr txBox="1"/>
          <p:nvPr>
            <p:custDataLst>
              <p:tags r:id="rId3"/>
            </p:custDataLst>
          </p:nvPr>
        </p:nvSpPr>
        <p:spPr>
          <a:xfrm>
            <a:off x="908685" y="1842135"/>
            <a:ext cx="471170" cy="490220"/>
          </a:xfrm>
          <a:prstGeom prst="rect">
            <a:avLst/>
          </a:prstGeom>
          <a:noFill/>
        </p:spPr>
        <p:txBody>
          <a:bodyPr wrap="square" rtlCol="0">
            <a:noAutofit/>
          </a:bodyPr>
          <a:p>
            <a:pPr algn="l">
              <a:buClrTx/>
              <a:buSzTx/>
              <a:buFontTx/>
            </a:pPr>
            <a:r>
              <a:rPr lang="en-US" altLang="zh-CN" sz="2200" dirty="0">
                <a:solidFill>
                  <a:srgbClr val="FF0000"/>
                </a:solidFill>
                <a:latin typeface="Times New Roman" panose="02020603050405020304" charset="0"/>
                <a:cs typeface="Times New Roman" panose="02020603050405020304" charset="0"/>
              </a:rPr>
              <a:t>D</a:t>
            </a:r>
            <a:endParaRPr lang="en-US" altLang="zh-CN" sz="2200" dirty="0">
              <a:solidFill>
                <a:srgbClr val="FF0000"/>
              </a:solidFill>
              <a:latin typeface="Times New Roman" panose="02020603050405020304" charset="0"/>
              <a:cs typeface="Times New Roman" panose="02020603050405020304" charset="0"/>
            </a:endParaRPr>
          </a:p>
        </p:txBody>
      </p:sp>
      <p:sp>
        <p:nvSpPr>
          <p:cNvPr id="2" name="灯片编号占位符 1"/>
          <p:cNvSpPr>
            <a:spLocks noGrp="1"/>
          </p:cNvSpPr>
          <p:nvPr>
            <p:custDataLst>
              <p:tags r:id="rId4"/>
            </p:custDataLst>
          </p:nvPr>
        </p:nvSpPr>
        <p:spPr>
          <a:xfrm>
            <a:off x="7289800" y="4759960"/>
            <a:ext cx="1854200" cy="273685"/>
          </a:xfrm>
          <a:prstGeom prst="rect">
            <a:avLst/>
          </a:prstGeom>
        </p:spPr>
        <p:txBody>
          <a:bodyPr vert="horz" lIns="91440" tIns="45720" rIns="91440" bIns="45720" rtlCol="0" anchor="ctr"/>
          <a:lstStyle>
            <a:defPPr>
              <a:defRPr lang="en-US"/>
            </a:defPPr>
            <a:lvl1pPr marL="0" algn="r" defTabSz="685800" rtl="0" eaLnBrk="1" latinLnBrk="0" hangingPunct="1">
              <a:defRPr sz="1600" kern="1200">
                <a:solidFill>
                  <a:schemeClr val="tx1"/>
                </a:solidFill>
                <a:latin typeface="华文行楷" panose="02010800040101010101" pitchFamily="2" charset="-122"/>
                <a:ea typeface="华文行楷" panose="02010800040101010101" pitchFamily="2" charset="-122"/>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a:lstStyle>
          <a:p>
            <a:r>
              <a:rPr lang="zh-CN" altLang="en-US"/>
              <a:t>第</a:t>
            </a:r>
            <a:fld id="{24130960-09FD-428B-996F-A983EEEB0784}" type="slidenum">
              <a:rPr lang="zh-CN" altLang="en-US" smtClean="0"/>
            </a:fld>
            <a:r>
              <a:rPr lang="zh-CN" altLang="en-US"/>
              <a:t>页，共116页</a:t>
            </a:r>
            <a:endParaRPr lang="zh-CN" altLang="en-US" dirty="0"/>
          </a:p>
        </p:txBody>
      </p:sp>
      <p:sp>
        <p:nvSpPr>
          <p:cNvPr id="46" name="文本框 45"/>
          <p:cNvSpPr txBox="1"/>
          <p:nvPr>
            <p:custDataLst>
              <p:tags r:id="rId5"/>
            </p:custDataLst>
          </p:nvPr>
        </p:nvSpPr>
        <p:spPr>
          <a:xfrm>
            <a:off x="200660" y="813435"/>
            <a:ext cx="1624330" cy="405130"/>
          </a:xfrm>
          <a:prstGeom prst="rect">
            <a:avLst/>
          </a:prstGeom>
          <a:noFill/>
        </p:spPr>
        <p:txBody>
          <a:bodyPr wrap="square" rtlCol="0">
            <a:noAutofit/>
          </a:bodyPr>
          <a:p>
            <a:r>
              <a:rPr sz="2200" dirty="0">
                <a:latin typeface="Times New Roman" panose="02020603050405020304" charset="0"/>
                <a:ea typeface="黑体" panose="02010609060101010101" pitchFamily="49" charset="-122"/>
                <a:cs typeface="Times New Roman" panose="02020603050405020304" charset="0"/>
                <a:sym typeface="+mn-ea"/>
              </a:rPr>
              <a:t>【</a:t>
            </a:r>
            <a:r>
              <a:rPr lang="zh-CN" sz="2200" dirty="0">
                <a:latin typeface="Times New Roman" panose="02020603050405020304" charset="0"/>
                <a:ea typeface="黑体" panose="02010609060101010101" pitchFamily="49" charset="-122"/>
                <a:cs typeface="Times New Roman" panose="02020603050405020304" charset="0"/>
                <a:sym typeface="+mn-ea"/>
              </a:rPr>
              <a:t>同步精练</a:t>
            </a:r>
            <a:r>
              <a:rPr sz="2200" dirty="0">
                <a:latin typeface="Times New Roman" panose="02020603050405020304" charset="0"/>
                <a:ea typeface="黑体" panose="02010609060101010101" pitchFamily="49" charset="-122"/>
                <a:cs typeface="Times New Roman" panose="02020603050405020304" charset="0"/>
                <a:sym typeface="+mn-ea"/>
              </a:rPr>
              <a:t>】</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47" name="文本框 46">
            <a:hlinkClick r:id="rId6" action="ppaction://hlinksldjump"/>
          </p:cNvPr>
          <p:cNvSpPr txBox="1"/>
          <p:nvPr>
            <p:custDataLst>
              <p:tags r:id="rId7"/>
            </p:custDataLst>
          </p:nvPr>
        </p:nvSpPr>
        <p:spPr>
          <a:xfrm>
            <a:off x="1888490" y="833755"/>
            <a:ext cx="1215390" cy="300355"/>
          </a:xfrm>
          <a:prstGeom prst="rect">
            <a:avLst/>
          </a:prstGeom>
          <a:noFill/>
        </p:spPr>
        <p:txBody>
          <a:bodyPr wrap="square" rtlCol="0">
            <a:no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48" name="文本框 47">
            <a:hlinkClick r:id="rId6" action="ppaction://hlinksldjump"/>
          </p:cNvPr>
          <p:cNvSpPr txBox="1"/>
          <p:nvPr>
            <p:custDataLst>
              <p:tags r:id="rId8"/>
            </p:custDataLst>
          </p:nvPr>
        </p:nvSpPr>
        <p:spPr>
          <a:xfrm>
            <a:off x="3195955" y="811530"/>
            <a:ext cx="326390" cy="38989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9" name="文本框 58">
            <a:hlinkClick r:id="rId9" action="ppaction://hlinksldjump"/>
          </p:cNvPr>
          <p:cNvSpPr txBox="1"/>
          <p:nvPr>
            <p:custDataLst>
              <p:tags r:id="rId10"/>
            </p:custDataLst>
          </p:nvPr>
        </p:nvSpPr>
        <p:spPr>
          <a:xfrm>
            <a:off x="3614420"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0" name="文本框 59">
            <a:hlinkClick r:id="rId11" action="ppaction://hlinksldjump"/>
          </p:cNvPr>
          <p:cNvSpPr txBox="1"/>
          <p:nvPr>
            <p:custDataLst>
              <p:tags r:id="rId12"/>
            </p:custDataLst>
          </p:nvPr>
        </p:nvSpPr>
        <p:spPr>
          <a:xfrm>
            <a:off x="4032885"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1" name="文本框 60">
            <a:hlinkClick r:id="rId13" action="ppaction://hlinksldjump"/>
          </p:cNvPr>
          <p:cNvSpPr txBox="1"/>
          <p:nvPr>
            <p:custDataLst>
              <p:tags r:id="rId14"/>
            </p:custDataLst>
          </p:nvPr>
        </p:nvSpPr>
        <p:spPr>
          <a:xfrm>
            <a:off x="4451350" y="822325"/>
            <a:ext cx="334645"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2" name="文本框 61">
            <a:hlinkClick r:id="rId15" action="ppaction://hlinksldjump"/>
          </p:cNvPr>
          <p:cNvSpPr txBox="1"/>
          <p:nvPr>
            <p:custDataLst>
              <p:tags r:id="rId16"/>
            </p:custDataLst>
          </p:nvPr>
        </p:nvSpPr>
        <p:spPr>
          <a:xfrm>
            <a:off x="4878070"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3" name="文本框 62">
            <a:hlinkClick r:id="rId17" action="ppaction://hlinksldjump"/>
          </p:cNvPr>
          <p:cNvSpPr txBox="1"/>
          <p:nvPr>
            <p:custDataLst>
              <p:tags r:id="rId18"/>
            </p:custDataLst>
          </p:nvPr>
        </p:nvSpPr>
        <p:spPr>
          <a:xfrm>
            <a:off x="5296535" y="819785"/>
            <a:ext cx="316865" cy="37338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4" name="文本框 63">
            <a:hlinkClick r:id="rId19" action="ppaction://hlinksldjump"/>
          </p:cNvPr>
          <p:cNvSpPr txBox="1"/>
          <p:nvPr>
            <p:custDataLst>
              <p:tags r:id="rId20"/>
            </p:custDataLst>
          </p:nvPr>
        </p:nvSpPr>
        <p:spPr>
          <a:xfrm>
            <a:off x="5705475" y="832803"/>
            <a:ext cx="317500" cy="347345"/>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5" name="文本框 64">
            <a:hlinkClick r:id="rId21" action="ppaction://hlinksldjump"/>
          </p:cNvPr>
          <p:cNvSpPr txBox="1"/>
          <p:nvPr>
            <p:custDataLst>
              <p:tags r:id="rId22"/>
            </p:custDataLst>
          </p:nvPr>
        </p:nvSpPr>
        <p:spPr>
          <a:xfrm>
            <a:off x="6115050" y="82232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6" name="文本框 65">
            <a:hlinkClick r:id="rId23" action="ppaction://hlinksldjump"/>
          </p:cNvPr>
          <p:cNvSpPr txBox="1"/>
          <p:nvPr>
            <p:custDataLst>
              <p:tags r:id="rId24"/>
            </p:custDataLst>
          </p:nvPr>
        </p:nvSpPr>
        <p:spPr>
          <a:xfrm>
            <a:off x="6533515" y="82232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7" name="文本框 66">
            <a:hlinkClick r:id="rId25" action="ppaction://hlinksldjump"/>
          </p:cNvPr>
          <p:cNvSpPr txBox="1"/>
          <p:nvPr>
            <p:custDataLst>
              <p:tags r:id="rId26"/>
            </p:custDataLst>
          </p:nvPr>
        </p:nvSpPr>
        <p:spPr>
          <a:xfrm>
            <a:off x="7459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8" name="文本框 67">
            <a:hlinkClick r:id="rId27" action="ppaction://hlinksldjump"/>
          </p:cNvPr>
          <p:cNvSpPr txBox="1"/>
          <p:nvPr>
            <p:custDataLst>
              <p:tags r:id="rId28"/>
            </p:custDataLst>
          </p:nvPr>
        </p:nvSpPr>
        <p:spPr>
          <a:xfrm>
            <a:off x="7967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12</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9" name="文本框 68">
            <a:hlinkClick r:id="rId29" action="ppaction://hlinksldjump"/>
          </p:cNvPr>
          <p:cNvSpPr txBox="1"/>
          <p:nvPr>
            <p:custDataLst>
              <p:tags r:id="rId30"/>
            </p:custDataLst>
          </p:nvPr>
        </p:nvSpPr>
        <p:spPr>
          <a:xfrm>
            <a:off x="8475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13</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0" name="文本框 69">
            <a:hlinkClick r:id="rId31" action="ppaction://hlinksldjump"/>
          </p:cNvPr>
          <p:cNvSpPr txBox="1"/>
          <p:nvPr>
            <p:custDataLst>
              <p:tags r:id="rId32"/>
            </p:custDataLst>
          </p:nvPr>
        </p:nvSpPr>
        <p:spPr>
          <a:xfrm>
            <a:off x="2000885" y="1218248"/>
            <a:ext cx="415925"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14</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71" name="文本框 70">
            <a:hlinkClick r:id="rId33" action="ppaction://hlinksldjump"/>
          </p:cNvPr>
          <p:cNvSpPr txBox="1"/>
          <p:nvPr>
            <p:custDataLst>
              <p:tags r:id="rId34"/>
            </p:custDataLst>
          </p:nvPr>
        </p:nvSpPr>
        <p:spPr>
          <a:xfrm>
            <a:off x="243967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15</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2" name="文本框 71">
            <a:hlinkClick r:id="rId35" action="ppaction://hlinksldjump"/>
          </p:cNvPr>
          <p:cNvSpPr txBox="1"/>
          <p:nvPr>
            <p:custDataLst>
              <p:tags r:id="rId36"/>
            </p:custDataLst>
          </p:nvPr>
        </p:nvSpPr>
        <p:spPr>
          <a:xfrm>
            <a:off x="287845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3" name="文本框 72">
            <a:hlinkClick r:id="rId37" action="ppaction://hlinksldjump"/>
          </p:cNvPr>
          <p:cNvSpPr txBox="1"/>
          <p:nvPr>
            <p:custDataLst>
              <p:tags r:id="rId38"/>
            </p:custDataLst>
          </p:nvPr>
        </p:nvSpPr>
        <p:spPr>
          <a:xfrm>
            <a:off x="331724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4" name="文本框 73">
            <a:hlinkClick r:id="rId39" action="ppaction://hlinksldjump"/>
          </p:cNvPr>
          <p:cNvSpPr txBox="1"/>
          <p:nvPr>
            <p:custDataLst>
              <p:tags r:id="rId40"/>
            </p:custDataLst>
          </p:nvPr>
        </p:nvSpPr>
        <p:spPr>
          <a:xfrm>
            <a:off x="375602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5" name="文本框 74">
            <a:hlinkClick r:id="rId41" action="ppaction://hlinksldjump"/>
          </p:cNvPr>
          <p:cNvSpPr txBox="1"/>
          <p:nvPr>
            <p:custDataLst>
              <p:tags r:id="rId42"/>
            </p:custDataLst>
          </p:nvPr>
        </p:nvSpPr>
        <p:spPr>
          <a:xfrm>
            <a:off x="419481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6" name="文本框 75">
            <a:hlinkClick r:id="rId43" action="ppaction://hlinksldjump"/>
          </p:cNvPr>
          <p:cNvSpPr txBox="1"/>
          <p:nvPr>
            <p:custDataLst>
              <p:tags r:id="rId44"/>
            </p:custDataLst>
          </p:nvPr>
        </p:nvSpPr>
        <p:spPr>
          <a:xfrm>
            <a:off x="6951980" y="822325"/>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7" name="文本框 76">
            <a:hlinkClick r:id="rId45" action="ppaction://hlinksldjump"/>
          </p:cNvPr>
          <p:cNvSpPr txBox="1"/>
          <p:nvPr>
            <p:custDataLst>
              <p:tags r:id="rId46"/>
            </p:custDataLst>
          </p:nvPr>
        </p:nvSpPr>
        <p:spPr>
          <a:xfrm>
            <a:off x="463359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8" name="文本框 77">
            <a:hlinkClick r:id="rId47" action="ppaction://hlinksldjump"/>
          </p:cNvPr>
          <p:cNvSpPr txBox="1"/>
          <p:nvPr>
            <p:custDataLst>
              <p:tags r:id="rId48"/>
            </p:custDataLst>
          </p:nvPr>
        </p:nvSpPr>
        <p:spPr>
          <a:xfrm>
            <a:off x="5072380" y="1212850"/>
            <a:ext cx="1215390" cy="300355"/>
          </a:xfrm>
          <a:prstGeom prst="rect">
            <a:avLst/>
          </a:prstGeom>
          <a:noFill/>
        </p:spPr>
        <p:txBody>
          <a:bodyPr wrap="square" rtlCol="0">
            <a:noAutofit/>
          </a:bodyPr>
          <a:p>
            <a:pPr algn="l"/>
            <a:r>
              <a:rPr lang="zh-CN" altLang="en-US" b="1" dirty="0">
                <a:solidFill>
                  <a:srgbClr val="808080"/>
                </a:solidFill>
                <a:latin typeface="黑体" panose="02010609060101010101" pitchFamily="49" charset="-122"/>
                <a:ea typeface="黑体" panose="02010609060101010101" pitchFamily="49" charset="-122"/>
              </a:rPr>
              <a:t>句型转换</a:t>
            </a:r>
            <a:endParaRPr lang="zh-CN" altLang="en-US" b="1" dirty="0">
              <a:solidFill>
                <a:srgbClr val="808080"/>
              </a:solidFill>
              <a:latin typeface="黑体" panose="02010609060101010101" pitchFamily="49" charset="-122"/>
              <a:ea typeface="黑体" panose="02010609060101010101" pitchFamily="49" charset="-122"/>
            </a:endParaRPr>
          </a:p>
        </p:txBody>
      </p:sp>
      <p:sp>
        <p:nvSpPr>
          <p:cNvPr id="79" name="文本框 78">
            <a:hlinkClick r:id="rId47" action="ppaction://hlinksldjump"/>
          </p:cNvPr>
          <p:cNvSpPr txBox="1"/>
          <p:nvPr>
            <p:custDataLst>
              <p:tags r:id="rId49"/>
            </p:custDataLst>
          </p:nvPr>
        </p:nvSpPr>
        <p:spPr>
          <a:xfrm>
            <a:off x="6310630" y="1190625"/>
            <a:ext cx="477520" cy="38989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21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80" name="文本框 79">
            <a:hlinkClick r:id="rId50" action="ppaction://hlinksldjump"/>
          </p:cNvPr>
          <p:cNvSpPr txBox="1"/>
          <p:nvPr>
            <p:custDataLst>
              <p:tags r:id="rId51"/>
            </p:custDataLst>
          </p:nvPr>
        </p:nvSpPr>
        <p:spPr>
          <a:xfrm>
            <a:off x="6811010" y="1201420"/>
            <a:ext cx="4775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1" name="文本框 80">
            <a:hlinkClick r:id="rId52" action="ppaction://hlinksldjump"/>
          </p:cNvPr>
          <p:cNvSpPr txBox="1"/>
          <p:nvPr>
            <p:custDataLst>
              <p:tags r:id="rId53"/>
            </p:custDataLst>
          </p:nvPr>
        </p:nvSpPr>
        <p:spPr>
          <a:xfrm>
            <a:off x="7311390" y="1201420"/>
            <a:ext cx="4775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2" name="文本框 81">
            <a:hlinkClick r:id="rId54" action="ppaction://hlinksldjump"/>
          </p:cNvPr>
          <p:cNvSpPr txBox="1"/>
          <p:nvPr>
            <p:custDataLst>
              <p:tags r:id="rId55"/>
            </p:custDataLst>
          </p:nvPr>
        </p:nvSpPr>
        <p:spPr>
          <a:xfrm>
            <a:off x="7811770" y="1201420"/>
            <a:ext cx="4902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3" name="文本框 82">
            <a:hlinkClick r:id="rId56" action="ppaction://hlinksldjump"/>
          </p:cNvPr>
          <p:cNvSpPr txBox="1"/>
          <p:nvPr>
            <p:custDataLst>
              <p:tags r:id="rId57"/>
            </p:custDataLst>
          </p:nvPr>
        </p:nvSpPr>
        <p:spPr>
          <a:xfrm>
            <a:off x="8324850" y="1201420"/>
            <a:ext cx="47752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25</a:t>
            </a:r>
            <a:endParaRPr lang="en-US" altLang="zh-CN" b="1" dirty="0">
              <a:solidFill>
                <a:srgbClr val="808080"/>
              </a:solidFill>
              <a:latin typeface="黑体" panose="02010609060101010101" pitchFamily="49" charset="-122"/>
              <a:ea typeface="黑体" panose="02010609060101010101" pitchFamily="49" charset="-122"/>
            </a:endParaRPr>
          </a:p>
        </p:txBody>
      </p:sp>
    </p:spTree>
    <p:custDataLst>
      <p:tags r:id="rId58"/>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linds(horizontal)">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9" grpId="1" animBg="1"/>
      <p:bldP spid="11" grpId="0"/>
      <p:bldP spid="11" grpId="1"/>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文本框 1"/>
          <p:cNvSpPr txBox="1">
            <a:spLocks noChangeArrowheads="1"/>
          </p:cNvSpPr>
          <p:nvPr>
            <p:custDataLst>
              <p:tags r:id="rId1"/>
            </p:custDataLst>
          </p:nvPr>
        </p:nvSpPr>
        <p:spPr bwMode="auto">
          <a:xfrm>
            <a:off x="808355" y="1885950"/>
            <a:ext cx="8136890" cy="951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cs typeface="Times New Roman" panose="02020603050405020304" charset="0"/>
                <a:sym typeface="+mn-ea"/>
              </a:rPr>
              <a:t>(　　)15. Li Fang comes home ________ than before this term. She doesn't have so many classes in the afternoon.</a:t>
            </a:r>
            <a:endParaRPr sz="2200" dirty="0">
              <a:latin typeface="Times New Roman" panose="02020603050405020304" charset="0"/>
              <a:cs typeface="Times New Roman" panose="02020603050405020304" charset="0"/>
              <a:sym typeface="+mn-ea"/>
            </a:endParaRPr>
          </a:p>
          <a:p>
            <a:pPr indent="0" fontAlgn="auto">
              <a:lnSpc>
                <a:spcPct val="130000"/>
              </a:lnSpc>
            </a:pP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A. early </a:t>
            </a: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 </a:t>
            </a: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B. earlier</a:t>
            </a:r>
            <a:endParaRPr sz="2200" dirty="0">
              <a:latin typeface="Times New Roman" panose="02020603050405020304" charset="0"/>
              <a:cs typeface="Times New Roman" panose="02020603050405020304" charset="0"/>
              <a:sym typeface="+mn-ea"/>
            </a:endParaRPr>
          </a:p>
          <a:p>
            <a:pPr indent="0" fontAlgn="auto">
              <a:lnSpc>
                <a:spcPct val="130000"/>
              </a:lnSpc>
            </a:pP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C. late   </a:t>
            </a: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 D. later</a:t>
            </a:r>
            <a:endParaRPr sz="2200" dirty="0">
              <a:latin typeface="Times New Roman" panose="02020603050405020304" charset="0"/>
              <a:cs typeface="Times New Roman" panose="02020603050405020304" charset="0"/>
              <a:sym typeface="+mn-ea"/>
            </a:endParaRPr>
          </a:p>
        </p:txBody>
      </p:sp>
      <p:sp>
        <p:nvSpPr>
          <p:cNvPr id="11" name="文本框 10"/>
          <p:cNvSpPr txBox="1"/>
          <p:nvPr>
            <p:custDataLst>
              <p:tags r:id="rId2"/>
            </p:custDataLst>
          </p:nvPr>
        </p:nvSpPr>
        <p:spPr>
          <a:xfrm>
            <a:off x="1113790" y="2016760"/>
            <a:ext cx="471170" cy="554990"/>
          </a:xfrm>
          <a:prstGeom prst="rect">
            <a:avLst/>
          </a:prstGeom>
          <a:noFill/>
        </p:spPr>
        <p:txBody>
          <a:bodyPr wrap="square" rtlCol="0">
            <a:noAutofit/>
          </a:bodyPr>
          <a:p>
            <a:pPr algn="l">
              <a:buClrTx/>
              <a:buSzTx/>
              <a:buFontTx/>
            </a:pPr>
            <a:r>
              <a:rPr lang="en-US" altLang="zh-CN" sz="2200" dirty="0">
                <a:solidFill>
                  <a:srgbClr val="FF0000"/>
                </a:solidFill>
                <a:latin typeface="Times New Roman" panose="02020603050405020304" charset="0"/>
                <a:cs typeface="Times New Roman" panose="02020603050405020304" charset="0"/>
              </a:rPr>
              <a:t>B</a:t>
            </a:r>
            <a:endParaRPr lang="en-US" altLang="zh-CN" sz="2200" dirty="0">
              <a:solidFill>
                <a:srgbClr val="FF0000"/>
              </a:solidFill>
              <a:latin typeface="Times New Roman" panose="02020603050405020304" charset="0"/>
              <a:cs typeface="Times New Roman" panose="02020603050405020304" charset="0"/>
            </a:endParaRPr>
          </a:p>
        </p:txBody>
      </p:sp>
      <p:sp>
        <p:nvSpPr>
          <p:cNvPr id="2" name="灯片编号占位符 1"/>
          <p:cNvSpPr>
            <a:spLocks noGrp="1"/>
          </p:cNvSpPr>
          <p:nvPr>
            <p:custDataLst>
              <p:tags r:id="rId3"/>
            </p:custDataLst>
          </p:nvPr>
        </p:nvSpPr>
        <p:spPr>
          <a:xfrm>
            <a:off x="7289800" y="4759960"/>
            <a:ext cx="1854200" cy="273685"/>
          </a:xfrm>
          <a:prstGeom prst="rect">
            <a:avLst/>
          </a:prstGeom>
        </p:spPr>
        <p:txBody>
          <a:bodyPr vert="horz" lIns="91440" tIns="45720" rIns="91440" bIns="45720" rtlCol="0" anchor="ctr"/>
          <a:lstStyle>
            <a:defPPr>
              <a:defRPr lang="en-US"/>
            </a:defPPr>
            <a:lvl1pPr marL="0" algn="r" defTabSz="685800" rtl="0" eaLnBrk="1" latinLnBrk="0" hangingPunct="1">
              <a:defRPr sz="1600" kern="1200">
                <a:solidFill>
                  <a:schemeClr val="tx1"/>
                </a:solidFill>
                <a:latin typeface="华文行楷" panose="02010800040101010101" pitchFamily="2" charset="-122"/>
                <a:ea typeface="华文行楷" panose="02010800040101010101" pitchFamily="2" charset="-122"/>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a:lstStyle>
          <a:p>
            <a:r>
              <a:rPr lang="zh-CN" altLang="en-US"/>
              <a:t>第</a:t>
            </a:r>
            <a:fld id="{24130960-09FD-428B-996F-A983EEEB0784}" type="slidenum">
              <a:rPr lang="zh-CN" altLang="en-US" smtClean="0"/>
            </a:fld>
            <a:r>
              <a:rPr lang="zh-CN" altLang="en-US"/>
              <a:t>页，共116页</a:t>
            </a:r>
            <a:endParaRPr lang="zh-CN" altLang="en-US" dirty="0"/>
          </a:p>
        </p:txBody>
      </p:sp>
      <p:sp>
        <p:nvSpPr>
          <p:cNvPr id="45" name="文本框 44"/>
          <p:cNvSpPr txBox="1"/>
          <p:nvPr>
            <p:custDataLst>
              <p:tags r:id="rId4"/>
            </p:custDataLst>
          </p:nvPr>
        </p:nvSpPr>
        <p:spPr>
          <a:xfrm>
            <a:off x="200660" y="813435"/>
            <a:ext cx="1624330" cy="405130"/>
          </a:xfrm>
          <a:prstGeom prst="rect">
            <a:avLst/>
          </a:prstGeom>
          <a:noFill/>
        </p:spPr>
        <p:txBody>
          <a:bodyPr wrap="square" rtlCol="0">
            <a:noAutofit/>
          </a:bodyPr>
          <a:p>
            <a:r>
              <a:rPr sz="2200" dirty="0">
                <a:latin typeface="Times New Roman" panose="02020603050405020304" charset="0"/>
                <a:ea typeface="黑体" panose="02010609060101010101" pitchFamily="49" charset="-122"/>
                <a:cs typeface="Times New Roman" panose="02020603050405020304" charset="0"/>
                <a:sym typeface="+mn-ea"/>
              </a:rPr>
              <a:t>【</a:t>
            </a:r>
            <a:r>
              <a:rPr lang="zh-CN" sz="2200" dirty="0">
                <a:latin typeface="Times New Roman" panose="02020603050405020304" charset="0"/>
                <a:ea typeface="黑体" panose="02010609060101010101" pitchFamily="49" charset="-122"/>
                <a:cs typeface="Times New Roman" panose="02020603050405020304" charset="0"/>
                <a:sym typeface="+mn-ea"/>
              </a:rPr>
              <a:t>同步精练</a:t>
            </a:r>
            <a:r>
              <a:rPr sz="2200" dirty="0">
                <a:latin typeface="Times New Roman" panose="02020603050405020304" charset="0"/>
                <a:ea typeface="黑体" panose="02010609060101010101" pitchFamily="49" charset="-122"/>
                <a:cs typeface="Times New Roman" panose="02020603050405020304" charset="0"/>
                <a:sym typeface="+mn-ea"/>
              </a:rPr>
              <a:t>】</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46" name="文本框 45">
            <a:hlinkClick r:id="rId5" action="ppaction://hlinksldjump"/>
          </p:cNvPr>
          <p:cNvSpPr txBox="1"/>
          <p:nvPr>
            <p:custDataLst>
              <p:tags r:id="rId6"/>
            </p:custDataLst>
          </p:nvPr>
        </p:nvSpPr>
        <p:spPr>
          <a:xfrm>
            <a:off x="1888490" y="833755"/>
            <a:ext cx="1215390" cy="300355"/>
          </a:xfrm>
          <a:prstGeom prst="rect">
            <a:avLst/>
          </a:prstGeom>
          <a:noFill/>
        </p:spPr>
        <p:txBody>
          <a:bodyPr wrap="square" rtlCol="0">
            <a:no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47" name="文本框 46">
            <a:hlinkClick r:id="rId5" action="ppaction://hlinksldjump"/>
          </p:cNvPr>
          <p:cNvSpPr txBox="1"/>
          <p:nvPr>
            <p:custDataLst>
              <p:tags r:id="rId7"/>
            </p:custDataLst>
          </p:nvPr>
        </p:nvSpPr>
        <p:spPr>
          <a:xfrm>
            <a:off x="3195955" y="811530"/>
            <a:ext cx="326390" cy="38989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48" name="文本框 47">
            <a:hlinkClick r:id="rId8" action="ppaction://hlinksldjump"/>
          </p:cNvPr>
          <p:cNvSpPr txBox="1"/>
          <p:nvPr>
            <p:custDataLst>
              <p:tags r:id="rId9"/>
            </p:custDataLst>
          </p:nvPr>
        </p:nvSpPr>
        <p:spPr>
          <a:xfrm>
            <a:off x="3614420"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59" name="文本框 58">
            <a:hlinkClick r:id="rId10" action="ppaction://hlinksldjump"/>
          </p:cNvPr>
          <p:cNvSpPr txBox="1"/>
          <p:nvPr>
            <p:custDataLst>
              <p:tags r:id="rId11"/>
            </p:custDataLst>
          </p:nvPr>
        </p:nvSpPr>
        <p:spPr>
          <a:xfrm>
            <a:off x="4032885"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0" name="文本框 59">
            <a:hlinkClick r:id="rId12" action="ppaction://hlinksldjump"/>
          </p:cNvPr>
          <p:cNvSpPr txBox="1"/>
          <p:nvPr>
            <p:custDataLst>
              <p:tags r:id="rId13"/>
            </p:custDataLst>
          </p:nvPr>
        </p:nvSpPr>
        <p:spPr>
          <a:xfrm>
            <a:off x="4451350" y="822325"/>
            <a:ext cx="334645"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1" name="文本框 60">
            <a:hlinkClick r:id="rId14" action="ppaction://hlinksldjump"/>
          </p:cNvPr>
          <p:cNvSpPr txBox="1"/>
          <p:nvPr>
            <p:custDataLst>
              <p:tags r:id="rId15"/>
            </p:custDataLst>
          </p:nvPr>
        </p:nvSpPr>
        <p:spPr>
          <a:xfrm>
            <a:off x="4878070"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2" name="文本框 61">
            <a:hlinkClick r:id="rId16" action="ppaction://hlinksldjump"/>
          </p:cNvPr>
          <p:cNvSpPr txBox="1"/>
          <p:nvPr>
            <p:custDataLst>
              <p:tags r:id="rId17"/>
            </p:custDataLst>
          </p:nvPr>
        </p:nvSpPr>
        <p:spPr>
          <a:xfrm>
            <a:off x="5296535" y="819785"/>
            <a:ext cx="316865" cy="37338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3" name="文本框 62">
            <a:hlinkClick r:id="rId18" action="ppaction://hlinksldjump"/>
          </p:cNvPr>
          <p:cNvSpPr txBox="1"/>
          <p:nvPr>
            <p:custDataLst>
              <p:tags r:id="rId19"/>
            </p:custDataLst>
          </p:nvPr>
        </p:nvSpPr>
        <p:spPr>
          <a:xfrm>
            <a:off x="5705475" y="832803"/>
            <a:ext cx="317500" cy="347345"/>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4" name="文本框 63">
            <a:hlinkClick r:id="rId20" action="ppaction://hlinksldjump"/>
          </p:cNvPr>
          <p:cNvSpPr txBox="1"/>
          <p:nvPr>
            <p:custDataLst>
              <p:tags r:id="rId21"/>
            </p:custDataLst>
          </p:nvPr>
        </p:nvSpPr>
        <p:spPr>
          <a:xfrm>
            <a:off x="6115050" y="82232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5" name="文本框 64">
            <a:hlinkClick r:id="rId22" action="ppaction://hlinksldjump"/>
          </p:cNvPr>
          <p:cNvSpPr txBox="1"/>
          <p:nvPr>
            <p:custDataLst>
              <p:tags r:id="rId23"/>
            </p:custDataLst>
          </p:nvPr>
        </p:nvSpPr>
        <p:spPr>
          <a:xfrm>
            <a:off x="6533515" y="82232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6" name="文本框 65">
            <a:hlinkClick r:id="rId24" action="ppaction://hlinksldjump"/>
          </p:cNvPr>
          <p:cNvSpPr txBox="1"/>
          <p:nvPr>
            <p:custDataLst>
              <p:tags r:id="rId25"/>
            </p:custDataLst>
          </p:nvPr>
        </p:nvSpPr>
        <p:spPr>
          <a:xfrm>
            <a:off x="7459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7" name="文本框 66">
            <a:hlinkClick r:id="rId26" action="ppaction://hlinksldjump"/>
          </p:cNvPr>
          <p:cNvSpPr txBox="1"/>
          <p:nvPr>
            <p:custDataLst>
              <p:tags r:id="rId27"/>
            </p:custDataLst>
          </p:nvPr>
        </p:nvSpPr>
        <p:spPr>
          <a:xfrm>
            <a:off x="7967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12</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8" name="文本框 67">
            <a:hlinkClick r:id="rId28" action="ppaction://hlinksldjump"/>
          </p:cNvPr>
          <p:cNvSpPr txBox="1"/>
          <p:nvPr>
            <p:custDataLst>
              <p:tags r:id="rId29"/>
            </p:custDataLst>
          </p:nvPr>
        </p:nvSpPr>
        <p:spPr>
          <a:xfrm>
            <a:off x="8475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13</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9" name="文本框 68">
            <a:hlinkClick r:id="rId30" action="ppaction://hlinksldjump"/>
          </p:cNvPr>
          <p:cNvSpPr txBox="1"/>
          <p:nvPr>
            <p:custDataLst>
              <p:tags r:id="rId31"/>
            </p:custDataLst>
          </p:nvPr>
        </p:nvSpPr>
        <p:spPr>
          <a:xfrm>
            <a:off x="200088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14</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0" name="文本框 69">
            <a:hlinkClick r:id="rId32" action="ppaction://hlinksldjump"/>
          </p:cNvPr>
          <p:cNvSpPr txBox="1"/>
          <p:nvPr>
            <p:custDataLst>
              <p:tags r:id="rId33"/>
            </p:custDataLst>
          </p:nvPr>
        </p:nvSpPr>
        <p:spPr>
          <a:xfrm>
            <a:off x="2439670" y="1218248"/>
            <a:ext cx="415925"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15</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71" name="文本框 70">
            <a:hlinkClick r:id="rId34" action="ppaction://hlinksldjump"/>
          </p:cNvPr>
          <p:cNvSpPr txBox="1"/>
          <p:nvPr>
            <p:custDataLst>
              <p:tags r:id="rId35"/>
            </p:custDataLst>
          </p:nvPr>
        </p:nvSpPr>
        <p:spPr>
          <a:xfrm>
            <a:off x="287845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2" name="文本框 71">
            <a:hlinkClick r:id="rId36" action="ppaction://hlinksldjump"/>
          </p:cNvPr>
          <p:cNvSpPr txBox="1"/>
          <p:nvPr>
            <p:custDataLst>
              <p:tags r:id="rId37"/>
            </p:custDataLst>
          </p:nvPr>
        </p:nvSpPr>
        <p:spPr>
          <a:xfrm>
            <a:off x="331724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3" name="文本框 72">
            <a:hlinkClick r:id="rId38" action="ppaction://hlinksldjump"/>
          </p:cNvPr>
          <p:cNvSpPr txBox="1"/>
          <p:nvPr>
            <p:custDataLst>
              <p:tags r:id="rId39"/>
            </p:custDataLst>
          </p:nvPr>
        </p:nvSpPr>
        <p:spPr>
          <a:xfrm>
            <a:off x="375602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4" name="文本框 73">
            <a:hlinkClick r:id="rId40" action="ppaction://hlinksldjump"/>
          </p:cNvPr>
          <p:cNvSpPr txBox="1"/>
          <p:nvPr>
            <p:custDataLst>
              <p:tags r:id="rId41"/>
            </p:custDataLst>
          </p:nvPr>
        </p:nvSpPr>
        <p:spPr>
          <a:xfrm>
            <a:off x="419481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5" name="文本框 74">
            <a:hlinkClick r:id="rId42" action="ppaction://hlinksldjump"/>
          </p:cNvPr>
          <p:cNvSpPr txBox="1"/>
          <p:nvPr>
            <p:custDataLst>
              <p:tags r:id="rId43"/>
            </p:custDataLst>
          </p:nvPr>
        </p:nvSpPr>
        <p:spPr>
          <a:xfrm>
            <a:off x="6951980" y="822325"/>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6" name="文本框 75">
            <a:hlinkClick r:id="rId44" action="ppaction://hlinksldjump"/>
          </p:cNvPr>
          <p:cNvSpPr txBox="1"/>
          <p:nvPr>
            <p:custDataLst>
              <p:tags r:id="rId45"/>
            </p:custDataLst>
          </p:nvPr>
        </p:nvSpPr>
        <p:spPr>
          <a:xfrm>
            <a:off x="463359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7" name="文本框 76">
            <a:hlinkClick r:id="rId46" action="ppaction://hlinksldjump"/>
          </p:cNvPr>
          <p:cNvSpPr txBox="1"/>
          <p:nvPr>
            <p:custDataLst>
              <p:tags r:id="rId47"/>
            </p:custDataLst>
          </p:nvPr>
        </p:nvSpPr>
        <p:spPr>
          <a:xfrm>
            <a:off x="5072380" y="1212850"/>
            <a:ext cx="1215390" cy="300355"/>
          </a:xfrm>
          <a:prstGeom prst="rect">
            <a:avLst/>
          </a:prstGeom>
          <a:noFill/>
        </p:spPr>
        <p:txBody>
          <a:bodyPr wrap="square" rtlCol="0">
            <a:noAutofit/>
          </a:bodyPr>
          <a:p>
            <a:pPr algn="l"/>
            <a:r>
              <a:rPr lang="zh-CN" altLang="en-US" b="1" dirty="0">
                <a:solidFill>
                  <a:srgbClr val="808080"/>
                </a:solidFill>
                <a:latin typeface="黑体" panose="02010609060101010101" pitchFamily="49" charset="-122"/>
                <a:ea typeface="黑体" panose="02010609060101010101" pitchFamily="49" charset="-122"/>
              </a:rPr>
              <a:t>句型转换</a:t>
            </a:r>
            <a:endParaRPr lang="zh-CN" altLang="en-US" b="1" dirty="0">
              <a:solidFill>
                <a:srgbClr val="808080"/>
              </a:solidFill>
              <a:latin typeface="黑体" panose="02010609060101010101" pitchFamily="49" charset="-122"/>
              <a:ea typeface="黑体" panose="02010609060101010101" pitchFamily="49" charset="-122"/>
            </a:endParaRPr>
          </a:p>
        </p:txBody>
      </p:sp>
      <p:sp>
        <p:nvSpPr>
          <p:cNvPr id="78" name="文本框 77">
            <a:hlinkClick r:id="rId46" action="ppaction://hlinksldjump"/>
          </p:cNvPr>
          <p:cNvSpPr txBox="1"/>
          <p:nvPr>
            <p:custDataLst>
              <p:tags r:id="rId48"/>
            </p:custDataLst>
          </p:nvPr>
        </p:nvSpPr>
        <p:spPr>
          <a:xfrm>
            <a:off x="6310630" y="1190625"/>
            <a:ext cx="477520" cy="38989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21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9" name="文本框 78">
            <a:hlinkClick r:id="rId49" action="ppaction://hlinksldjump"/>
          </p:cNvPr>
          <p:cNvSpPr txBox="1"/>
          <p:nvPr>
            <p:custDataLst>
              <p:tags r:id="rId50"/>
            </p:custDataLst>
          </p:nvPr>
        </p:nvSpPr>
        <p:spPr>
          <a:xfrm>
            <a:off x="6811010" y="1201420"/>
            <a:ext cx="4775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0" name="文本框 79">
            <a:hlinkClick r:id="rId51" action="ppaction://hlinksldjump"/>
          </p:cNvPr>
          <p:cNvSpPr txBox="1"/>
          <p:nvPr>
            <p:custDataLst>
              <p:tags r:id="rId52"/>
            </p:custDataLst>
          </p:nvPr>
        </p:nvSpPr>
        <p:spPr>
          <a:xfrm>
            <a:off x="7311390" y="1201420"/>
            <a:ext cx="4775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1" name="文本框 80">
            <a:hlinkClick r:id="rId53" action="ppaction://hlinksldjump"/>
          </p:cNvPr>
          <p:cNvSpPr txBox="1"/>
          <p:nvPr>
            <p:custDataLst>
              <p:tags r:id="rId54"/>
            </p:custDataLst>
          </p:nvPr>
        </p:nvSpPr>
        <p:spPr>
          <a:xfrm>
            <a:off x="7811770" y="1201420"/>
            <a:ext cx="4902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2" name="文本框 81">
            <a:hlinkClick r:id="rId55" action="ppaction://hlinksldjump"/>
          </p:cNvPr>
          <p:cNvSpPr txBox="1"/>
          <p:nvPr>
            <p:custDataLst>
              <p:tags r:id="rId56"/>
            </p:custDataLst>
          </p:nvPr>
        </p:nvSpPr>
        <p:spPr>
          <a:xfrm>
            <a:off x="8324850" y="1201420"/>
            <a:ext cx="47752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25</a:t>
            </a:r>
            <a:endParaRPr lang="en-US" altLang="zh-CN" b="1" dirty="0">
              <a:solidFill>
                <a:srgbClr val="808080"/>
              </a:solidFill>
              <a:latin typeface="黑体" panose="02010609060101010101" pitchFamily="49" charset="-122"/>
              <a:ea typeface="黑体" panose="02010609060101010101" pitchFamily="49" charset="-122"/>
            </a:endParaRPr>
          </a:p>
        </p:txBody>
      </p:sp>
    </p:spTree>
    <p:custDataLst>
      <p:tags r:id="rId57"/>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 name="文本框 13"/>
          <p:cNvSpPr txBox="1">
            <a:spLocks noChangeArrowheads="1"/>
          </p:cNvSpPr>
          <p:nvPr>
            <p:custDataLst>
              <p:tags r:id="rId1"/>
            </p:custDataLst>
          </p:nvPr>
        </p:nvSpPr>
        <p:spPr bwMode="auto">
          <a:xfrm>
            <a:off x="875665" y="2300605"/>
            <a:ext cx="7811135" cy="142621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sz="2200" dirty="0">
                <a:solidFill>
                  <a:srgbClr val="FF0000"/>
                </a:solidFill>
                <a:latin typeface="Times New Roman" panose="02020603050405020304" charset="0"/>
                <a:ea typeface="黑体" panose="02010609060101010101" pitchFamily="49" charset="-122"/>
                <a:cs typeface="Times New Roman" panose="02020603050405020304" charset="0"/>
              </a:rPr>
              <a:t>句意：“李芳这个学期比以前回家早。她在下午没有这么多课程”。根据语境可知表示和以前的对比用副词early的比较级earlier。</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2" name="灯片编号占位符 1"/>
          <p:cNvSpPr>
            <a:spLocks noGrp="1"/>
          </p:cNvSpPr>
          <p:nvPr>
            <p:custDataLst>
              <p:tags r:id="rId2"/>
            </p:custDataLst>
          </p:nvPr>
        </p:nvSpPr>
        <p:spPr>
          <a:xfrm>
            <a:off x="7289800" y="4759960"/>
            <a:ext cx="1854200" cy="273685"/>
          </a:xfrm>
          <a:prstGeom prst="rect">
            <a:avLst/>
          </a:prstGeom>
        </p:spPr>
        <p:txBody>
          <a:bodyPr vert="horz" lIns="91440" tIns="45720" rIns="91440" bIns="45720" rtlCol="0" anchor="ctr"/>
          <a:lstStyle>
            <a:defPPr>
              <a:defRPr lang="en-US"/>
            </a:defPPr>
            <a:lvl1pPr marL="0" algn="r" defTabSz="685800" rtl="0" eaLnBrk="1" latinLnBrk="0" hangingPunct="1">
              <a:defRPr sz="1600" kern="1200">
                <a:solidFill>
                  <a:schemeClr val="tx1"/>
                </a:solidFill>
                <a:latin typeface="华文行楷" panose="02010800040101010101" pitchFamily="2" charset="-122"/>
                <a:ea typeface="华文行楷" panose="02010800040101010101" pitchFamily="2" charset="-122"/>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a:lstStyle>
          <a:p>
            <a:r>
              <a:rPr lang="zh-CN" altLang="en-US"/>
              <a:t>第</a:t>
            </a:r>
            <a:fld id="{24130960-09FD-428B-996F-A983EEEB0784}" type="slidenum">
              <a:rPr lang="zh-CN" altLang="en-US" smtClean="0"/>
            </a:fld>
            <a:r>
              <a:rPr lang="zh-CN" altLang="en-US"/>
              <a:t>页，共116页</a:t>
            </a:r>
            <a:endParaRPr lang="zh-CN" altLang="en-US" dirty="0"/>
          </a:p>
        </p:txBody>
      </p:sp>
      <p:sp>
        <p:nvSpPr>
          <p:cNvPr id="82" name="文本框 81"/>
          <p:cNvSpPr txBox="1"/>
          <p:nvPr>
            <p:custDataLst>
              <p:tags r:id="rId3"/>
            </p:custDataLst>
          </p:nvPr>
        </p:nvSpPr>
        <p:spPr>
          <a:xfrm>
            <a:off x="200660" y="813435"/>
            <a:ext cx="1624330" cy="405130"/>
          </a:xfrm>
          <a:prstGeom prst="rect">
            <a:avLst/>
          </a:prstGeom>
          <a:noFill/>
        </p:spPr>
        <p:txBody>
          <a:bodyPr wrap="square" rtlCol="0">
            <a:noAutofit/>
          </a:bodyPr>
          <a:p>
            <a:r>
              <a:rPr sz="2200" dirty="0">
                <a:latin typeface="Times New Roman" panose="02020603050405020304" charset="0"/>
                <a:ea typeface="黑体" panose="02010609060101010101" pitchFamily="49" charset="-122"/>
                <a:cs typeface="Times New Roman" panose="02020603050405020304" charset="0"/>
                <a:sym typeface="+mn-ea"/>
              </a:rPr>
              <a:t>【</a:t>
            </a:r>
            <a:r>
              <a:rPr lang="zh-CN" sz="2200" dirty="0">
                <a:latin typeface="Times New Roman" panose="02020603050405020304" charset="0"/>
                <a:ea typeface="黑体" panose="02010609060101010101" pitchFamily="49" charset="-122"/>
                <a:cs typeface="Times New Roman" panose="02020603050405020304" charset="0"/>
                <a:sym typeface="+mn-ea"/>
              </a:rPr>
              <a:t>同步精练</a:t>
            </a:r>
            <a:r>
              <a:rPr sz="2200" dirty="0">
                <a:latin typeface="Times New Roman" panose="02020603050405020304" charset="0"/>
                <a:ea typeface="黑体" panose="02010609060101010101" pitchFamily="49" charset="-122"/>
                <a:cs typeface="Times New Roman" panose="02020603050405020304" charset="0"/>
                <a:sym typeface="+mn-ea"/>
              </a:rPr>
              <a:t>】</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83" name="文本框 82">
            <a:hlinkClick r:id="rId4" action="ppaction://hlinksldjump"/>
          </p:cNvPr>
          <p:cNvSpPr txBox="1"/>
          <p:nvPr>
            <p:custDataLst>
              <p:tags r:id="rId5"/>
            </p:custDataLst>
          </p:nvPr>
        </p:nvSpPr>
        <p:spPr>
          <a:xfrm>
            <a:off x="1888490" y="833755"/>
            <a:ext cx="1215390" cy="300355"/>
          </a:xfrm>
          <a:prstGeom prst="rect">
            <a:avLst/>
          </a:prstGeom>
          <a:noFill/>
        </p:spPr>
        <p:txBody>
          <a:bodyPr wrap="square" rtlCol="0">
            <a:no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84" name="文本框 83">
            <a:hlinkClick r:id="rId4" action="ppaction://hlinksldjump"/>
          </p:cNvPr>
          <p:cNvSpPr txBox="1"/>
          <p:nvPr>
            <p:custDataLst>
              <p:tags r:id="rId6"/>
            </p:custDataLst>
          </p:nvPr>
        </p:nvSpPr>
        <p:spPr>
          <a:xfrm>
            <a:off x="3195955" y="811530"/>
            <a:ext cx="326390" cy="38989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85" name="文本框 84">
            <a:hlinkClick r:id="rId7" action="ppaction://hlinksldjump"/>
          </p:cNvPr>
          <p:cNvSpPr txBox="1"/>
          <p:nvPr>
            <p:custDataLst>
              <p:tags r:id="rId8"/>
            </p:custDataLst>
          </p:nvPr>
        </p:nvSpPr>
        <p:spPr>
          <a:xfrm>
            <a:off x="3614420"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6" name="文本框 85">
            <a:hlinkClick r:id="rId9" action="ppaction://hlinksldjump"/>
          </p:cNvPr>
          <p:cNvSpPr txBox="1"/>
          <p:nvPr>
            <p:custDataLst>
              <p:tags r:id="rId10"/>
            </p:custDataLst>
          </p:nvPr>
        </p:nvSpPr>
        <p:spPr>
          <a:xfrm>
            <a:off x="4032885"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7" name="文本框 86">
            <a:hlinkClick r:id="rId11" action="ppaction://hlinksldjump"/>
          </p:cNvPr>
          <p:cNvSpPr txBox="1"/>
          <p:nvPr>
            <p:custDataLst>
              <p:tags r:id="rId12"/>
            </p:custDataLst>
          </p:nvPr>
        </p:nvSpPr>
        <p:spPr>
          <a:xfrm>
            <a:off x="4451350" y="822325"/>
            <a:ext cx="334645"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8" name="文本框 87">
            <a:hlinkClick r:id="rId13" action="ppaction://hlinksldjump"/>
          </p:cNvPr>
          <p:cNvSpPr txBox="1"/>
          <p:nvPr>
            <p:custDataLst>
              <p:tags r:id="rId14"/>
            </p:custDataLst>
          </p:nvPr>
        </p:nvSpPr>
        <p:spPr>
          <a:xfrm>
            <a:off x="4878070"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9" name="文本框 88">
            <a:hlinkClick r:id="rId15" action="ppaction://hlinksldjump"/>
          </p:cNvPr>
          <p:cNvSpPr txBox="1"/>
          <p:nvPr>
            <p:custDataLst>
              <p:tags r:id="rId16"/>
            </p:custDataLst>
          </p:nvPr>
        </p:nvSpPr>
        <p:spPr>
          <a:xfrm>
            <a:off x="5296535" y="819785"/>
            <a:ext cx="316865" cy="37338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90" name="文本框 89">
            <a:hlinkClick r:id="rId17" action="ppaction://hlinksldjump"/>
          </p:cNvPr>
          <p:cNvSpPr txBox="1"/>
          <p:nvPr>
            <p:custDataLst>
              <p:tags r:id="rId18"/>
            </p:custDataLst>
          </p:nvPr>
        </p:nvSpPr>
        <p:spPr>
          <a:xfrm>
            <a:off x="5705475" y="832803"/>
            <a:ext cx="317500" cy="347345"/>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91" name="文本框 90">
            <a:hlinkClick r:id="rId19" action="ppaction://hlinksldjump"/>
          </p:cNvPr>
          <p:cNvSpPr txBox="1"/>
          <p:nvPr>
            <p:custDataLst>
              <p:tags r:id="rId20"/>
            </p:custDataLst>
          </p:nvPr>
        </p:nvSpPr>
        <p:spPr>
          <a:xfrm>
            <a:off x="6115050" y="82232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92" name="文本框 91">
            <a:hlinkClick r:id="rId21" action="ppaction://hlinksldjump"/>
          </p:cNvPr>
          <p:cNvSpPr txBox="1"/>
          <p:nvPr>
            <p:custDataLst>
              <p:tags r:id="rId22"/>
            </p:custDataLst>
          </p:nvPr>
        </p:nvSpPr>
        <p:spPr>
          <a:xfrm>
            <a:off x="6533515" y="82232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93" name="文本框 92">
            <a:hlinkClick r:id="rId23" action="ppaction://hlinksldjump"/>
          </p:cNvPr>
          <p:cNvSpPr txBox="1"/>
          <p:nvPr>
            <p:custDataLst>
              <p:tags r:id="rId24"/>
            </p:custDataLst>
          </p:nvPr>
        </p:nvSpPr>
        <p:spPr>
          <a:xfrm>
            <a:off x="7459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94" name="文本框 93">
            <a:hlinkClick r:id="rId25" action="ppaction://hlinksldjump"/>
          </p:cNvPr>
          <p:cNvSpPr txBox="1"/>
          <p:nvPr>
            <p:custDataLst>
              <p:tags r:id="rId26"/>
            </p:custDataLst>
          </p:nvPr>
        </p:nvSpPr>
        <p:spPr>
          <a:xfrm>
            <a:off x="7967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12</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95" name="文本框 94">
            <a:hlinkClick r:id="rId27" action="ppaction://hlinksldjump"/>
          </p:cNvPr>
          <p:cNvSpPr txBox="1"/>
          <p:nvPr>
            <p:custDataLst>
              <p:tags r:id="rId28"/>
            </p:custDataLst>
          </p:nvPr>
        </p:nvSpPr>
        <p:spPr>
          <a:xfrm>
            <a:off x="8475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13</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96" name="文本框 95">
            <a:hlinkClick r:id="rId29" action="ppaction://hlinksldjump"/>
          </p:cNvPr>
          <p:cNvSpPr txBox="1"/>
          <p:nvPr>
            <p:custDataLst>
              <p:tags r:id="rId30"/>
            </p:custDataLst>
          </p:nvPr>
        </p:nvSpPr>
        <p:spPr>
          <a:xfrm>
            <a:off x="200088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14</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97" name="文本框 96">
            <a:hlinkClick r:id="rId31" action="ppaction://hlinksldjump"/>
          </p:cNvPr>
          <p:cNvSpPr txBox="1"/>
          <p:nvPr>
            <p:custDataLst>
              <p:tags r:id="rId32"/>
            </p:custDataLst>
          </p:nvPr>
        </p:nvSpPr>
        <p:spPr>
          <a:xfrm>
            <a:off x="2439670" y="1218248"/>
            <a:ext cx="415925"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15</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98" name="文本框 97">
            <a:hlinkClick r:id="rId33" action="ppaction://hlinksldjump"/>
          </p:cNvPr>
          <p:cNvSpPr txBox="1"/>
          <p:nvPr>
            <p:custDataLst>
              <p:tags r:id="rId34"/>
            </p:custDataLst>
          </p:nvPr>
        </p:nvSpPr>
        <p:spPr>
          <a:xfrm>
            <a:off x="287845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99" name="文本框 98">
            <a:hlinkClick r:id="rId35" action="ppaction://hlinksldjump"/>
          </p:cNvPr>
          <p:cNvSpPr txBox="1"/>
          <p:nvPr>
            <p:custDataLst>
              <p:tags r:id="rId36"/>
            </p:custDataLst>
          </p:nvPr>
        </p:nvSpPr>
        <p:spPr>
          <a:xfrm>
            <a:off x="331724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00" name="文本框 99">
            <a:hlinkClick r:id="rId37" action="ppaction://hlinksldjump"/>
          </p:cNvPr>
          <p:cNvSpPr txBox="1"/>
          <p:nvPr>
            <p:custDataLst>
              <p:tags r:id="rId38"/>
            </p:custDataLst>
          </p:nvPr>
        </p:nvSpPr>
        <p:spPr>
          <a:xfrm>
            <a:off x="375602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01" name="文本框 100">
            <a:hlinkClick r:id="rId39" action="ppaction://hlinksldjump"/>
          </p:cNvPr>
          <p:cNvSpPr txBox="1"/>
          <p:nvPr>
            <p:custDataLst>
              <p:tags r:id="rId40"/>
            </p:custDataLst>
          </p:nvPr>
        </p:nvSpPr>
        <p:spPr>
          <a:xfrm>
            <a:off x="419481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02" name="文本框 101">
            <a:hlinkClick r:id="rId41" action="ppaction://hlinksldjump"/>
          </p:cNvPr>
          <p:cNvSpPr txBox="1"/>
          <p:nvPr>
            <p:custDataLst>
              <p:tags r:id="rId42"/>
            </p:custDataLst>
          </p:nvPr>
        </p:nvSpPr>
        <p:spPr>
          <a:xfrm>
            <a:off x="6951980" y="822325"/>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03" name="文本框 102">
            <a:hlinkClick r:id="rId43" action="ppaction://hlinksldjump"/>
          </p:cNvPr>
          <p:cNvSpPr txBox="1"/>
          <p:nvPr>
            <p:custDataLst>
              <p:tags r:id="rId44"/>
            </p:custDataLst>
          </p:nvPr>
        </p:nvSpPr>
        <p:spPr>
          <a:xfrm>
            <a:off x="463359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04" name="文本框 103">
            <a:hlinkClick r:id="rId45" action="ppaction://hlinksldjump"/>
          </p:cNvPr>
          <p:cNvSpPr txBox="1"/>
          <p:nvPr>
            <p:custDataLst>
              <p:tags r:id="rId46"/>
            </p:custDataLst>
          </p:nvPr>
        </p:nvSpPr>
        <p:spPr>
          <a:xfrm>
            <a:off x="5072380" y="1212850"/>
            <a:ext cx="1215390" cy="300355"/>
          </a:xfrm>
          <a:prstGeom prst="rect">
            <a:avLst/>
          </a:prstGeom>
          <a:noFill/>
        </p:spPr>
        <p:txBody>
          <a:bodyPr wrap="square" rtlCol="0">
            <a:noAutofit/>
          </a:bodyPr>
          <a:p>
            <a:pPr algn="l"/>
            <a:r>
              <a:rPr lang="zh-CN" altLang="en-US" b="1" dirty="0">
                <a:solidFill>
                  <a:srgbClr val="808080"/>
                </a:solidFill>
                <a:latin typeface="黑体" panose="02010609060101010101" pitchFamily="49" charset="-122"/>
                <a:ea typeface="黑体" panose="02010609060101010101" pitchFamily="49" charset="-122"/>
              </a:rPr>
              <a:t>句型转换</a:t>
            </a:r>
            <a:endParaRPr lang="zh-CN" altLang="en-US" b="1" dirty="0">
              <a:solidFill>
                <a:srgbClr val="808080"/>
              </a:solidFill>
              <a:latin typeface="黑体" panose="02010609060101010101" pitchFamily="49" charset="-122"/>
              <a:ea typeface="黑体" panose="02010609060101010101" pitchFamily="49" charset="-122"/>
            </a:endParaRPr>
          </a:p>
        </p:txBody>
      </p:sp>
      <p:sp>
        <p:nvSpPr>
          <p:cNvPr id="105" name="文本框 104">
            <a:hlinkClick r:id="rId45" action="ppaction://hlinksldjump"/>
          </p:cNvPr>
          <p:cNvSpPr txBox="1"/>
          <p:nvPr>
            <p:custDataLst>
              <p:tags r:id="rId47"/>
            </p:custDataLst>
          </p:nvPr>
        </p:nvSpPr>
        <p:spPr>
          <a:xfrm>
            <a:off x="6310630" y="1190625"/>
            <a:ext cx="477520" cy="38989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21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06" name="文本框 105">
            <a:hlinkClick r:id="rId48" action="ppaction://hlinksldjump"/>
          </p:cNvPr>
          <p:cNvSpPr txBox="1"/>
          <p:nvPr>
            <p:custDataLst>
              <p:tags r:id="rId49"/>
            </p:custDataLst>
          </p:nvPr>
        </p:nvSpPr>
        <p:spPr>
          <a:xfrm>
            <a:off x="6811010" y="1201420"/>
            <a:ext cx="4775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07" name="文本框 106">
            <a:hlinkClick r:id="rId50" action="ppaction://hlinksldjump"/>
          </p:cNvPr>
          <p:cNvSpPr txBox="1"/>
          <p:nvPr>
            <p:custDataLst>
              <p:tags r:id="rId51"/>
            </p:custDataLst>
          </p:nvPr>
        </p:nvSpPr>
        <p:spPr>
          <a:xfrm>
            <a:off x="7311390" y="1201420"/>
            <a:ext cx="4775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08" name="文本框 107">
            <a:hlinkClick r:id="rId52" action="ppaction://hlinksldjump"/>
          </p:cNvPr>
          <p:cNvSpPr txBox="1"/>
          <p:nvPr>
            <p:custDataLst>
              <p:tags r:id="rId53"/>
            </p:custDataLst>
          </p:nvPr>
        </p:nvSpPr>
        <p:spPr>
          <a:xfrm>
            <a:off x="7811770" y="1201420"/>
            <a:ext cx="4902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09" name="文本框 108">
            <a:hlinkClick r:id="rId54" action="ppaction://hlinksldjump"/>
          </p:cNvPr>
          <p:cNvSpPr txBox="1"/>
          <p:nvPr>
            <p:custDataLst>
              <p:tags r:id="rId55"/>
            </p:custDataLst>
          </p:nvPr>
        </p:nvSpPr>
        <p:spPr>
          <a:xfrm>
            <a:off x="8324850" y="1201420"/>
            <a:ext cx="47752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25</a:t>
            </a:r>
            <a:endParaRPr lang="en-US" altLang="zh-CN" b="1" dirty="0">
              <a:solidFill>
                <a:srgbClr val="808080"/>
              </a:solidFill>
              <a:latin typeface="黑体" panose="02010609060101010101" pitchFamily="49" charset="-122"/>
              <a:ea typeface="黑体" panose="02010609060101010101" pitchFamily="49" charset="-122"/>
            </a:endParaRPr>
          </a:p>
        </p:txBody>
      </p:sp>
    </p:spTree>
    <p:custDataLst>
      <p:tags r:id="rId56"/>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animBg="1"/>
      <p:bldP spid="14" grpId="1" animBg="1"/>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文本框 1"/>
          <p:cNvSpPr txBox="1">
            <a:spLocks noChangeArrowheads="1"/>
          </p:cNvSpPr>
          <p:nvPr>
            <p:custDataLst>
              <p:tags r:id="rId1"/>
            </p:custDataLst>
          </p:nvPr>
        </p:nvSpPr>
        <p:spPr bwMode="auto">
          <a:xfrm>
            <a:off x="252730" y="1686560"/>
            <a:ext cx="8582660" cy="1842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cs typeface="Times New Roman" panose="02020603050405020304" charset="0"/>
                <a:sym typeface="+mn-ea"/>
              </a:rPr>
              <a:t>(　　)16. —How do you like the talk show?</a:t>
            </a:r>
            <a:endParaRPr sz="2200" dirty="0">
              <a:latin typeface="Times New Roman" panose="02020603050405020304" charset="0"/>
              <a:cs typeface="Times New Roman" panose="02020603050405020304" charset="0"/>
              <a:sym typeface="+mn-ea"/>
            </a:endParaRPr>
          </a:p>
          <a:p>
            <a:pPr indent="0" fontAlgn="auto">
              <a:lnSpc>
                <a:spcPct val="130000"/>
              </a:lnSpc>
            </a:pP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—I think it's ________</a:t>
            </a:r>
            <a:r>
              <a:rPr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but some people think it's too ________.</a:t>
            </a:r>
            <a:endParaRPr sz="2200" dirty="0">
              <a:latin typeface="Times New Roman" panose="02020603050405020304" charset="0"/>
              <a:cs typeface="Times New Roman" panose="02020603050405020304" charset="0"/>
              <a:sym typeface="+mn-ea"/>
            </a:endParaRPr>
          </a:p>
          <a:p>
            <a:pPr indent="0" fontAlgn="auto">
              <a:lnSpc>
                <a:spcPct val="130000"/>
              </a:lnSpc>
            </a:pP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A. wonderful enough; bored   </a:t>
            </a: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 B. enough wonderful; boring</a:t>
            </a:r>
            <a:endParaRPr sz="2200" dirty="0">
              <a:latin typeface="Times New Roman" panose="02020603050405020304" charset="0"/>
              <a:cs typeface="Times New Roman" panose="02020603050405020304" charset="0"/>
              <a:sym typeface="+mn-ea"/>
            </a:endParaRPr>
          </a:p>
          <a:p>
            <a:pPr indent="0" fontAlgn="auto">
              <a:lnSpc>
                <a:spcPct val="130000"/>
              </a:lnSpc>
            </a:pP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C. wonderful enough; boring   </a:t>
            </a: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 D. enough wonderful; bored</a:t>
            </a:r>
            <a:endParaRPr sz="2200" dirty="0">
              <a:latin typeface="Times New Roman" panose="02020603050405020304" charset="0"/>
              <a:cs typeface="Times New Roman" panose="02020603050405020304" charset="0"/>
              <a:sym typeface="+mn-ea"/>
            </a:endParaRPr>
          </a:p>
        </p:txBody>
      </p:sp>
      <p:sp>
        <p:nvSpPr>
          <p:cNvPr id="5" name="文本框 4"/>
          <p:cNvSpPr txBox="1"/>
          <p:nvPr>
            <p:custDataLst>
              <p:tags r:id="rId2"/>
            </p:custDataLst>
          </p:nvPr>
        </p:nvSpPr>
        <p:spPr>
          <a:xfrm>
            <a:off x="546735" y="1787525"/>
            <a:ext cx="471170" cy="554990"/>
          </a:xfrm>
          <a:prstGeom prst="rect">
            <a:avLst/>
          </a:prstGeom>
          <a:noFill/>
        </p:spPr>
        <p:txBody>
          <a:bodyPr wrap="square" rtlCol="0">
            <a:noAutofit/>
          </a:bodyPr>
          <a:p>
            <a:pPr algn="l">
              <a:buClrTx/>
              <a:buSzTx/>
              <a:buFontTx/>
            </a:pPr>
            <a:r>
              <a:rPr lang="en-US" altLang="zh-CN" sz="2200" dirty="0">
                <a:solidFill>
                  <a:srgbClr val="FF0000"/>
                </a:solidFill>
                <a:latin typeface="Times New Roman" panose="02020603050405020304" charset="0"/>
                <a:cs typeface="Times New Roman" panose="02020603050405020304" charset="0"/>
              </a:rPr>
              <a:t>C</a:t>
            </a:r>
            <a:endParaRPr lang="en-US" altLang="zh-CN" sz="2200" dirty="0">
              <a:solidFill>
                <a:srgbClr val="FF0000"/>
              </a:solidFill>
              <a:latin typeface="Times New Roman" panose="02020603050405020304" charset="0"/>
              <a:cs typeface="Times New Roman" panose="02020603050405020304" charset="0"/>
            </a:endParaRPr>
          </a:p>
        </p:txBody>
      </p:sp>
      <p:sp>
        <p:nvSpPr>
          <p:cNvPr id="2" name="灯片编号占位符 1"/>
          <p:cNvSpPr>
            <a:spLocks noGrp="1"/>
          </p:cNvSpPr>
          <p:nvPr>
            <p:custDataLst>
              <p:tags r:id="rId3"/>
            </p:custDataLst>
          </p:nvPr>
        </p:nvSpPr>
        <p:spPr>
          <a:xfrm>
            <a:off x="7289800" y="4759960"/>
            <a:ext cx="1854200" cy="273685"/>
          </a:xfrm>
          <a:prstGeom prst="rect">
            <a:avLst/>
          </a:prstGeom>
        </p:spPr>
        <p:txBody>
          <a:bodyPr vert="horz" lIns="91440" tIns="45720" rIns="91440" bIns="45720" rtlCol="0" anchor="ctr"/>
          <a:lstStyle>
            <a:defPPr>
              <a:defRPr lang="en-US"/>
            </a:defPPr>
            <a:lvl1pPr marL="0" algn="r" defTabSz="685800" rtl="0" eaLnBrk="1" latinLnBrk="0" hangingPunct="1">
              <a:defRPr sz="1600" kern="1200">
                <a:solidFill>
                  <a:schemeClr val="tx1"/>
                </a:solidFill>
                <a:latin typeface="华文行楷" panose="02010800040101010101" pitchFamily="2" charset="-122"/>
                <a:ea typeface="华文行楷" panose="02010800040101010101" pitchFamily="2" charset="-122"/>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a:lstStyle>
          <a:p>
            <a:r>
              <a:rPr lang="zh-CN" altLang="en-US"/>
              <a:t>第</a:t>
            </a:r>
            <a:fld id="{24130960-09FD-428B-996F-A983EEEB0784}" type="slidenum">
              <a:rPr lang="zh-CN" altLang="en-US" smtClean="0"/>
            </a:fld>
            <a:r>
              <a:rPr lang="zh-CN" altLang="en-US"/>
              <a:t>页，共116页</a:t>
            </a:r>
            <a:endParaRPr lang="zh-CN" altLang="en-US" dirty="0"/>
          </a:p>
        </p:txBody>
      </p:sp>
      <p:sp>
        <p:nvSpPr>
          <p:cNvPr id="45" name="文本框 44"/>
          <p:cNvSpPr txBox="1"/>
          <p:nvPr>
            <p:custDataLst>
              <p:tags r:id="rId4"/>
            </p:custDataLst>
          </p:nvPr>
        </p:nvSpPr>
        <p:spPr>
          <a:xfrm>
            <a:off x="200660" y="813435"/>
            <a:ext cx="1624330" cy="405130"/>
          </a:xfrm>
          <a:prstGeom prst="rect">
            <a:avLst/>
          </a:prstGeom>
          <a:noFill/>
        </p:spPr>
        <p:txBody>
          <a:bodyPr wrap="square" rtlCol="0">
            <a:noAutofit/>
          </a:bodyPr>
          <a:p>
            <a:r>
              <a:rPr sz="2200" dirty="0">
                <a:latin typeface="Times New Roman" panose="02020603050405020304" charset="0"/>
                <a:ea typeface="黑体" panose="02010609060101010101" pitchFamily="49" charset="-122"/>
                <a:cs typeface="Times New Roman" panose="02020603050405020304" charset="0"/>
                <a:sym typeface="+mn-ea"/>
              </a:rPr>
              <a:t>【</a:t>
            </a:r>
            <a:r>
              <a:rPr lang="zh-CN" sz="2200" dirty="0">
                <a:latin typeface="Times New Roman" panose="02020603050405020304" charset="0"/>
                <a:ea typeface="黑体" panose="02010609060101010101" pitchFamily="49" charset="-122"/>
                <a:cs typeface="Times New Roman" panose="02020603050405020304" charset="0"/>
                <a:sym typeface="+mn-ea"/>
              </a:rPr>
              <a:t>同步精练</a:t>
            </a:r>
            <a:r>
              <a:rPr sz="2200" dirty="0">
                <a:latin typeface="Times New Roman" panose="02020603050405020304" charset="0"/>
                <a:ea typeface="黑体" panose="02010609060101010101" pitchFamily="49" charset="-122"/>
                <a:cs typeface="Times New Roman" panose="02020603050405020304" charset="0"/>
                <a:sym typeface="+mn-ea"/>
              </a:rPr>
              <a:t>】</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46" name="文本框 45">
            <a:hlinkClick r:id="rId5" action="ppaction://hlinksldjump"/>
          </p:cNvPr>
          <p:cNvSpPr txBox="1"/>
          <p:nvPr>
            <p:custDataLst>
              <p:tags r:id="rId6"/>
            </p:custDataLst>
          </p:nvPr>
        </p:nvSpPr>
        <p:spPr>
          <a:xfrm>
            <a:off x="1888490" y="833755"/>
            <a:ext cx="1215390" cy="300355"/>
          </a:xfrm>
          <a:prstGeom prst="rect">
            <a:avLst/>
          </a:prstGeom>
          <a:noFill/>
        </p:spPr>
        <p:txBody>
          <a:bodyPr wrap="square" rtlCol="0">
            <a:noAutofit/>
          </a:bodyPr>
          <a:p>
            <a:pPr algn="l"/>
            <a:r>
              <a:rPr lang="zh-CN" altLang="en-US" b="1" dirty="0">
                <a:solidFill>
                  <a:srgbClr val="FF0000"/>
                </a:solidFill>
                <a:effectLst/>
                <a:latin typeface="黑体" panose="02010609060101010101" pitchFamily="49" charset="-122"/>
                <a:ea typeface="黑体" panose="02010609060101010101" pitchFamily="49" charset="-122"/>
              </a:rPr>
              <a:t>单项选择</a:t>
            </a:r>
            <a:endParaRPr lang="zh-CN" altLang="en-US" b="1" dirty="0">
              <a:solidFill>
                <a:srgbClr val="FF0000"/>
              </a:solidFill>
              <a:effectLst/>
              <a:latin typeface="黑体" panose="02010609060101010101" pitchFamily="49" charset="-122"/>
              <a:ea typeface="黑体" panose="02010609060101010101" pitchFamily="49" charset="-122"/>
            </a:endParaRPr>
          </a:p>
        </p:txBody>
      </p:sp>
      <p:sp>
        <p:nvSpPr>
          <p:cNvPr id="47" name="文本框 46">
            <a:hlinkClick r:id="rId5" action="ppaction://hlinksldjump"/>
          </p:cNvPr>
          <p:cNvSpPr txBox="1"/>
          <p:nvPr>
            <p:custDataLst>
              <p:tags r:id="rId7"/>
            </p:custDataLst>
          </p:nvPr>
        </p:nvSpPr>
        <p:spPr>
          <a:xfrm>
            <a:off x="3195955" y="811530"/>
            <a:ext cx="326390" cy="38989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48" name="文本框 47">
            <a:hlinkClick r:id="rId8" action="ppaction://hlinksldjump"/>
          </p:cNvPr>
          <p:cNvSpPr txBox="1"/>
          <p:nvPr>
            <p:custDataLst>
              <p:tags r:id="rId9"/>
            </p:custDataLst>
          </p:nvPr>
        </p:nvSpPr>
        <p:spPr>
          <a:xfrm>
            <a:off x="3614420"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59" name="文本框 58">
            <a:hlinkClick r:id="rId10" action="ppaction://hlinksldjump"/>
          </p:cNvPr>
          <p:cNvSpPr txBox="1"/>
          <p:nvPr>
            <p:custDataLst>
              <p:tags r:id="rId11"/>
            </p:custDataLst>
          </p:nvPr>
        </p:nvSpPr>
        <p:spPr>
          <a:xfrm>
            <a:off x="4032885"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0" name="文本框 59">
            <a:hlinkClick r:id="rId12" action="ppaction://hlinksldjump"/>
          </p:cNvPr>
          <p:cNvSpPr txBox="1"/>
          <p:nvPr>
            <p:custDataLst>
              <p:tags r:id="rId13"/>
            </p:custDataLst>
          </p:nvPr>
        </p:nvSpPr>
        <p:spPr>
          <a:xfrm>
            <a:off x="4451350" y="822325"/>
            <a:ext cx="334645"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1" name="文本框 60">
            <a:hlinkClick r:id="rId14" action="ppaction://hlinksldjump"/>
          </p:cNvPr>
          <p:cNvSpPr txBox="1"/>
          <p:nvPr>
            <p:custDataLst>
              <p:tags r:id="rId15"/>
            </p:custDataLst>
          </p:nvPr>
        </p:nvSpPr>
        <p:spPr>
          <a:xfrm>
            <a:off x="4878070"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2" name="文本框 61">
            <a:hlinkClick r:id="rId16" action="ppaction://hlinksldjump"/>
          </p:cNvPr>
          <p:cNvSpPr txBox="1"/>
          <p:nvPr>
            <p:custDataLst>
              <p:tags r:id="rId17"/>
            </p:custDataLst>
          </p:nvPr>
        </p:nvSpPr>
        <p:spPr>
          <a:xfrm>
            <a:off x="5296535" y="819785"/>
            <a:ext cx="316865" cy="37338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3" name="文本框 62">
            <a:hlinkClick r:id="rId18" action="ppaction://hlinksldjump"/>
          </p:cNvPr>
          <p:cNvSpPr txBox="1"/>
          <p:nvPr>
            <p:custDataLst>
              <p:tags r:id="rId19"/>
            </p:custDataLst>
          </p:nvPr>
        </p:nvSpPr>
        <p:spPr>
          <a:xfrm>
            <a:off x="5705475" y="832803"/>
            <a:ext cx="317500" cy="347345"/>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4" name="文本框 63">
            <a:hlinkClick r:id="rId20" action="ppaction://hlinksldjump"/>
          </p:cNvPr>
          <p:cNvSpPr txBox="1"/>
          <p:nvPr>
            <p:custDataLst>
              <p:tags r:id="rId21"/>
            </p:custDataLst>
          </p:nvPr>
        </p:nvSpPr>
        <p:spPr>
          <a:xfrm>
            <a:off x="6115050" y="82232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5" name="文本框 64">
            <a:hlinkClick r:id="rId22" action="ppaction://hlinksldjump"/>
          </p:cNvPr>
          <p:cNvSpPr txBox="1"/>
          <p:nvPr>
            <p:custDataLst>
              <p:tags r:id="rId23"/>
            </p:custDataLst>
          </p:nvPr>
        </p:nvSpPr>
        <p:spPr>
          <a:xfrm>
            <a:off x="6533515" y="82232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6" name="文本框 65">
            <a:hlinkClick r:id="rId24" action="ppaction://hlinksldjump"/>
          </p:cNvPr>
          <p:cNvSpPr txBox="1"/>
          <p:nvPr>
            <p:custDataLst>
              <p:tags r:id="rId25"/>
            </p:custDataLst>
          </p:nvPr>
        </p:nvSpPr>
        <p:spPr>
          <a:xfrm>
            <a:off x="7459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7" name="文本框 66">
            <a:hlinkClick r:id="rId26" action="ppaction://hlinksldjump"/>
          </p:cNvPr>
          <p:cNvSpPr txBox="1"/>
          <p:nvPr>
            <p:custDataLst>
              <p:tags r:id="rId27"/>
            </p:custDataLst>
          </p:nvPr>
        </p:nvSpPr>
        <p:spPr>
          <a:xfrm>
            <a:off x="7967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12</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8" name="文本框 67">
            <a:hlinkClick r:id="rId28" action="ppaction://hlinksldjump"/>
          </p:cNvPr>
          <p:cNvSpPr txBox="1"/>
          <p:nvPr>
            <p:custDataLst>
              <p:tags r:id="rId29"/>
            </p:custDataLst>
          </p:nvPr>
        </p:nvSpPr>
        <p:spPr>
          <a:xfrm>
            <a:off x="8475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13</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9" name="文本框 68">
            <a:hlinkClick r:id="rId30" action="ppaction://hlinksldjump"/>
          </p:cNvPr>
          <p:cNvSpPr txBox="1"/>
          <p:nvPr>
            <p:custDataLst>
              <p:tags r:id="rId31"/>
            </p:custDataLst>
          </p:nvPr>
        </p:nvSpPr>
        <p:spPr>
          <a:xfrm>
            <a:off x="200088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14</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0" name="文本框 69">
            <a:hlinkClick r:id="rId32" action="ppaction://hlinksldjump"/>
          </p:cNvPr>
          <p:cNvSpPr txBox="1"/>
          <p:nvPr>
            <p:custDataLst>
              <p:tags r:id="rId33"/>
            </p:custDataLst>
          </p:nvPr>
        </p:nvSpPr>
        <p:spPr>
          <a:xfrm>
            <a:off x="243967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15</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1" name="文本框 70">
            <a:hlinkClick r:id="rId34" action="ppaction://hlinksldjump"/>
          </p:cNvPr>
          <p:cNvSpPr txBox="1"/>
          <p:nvPr>
            <p:custDataLst>
              <p:tags r:id="rId35"/>
            </p:custDataLst>
          </p:nvPr>
        </p:nvSpPr>
        <p:spPr>
          <a:xfrm>
            <a:off x="2878455" y="1218248"/>
            <a:ext cx="415925" cy="368300"/>
          </a:xfrm>
          <a:prstGeom prst="rect">
            <a:avLst/>
          </a:prstGeom>
          <a:noFill/>
        </p:spPr>
        <p:txBody>
          <a:bodyPr wrap="square" rtlCol="0">
            <a:spAutoFit/>
          </a:bodyPr>
          <a:p>
            <a:pPr algn="l"/>
            <a:r>
              <a:rPr lang="en-US" altLang="zh-CN" b="1" dirty="0">
                <a:solidFill>
                  <a:srgbClr val="FF0000"/>
                </a:solidFill>
                <a:effectLst/>
                <a:latin typeface="黑体" panose="02010609060101010101" pitchFamily="49" charset="-122"/>
                <a:ea typeface="黑体" panose="02010609060101010101" pitchFamily="49" charset="-122"/>
              </a:rPr>
              <a:t>16</a:t>
            </a:r>
            <a:endParaRPr lang="en-US" altLang="zh-CN" b="1" dirty="0">
              <a:solidFill>
                <a:srgbClr val="FF0000"/>
              </a:solidFill>
              <a:effectLst/>
              <a:latin typeface="黑体" panose="02010609060101010101" pitchFamily="49" charset="-122"/>
              <a:ea typeface="黑体" panose="02010609060101010101" pitchFamily="49" charset="-122"/>
            </a:endParaRPr>
          </a:p>
        </p:txBody>
      </p:sp>
      <p:sp>
        <p:nvSpPr>
          <p:cNvPr id="72" name="文本框 71">
            <a:hlinkClick r:id="rId36" action="ppaction://hlinksldjump"/>
          </p:cNvPr>
          <p:cNvSpPr txBox="1"/>
          <p:nvPr>
            <p:custDataLst>
              <p:tags r:id="rId37"/>
            </p:custDataLst>
          </p:nvPr>
        </p:nvSpPr>
        <p:spPr>
          <a:xfrm>
            <a:off x="331724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3" name="文本框 72">
            <a:hlinkClick r:id="rId38" action="ppaction://hlinksldjump"/>
          </p:cNvPr>
          <p:cNvSpPr txBox="1"/>
          <p:nvPr>
            <p:custDataLst>
              <p:tags r:id="rId39"/>
            </p:custDataLst>
          </p:nvPr>
        </p:nvSpPr>
        <p:spPr>
          <a:xfrm>
            <a:off x="375602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4" name="文本框 73">
            <a:hlinkClick r:id="rId40" action="ppaction://hlinksldjump"/>
          </p:cNvPr>
          <p:cNvSpPr txBox="1"/>
          <p:nvPr>
            <p:custDataLst>
              <p:tags r:id="rId41"/>
            </p:custDataLst>
          </p:nvPr>
        </p:nvSpPr>
        <p:spPr>
          <a:xfrm>
            <a:off x="419481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5" name="文本框 74">
            <a:hlinkClick r:id="rId42" action="ppaction://hlinksldjump"/>
          </p:cNvPr>
          <p:cNvSpPr txBox="1"/>
          <p:nvPr>
            <p:custDataLst>
              <p:tags r:id="rId43"/>
            </p:custDataLst>
          </p:nvPr>
        </p:nvSpPr>
        <p:spPr>
          <a:xfrm>
            <a:off x="6951980" y="822325"/>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6" name="文本框 75">
            <a:hlinkClick r:id="rId44" action="ppaction://hlinksldjump"/>
          </p:cNvPr>
          <p:cNvSpPr txBox="1"/>
          <p:nvPr>
            <p:custDataLst>
              <p:tags r:id="rId45"/>
            </p:custDataLst>
          </p:nvPr>
        </p:nvSpPr>
        <p:spPr>
          <a:xfrm>
            <a:off x="463359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7" name="文本框 76">
            <a:hlinkClick r:id="rId46" action="ppaction://hlinksldjump"/>
          </p:cNvPr>
          <p:cNvSpPr txBox="1"/>
          <p:nvPr>
            <p:custDataLst>
              <p:tags r:id="rId47"/>
            </p:custDataLst>
          </p:nvPr>
        </p:nvSpPr>
        <p:spPr>
          <a:xfrm>
            <a:off x="5072380" y="1212850"/>
            <a:ext cx="1215390" cy="300355"/>
          </a:xfrm>
          <a:prstGeom prst="rect">
            <a:avLst/>
          </a:prstGeom>
          <a:noFill/>
        </p:spPr>
        <p:txBody>
          <a:bodyPr wrap="square" rtlCol="0">
            <a:noAutofit/>
          </a:bodyPr>
          <a:p>
            <a:pPr algn="l"/>
            <a:r>
              <a:rPr lang="zh-CN" altLang="en-US" b="1" dirty="0">
                <a:solidFill>
                  <a:srgbClr val="808080"/>
                </a:solidFill>
                <a:latin typeface="黑体" panose="02010609060101010101" pitchFamily="49" charset="-122"/>
                <a:ea typeface="黑体" panose="02010609060101010101" pitchFamily="49" charset="-122"/>
              </a:rPr>
              <a:t>句型转换</a:t>
            </a:r>
            <a:endParaRPr lang="zh-CN" altLang="en-US" b="1" dirty="0">
              <a:solidFill>
                <a:srgbClr val="808080"/>
              </a:solidFill>
              <a:latin typeface="黑体" panose="02010609060101010101" pitchFamily="49" charset="-122"/>
              <a:ea typeface="黑体" panose="02010609060101010101" pitchFamily="49" charset="-122"/>
            </a:endParaRPr>
          </a:p>
        </p:txBody>
      </p:sp>
      <p:sp>
        <p:nvSpPr>
          <p:cNvPr id="78" name="文本框 77">
            <a:hlinkClick r:id="rId46" action="ppaction://hlinksldjump"/>
          </p:cNvPr>
          <p:cNvSpPr txBox="1"/>
          <p:nvPr>
            <p:custDataLst>
              <p:tags r:id="rId48"/>
            </p:custDataLst>
          </p:nvPr>
        </p:nvSpPr>
        <p:spPr>
          <a:xfrm>
            <a:off x="6310630" y="1190625"/>
            <a:ext cx="477520" cy="38989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21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9" name="文本框 78">
            <a:hlinkClick r:id="rId49" action="ppaction://hlinksldjump"/>
          </p:cNvPr>
          <p:cNvSpPr txBox="1"/>
          <p:nvPr>
            <p:custDataLst>
              <p:tags r:id="rId50"/>
            </p:custDataLst>
          </p:nvPr>
        </p:nvSpPr>
        <p:spPr>
          <a:xfrm>
            <a:off x="6811010" y="1201420"/>
            <a:ext cx="4775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0" name="文本框 79">
            <a:hlinkClick r:id="rId51" action="ppaction://hlinksldjump"/>
          </p:cNvPr>
          <p:cNvSpPr txBox="1"/>
          <p:nvPr>
            <p:custDataLst>
              <p:tags r:id="rId52"/>
            </p:custDataLst>
          </p:nvPr>
        </p:nvSpPr>
        <p:spPr>
          <a:xfrm>
            <a:off x="7311390" y="1201420"/>
            <a:ext cx="4775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1" name="文本框 80">
            <a:hlinkClick r:id="rId53" action="ppaction://hlinksldjump"/>
          </p:cNvPr>
          <p:cNvSpPr txBox="1"/>
          <p:nvPr>
            <p:custDataLst>
              <p:tags r:id="rId54"/>
            </p:custDataLst>
          </p:nvPr>
        </p:nvSpPr>
        <p:spPr>
          <a:xfrm>
            <a:off x="7811770" y="1201420"/>
            <a:ext cx="4902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2" name="文本框 81">
            <a:hlinkClick r:id="rId55" action="ppaction://hlinksldjump"/>
          </p:cNvPr>
          <p:cNvSpPr txBox="1"/>
          <p:nvPr>
            <p:custDataLst>
              <p:tags r:id="rId56"/>
            </p:custDataLst>
          </p:nvPr>
        </p:nvSpPr>
        <p:spPr>
          <a:xfrm>
            <a:off x="8324850" y="1201420"/>
            <a:ext cx="47752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25</a:t>
            </a:r>
            <a:endParaRPr lang="en-US" altLang="zh-CN" b="1" dirty="0">
              <a:solidFill>
                <a:srgbClr val="808080"/>
              </a:solidFill>
              <a:latin typeface="黑体" panose="02010609060101010101" pitchFamily="49" charset="-122"/>
              <a:ea typeface="黑体" panose="02010609060101010101" pitchFamily="49" charset="-122"/>
            </a:endParaRPr>
          </a:p>
        </p:txBody>
      </p:sp>
    </p:spTree>
    <p:custDataLst>
      <p:tags r:id="rId57"/>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 name="文本框 13"/>
          <p:cNvSpPr txBox="1">
            <a:spLocks noChangeArrowheads="1"/>
          </p:cNvSpPr>
          <p:nvPr>
            <p:custDataLst>
              <p:tags r:id="rId1"/>
            </p:custDataLst>
          </p:nvPr>
        </p:nvSpPr>
        <p:spPr bwMode="auto">
          <a:xfrm>
            <a:off x="720725" y="1911350"/>
            <a:ext cx="8136890" cy="176276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dirty="0">
                <a:solidFill>
                  <a:srgbClr val="FF0000"/>
                </a:solidFill>
                <a:latin typeface="Times New Roman" panose="02020603050405020304" charset="0"/>
                <a:ea typeface="黑体" panose="02010609060101010101" pitchFamily="49" charset="-122"/>
                <a:cs typeface="Times New Roman" panose="02020603050405020304" charset="0"/>
              </a:rPr>
              <a:t>句意：“——你认为这个脱口秀节目怎么样？——我认为足够精彩，但是一些人认为太枯燥。”enough修饰形容词时放在形容词后面；boring和表示物的名词或代词连用，bored和表示人的名词或代词连用。</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2" name="灯片编号占位符 1"/>
          <p:cNvSpPr>
            <a:spLocks noGrp="1"/>
          </p:cNvSpPr>
          <p:nvPr>
            <p:custDataLst>
              <p:tags r:id="rId2"/>
            </p:custDataLst>
          </p:nvPr>
        </p:nvSpPr>
        <p:spPr>
          <a:xfrm>
            <a:off x="7289800" y="4759960"/>
            <a:ext cx="1854200" cy="273685"/>
          </a:xfrm>
          <a:prstGeom prst="rect">
            <a:avLst/>
          </a:prstGeom>
        </p:spPr>
        <p:txBody>
          <a:bodyPr vert="horz" lIns="91440" tIns="45720" rIns="91440" bIns="45720" rtlCol="0" anchor="ctr"/>
          <a:lstStyle>
            <a:defPPr>
              <a:defRPr lang="en-US"/>
            </a:defPPr>
            <a:lvl1pPr marL="0" algn="r" defTabSz="685800" rtl="0" eaLnBrk="1" latinLnBrk="0" hangingPunct="1">
              <a:defRPr sz="1600" kern="1200">
                <a:solidFill>
                  <a:schemeClr val="tx1"/>
                </a:solidFill>
                <a:latin typeface="华文行楷" panose="02010800040101010101" pitchFamily="2" charset="-122"/>
                <a:ea typeface="华文行楷" panose="02010800040101010101" pitchFamily="2" charset="-122"/>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a:lstStyle>
          <a:p>
            <a:r>
              <a:rPr lang="zh-CN" altLang="en-US"/>
              <a:t>第</a:t>
            </a:r>
            <a:fld id="{24130960-09FD-428B-996F-A983EEEB0784}" type="slidenum">
              <a:rPr lang="zh-CN" altLang="en-US" smtClean="0"/>
            </a:fld>
            <a:r>
              <a:rPr lang="zh-CN" altLang="en-US"/>
              <a:t>页，共116页</a:t>
            </a:r>
            <a:endParaRPr lang="zh-CN" altLang="en-US" dirty="0"/>
          </a:p>
        </p:txBody>
      </p:sp>
      <p:sp>
        <p:nvSpPr>
          <p:cNvPr id="44" name="文本框 43"/>
          <p:cNvSpPr txBox="1"/>
          <p:nvPr>
            <p:custDataLst>
              <p:tags r:id="rId3"/>
            </p:custDataLst>
          </p:nvPr>
        </p:nvSpPr>
        <p:spPr>
          <a:xfrm>
            <a:off x="200660" y="813435"/>
            <a:ext cx="1624330" cy="405130"/>
          </a:xfrm>
          <a:prstGeom prst="rect">
            <a:avLst/>
          </a:prstGeom>
          <a:noFill/>
        </p:spPr>
        <p:txBody>
          <a:bodyPr wrap="square" rtlCol="0">
            <a:noAutofit/>
          </a:bodyPr>
          <a:p>
            <a:r>
              <a:rPr sz="2200" dirty="0">
                <a:latin typeface="Times New Roman" panose="02020603050405020304" charset="0"/>
                <a:ea typeface="黑体" panose="02010609060101010101" pitchFamily="49" charset="-122"/>
                <a:cs typeface="Times New Roman" panose="02020603050405020304" charset="0"/>
                <a:sym typeface="+mn-ea"/>
              </a:rPr>
              <a:t>【</a:t>
            </a:r>
            <a:r>
              <a:rPr lang="zh-CN" sz="2200" dirty="0">
                <a:latin typeface="Times New Roman" panose="02020603050405020304" charset="0"/>
                <a:ea typeface="黑体" panose="02010609060101010101" pitchFamily="49" charset="-122"/>
                <a:cs typeface="Times New Roman" panose="02020603050405020304" charset="0"/>
                <a:sym typeface="+mn-ea"/>
              </a:rPr>
              <a:t>同步精练</a:t>
            </a:r>
            <a:r>
              <a:rPr sz="2200" dirty="0">
                <a:latin typeface="Times New Roman" panose="02020603050405020304" charset="0"/>
                <a:ea typeface="黑体" panose="02010609060101010101" pitchFamily="49" charset="-122"/>
                <a:cs typeface="Times New Roman" panose="02020603050405020304" charset="0"/>
                <a:sym typeface="+mn-ea"/>
              </a:rPr>
              <a:t>】</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45" name="文本框 44">
            <a:hlinkClick r:id="rId4" action="ppaction://hlinksldjump"/>
          </p:cNvPr>
          <p:cNvSpPr txBox="1"/>
          <p:nvPr>
            <p:custDataLst>
              <p:tags r:id="rId5"/>
            </p:custDataLst>
          </p:nvPr>
        </p:nvSpPr>
        <p:spPr>
          <a:xfrm>
            <a:off x="1888490" y="833755"/>
            <a:ext cx="1215390" cy="300355"/>
          </a:xfrm>
          <a:prstGeom prst="rect">
            <a:avLst/>
          </a:prstGeom>
          <a:noFill/>
        </p:spPr>
        <p:txBody>
          <a:bodyPr wrap="square" rtlCol="0">
            <a:noAutofit/>
          </a:bodyPr>
          <a:p>
            <a:pPr algn="l"/>
            <a:r>
              <a:rPr lang="zh-CN" altLang="en-US" b="1" dirty="0">
                <a:solidFill>
                  <a:srgbClr val="FF0000"/>
                </a:solidFill>
                <a:effectLst/>
                <a:latin typeface="黑体" panose="02010609060101010101" pitchFamily="49" charset="-122"/>
                <a:ea typeface="黑体" panose="02010609060101010101" pitchFamily="49" charset="-122"/>
              </a:rPr>
              <a:t>单项选择</a:t>
            </a:r>
            <a:endParaRPr lang="zh-CN" altLang="en-US" b="1" dirty="0">
              <a:solidFill>
                <a:srgbClr val="FF0000"/>
              </a:solidFill>
              <a:effectLst/>
              <a:latin typeface="黑体" panose="02010609060101010101" pitchFamily="49" charset="-122"/>
              <a:ea typeface="黑体" panose="02010609060101010101" pitchFamily="49" charset="-122"/>
            </a:endParaRPr>
          </a:p>
        </p:txBody>
      </p:sp>
      <p:sp>
        <p:nvSpPr>
          <p:cNvPr id="46" name="文本框 45">
            <a:hlinkClick r:id="rId4" action="ppaction://hlinksldjump"/>
          </p:cNvPr>
          <p:cNvSpPr txBox="1"/>
          <p:nvPr>
            <p:custDataLst>
              <p:tags r:id="rId6"/>
            </p:custDataLst>
          </p:nvPr>
        </p:nvSpPr>
        <p:spPr>
          <a:xfrm>
            <a:off x="3195955" y="811530"/>
            <a:ext cx="326390" cy="38989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47" name="文本框 46">
            <a:hlinkClick r:id="rId7" action="ppaction://hlinksldjump"/>
          </p:cNvPr>
          <p:cNvSpPr txBox="1"/>
          <p:nvPr>
            <p:custDataLst>
              <p:tags r:id="rId8"/>
            </p:custDataLst>
          </p:nvPr>
        </p:nvSpPr>
        <p:spPr>
          <a:xfrm>
            <a:off x="3614420"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48" name="文本框 47">
            <a:hlinkClick r:id="rId9" action="ppaction://hlinksldjump"/>
          </p:cNvPr>
          <p:cNvSpPr txBox="1"/>
          <p:nvPr>
            <p:custDataLst>
              <p:tags r:id="rId10"/>
            </p:custDataLst>
          </p:nvPr>
        </p:nvSpPr>
        <p:spPr>
          <a:xfrm>
            <a:off x="4032885"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59" name="文本框 58">
            <a:hlinkClick r:id="rId11" action="ppaction://hlinksldjump"/>
          </p:cNvPr>
          <p:cNvSpPr txBox="1"/>
          <p:nvPr>
            <p:custDataLst>
              <p:tags r:id="rId12"/>
            </p:custDataLst>
          </p:nvPr>
        </p:nvSpPr>
        <p:spPr>
          <a:xfrm>
            <a:off x="4451350" y="822325"/>
            <a:ext cx="334645"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0" name="文本框 59">
            <a:hlinkClick r:id="rId13" action="ppaction://hlinksldjump"/>
          </p:cNvPr>
          <p:cNvSpPr txBox="1"/>
          <p:nvPr>
            <p:custDataLst>
              <p:tags r:id="rId14"/>
            </p:custDataLst>
          </p:nvPr>
        </p:nvSpPr>
        <p:spPr>
          <a:xfrm>
            <a:off x="4878070"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1" name="文本框 60">
            <a:hlinkClick r:id="rId15" action="ppaction://hlinksldjump"/>
          </p:cNvPr>
          <p:cNvSpPr txBox="1"/>
          <p:nvPr>
            <p:custDataLst>
              <p:tags r:id="rId16"/>
            </p:custDataLst>
          </p:nvPr>
        </p:nvSpPr>
        <p:spPr>
          <a:xfrm>
            <a:off x="5296535" y="819785"/>
            <a:ext cx="316865" cy="37338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2" name="文本框 61">
            <a:hlinkClick r:id="rId17" action="ppaction://hlinksldjump"/>
          </p:cNvPr>
          <p:cNvSpPr txBox="1"/>
          <p:nvPr>
            <p:custDataLst>
              <p:tags r:id="rId18"/>
            </p:custDataLst>
          </p:nvPr>
        </p:nvSpPr>
        <p:spPr>
          <a:xfrm>
            <a:off x="5705475" y="832803"/>
            <a:ext cx="317500" cy="347345"/>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3" name="文本框 62">
            <a:hlinkClick r:id="rId19" action="ppaction://hlinksldjump"/>
          </p:cNvPr>
          <p:cNvSpPr txBox="1"/>
          <p:nvPr>
            <p:custDataLst>
              <p:tags r:id="rId20"/>
            </p:custDataLst>
          </p:nvPr>
        </p:nvSpPr>
        <p:spPr>
          <a:xfrm>
            <a:off x="6115050" y="82232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4" name="文本框 63">
            <a:hlinkClick r:id="rId21" action="ppaction://hlinksldjump"/>
          </p:cNvPr>
          <p:cNvSpPr txBox="1"/>
          <p:nvPr>
            <p:custDataLst>
              <p:tags r:id="rId22"/>
            </p:custDataLst>
          </p:nvPr>
        </p:nvSpPr>
        <p:spPr>
          <a:xfrm>
            <a:off x="6533515" y="82232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5" name="文本框 64">
            <a:hlinkClick r:id="rId23" action="ppaction://hlinksldjump"/>
          </p:cNvPr>
          <p:cNvSpPr txBox="1"/>
          <p:nvPr>
            <p:custDataLst>
              <p:tags r:id="rId24"/>
            </p:custDataLst>
          </p:nvPr>
        </p:nvSpPr>
        <p:spPr>
          <a:xfrm>
            <a:off x="7459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6" name="文本框 65">
            <a:hlinkClick r:id="rId25" action="ppaction://hlinksldjump"/>
          </p:cNvPr>
          <p:cNvSpPr txBox="1"/>
          <p:nvPr>
            <p:custDataLst>
              <p:tags r:id="rId26"/>
            </p:custDataLst>
          </p:nvPr>
        </p:nvSpPr>
        <p:spPr>
          <a:xfrm>
            <a:off x="7967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12</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7" name="文本框 66">
            <a:hlinkClick r:id="rId27" action="ppaction://hlinksldjump"/>
          </p:cNvPr>
          <p:cNvSpPr txBox="1"/>
          <p:nvPr>
            <p:custDataLst>
              <p:tags r:id="rId28"/>
            </p:custDataLst>
          </p:nvPr>
        </p:nvSpPr>
        <p:spPr>
          <a:xfrm>
            <a:off x="8475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13</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8" name="文本框 67">
            <a:hlinkClick r:id="rId29" action="ppaction://hlinksldjump"/>
          </p:cNvPr>
          <p:cNvSpPr txBox="1"/>
          <p:nvPr>
            <p:custDataLst>
              <p:tags r:id="rId30"/>
            </p:custDataLst>
          </p:nvPr>
        </p:nvSpPr>
        <p:spPr>
          <a:xfrm>
            <a:off x="200088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14</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9" name="文本框 68">
            <a:hlinkClick r:id="rId31" action="ppaction://hlinksldjump"/>
          </p:cNvPr>
          <p:cNvSpPr txBox="1"/>
          <p:nvPr>
            <p:custDataLst>
              <p:tags r:id="rId32"/>
            </p:custDataLst>
          </p:nvPr>
        </p:nvSpPr>
        <p:spPr>
          <a:xfrm>
            <a:off x="243967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15</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0" name="文本框 69">
            <a:hlinkClick r:id="rId33" action="ppaction://hlinksldjump"/>
          </p:cNvPr>
          <p:cNvSpPr txBox="1"/>
          <p:nvPr>
            <p:custDataLst>
              <p:tags r:id="rId34"/>
            </p:custDataLst>
          </p:nvPr>
        </p:nvSpPr>
        <p:spPr>
          <a:xfrm>
            <a:off x="2878455" y="1218248"/>
            <a:ext cx="415925" cy="368300"/>
          </a:xfrm>
          <a:prstGeom prst="rect">
            <a:avLst/>
          </a:prstGeom>
          <a:noFill/>
        </p:spPr>
        <p:txBody>
          <a:bodyPr wrap="square" rtlCol="0">
            <a:spAutoFit/>
          </a:bodyPr>
          <a:p>
            <a:pPr algn="l"/>
            <a:r>
              <a:rPr lang="en-US" altLang="zh-CN" b="1" dirty="0">
                <a:solidFill>
                  <a:srgbClr val="FF0000"/>
                </a:solidFill>
                <a:effectLst/>
                <a:latin typeface="黑体" panose="02010609060101010101" pitchFamily="49" charset="-122"/>
                <a:ea typeface="黑体" panose="02010609060101010101" pitchFamily="49" charset="-122"/>
              </a:rPr>
              <a:t>16</a:t>
            </a:r>
            <a:endParaRPr lang="en-US" altLang="zh-CN" b="1" dirty="0">
              <a:solidFill>
                <a:srgbClr val="FF0000"/>
              </a:solidFill>
              <a:effectLst/>
              <a:latin typeface="黑体" panose="02010609060101010101" pitchFamily="49" charset="-122"/>
              <a:ea typeface="黑体" panose="02010609060101010101" pitchFamily="49" charset="-122"/>
            </a:endParaRPr>
          </a:p>
        </p:txBody>
      </p:sp>
      <p:sp>
        <p:nvSpPr>
          <p:cNvPr id="71" name="文本框 70">
            <a:hlinkClick r:id="rId35" action="ppaction://hlinksldjump"/>
          </p:cNvPr>
          <p:cNvSpPr txBox="1"/>
          <p:nvPr>
            <p:custDataLst>
              <p:tags r:id="rId36"/>
            </p:custDataLst>
          </p:nvPr>
        </p:nvSpPr>
        <p:spPr>
          <a:xfrm>
            <a:off x="331724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2" name="文本框 71">
            <a:hlinkClick r:id="rId37" action="ppaction://hlinksldjump"/>
          </p:cNvPr>
          <p:cNvSpPr txBox="1"/>
          <p:nvPr>
            <p:custDataLst>
              <p:tags r:id="rId38"/>
            </p:custDataLst>
          </p:nvPr>
        </p:nvSpPr>
        <p:spPr>
          <a:xfrm>
            <a:off x="375602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3" name="文本框 72">
            <a:hlinkClick r:id="rId39" action="ppaction://hlinksldjump"/>
          </p:cNvPr>
          <p:cNvSpPr txBox="1"/>
          <p:nvPr>
            <p:custDataLst>
              <p:tags r:id="rId40"/>
            </p:custDataLst>
          </p:nvPr>
        </p:nvSpPr>
        <p:spPr>
          <a:xfrm>
            <a:off x="419481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4" name="文本框 73">
            <a:hlinkClick r:id="rId41" action="ppaction://hlinksldjump"/>
          </p:cNvPr>
          <p:cNvSpPr txBox="1"/>
          <p:nvPr>
            <p:custDataLst>
              <p:tags r:id="rId42"/>
            </p:custDataLst>
          </p:nvPr>
        </p:nvSpPr>
        <p:spPr>
          <a:xfrm>
            <a:off x="6951980" y="822325"/>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5" name="文本框 74">
            <a:hlinkClick r:id="rId43" action="ppaction://hlinksldjump"/>
          </p:cNvPr>
          <p:cNvSpPr txBox="1"/>
          <p:nvPr>
            <p:custDataLst>
              <p:tags r:id="rId44"/>
            </p:custDataLst>
          </p:nvPr>
        </p:nvSpPr>
        <p:spPr>
          <a:xfrm>
            <a:off x="463359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6" name="文本框 75">
            <a:hlinkClick r:id="rId45" action="ppaction://hlinksldjump"/>
          </p:cNvPr>
          <p:cNvSpPr txBox="1"/>
          <p:nvPr>
            <p:custDataLst>
              <p:tags r:id="rId46"/>
            </p:custDataLst>
          </p:nvPr>
        </p:nvSpPr>
        <p:spPr>
          <a:xfrm>
            <a:off x="5072380" y="1212850"/>
            <a:ext cx="1215390" cy="300355"/>
          </a:xfrm>
          <a:prstGeom prst="rect">
            <a:avLst/>
          </a:prstGeom>
          <a:noFill/>
        </p:spPr>
        <p:txBody>
          <a:bodyPr wrap="square" rtlCol="0">
            <a:noAutofit/>
          </a:bodyPr>
          <a:p>
            <a:pPr algn="l"/>
            <a:r>
              <a:rPr lang="zh-CN" altLang="en-US" b="1" dirty="0">
                <a:solidFill>
                  <a:srgbClr val="808080"/>
                </a:solidFill>
                <a:latin typeface="黑体" panose="02010609060101010101" pitchFamily="49" charset="-122"/>
                <a:ea typeface="黑体" panose="02010609060101010101" pitchFamily="49" charset="-122"/>
              </a:rPr>
              <a:t>句型转换</a:t>
            </a:r>
            <a:endParaRPr lang="zh-CN" altLang="en-US" b="1" dirty="0">
              <a:solidFill>
                <a:srgbClr val="808080"/>
              </a:solidFill>
              <a:latin typeface="黑体" panose="02010609060101010101" pitchFamily="49" charset="-122"/>
              <a:ea typeface="黑体" panose="02010609060101010101" pitchFamily="49" charset="-122"/>
            </a:endParaRPr>
          </a:p>
        </p:txBody>
      </p:sp>
      <p:sp>
        <p:nvSpPr>
          <p:cNvPr id="77" name="文本框 76">
            <a:hlinkClick r:id="rId45" action="ppaction://hlinksldjump"/>
          </p:cNvPr>
          <p:cNvSpPr txBox="1"/>
          <p:nvPr>
            <p:custDataLst>
              <p:tags r:id="rId47"/>
            </p:custDataLst>
          </p:nvPr>
        </p:nvSpPr>
        <p:spPr>
          <a:xfrm>
            <a:off x="6310630" y="1190625"/>
            <a:ext cx="477520" cy="38989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21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8" name="文本框 77">
            <a:hlinkClick r:id="rId48" action="ppaction://hlinksldjump"/>
          </p:cNvPr>
          <p:cNvSpPr txBox="1"/>
          <p:nvPr>
            <p:custDataLst>
              <p:tags r:id="rId49"/>
            </p:custDataLst>
          </p:nvPr>
        </p:nvSpPr>
        <p:spPr>
          <a:xfrm>
            <a:off x="6811010" y="1201420"/>
            <a:ext cx="4775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79" name="文本框 78">
            <a:hlinkClick r:id="rId50" action="ppaction://hlinksldjump"/>
          </p:cNvPr>
          <p:cNvSpPr txBox="1"/>
          <p:nvPr>
            <p:custDataLst>
              <p:tags r:id="rId51"/>
            </p:custDataLst>
          </p:nvPr>
        </p:nvSpPr>
        <p:spPr>
          <a:xfrm>
            <a:off x="7311390" y="1201420"/>
            <a:ext cx="4775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0" name="文本框 79">
            <a:hlinkClick r:id="rId52" action="ppaction://hlinksldjump"/>
          </p:cNvPr>
          <p:cNvSpPr txBox="1"/>
          <p:nvPr>
            <p:custDataLst>
              <p:tags r:id="rId53"/>
            </p:custDataLst>
          </p:nvPr>
        </p:nvSpPr>
        <p:spPr>
          <a:xfrm>
            <a:off x="7811770" y="1201420"/>
            <a:ext cx="4902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1" name="文本框 80">
            <a:hlinkClick r:id="rId54" action="ppaction://hlinksldjump"/>
          </p:cNvPr>
          <p:cNvSpPr txBox="1"/>
          <p:nvPr>
            <p:custDataLst>
              <p:tags r:id="rId55"/>
            </p:custDataLst>
          </p:nvPr>
        </p:nvSpPr>
        <p:spPr>
          <a:xfrm>
            <a:off x="8324850" y="1201420"/>
            <a:ext cx="47752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25</a:t>
            </a:r>
            <a:endParaRPr lang="en-US" altLang="zh-CN" b="1" dirty="0">
              <a:solidFill>
                <a:srgbClr val="808080"/>
              </a:solidFill>
              <a:latin typeface="黑体" panose="02010609060101010101" pitchFamily="49" charset="-122"/>
              <a:ea typeface="黑体" panose="02010609060101010101" pitchFamily="49" charset="-122"/>
            </a:endParaRPr>
          </a:p>
        </p:txBody>
      </p:sp>
    </p:spTree>
    <p:custDataLst>
      <p:tags r:id="rId56"/>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animBg="1"/>
      <p:bldP spid="14" grpId="1" animBg="1"/>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a:spLocks noChangeArrowheads="1"/>
          </p:cNvSpPr>
          <p:nvPr>
            <p:custDataLst>
              <p:tags r:id="rId1"/>
            </p:custDataLst>
          </p:nvPr>
        </p:nvSpPr>
        <p:spPr bwMode="auto">
          <a:xfrm>
            <a:off x="712470" y="3190875"/>
            <a:ext cx="7616190" cy="13589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dirty="0">
                <a:solidFill>
                  <a:srgbClr val="FF0000"/>
                </a:solidFill>
                <a:latin typeface="Times New Roman" panose="02020603050405020304" charset="0"/>
                <a:ea typeface="黑体" panose="02010609060101010101" pitchFamily="49" charset="-122"/>
                <a:cs typeface="Times New Roman" panose="02020603050405020304" charset="0"/>
              </a:rPr>
              <a:t>sometime意为“某时”，some time意为“一段时间”，sometimes意为“有时”，some times意为“几次， 几倍”。句意：“下周某个时候他们要去远足。”</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6" name="文本框 1"/>
          <p:cNvSpPr txBox="1">
            <a:spLocks noChangeArrowheads="1"/>
          </p:cNvSpPr>
          <p:nvPr>
            <p:custDataLst>
              <p:tags r:id="rId2"/>
            </p:custDataLst>
          </p:nvPr>
        </p:nvSpPr>
        <p:spPr bwMode="auto">
          <a:xfrm>
            <a:off x="712470" y="1753235"/>
            <a:ext cx="7896860" cy="1410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indent="0" fontAlgn="auto">
              <a:lnSpc>
                <a:spcPct val="130000"/>
              </a:lnSpc>
            </a:pPr>
            <a:r>
              <a:rPr sz="2200" dirty="0">
                <a:latin typeface="Times New Roman" panose="02020603050405020304" charset="0"/>
                <a:cs typeface="Times New Roman" panose="02020603050405020304" charset="0"/>
                <a:sym typeface="+mn-ea"/>
              </a:rPr>
              <a:t>(　　)17. They are going hiking ________ next week.</a:t>
            </a:r>
            <a:endParaRPr sz="2200" dirty="0">
              <a:latin typeface="Times New Roman" panose="02020603050405020304" charset="0"/>
              <a:cs typeface="Times New Roman" panose="02020603050405020304" charset="0"/>
              <a:sym typeface="+mn-ea"/>
            </a:endParaRPr>
          </a:p>
          <a:p>
            <a:pPr indent="0" fontAlgn="auto">
              <a:lnSpc>
                <a:spcPct val="130000"/>
              </a:lnSpc>
            </a:pP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A. sometime   </a:t>
            </a: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 B. some time</a:t>
            </a:r>
            <a:endParaRPr sz="2200" dirty="0">
              <a:latin typeface="Times New Roman" panose="02020603050405020304" charset="0"/>
              <a:cs typeface="Times New Roman" panose="02020603050405020304" charset="0"/>
              <a:sym typeface="+mn-ea"/>
            </a:endParaRPr>
          </a:p>
          <a:p>
            <a:pPr indent="0" fontAlgn="auto">
              <a:lnSpc>
                <a:spcPct val="130000"/>
              </a:lnSpc>
            </a:pP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C. sometimes   </a:t>
            </a: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 D. some times</a:t>
            </a:r>
            <a:endParaRPr sz="2200" dirty="0">
              <a:latin typeface="Times New Roman" panose="02020603050405020304" charset="0"/>
              <a:cs typeface="Times New Roman" panose="02020603050405020304" charset="0"/>
              <a:sym typeface="+mn-ea"/>
            </a:endParaRPr>
          </a:p>
        </p:txBody>
      </p:sp>
      <p:sp>
        <p:nvSpPr>
          <p:cNvPr id="8" name="文本框 7"/>
          <p:cNvSpPr txBox="1"/>
          <p:nvPr>
            <p:custDataLst>
              <p:tags r:id="rId3"/>
            </p:custDataLst>
          </p:nvPr>
        </p:nvSpPr>
        <p:spPr>
          <a:xfrm>
            <a:off x="1028065" y="1857375"/>
            <a:ext cx="471170" cy="554990"/>
          </a:xfrm>
          <a:prstGeom prst="rect">
            <a:avLst/>
          </a:prstGeom>
          <a:noFill/>
        </p:spPr>
        <p:txBody>
          <a:bodyPr wrap="square" rtlCol="0">
            <a:noAutofit/>
          </a:bodyPr>
          <a:p>
            <a:pPr algn="l">
              <a:buClrTx/>
              <a:buSzTx/>
              <a:buFontTx/>
            </a:pPr>
            <a:r>
              <a:rPr lang="en-US" altLang="zh-CN" sz="2200" dirty="0">
                <a:solidFill>
                  <a:srgbClr val="FF0000"/>
                </a:solidFill>
                <a:latin typeface="Times New Roman" panose="02020603050405020304" charset="0"/>
                <a:cs typeface="Times New Roman" panose="02020603050405020304" charset="0"/>
              </a:rPr>
              <a:t>A</a:t>
            </a:r>
            <a:endParaRPr lang="en-US" altLang="zh-CN" sz="2200" dirty="0">
              <a:solidFill>
                <a:srgbClr val="FF0000"/>
              </a:solidFill>
              <a:latin typeface="Times New Roman" panose="02020603050405020304" charset="0"/>
              <a:cs typeface="Times New Roman" panose="02020603050405020304" charset="0"/>
            </a:endParaRPr>
          </a:p>
        </p:txBody>
      </p:sp>
      <p:sp>
        <p:nvSpPr>
          <p:cNvPr id="2" name="灯片编号占位符 1"/>
          <p:cNvSpPr>
            <a:spLocks noGrp="1"/>
          </p:cNvSpPr>
          <p:nvPr>
            <p:custDataLst>
              <p:tags r:id="rId4"/>
            </p:custDataLst>
          </p:nvPr>
        </p:nvSpPr>
        <p:spPr>
          <a:xfrm>
            <a:off x="7289800" y="4759960"/>
            <a:ext cx="1854200" cy="273685"/>
          </a:xfrm>
          <a:prstGeom prst="rect">
            <a:avLst/>
          </a:prstGeom>
        </p:spPr>
        <p:txBody>
          <a:bodyPr vert="horz" lIns="91440" tIns="45720" rIns="91440" bIns="45720" rtlCol="0" anchor="ctr"/>
          <a:lstStyle>
            <a:defPPr>
              <a:defRPr lang="en-US"/>
            </a:defPPr>
            <a:lvl1pPr marL="0" algn="r" defTabSz="685800" rtl="0" eaLnBrk="1" latinLnBrk="0" hangingPunct="1">
              <a:defRPr sz="1600" kern="1200">
                <a:solidFill>
                  <a:schemeClr val="tx1"/>
                </a:solidFill>
                <a:latin typeface="华文行楷" panose="02010800040101010101" pitchFamily="2" charset="-122"/>
                <a:ea typeface="华文行楷" panose="02010800040101010101" pitchFamily="2" charset="-122"/>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a:lstStyle>
          <a:p>
            <a:r>
              <a:rPr lang="zh-CN" altLang="en-US"/>
              <a:t>第</a:t>
            </a:r>
            <a:fld id="{24130960-09FD-428B-996F-A983EEEB0784}" type="slidenum">
              <a:rPr lang="zh-CN" altLang="en-US" smtClean="0"/>
            </a:fld>
            <a:r>
              <a:rPr lang="zh-CN" altLang="en-US"/>
              <a:t>页，共116页</a:t>
            </a:r>
            <a:endParaRPr lang="zh-CN" altLang="en-US" dirty="0"/>
          </a:p>
        </p:txBody>
      </p:sp>
      <p:sp>
        <p:nvSpPr>
          <p:cNvPr id="46" name="文本框 45"/>
          <p:cNvSpPr txBox="1"/>
          <p:nvPr>
            <p:custDataLst>
              <p:tags r:id="rId5"/>
            </p:custDataLst>
          </p:nvPr>
        </p:nvSpPr>
        <p:spPr>
          <a:xfrm>
            <a:off x="200660" y="813435"/>
            <a:ext cx="1624330" cy="405130"/>
          </a:xfrm>
          <a:prstGeom prst="rect">
            <a:avLst/>
          </a:prstGeom>
          <a:noFill/>
        </p:spPr>
        <p:txBody>
          <a:bodyPr wrap="square" rtlCol="0">
            <a:noAutofit/>
          </a:bodyPr>
          <a:p>
            <a:r>
              <a:rPr sz="2200" dirty="0">
                <a:latin typeface="Times New Roman" panose="02020603050405020304" charset="0"/>
                <a:ea typeface="黑体" panose="02010609060101010101" pitchFamily="49" charset="-122"/>
                <a:cs typeface="Times New Roman" panose="02020603050405020304" charset="0"/>
                <a:sym typeface="+mn-ea"/>
              </a:rPr>
              <a:t>【</a:t>
            </a:r>
            <a:r>
              <a:rPr lang="zh-CN" sz="2200" dirty="0">
                <a:latin typeface="Times New Roman" panose="02020603050405020304" charset="0"/>
                <a:ea typeface="黑体" panose="02010609060101010101" pitchFamily="49" charset="-122"/>
                <a:cs typeface="Times New Roman" panose="02020603050405020304" charset="0"/>
                <a:sym typeface="+mn-ea"/>
              </a:rPr>
              <a:t>同步精练</a:t>
            </a:r>
            <a:r>
              <a:rPr sz="2200" dirty="0">
                <a:latin typeface="Times New Roman" panose="02020603050405020304" charset="0"/>
                <a:ea typeface="黑体" panose="02010609060101010101" pitchFamily="49" charset="-122"/>
                <a:cs typeface="Times New Roman" panose="02020603050405020304" charset="0"/>
                <a:sym typeface="+mn-ea"/>
              </a:rPr>
              <a:t>】</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47" name="文本框 46">
            <a:hlinkClick r:id="rId6" action="ppaction://hlinksldjump"/>
          </p:cNvPr>
          <p:cNvSpPr txBox="1"/>
          <p:nvPr>
            <p:custDataLst>
              <p:tags r:id="rId7"/>
            </p:custDataLst>
          </p:nvPr>
        </p:nvSpPr>
        <p:spPr>
          <a:xfrm>
            <a:off x="1888490" y="833755"/>
            <a:ext cx="1215390" cy="300355"/>
          </a:xfrm>
          <a:prstGeom prst="rect">
            <a:avLst/>
          </a:prstGeom>
          <a:noFill/>
        </p:spPr>
        <p:txBody>
          <a:bodyPr wrap="square" rtlCol="0">
            <a:no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48" name="文本框 47">
            <a:hlinkClick r:id="rId6" action="ppaction://hlinksldjump"/>
          </p:cNvPr>
          <p:cNvSpPr txBox="1"/>
          <p:nvPr>
            <p:custDataLst>
              <p:tags r:id="rId8"/>
            </p:custDataLst>
          </p:nvPr>
        </p:nvSpPr>
        <p:spPr>
          <a:xfrm>
            <a:off x="3195955" y="811530"/>
            <a:ext cx="326390" cy="38989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9" name="文本框 58">
            <a:hlinkClick r:id="rId9" action="ppaction://hlinksldjump"/>
          </p:cNvPr>
          <p:cNvSpPr txBox="1"/>
          <p:nvPr>
            <p:custDataLst>
              <p:tags r:id="rId10"/>
            </p:custDataLst>
          </p:nvPr>
        </p:nvSpPr>
        <p:spPr>
          <a:xfrm>
            <a:off x="3614420"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0" name="文本框 59">
            <a:hlinkClick r:id="rId11" action="ppaction://hlinksldjump"/>
          </p:cNvPr>
          <p:cNvSpPr txBox="1"/>
          <p:nvPr>
            <p:custDataLst>
              <p:tags r:id="rId12"/>
            </p:custDataLst>
          </p:nvPr>
        </p:nvSpPr>
        <p:spPr>
          <a:xfrm>
            <a:off x="4032885"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1" name="文本框 60">
            <a:hlinkClick r:id="rId13" action="ppaction://hlinksldjump"/>
          </p:cNvPr>
          <p:cNvSpPr txBox="1"/>
          <p:nvPr>
            <p:custDataLst>
              <p:tags r:id="rId14"/>
            </p:custDataLst>
          </p:nvPr>
        </p:nvSpPr>
        <p:spPr>
          <a:xfrm>
            <a:off x="4451350" y="822325"/>
            <a:ext cx="334645"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2" name="文本框 61">
            <a:hlinkClick r:id="rId15" action="ppaction://hlinksldjump"/>
          </p:cNvPr>
          <p:cNvSpPr txBox="1"/>
          <p:nvPr>
            <p:custDataLst>
              <p:tags r:id="rId16"/>
            </p:custDataLst>
          </p:nvPr>
        </p:nvSpPr>
        <p:spPr>
          <a:xfrm>
            <a:off x="4878070"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3" name="文本框 62">
            <a:hlinkClick r:id="rId17" action="ppaction://hlinksldjump"/>
          </p:cNvPr>
          <p:cNvSpPr txBox="1"/>
          <p:nvPr>
            <p:custDataLst>
              <p:tags r:id="rId18"/>
            </p:custDataLst>
          </p:nvPr>
        </p:nvSpPr>
        <p:spPr>
          <a:xfrm>
            <a:off x="5296535" y="819785"/>
            <a:ext cx="316865" cy="37338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4" name="文本框 63">
            <a:hlinkClick r:id="rId19" action="ppaction://hlinksldjump"/>
          </p:cNvPr>
          <p:cNvSpPr txBox="1"/>
          <p:nvPr>
            <p:custDataLst>
              <p:tags r:id="rId20"/>
            </p:custDataLst>
          </p:nvPr>
        </p:nvSpPr>
        <p:spPr>
          <a:xfrm>
            <a:off x="5705475" y="832803"/>
            <a:ext cx="317500" cy="347345"/>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5" name="文本框 64">
            <a:hlinkClick r:id="rId21" action="ppaction://hlinksldjump"/>
          </p:cNvPr>
          <p:cNvSpPr txBox="1"/>
          <p:nvPr>
            <p:custDataLst>
              <p:tags r:id="rId22"/>
            </p:custDataLst>
          </p:nvPr>
        </p:nvSpPr>
        <p:spPr>
          <a:xfrm>
            <a:off x="6115050" y="82232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6" name="文本框 65">
            <a:hlinkClick r:id="rId23" action="ppaction://hlinksldjump"/>
          </p:cNvPr>
          <p:cNvSpPr txBox="1"/>
          <p:nvPr>
            <p:custDataLst>
              <p:tags r:id="rId24"/>
            </p:custDataLst>
          </p:nvPr>
        </p:nvSpPr>
        <p:spPr>
          <a:xfrm>
            <a:off x="6533515" y="82232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7" name="文本框 66">
            <a:hlinkClick r:id="rId25" action="ppaction://hlinksldjump"/>
          </p:cNvPr>
          <p:cNvSpPr txBox="1"/>
          <p:nvPr>
            <p:custDataLst>
              <p:tags r:id="rId26"/>
            </p:custDataLst>
          </p:nvPr>
        </p:nvSpPr>
        <p:spPr>
          <a:xfrm>
            <a:off x="7459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8" name="文本框 67">
            <a:hlinkClick r:id="rId27" action="ppaction://hlinksldjump"/>
          </p:cNvPr>
          <p:cNvSpPr txBox="1"/>
          <p:nvPr>
            <p:custDataLst>
              <p:tags r:id="rId28"/>
            </p:custDataLst>
          </p:nvPr>
        </p:nvSpPr>
        <p:spPr>
          <a:xfrm>
            <a:off x="7967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12</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9" name="文本框 68">
            <a:hlinkClick r:id="rId29" action="ppaction://hlinksldjump"/>
          </p:cNvPr>
          <p:cNvSpPr txBox="1"/>
          <p:nvPr>
            <p:custDataLst>
              <p:tags r:id="rId30"/>
            </p:custDataLst>
          </p:nvPr>
        </p:nvSpPr>
        <p:spPr>
          <a:xfrm>
            <a:off x="8475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13</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0" name="文本框 69">
            <a:hlinkClick r:id="rId31" action="ppaction://hlinksldjump"/>
          </p:cNvPr>
          <p:cNvSpPr txBox="1"/>
          <p:nvPr>
            <p:custDataLst>
              <p:tags r:id="rId32"/>
            </p:custDataLst>
          </p:nvPr>
        </p:nvSpPr>
        <p:spPr>
          <a:xfrm>
            <a:off x="200088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14</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1" name="文本框 70">
            <a:hlinkClick r:id="rId33" action="ppaction://hlinksldjump"/>
          </p:cNvPr>
          <p:cNvSpPr txBox="1"/>
          <p:nvPr>
            <p:custDataLst>
              <p:tags r:id="rId34"/>
            </p:custDataLst>
          </p:nvPr>
        </p:nvSpPr>
        <p:spPr>
          <a:xfrm>
            <a:off x="243967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15</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2" name="文本框 71">
            <a:hlinkClick r:id="rId35" action="ppaction://hlinksldjump"/>
          </p:cNvPr>
          <p:cNvSpPr txBox="1"/>
          <p:nvPr>
            <p:custDataLst>
              <p:tags r:id="rId36"/>
            </p:custDataLst>
          </p:nvPr>
        </p:nvSpPr>
        <p:spPr>
          <a:xfrm>
            <a:off x="287845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3" name="文本框 72">
            <a:hlinkClick r:id="rId37" action="ppaction://hlinksldjump"/>
          </p:cNvPr>
          <p:cNvSpPr txBox="1"/>
          <p:nvPr>
            <p:custDataLst>
              <p:tags r:id="rId38"/>
            </p:custDataLst>
          </p:nvPr>
        </p:nvSpPr>
        <p:spPr>
          <a:xfrm>
            <a:off x="3317240" y="1218248"/>
            <a:ext cx="415925"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17</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74" name="文本框 73">
            <a:hlinkClick r:id="rId39" action="ppaction://hlinksldjump"/>
          </p:cNvPr>
          <p:cNvSpPr txBox="1"/>
          <p:nvPr>
            <p:custDataLst>
              <p:tags r:id="rId40"/>
            </p:custDataLst>
          </p:nvPr>
        </p:nvSpPr>
        <p:spPr>
          <a:xfrm>
            <a:off x="375602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5" name="文本框 74">
            <a:hlinkClick r:id="rId41" action="ppaction://hlinksldjump"/>
          </p:cNvPr>
          <p:cNvSpPr txBox="1"/>
          <p:nvPr>
            <p:custDataLst>
              <p:tags r:id="rId42"/>
            </p:custDataLst>
          </p:nvPr>
        </p:nvSpPr>
        <p:spPr>
          <a:xfrm>
            <a:off x="419481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6" name="文本框 75">
            <a:hlinkClick r:id="rId43" action="ppaction://hlinksldjump"/>
          </p:cNvPr>
          <p:cNvSpPr txBox="1"/>
          <p:nvPr>
            <p:custDataLst>
              <p:tags r:id="rId44"/>
            </p:custDataLst>
          </p:nvPr>
        </p:nvSpPr>
        <p:spPr>
          <a:xfrm>
            <a:off x="6951980" y="822325"/>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7" name="文本框 76">
            <a:hlinkClick r:id="rId45" action="ppaction://hlinksldjump"/>
          </p:cNvPr>
          <p:cNvSpPr txBox="1"/>
          <p:nvPr>
            <p:custDataLst>
              <p:tags r:id="rId46"/>
            </p:custDataLst>
          </p:nvPr>
        </p:nvSpPr>
        <p:spPr>
          <a:xfrm>
            <a:off x="463359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8" name="文本框 77">
            <a:hlinkClick r:id="rId47" action="ppaction://hlinksldjump"/>
          </p:cNvPr>
          <p:cNvSpPr txBox="1"/>
          <p:nvPr>
            <p:custDataLst>
              <p:tags r:id="rId48"/>
            </p:custDataLst>
          </p:nvPr>
        </p:nvSpPr>
        <p:spPr>
          <a:xfrm>
            <a:off x="5072380" y="1212850"/>
            <a:ext cx="1215390" cy="300355"/>
          </a:xfrm>
          <a:prstGeom prst="rect">
            <a:avLst/>
          </a:prstGeom>
          <a:noFill/>
        </p:spPr>
        <p:txBody>
          <a:bodyPr wrap="square" rtlCol="0">
            <a:noAutofit/>
          </a:bodyPr>
          <a:p>
            <a:pPr algn="l"/>
            <a:r>
              <a:rPr lang="zh-CN" altLang="en-US" b="1" dirty="0">
                <a:solidFill>
                  <a:srgbClr val="808080"/>
                </a:solidFill>
                <a:latin typeface="黑体" panose="02010609060101010101" pitchFamily="49" charset="-122"/>
                <a:ea typeface="黑体" panose="02010609060101010101" pitchFamily="49" charset="-122"/>
              </a:rPr>
              <a:t>句型转换</a:t>
            </a:r>
            <a:endParaRPr lang="zh-CN" altLang="en-US" b="1" dirty="0">
              <a:solidFill>
                <a:srgbClr val="808080"/>
              </a:solidFill>
              <a:latin typeface="黑体" panose="02010609060101010101" pitchFamily="49" charset="-122"/>
              <a:ea typeface="黑体" panose="02010609060101010101" pitchFamily="49" charset="-122"/>
            </a:endParaRPr>
          </a:p>
        </p:txBody>
      </p:sp>
      <p:sp>
        <p:nvSpPr>
          <p:cNvPr id="79" name="文本框 78">
            <a:hlinkClick r:id="rId47" action="ppaction://hlinksldjump"/>
          </p:cNvPr>
          <p:cNvSpPr txBox="1"/>
          <p:nvPr>
            <p:custDataLst>
              <p:tags r:id="rId49"/>
            </p:custDataLst>
          </p:nvPr>
        </p:nvSpPr>
        <p:spPr>
          <a:xfrm>
            <a:off x="6310630" y="1190625"/>
            <a:ext cx="477520" cy="38989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21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80" name="文本框 79">
            <a:hlinkClick r:id="rId50" action="ppaction://hlinksldjump"/>
          </p:cNvPr>
          <p:cNvSpPr txBox="1"/>
          <p:nvPr>
            <p:custDataLst>
              <p:tags r:id="rId51"/>
            </p:custDataLst>
          </p:nvPr>
        </p:nvSpPr>
        <p:spPr>
          <a:xfrm>
            <a:off x="6811010" y="1201420"/>
            <a:ext cx="4775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1" name="文本框 80">
            <a:hlinkClick r:id="rId52" action="ppaction://hlinksldjump"/>
          </p:cNvPr>
          <p:cNvSpPr txBox="1"/>
          <p:nvPr>
            <p:custDataLst>
              <p:tags r:id="rId53"/>
            </p:custDataLst>
          </p:nvPr>
        </p:nvSpPr>
        <p:spPr>
          <a:xfrm>
            <a:off x="7311390" y="1201420"/>
            <a:ext cx="4775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2" name="文本框 81">
            <a:hlinkClick r:id="rId54" action="ppaction://hlinksldjump"/>
          </p:cNvPr>
          <p:cNvSpPr txBox="1"/>
          <p:nvPr>
            <p:custDataLst>
              <p:tags r:id="rId55"/>
            </p:custDataLst>
          </p:nvPr>
        </p:nvSpPr>
        <p:spPr>
          <a:xfrm>
            <a:off x="7811770" y="1201420"/>
            <a:ext cx="4902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3" name="文本框 82">
            <a:hlinkClick r:id="rId56" action="ppaction://hlinksldjump"/>
          </p:cNvPr>
          <p:cNvSpPr txBox="1"/>
          <p:nvPr>
            <p:custDataLst>
              <p:tags r:id="rId57"/>
            </p:custDataLst>
          </p:nvPr>
        </p:nvSpPr>
        <p:spPr>
          <a:xfrm>
            <a:off x="8324850" y="1201420"/>
            <a:ext cx="47752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25</a:t>
            </a:r>
            <a:endParaRPr lang="en-US" altLang="zh-CN" b="1" dirty="0">
              <a:solidFill>
                <a:srgbClr val="808080"/>
              </a:solidFill>
              <a:latin typeface="黑体" panose="02010609060101010101" pitchFamily="49" charset="-122"/>
              <a:ea typeface="黑体" panose="02010609060101010101" pitchFamily="49" charset="-122"/>
            </a:endParaRPr>
          </a:p>
        </p:txBody>
      </p:sp>
    </p:spTree>
    <p:custDataLst>
      <p:tags r:id="rId58"/>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animBg="1"/>
      <p:bldP spid="8" grpId="0"/>
      <p:bldP spid="8" grpId="1"/>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a:spLocks noChangeArrowheads="1"/>
          </p:cNvSpPr>
          <p:nvPr>
            <p:custDataLst>
              <p:tags r:id="rId1"/>
            </p:custDataLst>
          </p:nvPr>
        </p:nvSpPr>
        <p:spPr bwMode="auto">
          <a:xfrm>
            <a:off x="905510" y="3576955"/>
            <a:ext cx="7681595" cy="90932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dirty="0">
                <a:solidFill>
                  <a:srgbClr val="FF0000"/>
                </a:solidFill>
                <a:latin typeface="Times New Roman" panose="02020603050405020304" charset="0"/>
                <a:ea typeface="黑体" panose="02010609060101010101" pitchFamily="49" charset="-122"/>
                <a:cs typeface="Times New Roman" panose="02020603050405020304" charset="0"/>
              </a:rPr>
              <a:t>much too意为“太”， 修饰形容词或副词；too much意为“太多”， 修饰或指代不可数名词。</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6" name="文本框 1"/>
          <p:cNvSpPr txBox="1">
            <a:spLocks noChangeArrowheads="1"/>
          </p:cNvSpPr>
          <p:nvPr>
            <p:custDataLst>
              <p:tags r:id="rId2"/>
            </p:custDataLst>
          </p:nvPr>
        </p:nvSpPr>
        <p:spPr bwMode="auto">
          <a:xfrm>
            <a:off x="905510" y="1726565"/>
            <a:ext cx="8030210" cy="1850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indent="0" fontAlgn="auto">
              <a:lnSpc>
                <a:spcPct val="130000"/>
              </a:lnSpc>
            </a:pPr>
            <a:r>
              <a:rPr sz="2200" dirty="0">
                <a:latin typeface="Times New Roman" panose="02020603050405020304" charset="0"/>
                <a:cs typeface="Times New Roman" panose="02020603050405020304" charset="0"/>
                <a:sym typeface="+mn-ea"/>
              </a:rPr>
              <a:t>(　　)18. The fried food is ________ sweet and you can't eat ________.</a:t>
            </a:r>
            <a:endParaRPr sz="2200" dirty="0">
              <a:latin typeface="Times New Roman" panose="02020603050405020304" charset="0"/>
              <a:cs typeface="Times New Roman" panose="02020603050405020304" charset="0"/>
              <a:sym typeface="+mn-ea"/>
            </a:endParaRPr>
          </a:p>
          <a:p>
            <a:pPr indent="0" fontAlgn="auto">
              <a:lnSpc>
                <a:spcPct val="130000"/>
              </a:lnSpc>
            </a:pP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A. much too; too much  </a:t>
            </a: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 </a:t>
            </a: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 B. much too; much too</a:t>
            </a:r>
            <a:endParaRPr sz="2200" dirty="0">
              <a:latin typeface="Times New Roman" panose="02020603050405020304" charset="0"/>
              <a:cs typeface="Times New Roman" panose="02020603050405020304" charset="0"/>
              <a:sym typeface="+mn-ea"/>
            </a:endParaRPr>
          </a:p>
          <a:p>
            <a:pPr indent="0" fontAlgn="auto">
              <a:lnSpc>
                <a:spcPct val="130000"/>
              </a:lnSpc>
            </a:pP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C. too much; too much  </a:t>
            </a: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  D. too much; much too</a:t>
            </a:r>
            <a:endParaRPr sz="2200" dirty="0">
              <a:latin typeface="Times New Roman" panose="02020603050405020304" charset="0"/>
              <a:cs typeface="Times New Roman" panose="02020603050405020304" charset="0"/>
              <a:sym typeface="+mn-ea"/>
            </a:endParaRPr>
          </a:p>
        </p:txBody>
      </p:sp>
      <p:sp>
        <p:nvSpPr>
          <p:cNvPr id="8" name="文本框 7"/>
          <p:cNvSpPr txBox="1"/>
          <p:nvPr>
            <p:custDataLst>
              <p:tags r:id="rId3"/>
            </p:custDataLst>
          </p:nvPr>
        </p:nvSpPr>
        <p:spPr>
          <a:xfrm>
            <a:off x="1138555" y="1859280"/>
            <a:ext cx="471170" cy="554990"/>
          </a:xfrm>
          <a:prstGeom prst="rect">
            <a:avLst/>
          </a:prstGeom>
          <a:noFill/>
        </p:spPr>
        <p:txBody>
          <a:bodyPr wrap="square" rtlCol="0">
            <a:noAutofit/>
          </a:bodyPr>
          <a:p>
            <a:pPr algn="l">
              <a:buClrTx/>
              <a:buSzTx/>
              <a:buFontTx/>
            </a:pPr>
            <a:r>
              <a:rPr lang="en-US" altLang="zh-CN" sz="2200" dirty="0">
                <a:solidFill>
                  <a:srgbClr val="FF0000"/>
                </a:solidFill>
                <a:latin typeface="Times New Roman" panose="02020603050405020304" charset="0"/>
                <a:cs typeface="Times New Roman" panose="02020603050405020304" charset="0"/>
              </a:rPr>
              <a:t>A</a:t>
            </a:r>
            <a:endParaRPr lang="en-US" altLang="zh-CN" sz="2200" dirty="0">
              <a:solidFill>
                <a:srgbClr val="FF0000"/>
              </a:solidFill>
              <a:latin typeface="Times New Roman" panose="02020603050405020304" charset="0"/>
              <a:cs typeface="Times New Roman" panose="02020603050405020304" charset="0"/>
            </a:endParaRPr>
          </a:p>
        </p:txBody>
      </p:sp>
      <p:sp>
        <p:nvSpPr>
          <p:cNvPr id="2" name="灯片编号占位符 1"/>
          <p:cNvSpPr>
            <a:spLocks noGrp="1"/>
          </p:cNvSpPr>
          <p:nvPr>
            <p:custDataLst>
              <p:tags r:id="rId4"/>
            </p:custDataLst>
          </p:nvPr>
        </p:nvSpPr>
        <p:spPr>
          <a:xfrm>
            <a:off x="7289800" y="4759960"/>
            <a:ext cx="1854200" cy="273685"/>
          </a:xfrm>
          <a:prstGeom prst="rect">
            <a:avLst/>
          </a:prstGeom>
        </p:spPr>
        <p:txBody>
          <a:bodyPr vert="horz" lIns="91440" tIns="45720" rIns="91440" bIns="45720" rtlCol="0" anchor="ctr"/>
          <a:lstStyle>
            <a:defPPr>
              <a:defRPr lang="en-US"/>
            </a:defPPr>
            <a:lvl1pPr marL="0" algn="r" defTabSz="685800" rtl="0" eaLnBrk="1" latinLnBrk="0" hangingPunct="1">
              <a:defRPr sz="1600" kern="1200">
                <a:solidFill>
                  <a:schemeClr val="tx1"/>
                </a:solidFill>
                <a:latin typeface="华文行楷" panose="02010800040101010101" pitchFamily="2" charset="-122"/>
                <a:ea typeface="华文行楷" panose="02010800040101010101" pitchFamily="2" charset="-122"/>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a:lstStyle>
          <a:p>
            <a:r>
              <a:rPr lang="zh-CN" altLang="en-US"/>
              <a:t>第</a:t>
            </a:r>
            <a:fld id="{24130960-09FD-428B-996F-A983EEEB0784}" type="slidenum">
              <a:rPr lang="zh-CN" altLang="en-US" smtClean="0"/>
            </a:fld>
            <a:r>
              <a:rPr lang="zh-CN" altLang="en-US"/>
              <a:t>页，共116页</a:t>
            </a:r>
            <a:endParaRPr lang="zh-CN" altLang="en-US" dirty="0"/>
          </a:p>
        </p:txBody>
      </p:sp>
      <p:sp>
        <p:nvSpPr>
          <p:cNvPr id="46" name="文本框 45"/>
          <p:cNvSpPr txBox="1"/>
          <p:nvPr>
            <p:custDataLst>
              <p:tags r:id="rId5"/>
            </p:custDataLst>
          </p:nvPr>
        </p:nvSpPr>
        <p:spPr>
          <a:xfrm>
            <a:off x="200660" y="813435"/>
            <a:ext cx="1624330" cy="405130"/>
          </a:xfrm>
          <a:prstGeom prst="rect">
            <a:avLst/>
          </a:prstGeom>
          <a:noFill/>
        </p:spPr>
        <p:txBody>
          <a:bodyPr wrap="square" rtlCol="0">
            <a:noAutofit/>
          </a:bodyPr>
          <a:p>
            <a:r>
              <a:rPr sz="2200" dirty="0">
                <a:latin typeface="Times New Roman" panose="02020603050405020304" charset="0"/>
                <a:ea typeface="黑体" panose="02010609060101010101" pitchFamily="49" charset="-122"/>
                <a:cs typeface="Times New Roman" panose="02020603050405020304" charset="0"/>
                <a:sym typeface="+mn-ea"/>
              </a:rPr>
              <a:t>【</a:t>
            </a:r>
            <a:r>
              <a:rPr lang="zh-CN" sz="2200" dirty="0">
                <a:latin typeface="Times New Roman" panose="02020603050405020304" charset="0"/>
                <a:ea typeface="黑体" panose="02010609060101010101" pitchFamily="49" charset="-122"/>
                <a:cs typeface="Times New Roman" panose="02020603050405020304" charset="0"/>
                <a:sym typeface="+mn-ea"/>
              </a:rPr>
              <a:t>同步精练</a:t>
            </a:r>
            <a:r>
              <a:rPr sz="2200" dirty="0">
                <a:latin typeface="Times New Roman" panose="02020603050405020304" charset="0"/>
                <a:ea typeface="黑体" panose="02010609060101010101" pitchFamily="49" charset="-122"/>
                <a:cs typeface="Times New Roman" panose="02020603050405020304" charset="0"/>
                <a:sym typeface="+mn-ea"/>
              </a:rPr>
              <a:t>】</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47" name="文本框 46">
            <a:hlinkClick r:id="rId6" action="ppaction://hlinksldjump"/>
          </p:cNvPr>
          <p:cNvSpPr txBox="1"/>
          <p:nvPr>
            <p:custDataLst>
              <p:tags r:id="rId7"/>
            </p:custDataLst>
          </p:nvPr>
        </p:nvSpPr>
        <p:spPr>
          <a:xfrm>
            <a:off x="1888490" y="833755"/>
            <a:ext cx="1215390" cy="300355"/>
          </a:xfrm>
          <a:prstGeom prst="rect">
            <a:avLst/>
          </a:prstGeom>
          <a:noFill/>
        </p:spPr>
        <p:txBody>
          <a:bodyPr wrap="square" rtlCol="0">
            <a:no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48" name="文本框 47">
            <a:hlinkClick r:id="rId6" action="ppaction://hlinksldjump"/>
          </p:cNvPr>
          <p:cNvSpPr txBox="1"/>
          <p:nvPr>
            <p:custDataLst>
              <p:tags r:id="rId8"/>
            </p:custDataLst>
          </p:nvPr>
        </p:nvSpPr>
        <p:spPr>
          <a:xfrm>
            <a:off x="3195955" y="811530"/>
            <a:ext cx="326390" cy="38989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9" name="文本框 58">
            <a:hlinkClick r:id="rId9" action="ppaction://hlinksldjump"/>
          </p:cNvPr>
          <p:cNvSpPr txBox="1"/>
          <p:nvPr>
            <p:custDataLst>
              <p:tags r:id="rId10"/>
            </p:custDataLst>
          </p:nvPr>
        </p:nvSpPr>
        <p:spPr>
          <a:xfrm>
            <a:off x="3614420"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0" name="文本框 59">
            <a:hlinkClick r:id="rId11" action="ppaction://hlinksldjump"/>
          </p:cNvPr>
          <p:cNvSpPr txBox="1"/>
          <p:nvPr>
            <p:custDataLst>
              <p:tags r:id="rId12"/>
            </p:custDataLst>
          </p:nvPr>
        </p:nvSpPr>
        <p:spPr>
          <a:xfrm>
            <a:off x="4032885"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1" name="文本框 60">
            <a:hlinkClick r:id="rId13" action="ppaction://hlinksldjump"/>
          </p:cNvPr>
          <p:cNvSpPr txBox="1"/>
          <p:nvPr>
            <p:custDataLst>
              <p:tags r:id="rId14"/>
            </p:custDataLst>
          </p:nvPr>
        </p:nvSpPr>
        <p:spPr>
          <a:xfrm>
            <a:off x="4451350" y="822325"/>
            <a:ext cx="334645"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2" name="文本框 61">
            <a:hlinkClick r:id="rId15" action="ppaction://hlinksldjump"/>
          </p:cNvPr>
          <p:cNvSpPr txBox="1"/>
          <p:nvPr>
            <p:custDataLst>
              <p:tags r:id="rId16"/>
            </p:custDataLst>
          </p:nvPr>
        </p:nvSpPr>
        <p:spPr>
          <a:xfrm>
            <a:off x="4878070"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3" name="文本框 62">
            <a:hlinkClick r:id="rId17" action="ppaction://hlinksldjump"/>
          </p:cNvPr>
          <p:cNvSpPr txBox="1"/>
          <p:nvPr>
            <p:custDataLst>
              <p:tags r:id="rId18"/>
            </p:custDataLst>
          </p:nvPr>
        </p:nvSpPr>
        <p:spPr>
          <a:xfrm>
            <a:off x="5296535" y="819785"/>
            <a:ext cx="316865" cy="37338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4" name="文本框 63">
            <a:hlinkClick r:id="rId19" action="ppaction://hlinksldjump"/>
          </p:cNvPr>
          <p:cNvSpPr txBox="1"/>
          <p:nvPr>
            <p:custDataLst>
              <p:tags r:id="rId20"/>
            </p:custDataLst>
          </p:nvPr>
        </p:nvSpPr>
        <p:spPr>
          <a:xfrm>
            <a:off x="5705475" y="832803"/>
            <a:ext cx="317500" cy="347345"/>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5" name="文本框 64">
            <a:hlinkClick r:id="rId21" action="ppaction://hlinksldjump"/>
          </p:cNvPr>
          <p:cNvSpPr txBox="1"/>
          <p:nvPr>
            <p:custDataLst>
              <p:tags r:id="rId22"/>
            </p:custDataLst>
          </p:nvPr>
        </p:nvSpPr>
        <p:spPr>
          <a:xfrm>
            <a:off x="6115050" y="82232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6" name="文本框 65">
            <a:hlinkClick r:id="rId23" action="ppaction://hlinksldjump"/>
          </p:cNvPr>
          <p:cNvSpPr txBox="1"/>
          <p:nvPr>
            <p:custDataLst>
              <p:tags r:id="rId24"/>
            </p:custDataLst>
          </p:nvPr>
        </p:nvSpPr>
        <p:spPr>
          <a:xfrm>
            <a:off x="6533515" y="82232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7" name="文本框 66">
            <a:hlinkClick r:id="rId25" action="ppaction://hlinksldjump"/>
          </p:cNvPr>
          <p:cNvSpPr txBox="1"/>
          <p:nvPr>
            <p:custDataLst>
              <p:tags r:id="rId26"/>
            </p:custDataLst>
          </p:nvPr>
        </p:nvSpPr>
        <p:spPr>
          <a:xfrm>
            <a:off x="7459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8" name="文本框 67">
            <a:hlinkClick r:id="rId27" action="ppaction://hlinksldjump"/>
          </p:cNvPr>
          <p:cNvSpPr txBox="1"/>
          <p:nvPr>
            <p:custDataLst>
              <p:tags r:id="rId28"/>
            </p:custDataLst>
          </p:nvPr>
        </p:nvSpPr>
        <p:spPr>
          <a:xfrm>
            <a:off x="7967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12</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9" name="文本框 68">
            <a:hlinkClick r:id="rId29" action="ppaction://hlinksldjump"/>
          </p:cNvPr>
          <p:cNvSpPr txBox="1"/>
          <p:nvPr>
            <p:custDataLst>
              <p:tags r:id="rId30"/>
            </p:custDataLst>
          </p:nvPr>
        </p:nvSpPr>
        <p:spPr>
          <a:xfrm>
            <a:off x="8475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13</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0" name="文本框 69">
            <a:hlinkClick r:id="rId31" action="ppaction://hlinksldjump"/>
          </p:cNvPr>
          <p:cNvSpPr txBox="1"/>
          <p:nvPr>
            <p:custDataLst>
              <p:tags r:id="rId32"/>
            </p:custDataLst>
          </p:nvPr>
        </p:nvSpPr>
        <p:spPr>
          <a:xfrm>
            <a:off x="200088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14</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1" name="文本框 70">
            <a:hlinkClick r:id="rId33" action="ppaction://hlinksldjump"/>
          </p:cNvPr>
          <p:cNvSpPr txBox="1"/>
          <p:nvPr>
            <p:custDataLst>
              <p:tags r:id="rId34"/>
            </p:custDataLst>
          </p:nvPr>
        </p:nvSpPr>
        <p:spPr>
          <a:xfrm>
            <a:off x="243967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15</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2" name="文本框 71">
            <a:hlinkClick r:id="rId35" action="ppaction://hlinksldjump"/>
          </p:cNvPr>
          <p:cNvSpPr txBox="1"/>
          <p:nvPr>
            <p:custDataLst>
              <p:tags r:id="rId36"/>
            </p:custDataLst>
          </p:nvPr>
        </p:nvSpPr>
        <p:spPr>
          <a:xfrm>
            <a:off x="287845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3" name="文本框 72">
            <a:hlinkClick r:id="rId37" action="ppaction://hlinksldjump"/>
          </p:cNvPr>
          <p:cNvSpPr txBox="1"/>
          <p:nvPr>
            <p:custDataLst>
              <p:tags r:id="rId38"/>
            </p:custDataLst>
          </p:nvPr>
        </p:nvSpPr>
        <p:spPr>
          <a:xfrm>
            <a:off x="331724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4" name="文本框 73">
            <a:hlinkClick r:id="rId39" action="ppaction://hlinksldjump"/>
          </p:cNvPr>
          <p:cNvSpPr txBox="1"/>
          <p:nvPr>
            <p:custDataLst>
              <p:tags r:id="rId40"/>
            </p:custDataLst>
          </p:nvPr>
        </p:nvSpPr>
        <p:spPr>
          <a:xfrm>
            <a:off x="3756025" y="1218248"/>
            <a:ext cx="415925"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18</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75" name="文本框 74">
            <a:hlinkClick r:id="rId41" action="ppaction://hlinksldjump"/>
          </p:cNvPr>
          <p:cNvSpPr txBox="1"/>
          <p:nvPr>
            <p:custDataLst>
              <p:tags r:id="rId42"/>
            </p:custDataLst>
          </p:nvPr>
        </p:nvSpPr>
        <p:spPr>
          <a:xfrm>
            <a:off x="419481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6" name="文本框 75">
            <a:hlinkClick r:id="rId43" action="ppaction://hlinksldjump"/>
          </p:cNvPr>
          <p:cNvSpPr txBox="1"/>
          <p:nvPr>
            <p:custDataLst>
              <p:tags r:id="rId44"/>
            </p:custDataLst>
          </p:nvPr>
        </p:nvSpPr>
        <p:spPr>
          <a:xfrm>
            <a:off x="6951980" y="822325"/>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7" name="文本框 76">
            <a:hlinkClick r:id="rId45" action="ppaction://hlinksldjump"/>
          </p:cNvPr>
          <p:cNvSpPr txBox="1"/>
          <p:nvPr>
            <p:custDataLst>
              <p:tags r:id="rId46"/>
            </p:custDataLst>
          </p:nvPr>
        </p:nvSpPr>
        <p:spPr>
          <a:xfrm>
            <a:off x="463359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8" name="文本框 77">
            <a:hlinkClick r:id="rId47" action="ppaction://hlinksldjump"/>
          </p:cNvPr>
          <p:cNvSpPr txBox="1"/>
          <p:nvPr>
            <p:custDataLst>
              <p:tags r:id="rId48"/>
            </p:custDataLst>
          </p:nvPr>
        </p:nvSpPr>
        <p:spPr>
          <a:xfrm>
            <a:off x="5072380" y="1212850"/>
            <a:ext cx="1215390" cy="300355"/>
          </a:xfrm>
          <a:prstGeom prst="rect">
            <a:avLst/>
          </a:prstGeom>
          <a:noFill/>
        </p:spPr>
        <p:txBody>
          <a:bodyPr wrap="square" rtlCol="0">
            <a:noAutofit/>
          </a:bodyPr>
          <a:p>
            <a:pPr algn="l"/>
            <a:r>
              <a:rPr lang="zh-CN" altLang="en-US" b="1" dirty="0">
                <a:solidFill>
                  <a:srgbClr val="808080"/>
                </a:solidFill>
                <a:latin typeface="黑体" panose="02010609060101010101" pitchFamily="49" charset="-122"/>
                <a:ea typeface="黑体" panose="02010609060101010101" pitchFamily="49" charset="-122"/>
              </a:rPr>
              <a:t>句型转换</a:t>
            </a:r>
            <a:endParaRPr lang="zh-CN" altLang="en-US" b="1" dirty="0">
              <a:solidFill>
                <a:srgbClr val="808080"/>
              </a:solidFill>
              <a:latin typeface="黑体" panose="02010609060101010101" pitchFamily="49" charset="-122"/>
              <a:ea typeface="黑体" panose="02010609060101010101" pitchFamily="49" charset="-122"/>
            </a:endParaRPr>
          </a:p>
        </p:txBody>
      </p:sp>
      <p:sp>
        <p:nvSpPr>
          <p:cNvPr id="79" name="文本框 78">
            <a:hlinkClick r:id="rId47" action="ppaction://hlinksldjump"/>
          </p:cNvPr>
          <p:cNvSpPr txBox="1"/>
          <p:nvPr>
            <p:custDataLst>
              <p:tags r:id="rId49"/>
            </p:custDataLst>
          </p:nvPr>
        </p:nvSpPr>
        <p:spPr>
          <a:xfrm>
            <a:off x="6310630" y="1190625"/>
            <a:ext cx="477520" cy="38989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21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80" name="文本框 79">
            <a:hlinkClick r:id="rId50" action="ppaction://hlinksldjump"/>
          </p:cNvPr>
          <p:cNvSpPr txBox="1"/>
          <p:nvPr>
            <p:custDataLst>
              <p:tags r:id="rId51"/>
            </p:custDataLst>
          </p:nvPr>
        </p:nvSpPr>
        <p:spPr>
          <a:xfrm>
            <a:off x="6811010" y="1201420"/>
            <a:ext cx="4775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1" name="文本框 80">
            <a:hlinkClick r:id="rId52" action="ppaction://hlinksldjump"/>
          </p:cNvPr>
          <p:cNvSpPr txBox="1"/>
          <p:nvPr>
            <p:custDataLst>
              <p:tags r:id="rId53"/>
            </p:custDataLst>
          </p:nvPr>
        </p:nvSpPr>
        <p:spPr>
          <a:xfrm>
            <a:off x="7311390" y="1201420"/>
            <a:ext cx="4775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2" name="文本框 81">
            <a:hlinkClick r:id="rId54" action="ppaction://hlinksldjump"/>
          </p:cNvPr>
          <p:cNvSpPr txBox="1"/>
          <p:nvPr>
            <p:custDataLst>
              <p:tags r:id="rId55"/>
            </p:custDataLst>
          </p:nvPr>
        </p:nvSpPr>
        <p:spPr>
          <a:xfrm>
            <a:off x="7811770" y="1201420"/>
            <a:ext cx="4902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3" name="文本框 82">
            <a:hlinkClick r:id="rId56" action="ppaction://hlinksldjump"/>
          </p:cNvPr>
          <p:cNvSpPr txBox="1"/>
          <p:nvPr>
            <p:custDataLst>
              <p:tags r:id="rId57"/>
            </p:custDataLst>
          </p:nvPr>
        </p:nvSpPr>
        <p:spPr>
          <a:xfrm>
            <a:off x="8324850" y="1201420"/>
            <a:ext cx="47752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25</a:t>
            </a:r>
            <a:endParaRPr lang="en-US" altLang="zh-CN" b="1" dirty="0">
              <a:solidFill>
                <a:srgbClr val="808080"/>
              </a:solidFill>
              <a:latin typeface="黑体" panose="02010609060101010101" pitchFamily="49" charset="-122"/>
              <a:ea typeface="黑体" panose="02010609060101010101" pitchFamily="49" charset="-122"/>
            </a:endParaRPr>
          </a:p>
        </p:txBody>
      </p:sp>
    </p:spTree>
    <p:custDataLst>
      <p:tags r:id="rId58"/>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animBg="1"/>
      <p:bldP spid="8" grpId="0"/>
      <p:bldP spid="8" grpId="1"/>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 name="文本框 13"/>
          <p:cNvSpPr txBox="1">
            <a:spLocks noChangeArrowheads="1"/>
          </p:cNvSpPr>
          <p:nvPr>
            <p:custDataLst>
              <p:tags r:id="rId1"/>
            </p:custDataLst>
          </p:nvPr>
        </p:nvSpPr>
        <p:spPr bwMode="auto">
          <a:xfrm>
            <a:off x="1056005" y="3279140"/>
            <a:ext cx="7590155" cy="94297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“the＋比较级，the＋比较级”意为“越……就越……”。</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6" name="文本框 1"/>
          <p:cNvSpPr txBox="1">
            <a:spLocks noChangeArrowheads="1"/>
          </p:cNvSpPr>
          <p:nvPr>
            <p:custDataLst>
              <p:tags r:id="rId2"/>
            </p:custDataLst>
          </p:nvPr>
        </p:nvSpPr>
        <p:spPr bwMode="auto">
          <a:xfrm>
            <a:off x="990600" y="2017395"/>
            <a:ext cx="7655560" cy="970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indent="0" fontAlgn="auto">
              <a:lnSpc>
                <a:spcPct val="130000"/>
              </a:lnSpc>
            </a:pPr>
            <a:r>
              <a:rPr sz="2200" dirty="0">
                <a:latin typeface="Times New Roman" panose="02020603050405020304" charset="0"/>
                <a:cs typeface="Times New Roman" panose="02020603050405020304" charset="0"/>
                <a:sym typeface="+mn-ea"/>
              </a:rPr>
              <a:t>(　　)19. The busier Mary is, the ________ she feels.</a:t>
            </a:r>
            <a:endParaRPr sz="2200" dirty="0">
              <a:latin typeface="Times New Roman" panose="02020603050405020304" charset="0"/>
              <a:cs typeface="Times New Roman" panose="02020603050405020304" charset="0"/>
              <a:sym typeface="+mn-ea"/>
            </a:endParaRPr>
          </a:p>
          <a:p>
            <a:pPr indent="0" fontAlgn="auto">
              <a:lnSpc>
                <a:spcPct val="130000"/>
              </a:lnSpc>
            </a:pP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A. happier    B. happily    C. happiest    D. happy</a:t>
            </a:r>
            <a:endParaRPr sz="2200" dirty="0">
              <a:latin typeface="Times New Roman" panose="02020603050405020304" charset="0"/>
              <a:cs typeface="Times New Roman" panose="02020603050405020304" charset="0"/>
              <a:sym typeface="+mn-ea"/>
            </a:endParaRPr>
          </a:p>
        </p:txBody>
      </p:sp>
      <p:sp>
        <p:nvSpPr>
          <p:cNvPr id="8" name="文本框 7"/>
          <p:cNvSpPr txBox="1"/>
          <p:nvPr>
            <p:custDataLst>
              <p:tags r:id="rId3"/>
            </p:custDataLst>
          </p:nvPr>
        </p:nvSpPr>
        <p:spPr>
          <a:xfrm>
            <a:off x="1254125" y="2092960"/>
            <a:ext cx="471170" cy="554990"/>
          </a:xfrm>
          <a:prstGeom prst="rect">
            <a:avLst/>
          </a:prstGeom>
          <a:noFill/>
        </p:spPr>
        <p:txBody>
          <a:bodyPr wrap="square" rtlCol="0">
            <a:noAutofit/>
          </a:bodyPr>
          <a:p>
            <a:pPr algn="l">
              <a:buClrTx/>
              <a:buSzTx/>
              <a:buFontTx/>
            </a:pPr>
            <a:r>
              <a:rPr lang="en-US" altLang="zh-CN" sz="2200" dirty="0">
                <a:solidFill>
                  <a:srgbClr val="FF0000"/>
                </a:solidFill>
                <a:latin typeface="Times New Roman" panose="02020603050405020304" charset="0"/>
                <a:cs typeface="Times New Roman" panose="02020603050405020304" charset="0"/>
              </a:rPr>
              <a:t>A</a:t>
            </a:r>
            <a:endParaRPr lang="en-US" altLang="zh-CN" sz="2200" dirty="0">
              <a:solidFill>
                <a:srgbClr val="FF0000"/>
              </a:solidFill>
              <a:latin typeface="Times New Roman" panose="02020603050405020304" charset="0"/>
              <a:cs typeface="Times New Roman" panose="02020603050405020304" charset="0"/>
            </a:endParaRPr>
          </a:p>
        </p:txBody>
      </p:sp>
      <p:sp>
        <p:nvSpPr>
          <p:cNvPr id="2" name="灯片编号占位符 1"/>
          <p:cNvSpPr>
            <a:spLocks noGrp="1"/>
          </p:cNvSpPr>
          <p:nvPr>
            <p:custDataLst>
              <p:tags r:id="rId4"/>
            </p:custDataLst>
          </p:nvPr>
        </p:nvSpPr>
        <p:spPr>
          <a:xfrm>
            <a:off x="7289800" y="4759960"/>
            <a:ext cx="1854200" cy="273685"/>
          </a:xfrm>
          <a:prstGeom prst="rect">
            <a:avLst/>
          </a:prstGeom>
        </p:spPr>
        <p:txBody>
          <a:bodyPr vert="horz" lIns="91440" tIns="45720" rIns="91440" bIns="45720" rtlCol="0" anchor="ctr"/>
          <a:lstStyle>
            <a:defPPr>
              <a:defRPr lang="en-US"/>
            </a:defPPr>
            <a:lvl1pPr marL="0" algn="r" defTabSz="685800" rtl="0" eaLnBrk="1" latinLnBrk="0" hangingPunct="1">
              <a:defRPr sz="1600" kern="1200">
                <a:solidFill>
                  <a:schemeClr val="tx1"/>
                </a:solidFill>
                <a:latin typeface="华文行楷" panose="02010800040101010101" pitchFamily="2" charset="-122"/>
                <a:ea typeface="华文行楷" panose="02010800040101010101" pitchFamily="2" charset="-122"/>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a:lstStyle>
          <a:p>
            <a:r>
              <a:rPr lang="zh-CN" altLang="en-US"/>
              <a:t>第</a:t>
            </a:r>
            <a:fld id="{24130960-09FD-428B-996F-A983EEEB0784}" type="slidenum">
              <a:rPr lang="zh-CN" altLang="en-US" smtClean="0"/>
            </a:fld>
            <a:r>
              <a:rPr lang="zh-CN" altLang="en-US"/>
              <a:t>页，共116页</a:t>
            </a:r>
            <a:endParaRPr lang="zh-CN" altLang="en-US" dirty="0"/>
          </a:p>
        </p:txBody>
      </p:sp>
      <p:sp>
        <p:nvSpPr>
          <p:cNvPr id="46" name="文本框 45"/>
          <p:cNvSpPr txBox="1"/>
          <p:nvPr>
            <p:custDataLst>
              <p:tags r:id="rId5"/>
            </p:custDataLst>
          </p:nvPr>
        </p:nvSpPr>
        <p:spPr>
          <a:xfrm>
            <a:off x="200660" y="813435"/>
            <a:ext cx="1624330" cy="405130"/>
          </a:xfrm>
          <a:prstGeom prst="rect">
            <a:avLst/>
          </a:prstGeom>
          <a:noFill/>
        </p:spPr>
        <p:txBody>
          <a:bodyPr wrap="square" rtlCol="0">
            <a:noAutofit/>
          </a:bodyPr>
          <a:p>
            <a:r>
              <a:rPr sz="2200" dirty="0">
                <a:latin typeface="Times New Roman" panose="02020603050405020304" charset="0"/>
                <a:ea typeface="黑体" panose="02010609060101010101" pitchFamily="49" charset="-122"/>
                <a:cs typeface="Times New Roman" panose="02020603050405020304" charset="0"/>
                <a:sym typeface="+mn-ea"/>
              </a:rPr>
              <a:t>【</a:t>
            </a:r>
            <a:r>
              <a:rPr lang="zh-CN" sz="2200" dirty="0">
                <a:latin typeface="Times New Roman" panose="02020603050405020304" charset="0"/>
                <a:ea typeface="黑体" panose="02010609060101010101" pitchFamily="49" charset="-122"/>
                <a:cs typeface="Times New Roman" panose="02020603050405020304" charset="0"/>
                <a:sym typeface="+mn-ea"/>
              </a:rPr>
              <a:t>同步精练</a:t>
            </a:r>
            <a:r>
              <a:rPr sz="2200" dirty="0">
                <a:latin typeface="Times New Roman" panose="02020603050405020304" charset="0"/>
                <a:ea typeface="黑体" panose="02010609060101010101" pitchFamily="49" charset="-122"/>
                <a:cs typeface="Times New Roman" panose="02020603050405020304" charset="0"/>
                <a:sym typeface="+mn-ea"/>
              </a:rPr>
              <a:t>】</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47" name="文本框 46">
            <a:hlinkClick r:id="rId6" action="ppaction://hlinksldjump"/>
          </p:cNvPr>
          <p:cNvSpPr txBox="1"/>
          <p:nvPr>
            <p:custDataLst>
              <p:tags r:id="rId7"/>
            </p:custDataLst>
          </p:nvPr>
        </p:nvSpPr>
        <p:spPr>
          <a:xfrm>
            <a:off x="1888490" y="833755"/>
            <a:ext cx="1215390" cy="300355"/>
          </a:xfrm>
          <a:prstGeom prst="rect">
            <a:avLst/>
          </a:prstGeom>
          <a:noFill/>
        </p:spPr>
        <p:txBody>
          <a:bodyPr wrap="square" rtlCol="0">
            <a:no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48" name="文本框 47">
            <a:hlinkClick r:id="rId6" action="ppaction://hlinksldjump"/>
          </p:cNvPr>
          <p:cNvSpPr txBox="1"/>
          <p:nvPr>
            <p:custDataLst>
              <p:tags r:id="rId8"/>
            </p:custDataLst>
          </p:nvPr>
        </p:nvSpPr>
        <p:spPr>
          <a:xfrm>
            <a:off x="3195955" y="811530"/>
            <a:ext cx="326390" cy="38989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9" name="文本框 58">
            <a:hlinkClick r:id="rId9" action="ppaction://hlinksldjump"/>
          </p:cNvPr>
          <p:cNvSpPr txBox="1"/>
          <p:nvPr>
            <p:custDataLst>
              <p:tags r:id="rId10"/>
            </p:custDataLst>
          </p:nvPr>
        </p:nvSpPr>
        <p:spPr>
          <a:xfrm>
            <a:off x="3614420"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0" name="文本框 59">
            <a:hlinkClick r:id="rId11" action="ppaction://hlinksldjump"/>
          </p:cNvPr>
          <p:cNvSpPr txBox="1"/>
          <p:nvPr>
            <p:custDataLst>
              <p:tags r:id="rId12"/>
            </p:custDataLst>
          </p:nvPr>
        </p:nvSpPr>
        <p:spPr>
          <a:xfrm>
            <a:off x="4032885"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1" name="文本框 60">
            <a:hlinkClick r:id="rId13" action="ppaction://hlinksldjump"/>
          </p:cNvPr>
          <p:cNvSpPr txBox="1"/>
          <p:nvPr>
            <p:custDataLst>
              <p:tags r:id="rId14"/>
            </p:custDataLst>
          </p:nvPr>
        </p:nvSpPr>
        <p:spPr>
          <a:xfrm>
            <a:off x="4451350" y="822325"/>
            <a:ext cx="334645"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2" name="文本框 61">
            <a:hlinkClick r:id="rId15" action="ppaction://hlinksldjump"/>
          </p:cNvPr>
          <p:cNvSpPr txBox="1"/>
          <p:nvPr>
            <p:custDataLst>
              <p:tags r:id="rId16"/>
            </p:custDataLst>
          </p:nvPr>
        </p:nvSpPr>
        <p:spPr>
          <a:xfrm>
            <a:off x="4878070"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3" name="文本框 62">
            <a:hlinkClick r:id="rId17" action="ppaction://hlinksldjump"/>
          </p:cNvPr>
          <p:cNvSpPr txBox="1"/>
          <p:nvPr>
            <p:custDataLst>
              <p:tags r:id="rId18"/>
            </p:custDataLst>
          </p:nvPr>
        </p:nvSpPr>
        <p:spPr>
          <a:xfrm>
            <a:off x="5296535" y="819785"/>
            <a:ext cx="316865" cy="37338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4" name="文本框 63">
            <a:hlinkClick r:id="rId19" action="ppaction://hlinksldjump"/>
          </p:cNvPr>
          <p:cNvSpPr txBox="1"/>
          <p:nvPr>
            <p:custDataLst>
              <p:tags r:id="rId20"/>
            </p:custDataLst>
          </p:nvPr>
        </p:nvSpPr>
        <p:spPr>
          <a:xfrm>
            <a:off x="5705475" y="832803"/>
            <a:ext cx="317500" cy="347345"/>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5" name="文本框 64">
            <a:hlinkClick r:id="rId21" action="ppaction://hlinksldjump"/>
          </p:cNvPr>
          <p:cNvSpPr txBox="1"/>
          <p:nvPr>
            <p:custDataLst>
              <p:tags r:id="rId22"/>
            </p:custDataLst>
          </p:nvPr>
        </p:nvSpPr>
        <p:spPr>
          <a:xfrm>
            <a:off x="6115050" y="82232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6" name="文本框 65">
            <a:hlinkClick r:id="rId23" action="ppaction://hlinksldjump"/>
          </p:cNvPr>
          <p:cNvSpPr txBox="1"/>
          <p:nvPr>
            <p:custDataLst>
              <p:tags r:id="rId24"/>
            </p:custDataLst>
          </p:nvPr>
        </p:nvSpPr>
        <p:spPr>
          <a:xfrm>
            <a:off x="6533515" y="82232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7" name="文本框 66">
            <a:hlinkClick r:id="rId25" action="ppaction://hlinksldjump"/>
          </p:cNvPr>
          <p:cNvSpPr txBox="1"/>
          <p:nvPr>
            <p:custDataLst>
              <p:tags r:id="rId26"/>
            </p:custDataLst>
          </p:nvPr>
        </p:nvSpPr>
        <p:spPr>
          <a:xfrm>
            <a:off x="7459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8" name="文本框 67">
            <a:hlinkClick r:id="rId27" action="ppaction://hlinksldjump"/>
          </p:cNvPr>
          <p:cNvSpPr txBox="1"/>
          <p:nvPr>
            <p:custDataLst>
              <p:tags r:id="rId28"/>
            </p:custDataLst>
          </p:nvPr>
        </p:nvSpPr>
        <p:spPr>
          <a:xfrm>
            <a:off x="7967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12</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9" name="文本框 68">
            <a:hlinkClick r:id="rId29" action="ppaction://hlinksldjump"/>
          </p:cNvPr>
          <p:cNvSpPr txBox="1"/>
          <p:nvPr>
            <p:custDataLst>
              <p:tags r:id="rId30"/>
            </p:custDataLst>
          </p:nvPr>
        </p:nvSpPr>
        <p:spPr>
          <a:xfrm>
            <a:off x="8475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13</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0" name="文本框 69">
            <a:hlinkClick r:id="rId31" action="ppaction://hlinksldjump"/>
          </p:cNvPr>
          <p:cNvSpPr txBox="1"/>
          <p:nvPr>
            <p:custDataLst>
              <p:tags r:id="rId32"/>
            </p:custDataLst>
          </p:nvPr>
        </p:nvSpPr>
        <p:spPr>
          <a:xfrm>
            <a:off x="200088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14</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1" name="文本框 70">
            <a:hlinkClick r:id="rId33" action="ppaction://hlinksldjump"/>
          </p:cNvPr>
          <p:cNvSpPr txBox="1"/>
          <p:nvPr>
            <p:custDataLst>
              <p:tags r:id="rId34"/>
            </p:custDataLst>
          </p:nvPr>
        </p:nvSpPr>
        <p:spPr>
          <a:xfrm>
            <a:off x="243967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15</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2" name="文本框 71">
            <a:hlinkClick r:id="rId35" action="ppaction://hlinksldjump"/>
          </p:cNvPr>
          <p:cNvSpPr txBox="1"/>
          <p:nvPr>
            <p:custDataLst>
              <p:tags r:id="rId36"/>
            </p:custDataLst>
          </p:nvPr>
        </p:nvSpPr>
        <p:spPr>
          <a:xfrm>
            <a:off x="287845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3" name="文本框 72">
            <a:hlinkClick r:id="rId37" action="ppaction://hlinksldjump"/>
          </p:cNvPr>
          <p:cNvSpPr txBox="1"/>
          <p:nvPr>
            <p:custDataLst>
              <p:tags r:id="rId38"/>
            </p:custDataLst>
          </p:nvPr>
        </p:nvSpPr>
        <p:spPr>
          <a:xfrm>
            <a:off x="331724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4" name="文本框 73">
            <a:hlinkClick r:id="rId39" action="ppaction://hlinksldjump"/>
          </p:cNvPr>
          <p:cNvSpPr txBox="1"/>
          <p:nvPr>
            <p:custDataLst>
              <p:tags r:id="rId40"/>
            </p:custDataLst>
          </p:nvPr>
        </p:nvSpPr>
        <p:spPr>
          <a:xfrm>
            <a:off x="375602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5" name="文本框 74">
            <a:hlinkClick r:id="rId41" action="ppaction://hlinksldjump"/>
          </p:cNvPr>
          <p:cNvSpPr txBox="1"/>
          <p:nvPr>
            <p:custDataLst>
              <p:tags r:id="rId42"/>
            </p:custDataLst>
          </p:nvPr>
        </p:nvSpPr>
        <p:spPr>
          <a:xfrm>
            <a:off x="4194810" y="1218248"/>
            <a:ext cx="415925"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19</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76" name="文本框 75">
            <a:hlinkClick r:id="rId43" action="ppaction://hlinksldjump"/>
          </p:cNvPr>
          <p:cNvSpPr txBox="1"/>
          <p:nvPr>
            <p:custDataLst>
              <p:tags r:id="rId44"/>
            </p:custDataLst>
          </p:nvPr>
        </p:nvSpPr>
        <p:spPr>
          <a:xfrm>
            <a:off x="6951980" y="822325"/>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7" name="文本框 76">
            <a:hlinkClick r:id="rId45" action="ppaction://hlinksldjump"/>
          </p:cNvPr>
          <p:cNvSpPr txBox="1"/>
          <p:nvPr>
            <p:custDataLst>
              <p:tags r:id="rId46"/>
            </p:custDataLst>
          </p:nvPr>
        </p:nvSpPr>
        <p:spPr>
          <a:xfrm>
            <a:off x="463359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8" name="文本框 77">
            <a:hlinkClick r:id="rId47" action="ppaction://hlinksldjump"/>
          </p:cNvPr>
          <p:cNvSpPr txBox="1"/>
          <p:nvPr>
            <p:custDataLst>
              <p:tags r:id="rId48"/>
            </p:custDataLst>
          </p:nvPr>
        </p:nvSpPr>
        <p:spPr>
          <a:xfrm>
            <a:off x="5072380" y="1212850"/>
            <a:ext cx="1215390" cy="300355"/>
          </a:xfrm>
          <a:prstGeom prst="rect">
            <a:avLst/>
          </a:prstGeom>
          <a:noFill/>
        </p:spPr>
        <p:txBody>
          <a:bodyPr wrap="square" rtlCol="0">
            <a:noAutofit/>
          </a:bodyPr>
          <a:p>
            <a:pPr algn="l"/>
            <a:r>
              <a:rPr lang="zh-CN" altLang="en-US" b="1" dirty="0">
                <a:solidFill>
                  <a:srgbClr val="808080"/>
                </a:solidFill>
                <a:latin typeface="黑体" panose="02010609060101010101" pitchFamily="49" charset="-122"/>
                <a:ea typeface="黑体" panose="02010609060101010101" pitchFamily="49" charset="-122"/>
              </a:rPr>
              <a:t>句型转换</a:t>
            </a:r>
            <a:endParaRPr lang="zh-CN" altLang="en-US" b="1" dirty="0">
              <a:solidFill>
                <a:srgbClr val="808080"/>
              </a:solidFill>
              <a:latin typeface="黑体" panose="02010609060101010101" pitchFamily="49" charset="-122"/>
              <a:ea typeface="黑体" panose="02010609060101010101" pitchFamily="49" charset="-122"/>
            </a:endParaRPr>
          </a:p>
        </p:txBody>
      </p:sp>
      <p:sp>
        <p:nvSpPr>
          <p:cNvPr id="79" name="文本框 78">
            <a:hlinkClick r:id="rId47" action="ppaction://hlinksldjump"/>
          </p:cNvPr>
          <p:cNvSpPr txBox="1"/>
          <p:nvPr>
            <p:custDataLst>
              <p:tags r:id="rId49"/>
            </p:custDataLst>
          </p:nvPr>
        </p:nvSpPr>
        <p:spPr>
          <a:xfrm>
            <a:off x="6310630" y="1190625"/>
            <a:ext cx="477520" cy="38989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21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80" name="文本框 79">
            <a:hlinkClick r:id="rId50" action="ppaction://hlinksldjump"/>
          </p:cNvPr>
          <p:cNvSpPr txBox="1"/>
          <p:nvPr>
            <p:custDataLst>
              <p:tags r:id="rId51"/>
            </p:custDataLst>
          </p:nvPr>
        </p:nvSpPr>
        <p:spPr>
          <a:xfrm>
            <a:off x="6811010" y="1201420"/>
            <a:ext cx="4775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1" name="文本框 80">
            <a:hlinkClick r:id="rId52" action="ppaction://hlinksldjump"/>
          </p:cNvPr>
          <p:cNvSpPr txBox="1"/>
          <p:nvPr>
            <p:custDataLst>
              <p:tags r:id="rId53"/>
            </p:custDataLst>
          </p:nvPr>
        </p:nvSpPr>
        <p:spPr>
          <a:xfrm>
            <a:off x="7311390" y="1201420"/>
            <a:ext cx="4775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2" name="文本框 81">
            <a:hlinkClick r:id="rId54" action="ppaction://hlinksldjump"/>
          </p:cNvPr>
          <p:cNvSpPr txBox="1"/>
          <p:nvPr>
            <p:custDataLst>
              <p:tags r:id="rId55"/>
            </p:custDataLst>
          </p:nvPr>
        </p:nvSpPr>
        <p:spPr>
          <a:xfrm>
            <a:off x="7811770" y="1201420"/>
            <a:ext cx="4902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3" name="文本框 82">
            <a:hlinkClick r:id="rId56" action="ppaction://hlinksldjump"/>
          </p:cNvPr>
          <p:cNvSpPr txBox="1"/>
          <p:nvPr>
            <p:custDataLst>
              <p:tags r:id="rId57"/>
            </p:custDataLst>
          </p:nvPr>
        </p:nvSpPr>
        <p:spPr>
          <a:xfrm>
            <a:off x="8324850" y="1201420"/>
            <a:ext cx="47752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25</a:t>
            </a:r>
            <a:endParaRPr lang="en-US" altLang="zh-CN" b="1" dirty="0">
              <a:solidFill>
                <a:srgbClr val="808080"/>
              </a:solidFill>
              <a:latin typeface="黑体" panose="02010609060101010101" pitchFamily="49" charset="-122"/>
              <a:ea typeface="黑体" panose="02010609060101010101" pitchFamily="49" charset="-122"/>
            </a:endParaRPr>
          </a:p>
        </p:txBody>
      </p:sp>
    </p:spTree>
    <p:custDataLst>
      <p:tags r:id="rId58"/>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animBg="1"/>
      <p:bldP spid="14" grpId="1" animBg="1"/>
      <p:bldP spid="8" grpId="0"/>
      <p:bldP spid="8"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页，共116页</a:t>
            </a:r>
            <a:endParaRPr lang="zh-CN" altLang="en-US" dirty="0"/>
          </a:p>
        </p:txBody>
      </p:sp>
      <p:sp>
        <p:nvSpPr>
          <p:cNvPr id="3" name="文本框 1"/>
          <p:cNvSpPr txBox="1">
            <a:spLocks noChangeArrowheads="1"/>
          </p:cNvSpPr>
          <p:nvPr/>
        </p:nvSpPr>
        <p:spPr bwMode="auto">
          <a:xfrm>
            <a:off x="376555" y="1353820"/>
            <a:ext cx="8074660" cy="24358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algn="l">
              <a:lnSpc>
                <a:spcPct val="130000"/>
              </a:lnSpc>
              <a:buClrTx/>
              <a:buSzTx/>
              <a:buFontTx/>
              <a:buNone/>
            </a:pPr>
            <a:r>
              <a:rPr sz="2200" dirty="0">
                <a:latin typeface="Times New Roman" panose="02020603050405020304" charset="0"/>
                <a:ea typeface="黑体" panose="02010609060101010101" pitchFamily="49" charset="-122"/>
                <a:cs typeface="Times New Roman" panose="02020603050405020304" charset="0"/>
                <a:sym typeface="+mn-ea"/>
              </a:rPr>
              <a:t>②worth也只能作表语，其结构为be (well) worth doing。</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FontTx/>
              <a:buNone/>
            </a:pPr>
            <a:r>
              <a:rPr sz="2200" dirty="0">
                <a:latin typeface="Times New Roman" panose="02020603050405020304" charset="0"/>
                <a:ea typeface="黑体" panose="02010609060101010101" pitchFamily="49" charset="-122"/>
                <a:cs typeface="Times New Roman" panose="02020603050405020304" charset="0"/>
                <a:sym typeface="+mn-ea"/>
              </a:rPr>
              <a:t>如：This storybook is well worth reading. 这本故事书很值得看。</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FontTx/>
              <a:buNone/>
            </a:pPr>
            <a:r>
              <a:rPr sz="2200" dirty="0">
                <a:latin typeface="Times New Roman" panose="02020603050405020304" charset="0"/>
                <a:ea typeface="黑体" panose="02010609060101010101" pitchFamily="49" charset="-122"/>
                <a:cs typeface="Times New Roman" panose="02020603050405020304" charset="0"/>
                <a:sym typeface="+mn-ea"/>
              </a:rPr>
              <a:t>This song is well worth listening to. 这首歌曲很值得听。</a:t>
            </a:r>
            <a:endParaRPr sz="2200" dirty="0">
              <a:latin typeface="Times New Roman" panose="02020603050405020304" charset="0"/>
              <a:ea typeface="黑体" panose="02010609060101010101" pitchFamily="49" charset="-122"/>
              <a:cs typeface="Times New Roman" panose="02020603050405020304" charset="0"/>
            </a:endParaRPr>
          </a:p>
          <a:p>
            <a:pPr indent="457200" fontAlgn="auto">
              <a:lnSpc>
                <a:spcPct val="130000"/>
              </a:lnSpc>
            </a:pPr>
            <a:endPar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1"/>
    </p:custData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a:spLocks noChangeArrowheads="1"/>
          </p:cNvSpPr>
          <p:nvPr>
            <p:custDataLst>
              <p:tags r:id="rId1"/>
            </p:custDataLst>
          </p:nvPr>
        </p:nvSpPr>
        <p:spPr bwMode="auto">
          <a:xfrm>
            <a:off x="614045" y="3213735"/>
            <a:ext cx="7915275" cy="131889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dirty="0">
                <a:solidFill>
                  <a:srgbClr val="FF0000"/>
                </a:solidFill>
                <a:latin typeface="Times New Roman" panose="02020603050405020304" charset="0"/>
                <a:ea typeface="黑体" panose="02010609060101010101" pitchFamily="49" charset="-122"/>
                <a:cs typeface="Times New Roman" panose="02020603050405020304" charset="0"/>
              </a:rPr>
              <a:t>句意：“虽然他的外婆一个人生活，但是她从未觉得孤独。”alone强调独自；lonely有感情色彩，意为“孤独的，寂寞的”。</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6" name="文本框 1"/>
          <p:cNvSpPr txBox="1">
            <a:spLocks noChangeArrowheads="1"/>
          </p:cNvSpPr>
          <p:nvPr>
            <p:custDataLst>
              <p:tags r:id="rId2"/>
            </p:custDataLst>
          </p:nvPr>
        </p:nvSpPr>
        <p:spPr bwMode="auto">
          <a:xfrm>
            <a:off x="422275" y="1726565"/>
            <a:ext cx="8335645" cy="1315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cs typeface="Times New Roman" panose="02020603050405020304" charset="0"/>
                <a:sym typeface="+mn-ea"/>
              </a:rPr>
              <a:t>(　　)20. Though his grandmother lives________</a:t>
            </a:r>
            <a:r>
              <a:rPr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she never feels ________. </a:t>
            </a:r>
            <a:endParaRPr sz="2200" dirty="0">
              <a:latin typeface="Times New Roman" panose="02020603050405020304" charset="0"/>
              <a:cs typeface="Times New Roman" panose="02020603050405020304" charset="0"/>
              <a:sym typeface="+mn-ea"/>
            </a:endParaRPr>
          </a:p>
          <a:p>
            <a:pPr indent="0" fontAlgn="auto">
              <a:lnSpc>
                <a:spcPct val="130000"/>
              </a:lnSpc>
            </a:pPr>
            <a:r>
              <a:rPr sz="2200" dirty="0">
                <a:latin typeface="Times New Roman" panose="02020603050405020304" charset="0"/>
                <a:cs typeface="Times New Roman" panose="02020603050405020304" charset="0"/>
                <a:sym typeface="+mn-ea"/>
              </a:rPr>
              <a:t>A. alone; alone    B. lonely; lonely</a:t>
            </a:r>
            <a:r>
              <a:rPr lang="en-US" sz="2200" dirty="0">
                <a:latin typeface="Times New Roman" panose="02020603050405020304" charset="0"/>
                <a:cs typeface="Times New Roman" panose="02020603050405020304" charset="0"/>
                <a:sym typeface="+mn-ea"/>
              </a:rPr>
              <a:t>    C. alone; lonely    D. lonely; alone</a:t>
            </a:r>
            <a:endParaRPr lang="en-US" sz="2200" dirty="0">
              <a:latin typeface="Times New Roman" panose="02020603050405020304" charset="0"/>
              <a:cs typeface="Times New Roman" panose="02020603050405020304" charset="0"/>
              <a:sym typeface="+mn-ea"/>
            </a:endParaRPr>
          </a:p>
        </p:txBody>
      </p:sp>
      <p:sp>
        <p:nvSpPr>
          <p:cNvPr id="8" name="文本框 7"/>
          <p:cNvSpPr txBox="1"/>
          <p:nvPr>
            <p:custDataLst>
              <p:tags r:id="rId3"/>
            </p:custDataLst>
          </p:nvPr>
        </p:nvSpPr>
        <p:spPr>
          <a:xfrm>
            <a:off x="752475" y="1793875"/>
            <a:ext cx="471170" cy="554990"/>
          </a:xfrm>
          <a:prstGeom prst="rect">
            <a:avLst/>
          </a:prstGeom>
          <a:noFill/>
        </p:spPr>
        <p:txBody>
          <a:bodyPr wrap="square" rtlCol="0">
            <a:noAutofit/>
          </a:bodyPr>
          <a:p>
            <a:pPr algn="l">
              <a:buClrTx/>
              <a:buSzTx/>
              <a:buFontTx/>
            </a:pPr>
            <a:r>
              <a:rPr lang="en-US" altLang="zh-CN" sz="2200" dirty="0">
                <a:solidFill>
                  <a:srgbClr val="FF0000"/>
                </a:solidFill>
                <a:latin typeface="Times New Roman" panose="02020603050405020304" charset="0"/>
                <a:cs typeface="Times New Roman" panose="02020603050405020304" charset="0"/>
              </a:rPr>
              <a:t>C</a:t>
            </a:r>
            <a:endParaRPr lang="en-US" altLang="zh-CN" sz="2200" dirty="0">
              <a:solidFill>
                <a:srgbClr val="FF0000"/>
              </a:solidFill>
              <a:latin typeface="Times New Roman" panose="02020603050405020304" charset="0"/>
              <a:cs typeface="Times New Roman" panose="02020603050405020304" charset="0"/>
            </a:endParaRPr>
          </a:p>
        </p:txBody>
      </p:sp>
      <p:sp>
        <p:nvSpPr>
          <p:cNvPr id="2" name="灯片编号占位符 1"/>
          <p:cNvSpPr>
            <a:spLocks noGrp="1"/>
          </p:cNvSpPr>
          <p:nvPr>
            <p:custDataLst>
              <p:tags r:id="rId4"/>
            </p:custDataLst>
          </p:nvPr>
        </p:nvSpPr>
        <p:spPr>
          <a:xfrm>
            <a:off x="7289800" y="4759960"/>
            <a:ext cx="1854200" cy="273685"/>
          </a:xfrm>
          <a:prstGeom prst="rect">
            <a:avLst/>
          </a:prstGeom>
        </p:spPr>
        <p:txBody>
          <a:bodyPr vert="horz" lIns="91440" tIns="45720" rIns="91440" bIns="45720" rtlCol="0" anchor="ctr"/>
          <a:lstStyle>
            <a:defPPr>
              <a:defRPr lang="en-US"/>
            </a:defPPr>
            <a:lvl1pPr marL="0" algn="r" defTabSz="685800" rtl="0" eaLnBrk="1" latinLnBrk="0" hangingPunct="1">
              <a:defRPr sz="1600" kern="1200">
                <a:solidFill>
                  <a:schemeClr val="tx1"/>
                </a:solidFill>
                <a:latin typeface="华文行楷" panose="02010800040101010101" pitchFamily="2" charset="-122"/>
                <a:ea typeface="华文行楷" panose="02010800040101010101" pitchFamily="2" charset="-122"/>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a:lstStyle>
          <a:p>
            <a:r>
              <a:rPr lang="zh-CN" altLang="en-US"/>
              <a:t>第</a:t>
            </a:r>
            <a:fld id="{24130960-09FD-428B-996F-A983EEEB0784}" type="slidenum">
              <a:rPr lang="zh-CN" altLang="en-US" smtClean="0"/>
            </a:fld>
            <a:r>
              <a:rPr lang="zh-CN" altLang="en-US"/>
              <a:t>页，共116页</a:t>
            </a:r>
            <a:endParaRPr lang="zh-CN" altLang="en-US" dirty="0"/>
          </a:p>
        </p:txBody>
      </p:sp>
      <p:sp>
        <p:nvSpPr>
          <p:cNvPr id="15" name="文本框 14"/>
          <p:cNvSpPr txBox="1"/>
          <p:nvPr>
            <p:custDataLst>
              <p:tags r:id="rId5"/>
            </p:custDataLst>
          </p:nvPr>
        </p:nvSpPr>
        <p:spPr>
          <a:xfrm>
            <a:off x="200660" y="813435"/>
            <a:ext cx="1624330" cy="405130"/>
          </a:xfrm>
          <a:prstGeom prst="rect">
            <a:avLst/>
          </a:prstGeom>
          <a:noFill/>
        </p:spPr>
        <p:txBody>
          <a:bodyPr wrap="square" rtlCol="0">
            <a:noAutofit/>
          </a:bodyPr>
          <a:p>
            <a:r>
              <a:rPr sz="2200" dirty="0">
                <a:latin typeface="Times New Roman" panose="02020603050405020304" charset="0"/>
                <a:ea typeface="黑体" panose="02010609060101010101" pitchFamily="49" charset="-122"/>
                <a:cs typeface="Times New Roman" panose="02020603050405020304" charset="0"/>
                <a:sym typeface="+mn-ea"/>
              </a:rPr>
              <a:t>【</a:t>
            </a:r>
            <a:r>
              <a:rPr lang="zh-CN" sz="2200" dirty="0">
                <a:latin typeface="Times New Roman" panose="02020603050405020304" charset="0"/>
                <a:ea typeface="黑体" panose="02010609060101010101" pitchFamily="49" charset="-122"/>
                <a:cs typeface="Times New Roman" panose="02020603050405020304" charset="0"/>
                <a:sym typeface="+mn-ea"/>
              </a:rPr>
              <a:t>同步精练</a:t>
            </a:r>
            <a:r>
              <a:rPr sz="2200" dirty="0">
                <a:latin typeface="Times New Roman" panose="02020603050405020304" charset="0"/>
                <a:ea typeface="黑体" panose="02010609060101010101" pitchFamily="49" charset="-122"/>
                <a:cs typeface="Times New Roman" panose="02020603050405020304" charset="0"/>
                <a:sym typeface="+mn-ea"/>
              </a:rPr>
              <a:t>】</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16" name="文本框 15">
            <a:hlinkClick r:id="rId6" action="ppaction://hlinksldjump"/>
          </p:cNvPr>
          <p:cNvSpPr txBox="1"/>
          <p:nvPr>
            <p:custDataLst>
              <p:tags r:id="rId7"/>
            </p:custDataLst>
          </p:nvPr>
        </p:nvSpPr>
        <p:spPr>
          <a:xfrm>
            <a:off x="1888490" y="833755"/>
            <a:ext cx="1215390" cy="300355"/>
          </a:xfrm>
          <a:prstGeom prst="rect">
            <a:avLst/>
          </a:prstGeom>
          <a:noFill/>
        </p:spPr>
        <p:txBody>
          <a:bodyPr wrap="square" rtlCol="0">
            <a:no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17" name="文本框 16">
            <a:hlinkClick r:id="rId6" action="ppaction://hlinksldjump"/>
          </p:cNvPr>
          <p:cNvSpPr txBox="1"/>
          <p:nvPr>
            <p:custDataLst>
              <p:tags r:id="rId8"/>
            </p:custDataLst>
          </p:nvPr>
        </p:nvSpPr>
        <p:spPr>
          <a:xfrm>
            <a:off x="3195955" y="811530"/>
            <a:ext cx="326390" cy="38989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8" name="文本框 17">
            <a:hlinkClick r:id="rId9" action="ppaction://hlinksldjump"/>
          </p:cNvPr>
          <p:cNvSpPr txBox="1"/>
          <p:nvPr>
            <p:custDataLst>
              <p:tags r:id="rId10"/>
            </p:custDataLst>
          </p:nvPr>
        </p:nvSpPr>
        <p:spPr>
          <a:xfrm>
            <a:off x="3614420"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3" name="文本框 22">
            <a:hlinkClick r:id="rId11" action="ppaction://hlinksldjump"/>
          </p:cNvPr>
          <p:cNvSpPr txBox="1"/>
          <p:nvPr>
            <p:custDataLst>
              <p:tags r:id="rId12"/>
            </p:custDataLst>
          </p:nvPr>
        </p:nvSpPr>
        <p:spPr>
          <a:xfrm>
            <a:off x="4032885"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9" name="文本框 28">
            <a:hlinkClick r:id="rId13" action="ppaction://hlinksldjump"/>
          </p:cNvPr>
          <p:cNvSpPr txBox="1"/>
          <p:nvPr>
            <p:custDataLst>
              <p:tags r:id="rId14"/>
            </p:custDataLst>
          </p:nvPr>
        </p:nvSpPr>
        <p:spPr>
          <a:xfrm>
            <a:off x="4451350" y="822325"/>
            <a:ext cx="334645"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0" name="文本框 29">
            <a:hlinkClick r:id="rId15" action="ppaction://hlinksldjump"/>
          </p:cNvPr>
          <p:cNvSpPr txBox="1"/>
          <p:nvPr>
            <p:custDataLst>
              <p:tags r:id="rId16"/>
            </p:custDataLst>
          </p:nvPr>
        </p:nvSpPr>
        <p:spPr>
          <a:xfrm>
            <a:off x="4878070"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1" name="文本框 30">
            <a:hlinkClick r:id="rId17" action="ppaction://hlinksldjump"/>
          </p:cNvPr>
          <p:cNvSpPr txBox="1"/>
          <p:nvPr>
            <p:custDataLst>
              <p:tags r:id="rId18"/>
            </p:custDataLst>
          </p:nvPr>
        </p:nvSpPr>
        <p:spPr>
          <a:xfrm>
            <a:off x="5296535" y="819785"/>
            <a:ext cx="316865" cy="37338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2" name="文本框 31">
            <a:hlinkClick r:id="rId19" action="ppaction://hlinksldjump"/>
          </p:cNvPr>
          <p:cNvSpPr txBox="1"/>
          <p:nvPr>
            <p:custDataLst>
              <p:tags r:id="rId20"/>
            </p:custDataLst>
          </p:nvPr>
        </p:nvSpPr>
        <p:spPr>
          <a:xfrm>
            <a:off x="5705475" y="832803"/>
            <a:ext cx="317500" cy="347345"/>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3" name="文本框 32">
            <a:hlinkClick r:id="rId21" action="ppaction://hlinksldjump"/>
          </p:cNvPr>
          <p:cNvSpPr txBox="1"/>
          <p:nvPr>
            <p:custDataLst>
              <p:tags r:id="rId22"/>
            </p:custDataLst>
          </p:nvPr>
        </p:nvSpPr>
        <p:spPr>
          <a:xfrm>
            <a:off x="6115050" y="82232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4" name="文本框 33">
            <a:hlinkClick r:id="rId23" action="ppaction://hlinksldjump"/>
          </p:cNvPr>
          <p:cNvSpPr txBox="1"/>
          <p:nvPr>
            <p:custDataLst>
              <p:tags r:id="rId24"/>
            </p:custDataLst>
          </p:nvPr>
        </p:nvSpPr>
        <p:spPr>
          <a:xfrm>
            <a:off x="6533515" y="82232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5" name="文本框 34">
            <a:hlinkClick r:id="rId25" action="ppaction://hlinksldjump"/>
          </p:cNvPr>
          <p:cNvSpPr txBox="1"/>
          <p:nvPr>
            <p:custDataLst>
              <p:tags r:id="rId26"/>
            </p:custDataLst>
          </p:nvPr>
        </p:nvSpPr>
        <p:spPr>
          <a:xfrm>
            <a:off x="7459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6" name="文本框 35">
            <a:hlinkClick r:id="rId27" action="ppaction://hlinksldjump"/>
          </p:cNvPr>
          <p:cNvSpPr txBox="1"/>
          <p:nvPr>
            <p:custDataLst>
              <p:tags r:id="rId28"/>
            </p:custDataLst>
          </p:nvPr>
        </p:nvSpPr>
        <p:spPr>
          <a:xfrm>
            <a:off x="7967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12</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7" name="文本框 36">
            <a:hlinkClick r:id="rId29" action="ppaction://hlinksldjump"/>
          </p:cNvPr>
          <p:cNvSpPr txBox="1"/>
          <p:nvPr>
            <p:custDataLst>
              <p:tags r:id="rId30"/>
            </p:custDataLst>
          </p:nvPr>
        </p:nvSpPr>
        <p:spPr>
          <a:xfrm>
            <a:off x="8475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13</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8" name="文本框 37">
            <a:hlinkClick r:id="rId31" action="ppaction://hlinksldjump"/>
          </p:cNvPr>
          <p:cNvSpPr txBox="1"/>
          <p:nvPr>
            <p:custDataLst>
              <p:tags r:id="rId32"/>
            </p:custDataLst>
          </p:nvPr>
        </p:nvSpPr>
        <p:spPr>
          <a:xfrm>
            <a:off x="200088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14</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9" name="文本框 38">
            <a:hlinkClick r:id="rId33" action="ppaction://hlinksldjump"/>
          </p:cNvPr>
          <p:cNvSpPr txBox="1"/>
          <p:nvPr>
            <p:custDataLst>
              <p:tags r:id="rId34"/>
            </p:custDataLst>
          </p:nvPr>
        </p:nvSpPr>
        <p:spPr>
          <a:xfrm>
            <a:off x="243967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15</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40" name="文本框 39">
            <a:hlinkClick r:id="rId35" action="ppaction://hlinksldjump"/>
          </p:cNvPr>
          <p:cNvSpPr txBox="1"/>
          <p:nvPr>
            <p:custDataLst>
              <p:tags r:id="rId36"/>
            </p:custDataLst>
          </p:nvPr>
        </p:nvSpPr>
        <p:spPr>
          <a:xfrm>
            <a:off x="287845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3" name="文本框 72">
            <a:hlinkClick r:id="rId37" action="ppaction://hlinksldjump"/>
          </p:cNvPr>
          <p:cNvSpPr txBox="1"/>
          <p:nvPr>
            <p:custDataLst>
              <p:tags r:id="rId38"/>
            </p:custDataLst>
          </p:nvPr>
        </p:nvSpPr>
        <p:spPr>
          <a:xfrm>
            <a:off x="331724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4" name="文本框 73">
            <a:hlinkClick r:id="rId39" action="ppaction://hlinksldjump"/>
          </p:cNvPr>
          <p:cNvSpPr txBox="1"/>
          <p:nvPr>
            <p:custDataLst>
              <p:tags r:id="rId40"/>
            </p:custDataLst>
          </p:nvPr>
        </p:nvSpPr>
        <p:spPr>
          <a:xfrm>
            <a:off x="375602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5" name="文本框 74">
            <a:hlinkClick r:id="rId41" action="ppaction://hlinksldjump"/>
          </p:cNvPr>
          <p:cNvSpPr txBox="1"/>
          <p:nvPr>
            <p:custDataLst>
              <p:tags r:id="rId42"/>
            </p:custDataLst>
          </p:nvPr>
        </p:nvSpPr>
        <p:spPr>
          <a:xfrm>
            <a:off x="419481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6" name="文本框 75">
            <a:hlinkClick r:id="rId43" action="ppaction://hlinksldjump"/>
          </p:cNvPr>
          <p:cNvSpPr txBox="1"/>
          <p:nvPr>
            <p:custDataLst>
              <p:tags r:id="rId44"/>
            </p:custDataLst>
          </p:nvPr>
        </p:nvSpPr>
        <p:spPr>
          <a:xfrm>
            <a:off x="6951980" y="822325"/>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7" name="文本框 76">
            <a:hlinkClick r:id="rId45" action="ppaction://hlinksldjump"/>
          </p:cNvPr>
          <p:cNvSpPr txBox="1"/>
          <p:nvPr>
            <p:custDataLst>
              <p:tags r:id="rId46"/>
            </p:custDataLst>
          </p:nvPr>
        </p:nvSpPr>
        <p:spPr>
          <a:xfrm>
            <a:off x="4633595" y="1218248"/>
            <a:ext cx="415925"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20</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78" name="文本框 77">
            <a:hlinkClick r:id="rId47" action="ppaction://hlinksldjump"/>
          </p:cNvPr>
          <p:cNvSpPr txBox="1"/>
          <p:nvPr>
            <p:custDataLst>
              <p:tags r:id="rId48"/>
            </p:custDataLst>
          </p:nvPr>
        </p:nvSpPr>
        <p:spPr>
          <a:xfrm>
            <a:off x="5072380" y="1212850"/>
            <a:ext cx="1215390" cy="300355"/>
          </a:xfrm>
          <a:prstGeom prst="rect">
            <a:avLst/>
          </a:prstGeom>
          <a:noFill/>
        </p:spPr>
        <p:txBody>
          <a:bodyPr wrap="square" rtlCol="0">
            <a:noAutofit/>
          </a:bodyPr>
          <a:p>
            <a:pPr algn="l"/>
            <a:r>
              <a:rPr lang="zh-CN" altLang="en-US" b="1" dirty="0">
                <a:solidFill>
                  <a:srgbClr val="808080"/>
                </a:solidFill>
                <a:latin typeface="黑体" panose="02010609060101010101" pitchFamily="49" charset="-122"/>
                <a:ea typeface="黑体" panose="02010609060101010101" pitchFamily="49" charset="-122"/>
              </a:rPr>
              <a:t>句型转换</a:t>
            </a:r>
            <a:endParaRPr lang="zh-CN" altLang="en-US" b="1" dirty="0">
              <a:solidFill>
                <a:srgbClr val="808080"/>
              </a:solidFill>
              <a:latin typeface="黑体" panose="02010609060101010101" pitchFamily="49" charset="-122"/>
              <a:ea typeface="黑体" panose="02010609060101010101" pitchFamily="49" charset="-122"/>
            </a:endParaRPr>
          </a:p>
        </p:txBody>
      </p:sp>
      <p:sp>
        <p:nvSpPr>
          <p:cNvPr id="79" name="文本框 78">
            <a:hlinkClick r:id="rId47" action="ppaction://hlinksldjump"/>
          </p:cNvPr>
          <p:cNvSpPr txBox="1"/>
          <p:nvPr>
            <p:custDataLst>
              <p:tags r:id="rId49"/>
            </p:custDataLst>
          </p:nvPr>
        </p:nvSpPr>
        <p:spPr>
          <a:xfrm>
            <a:off x="6310630" y="1190625"/>
            <a:ext cx="477520" cy="38989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21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80" name="文本框 79">
            <a:hlinkClick r:id="rId50" action="ppaction://hlinksldjump"/>
          </p:cNvPr>
          <p:cNvSpPr txBox="1"/>
          <p:nvPr>
            <p:custDataLst>
              <p:tags r:id="rId51"/>
            </p:custDataLst>
          </p:nvPr>
        </p:nvSpPr>
        <p:spPr>
          <a:xfrm>
            <a:off x="6811010" y="1201420"/>
            <a:ext cx="4775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1" name="文本框 80">
            <a:hlinkClick r:id="rId52" action="ppaction://hlinksldjump"/>
          </p:cNvPr>
          <p:cNvSpPr txBox="1"/>
          <p:nvPr>
            <p:custDataLst>
              <p:tags r:id="rId53"/>
            </p:custDataLst>
          </p:nvPr>
        </p:nvSpPr>
        <p:spPr>
          <a:xfrm>
            <a:off x="7311390" y="1201420"/>
            <a:ext cx="4775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2" name="文本框 81">
            <a:hlinkClick r:id="rId54" action="ppaction://hlinksldjump"/>
          </p:cNvPr>
          <p:cNvSpPr txBox="1"/>
          <p:nvPr>
            <p:custDataLst>
              <p:tags r:id="rId55"/>
            </p:custDataLst>
          </p:nvPr>
        </p:nvSpPr>
        <p:spPr>
          <a:xfrm>
            <a:off x="7811770" y="1201420"/>
            <a:ext cx="4902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3" name="文本框 82">
            <a:hlinkClick r:id="rId56" action="ppaction://hlinksldjump"/>
          </p:cNvPr>
          <p:cNvSpPr txBox="1"/>
          <p:nvPr>
            <p:custDataLst>
              <p:tags r:id="rId57"/>
            </p:custDataLst>
          </p:nvPr>
        </p:nvSpPr>
        <p:spPr>
          <a:xfrm>
            <a:off x="8324850" y="1201420"/>
            <a:ext cx="47752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25</a:t>
            </a:r>
            <a:endParaRPr lang="en-US" altLang="zh-CN" b="1" dirty="0">
              <a:solidFill>
                <a:srgbClr val="808080"/>
              </a:solidFill>
              <a:latin typeface="黑体" panose="02010609060101010101" pitchFamily="49" charset="-122"/>
              <a:ea typeface="黑体" panose="02010609060101010101" pitchFamily="49" charset="-122"/>
            </a:endParaRPr>
          </a:p>
        </p:txBody>
      </p:sp>
    </p:spTree>
    <p:custDataLst>
      <p:tags r:id="rId58"/>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animBg="1"/>
      <p:bldP spid="8" grpId="0"/>
      <p:bldP spid="8" grpId="1"/>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 name="文本框 13"/>
          <p:cNvSpPr txBox="1">
            <a:spLocks noChangeArrowheads="1"/>
          </p:cNvSpPr>
          <p:nvPr/>
        </p:nvSpPr>
        <p:spPr bwMode="auto">
          <a:xfrm>
            <a:off x="958215" y="3620770"/>
            <a:ext cx="7557135" cy="54673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dirty="0">
                <a:solidFill>
                  <a:srgbClr val="FF0000"/>
                </a:solidFill>
                <a:latin typeface="Times New Roman" panose="02020603050405020304" charset="0"/>
                <a:ea typeface="黑体" panose="02010609060101010101" pitchFamily="49" charset="-122"/>
                <a:cs typeface="Times New Roman" panose="02020603050405020304" charset="0"/>
              </a:rPr>
              <a:t>句意：“杰克年纪太小不能参军。”</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6" name="文本框 1"/>
          <p:cNvSpPr txBox="1">
            <a:spLocks noChangeArrowheads="1"/>
          </p:cNvSpPr>
          <p:nvPr>
            <p:custDataLst>
              <p:tags r:id="rId1"/>
            </p:custDataLst>
          </p:nvPr>
        </p:nvSpPr>
        <p:spPr bwMode="auto">
          <a:xfrm>
            <a:off x="655955" y="1640840"/>
            <a:ext cx="2127250" cy="608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lang="zh-CN" altLang="en-US" sz="2200" b="1" dirty="0">
                <a:latin typeface="Times New Roman" panose="02020603050405020304" charset="0"/>
                <a:ea typeface="黑体" panose="02010609060101010101" pitchFamily="49" charset="-122"/>
                <a:cs typeface="Times New Roman" panose="02020603050405020304" charset="0"/>
                <a:sym typeface="+mn-ea"/>
              </a:rPr>
              <a:t>二、句型转换</a:t>
            </a:r>
            <a:endParaRPr lang="zh-CN" altLang="en-US" sz="2200" b="1" dirty="0">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30000"/>
              </a:lnSpc>
              <a:buClrTx/>
              <a:buSzTx/>
              <a:buNone/>
            </a:pPr>
            <a:endParaRPr sz="2200" dirty="0">
              <a:latin typeface="Times New Roman" panose="02020603050405020304" charset="0"/>
              <a:cs typeface="Times New Roman" panose="02020603050405020304" charset="0"/>
              <a:sym typeface="+mn-ea"/>
            </a:endParaRPr>
          </a:p>
        </p:txBody>
      </p:sp>
      <p:sp>
        <p:nvSpPr>
          <p:cNvPr id="5" name="文本框 4"/>
          <p:cNvSpPr txBox="1"/>
          <p:nvPr/>
        </p:nvSpPr>
        <p:spPr>
          <a:xfrm>
            <a:off x="913130" y="2249170"/>
            <a:ext cx="7494270" cy="1021715"/>
          </a:xfrm>
          <a:prstGeom prst="rect">
            <a:avLst/>
          </a:prstGeom>
          <a:noFill/>
        </p:spPr>
        <p:txBody>
          <a:bodyPr wrap="square" rtlCol="0">
            <a:noAutofit/>
          </a:bodyPr>
          <a:p>
            <a:pPr algn="l" fontAlgn="auto">
              <a:lnSpc>
                <a:spcPct val="130000"/>
              </a:lnSpc>
              <a:buClrTx/>
              <a:buSzTx/>
              <a:buNone/>
            </a:pPr>
            <a:r>
              <a:rPr sz="2200" dirty="0">
                <a:latin typeface="Times New Roman" panose="02020603050405020304" charset="0"/>
                <a:cs typeface="Times New Roman" panose="02020603050405020304" charset="0"/>
                <a:sym typeface="+mn-ea"/>
              </a:rPr>
              <a:t>21. Jack is so young that he can't join the army. (同义句转换)</a:t>
            </a:r>
            <a:endParaRPr sz="2200" dirty="0">
              <a:latin typeface="Times New Roman" panose="02020603050405020304" charset="0"/>
              <a:cs typeface="Times New Roman" panose="02020603050405020304" charset="0"/>
              <a:sym typeface="+mn-ea"/>
            </a:endParaRPr>
          </a:p>
          <a:p>
            <a:pPr algn="l" fontAlgn="auto">
              <a:lnSpc>
                <a:spcPct val="130000"/>
              </a:lnSpc>
              <a:buClrTx/>
              <a:buSzTx/>
              <a:buNone/>
            </a:pPr>
            <a:r>
              <a:rPr sz="2200" dirty="0">
                <a:latin typeface="Times New Roman" panose="02020603050405020304" charset="0"/>
                <a:cs typeface="Times New Roman" panose="02020603050405020304" charset="0"/>
                <a:sym typeface="+mn-ea"/>
              </a:rPr>
              <a:t>Jack isn't _</a:t>
            </a:r>
            <a:r>
              <a:rPr sz="2200" dirty="0">
                <a:solidFill>
                  <a:schemeClr val="tx1"/>
                </a:solidFill>
                <a:latin typeface="Times New Roman" panose="02020603050405020304" charset="0"/>
                <a:cs typeface="Times New Roman" panose="02020603050405020304" charset="0"/>
                <a:sym typeface="+mn-ea"/>
              </a:rPr>
              <a:t>_</a:t>
            </a:r>
            <a:r>
              <a:rPr sz="2200" dirty="0">
                <a:latin typeface="Times New Roman" panose="02020603050405020304" charset="0"/>
                <a:cs typeface="Times New Roman" panose="02020603050405020304" charset="0"/>
                <a:sym typeface="+mn-ea"/>
              </a:rPr>
              <a:t>__ ________ to join the army.</a:t>
            </a:r>
            <a:endParaRPr sz="2200" dirty="0">
              <a:latin typeface="Times New Roman" panose="02020603050405020304" charset="0"/>
              <a:cs typeface="Times New Roman" panose="02020603050405020304" charset="0"/>
              <a:sym typeface="+mn-ea"/>
            </a:endParaRPr>
          </a:p>
          <a:p>
            <a:endParaRPr lang="zh-CN" altLang="en-US"/>
          </a:p>
        </p:txBody>
      </p:sp>
      <p:sp>
        <p:nvSpPr>
          <p:cNvPr id="10" name="文本框 9"/>
          <p:cNvSpPr txBox="1"/>
          <p:nvPr/>
        </p:nvSpPr>
        <p:spPr>
          <a:xfrm>
            <a:off x="2169160" y="2755900"/>
            <a:ext cx="671195" cy="429895"/>
          </a:xfrm>
          <a:prstGeom prst="rect">
            <a:avLst/>
          </a:prstGeom>
          <a:noFill/>
        </p:spPr>
        <p:txBody>
          <a:bodyPr wrap="square" rtlCol="0">
            <a:spAutoFit/>
          </a:bodyPr>
          <a:p>
            <a:r>
              <a:rPr lang="en-US" altLang="zh-CN" sz="2200" dirty="0">
                <a:solidFill>
                  <a:srgbClr val="FF0000"/>
                </a:solidFill>
                <a:latin typeface="Times New Roman" panose="02020603050405020304" charset="0"/>
                <a:cs typeface="Times New Roman" panose="02020603050405020304" charset="0"/>
                <a:sym typeface="+mn-ea"/>
              </a:rPr>
              <a:t>old</a:t>
            </a:r>
            <a:endParaRPr lang="zh-CN" altLang="en-US"/>
          </a:p>
        </p:txBody>
      </p:sp>
      <p:sp>
        <p:nvSpPr>
          <p:cNvPr id="11" name="文本框 10"/>
          <p:cNvSpPr txBox="1"/>
          <p:nvPr/>
        </p:nvSpPr>
        <p:spPr>
          <a:xfrm>
            <a:off x="2783205" y="2736215"/>
            <a:ext cx="1075055" cy="534670"/>
          </a:xfrm>
          <a:prstGeom prst="rect">
            <a:avLst/>
          </a:prstGeom>
          <a:noFill/>
        </p:spPr>
        <p:txBody>
          <a:bodyPr wrap="square" rtlCol="0">
            <a:noAutofit/>
          </a:bodyPr>
          <a:p>
            <a:r>
              <a:rPr lang="en-US" altLang="zh-CN" sz="2200" dirty="0">
                <a:solidFill>
                  <a:srgbClr val="FF0000"/>
                </a:solidFill>
                <a:latin typeface="Times New Roman" panose="02020603050405020304" charset="0"/>
                <a:cs typeface="Times New Roman" panose="02020603050405020304" charset="0"/>
                <a:sym typeface="+mn-ea"/>
              </a:rPr>
              <a:t>enough</a:t>
            </a:r>
            <a:endParaRPr lang="zh-CN" altLang="en-US"/>
          </a:p>
        </p:txBody>
      </p:sp>
      <p:sp>
        <p:nvSpPr>
          <p:cNvPr id="2" name="灯片编号占位符 1"/>
          <p:cNvSpPr>
            <a:spLocks noGrp="1"/>
          </p:cNvSpPr>
          <p:nvPr>
            <p:custDataLst>
              <p:tags r:id="rId2"/>
            </p:custDataLst>
          </p:nvPr>
        </p:nvSpPr>
        <p:spPr>
          <a:xfrm>
            <a:off x="7289800" y="4759960"/>
            <a:ext cx="1854200" cy="273685"/>
          </a:xfrm>
          <a:prstGeom prst="rect">
            <a:avLst/>
          </a:prstGeom>
        </p:spPr>
        <p:txBody>
          <a:bodyPr vert="horz" lIns="91440" tIns="45720" rIns="91440" bIns="45720" rtlCol="0" anchor="ctr"/>
          <a:lstStyle>
            <a:defPPr>
              <a:defRPr lang="en-US"/>
            </a:defPPr>
            <a:lvl1pPr marL="0" algn="r" defTabSz="685800" rtl="0" eaLnBrk="1" latinLnBrk="0" hangingPunct="1">
              <a:defRPr sz="1600" kern="1200">
                <a:solidFill>
                  <a:schemeClr val="tx1"/>
                </a:solidFill>
                <a:latin typeface="华文行楷" panose="02010800040101010101" pitchFamily="2" charset="-122"/>
                <a:ea typeface="华文行楷" panose="02010800040101010101" pitchFamily="2" charset="-122"/>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a:lstStyle>
          <a:p>
            <a:r>
              <a:rPr lang="zh-CN" altLang="en-US"/>
              <a:t>第</a:t>
            </a:r>
            <a:fld id="{24130960-09FD-428B-996F-A983EEEB0784}" type="slidenum">
              <a:rPr lang="zh-CN" altLang="en-US" smtClean="0"/>
            </a:fld>
            <a:r>
              <a:rPr lang="zh-CN" altLang="en-US"/>
              <a:t>页，共116页</a:t>
            </a:r>
            <a:endParaRPr lang="zh-CN" altLang="en-US" dirty="0"/>
          </a:p>
        </p:txBody>
      </p:sp>
      <p:sp>
        <p:nvSpPr>
          <p:cNvPr id="17" name="文本框 16"/>
          <p:cNvSpPr txBox="1"/>
          <p:nvPr>
            <p:custDataLst>
              <p:tags r:id="rId3"/>
            </p:custDataLst>
          </p:nvPr>
        </p:nvSpPr>
        <p:spPr>
          <a:xfrm>
            <a:off x="200660" y="813435"/>
            <a:ext cx="1624330" cy="405130"/>
          </a:xfrm>
          <a:prstGeom prst="rect">
            <a:avLst/>
          </a:prstGeom>
          <a:noFill/>
        </p:spPr>
        <p:txBody>
          <a:bodyPr wrap="square" rtlCol="0">
            <a:noAutofit/>
          </a:bodyPr>
          <a:p>
            <a:r>
              <a:rPr sz="2200" dirty="0">
                <a:latin typeface="Times New Roman" panose="02020603050405020304" charset="0"/>
                <a:ea typeface="黑体" panose="02010609060101010101" pitchFamily="49" charset="-122"/>
                <a:cs typeface="Times New Roman" panose="02020603050405020304" charset="0"/>
                <a:sym typeface="+mn-ea"/>
              </a:rPr>
              <a:t>【</a:t>
            </a:r>
            <a:r>
              <a:rPr lang="zh-CN" sz="2200" dirty="0">
                <a:latin typeface="Times New Roman" panose="02020603050405020304" charset="0"/>
                <a:ea typeface="黑体" panose="02010609060101010101" pitchFamily="49" charset="-122"/>
                <a:cs typeface="Times New Roman" panose="02020603050405020304" charset="0"/>
                <a:sym typeface="+mn-ea"/>
              </a:rPr>
              <a:t>同步精练</a:t>
            </a:r>
            <a:r>
              <a:rPr sz="2200" dirty="0">
                <a:latin typeface="Times New Roman" panose="02020603050405020304" charset="0"/>
                <a:ea typeface="黑体" panose="02010609060101010101" pitchFamily="49" charset="-122"/>
                <a:cs typeface="Times New Roman" panose="02020603050405020304" charset="0"/>
                <a:sym typeface="+mn-ea"/>
              </a:rPr>
              <a:t>】</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18" name="文本框 17">
            <a:hlinkClick r:id="rId4" action="ppaction://hlinksldjump"/>
          </p:cNvPr>
          <p:cNvSpPr txBox="1"/>
          <p:nvPr>
            <p:custDataLst>
              <p:tags r:id="rId5"/>
            </p:custDataLst>
          </p:nvPr>
        </p:nvSpPr>
        <p:spPr>
          <a:xfrm>
            <a:off x="1888490" y="833755"/>
            <a:ext cx="1215390" cy="300355"/>
          </a:xfrm>
          <a:prstGeom prst="rect">
            <a:avLst/>
          </a:prstGeom>
          <a:noFill/>
        </p:spPr>
        <p:txBody>
          <a:bodyPr wrap="square" rtlCol="0">
            <a:noAutofit/>
          </a:bodyPr>
          <a:p>
            <a:pPr algn="l"/>
            <a:r>
              <a:rPr lang="zh-CN" altLang="en-US" b="1" dirty="0">
                <a:solidFill>
                  <a:srgbClr val="808080"/>
                </a:solidFill>
                <a:latin typeface="黑体" panose="02010609060101010101" pitchFamily="49" charset="-122"/>
                <a:ea typeface="黑体" panose="02010609060101010101" pitchFamily="49" charset="-122"/>
              </a:rPr>
              <a:t>单项选择</a:t>
            </a:r>
            <a:endParaRPr lang="zh-CN" altLang="en-US" b="1" dirty="0">
              <a:solidFill>
                <a:srgbClr val="808080"/>
              </a:solidFill>
              <a:latin typeface="黑体" panose="02010609060101010101" pitchFamily="49" charset="-122"/>
              <a:ea typeface="黑体" panose="02010609060101010101" pitchFamily="49" charset="-122"/>
            </a:endParaRPr>
          </a:p>
        </p:txBody>
      </p:sp>
      <p:sp>
        <p:nvSpPr>
          <p:cNvPr id="23" name="文本框 22">
            <a:hlinkClick r:id="rId4" action="ppaction://hlinksldjump"/>
          </p:cNvPr>
          <p:cNvSpPr txBox="1"/>
          <p:nvPr>
            <p:custDataLst>
              <p:tags r:id="rId6"/>
            </p:custDataLst>
          </p:nvPr>
        </p:nvSpPr>
        <p:spPr>
          <a:xfrm>
            <a:off x="3195955" y="811530"/>
            <a:ext cx="326390" cy="38989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9" name="文本框 28">
            <a:hlinkClick r:id="rId7" action="ppaction://hlinksldjump"/>
          </p:cNvPr>
          <p:cNvSpPr txBox="1"/>
          <p:nvPr>
            <p:custDataLst>
              <p:tags r:id="rId8"/>
            </p:custDataLst>
          </p:nvPr>
        </p:nvSpPr>
        <p:spPr>
          <a:xfrm>
            <a:off x="3614420"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0" name="文本框 29">
            <a:hlinkClick r:id="rId9" action="ppaction://hlinksldjump"/>
          </p:cNvPr>
          <p:cNvSpPr txBox="1"/>
          <p:nvPr>
            <p:custDataLst>
              <p:tags r:id="rId10"/>
            </p:custDataLst>
          </p:nvPr>
        </p:nvSpPr>
        <p:spPr>
          <a:xfrm>
            <a:off x="4032885"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1" name="文本框 30">
            <a:hlinkClick r:id="rId11" action="ppaction://hlinksldjump"/>
          </p:cNvPr>
          <p:cNvSpPr txBox="1"/>
          <p:nvPr>
            <p:custDataLst>
              <p:tags r:id="rId12"/>
            </p:custDataLst>
          </p:nvPr>
        </p:nvSpPr>
        <p:spPr>
          <a:xfrm>
            <a:off x="4451350" y="822325"/>
            <a:ext cx="334645"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2" name="文本框 31">
            <a:hlinkClick r:id="rId13" action="ppaction://hlinksldjump"/>
          </p:cNvPr>
          <p:cNvSpPr txBox="1"/>
          <p:nvPr>
            <p:custDataLst>
              <p:tags r:id="rId14"/>
            </p:custDataLst>
          </p:nvPr>
        </p:nvSpPr>
        <p:spPr>
          <a:xfrm>
            <a:off x="4878070"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3" name="文本框 32">
            <a:hlinkClick r:id="rId15" action="ppaction://hlinksldjump"/>
          </p:cNvPr>
          <p:cNvSpPr txBox="1"/>
          <p:nvPr>
            <p:custDataLst>
              <p:tags r:id="rId16"/>
            </p:custDataLst>
          </p:nvPr>
        </p:nvSpPr>
        <p:spPr>
          <a:xfrm>
            <a:off x="5296535" y="819785"/>
            <a:ext cx="316865" cy="37338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4" name="文本框 33">
            <a:hlinkClick r:id="rId17" action="ppaction://hlinksldjump"/>
          </p:cNvPr>
          <p:cNvSpPr txBox="1"/>
          <p:nvPr>
            <p:custDataLst>
              <p:tags r:id="rId18"/>
            </p:custDataLst>
          </p:nvPr>
        </p:nvSpPr>
        <p:spPr>
          <a:xfrm>
            <a:off x="5705475" y="832803"/>
            <a:ext cx="317500" cy="347345"/>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5" name="文本框 34">
            <a:hlinkClick r:id="rId19" action="ppaction://hlinksldjump"/>
          </p:cNvPr>
          <p:cNvSpPr txBox="1"/>
          <p:nvPr>
            <p:custDataLst>
              <p:tags r:id="rId20"/>
            </p:custDataLst>
          </p:nvPr>
        </p:nvSpPr>
        <p:spPr>
          <a:xfrm>
            <a:off x="6115050" y="82232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6" name="文本框 35">
            <a:hlinkClick r:id="rId21" action="ppaction://hlinksldjump"/>
          </p:cNvPr>
          <p:cNvSpPr txBox="1"/>
          <p:nvPr>
            <p:custDataLst>
              <p:tags r:id="rId22"/>
            </p:custDataLst>
          </p:nvPr>
        </p:nvSpPr>
        <p:spPr>
          <a:xfrm>
            <a:off x="6533515" y="82232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7" name="文本框 36">
            <a:hlinkClick r:id="rId23" action="ppaction://hlinksldjump"/>
          </p:cNvPr>
          <p:cNvSpPr txBox="1"/>
          <p:nvPr>
            <p:custDataLst>
              <p:tags r:id="rId24"/>
            </p:custDataLst>
          </p:nvPr>
        </p:nvSpPr>
        <p:spPr>
          <a:xfrm>
            <a:off x="7459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8" name="文本框 37">
            <a:hlinkClick r:id="rId25" action="ppaction://hlinksldjump"/>
          </p:cNvPr>
          <p:cNvSpPr txBox="1"/>
          <p:nvPr>
            <p:custDataLst>
              <p:tags r:id="rId26"/>
            </p:custDataLst>
          </p:nvPr>
        </p:nvSpPr>
        <p:spPr>
          <a:xfrm>
            <a:off x="7967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12</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9" name="文本框 38">
            <a:hlinkClick r:id="rId27" action="ppaction://hlinksldjump"/>
          </p:cNvPr>
          <p:cNvSpPr txBox="1"/>
          <p:nvPr>
            <p:custDataLst>
              <p:tags r:id="rId28"/>
            </p:custDataLst>
          </p:nvPr>
        </p:nvSpPr>
        <p:spPr>
          <a:xfrm>
            <a:off x="8475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13</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40" name="文本框 39">
            <a:hlinkClick r:id="rId29" action="ppaction://hlinksldjump"/>
          </p:cNvPr>
          <p:cNvSpPr txBox="1"/>
          <p:nvPr>
            <p:custDataLst>
              <p:tags r:id="rId30"/>
            </p:custDataLst>
          </p:nvPr>
        </p:nvSpPr>
        <p:spPr>
          <a:xfrm>
            <a:off x="200088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14</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41" name="文本框 40">
            <a:hlinkClick r:id="rId31" action="ppaction://hlinksldjump"/>
          </p:cNvPr>
          <p:cNvSpPr txBox="1"/>
          <p:nvPr>
            <p:custDataLst>
              <p:tags r:id="rId32"/>
            </p:custDataLst>
          </p:nvPr>
        </p:nvSpPr>
        <p:spPr>
          <a:xfrm>
            <a:off x="243967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15</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42" name="文本框 41">
            <a:hlinkClick r:id="rId33" action="ppaction://hlinksldjump"/>
          </p:cNvPr>
          <p:cNvSpPr txBox="1"/>
          <p:nvPr>
            <p:custDataLst>
              <p:tags r:id="rId34"/>
            </p:custDataLst>
          </p:nvPr>
        </p:nvSpPr>
        <p:spPr>
          <a:xfrm>
            <a:off x="287845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43" name="文本框 42">
            <a:hlinkClick r:id="rId35" action="ppaction://hlinksldjump"/>
          </p:cNvPr>
          <p:cNvSpPr txBox="1"/>
          <p:nvPr>
            <p:custDataLst>
              <p:tags r:id="rId36"/>
            </p:custDataLst>
          </p:nvPr>
        </p:nvSpPr>
        <p:spPr>
          <a:xfrm>
            <a:off x="331724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44" name="文本框 43">
            <a:hlinkClick r:id="rId37" action="ppaction://hlinksldjump"/>
          </p:cNvPr>
          <p:cNvSpPr txBox="1"/>
          <p:nvPr>
            <p:custDataLst>
              <p:tags r:id="rId38"/>
            </p:custDataLst>
          </p:nvPr>
        </p:nvSpPr>
        <p:spPr>
          <a:xfrm>
            <a:off x="375602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45" name="文本框 44">
            <a:hlinkClick r:id="rId39" action="ppaction://hlinksldjump"/>
          </p:cNvPr>
          <p:cNvSpPr txBox="1"/>
          <p:nvPr>
            <p:custDataLst>
              <p:tags r:id="rId40"/>
            </p:custDataLst>
          </p:nvPr>
        </p:nvSpPr>
        <p:spPr>
          <a:xfrm>
            <a:off x="419481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46" name="文本框 45">
            <a:hlinkClick r:id="rId41" action="ppaction://hlinksldjump"/>
          </p:cNvPr>
          <p:cNvSpPr txBox="1"/>
          <p:nvPr>
            <p:custDataLst>
              <p:tags r:id="rId42"/>
            </p:custDataLst>
          </p:nvPr>
        </p:nvSpPr>
        <p:spPr>
          <a:xfrm>
            <a:off x="6951980" y="822325"/>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47" name="文本框 46">
            <a:hlinkClick r:id="rId43" action="ppaction://hlinksldjump"/>
          </p:cNvPr>
          <p:cNvSpPr txBox="1"/>
          <p:nvPr>
            <p:custDataLst>
              <p:tags r:id="rId44"/>
            </p:custDataLst>
          </p:nvPr>
        </p:nvSpPr>
        <p:spPr>
          <a:xfrm>
            <a:off x="463359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48" name="文本框 47">
            <a:hlinkClick r:id="rId45" action="ppaction://hlinksldjump"/>
          </p:cNvPr>
          <p:cNvSpPr txBox="1"/>
          <p:nvPr>
            <p:custDataLst>
              <p:tags r:id="rId46"/>
            </p:custDataLst>
          </p:nvPr>
        </p:nvSpPr>
        <p:spPr>
          <a:xfrm>
            <a:off x="5072380" y="1212850"/>
            <a:ext cx="1215390" cy="300355"/>
          </a:xfrm>
          <a:prstGeom prst="rect">
            <a:avLst/>
          </a:prstGeom>
          <a:noFill/>
        </p:spPr>
        <p:txBody>
          <a:bodyPr wrap="square" rtlCol="0">
            <a:noAutofit/>
          </a:bodyPr>
          <a:p>
            <a:pPr algn="l"/>
            <a:r>
              <a:rPr lang="zh-CN" altLang="en-US" b="1" dirty="0">
                <a:solidFill>
                  <a:srgbClr val="FF0000"/>
                </a:solidFill>
                <a:latin typeface="黑体" panose="02010609060101010101" pitchFamily="49" charset="-122"/>
                <a:ea typeface="黑体" panose="02010609060101010101" pitchFamily="49" charset="-122"/>
              </a:rPr>
              <a:t>句型转换</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59" name="文本框 58">
            <a:hlinkClick r:id="rId45" action="ppaction://hlinksldjump"/>
          </p:cNvPr>
          <p:cNvSpPr txBox="1"/>
          <p:nvPr>
            <p:custDataLst>
              <p:tags r:id="rId47"/>
            </p:custDataLst>
          </p:nvPr>
        </p:nvSpPr>
        <p:spPr>
          <a:xfrm>
            <a:off x="6310630" y="1190625"/>
            <a:ext cx="477520" cy="389890"/>
          </a:xfrm>
          <a:prstGeom prst="rect">
            <a:avLst/>
          </a:prstGeom>
          <a:noFill/>
        </p:spPr>
        <p:txBody>
          <a:bodyPr wrap="square" rtlCol="0">
            <a:noAutofit/>
          </a:bodyPr>
          <a:p>
            <a:pPr algn="l"/>
            <a:r>
              <a:rPr lang="en-US" altLang="zh-CN" b="1" dirty="0">
                <a:solidFill>
                  <a:srgbClr val="FF0000"/>
                </a:solidFill>
                <a:latin typeface="黑体" panose="02010609060101010101" pitchFamily="49" charset="-122"/>
                <a:ea typeface="黑体" panose="02010609060101010101" pitchFamily="49" charset="-122"/>
              </a:rPr>
              <a:t>21</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60" name="文本框 59">
            <a:hlinkClick r:id="rId48" action="ppaction://hlinksldjump"/>
          </p:cNvPr>
          <p:cNvSpPr txBox="1"/>
          <p:nvPr>
            <p:custDataLst>
              <p:tags r:id="rId49"/>
            </p:custDataLst>
          </p:nvPr>
        </p:nvSpPr>
        <p:spPr>
          <a:xfrm>
            <a:off x="6811010" y="1201420"/>
            <a:ext cx="4775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1" name="文本框 60">
            <a:hlinkClick r:id="rId50" action="ppaction://hlinksldjump"/>
          </p:cNvPr>
          <p:cNvSpPr txBox="1"/>
          <p:nvPr>
            <p:custDataLst>
              <p:tags r:id="rId51"/>
            </p:custDataLst>
          </p:nvPr>
        </p:nvSpPr>
        <p:spPr>
          <a:xfrm>
            <a:off x="7311390" y="1201420"/>
            <a:ext cx="4775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2" name="文本框 61">
            <a:hlinkClick r:id="rId52" action="ppaction://hlinksldjump"/>
          </p:cNvPr>
          <p:cNvSpPr txBox="1"/>
          <p:nvPr>
            <p:custDataLst>
              <p:tags r:id="rId53"/>
            </p:custDataLst>
          </p:nvPr>
        </p:nvSpPr>
        <p:spPr>
          <a:xfrm>
            <a:off x="7811770" y="1201420"/>
            <a:ext cx="4902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3" name="文本框 62">
            <a:hlinkClick r:id="rId54" action="ppaction://hlinksldjump"/>
          </p:cNvPr>
          <p:cNvSpPr txBox="1"/>
          <p:nvPr>
            <p:custDataLst>
              <p:tags r:id="rId55"/>
            </p:custDataLst>
          </p:nvPr>
        </p:nvSpPr>
        <p:spPr>
          <a:xfrm>
            <a:off x="8324850" y="1201420"/>
            <a:ext cx="47752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25</a:t>
            </a:r>
            <a:endParaRPr lang="en-US" altLang="zh-CN" b="1" dirty="0">
              <a:solidFill>
                <a:srgbClr val="808080"/>
              </a:solidFill>
              <a:latin typeface="黑体" panose="02010609060101010101" pitchFamily="49" charset="-122"/>
              <a:ea typeface="黑体" panose="02010609060101010101" pitchFamily="49" charset="-122"/>
            </a:endParaRPr>
          </a:p>
        </p:txBody>
      </p:sp>
    </p:spTree>
    <p:custDataLst>
      <p:tags r:id="rId56"/>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blinds(horizontal)">
                                      <p:cBhvr>
                                        <p:cTn id="1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animBg="1"/>
      <p:bldP spid="14" grpId="1" animBg="1"/>
      <p:bldP spid="10" grpId="0"/>
      <p:bldP spid="11" grpId="0"/>
      <p:bldP spid="10" grpId="1"/>
      <p:bldP spid="11" grpId="1"/>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 name="文本框 13"/>
          <p:cNvSpPr txBox="1">
            <a:spLocks noChangeArrowheads="1"/>
          </p:cNvSpPr>
          <p:nvPr/>
        </p:nvSpPr>
        <p:spPr bwMode="auto">
          <a:xfrm>
            <a:off x="925195" y="3357880"/>
            <a:ext cx="7590155" cy="9137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dirty="0">
                <a:solidFill>
                  <a:srgbClr val="FF0000"/>
                </a:solidFill>
                <a:latin typeface="Times New Roman" panose="02020603050405020304" charset="0"/>
                <a:ea typeface="黑体" panose="02010609060101010101" pitchFamily="49" charset="-122"/>
                <a:cs typeface="Times New Roman" panose="02020603050405020304" charset="0"/>
              </a:rPr>
              <a:t>句意：“这部电影没有那部电影有趣。”反之，转换后句意：“那部电影比这部电影有趣多了。”</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6" name="文本框 1"/>
          <p:cNvSpPr txBox="1">
            <a:spLocks noChangeArrowheads="1"/>
          </p:cNvSpPr>
          <p:nvPr>
            <p:custDataLst>
              <p:tags r:id="rId1"/>
            </p:custDataLst>
          </p:nvPr>
        </p:nvSpPr>
        <p:spPr bwMode="auto">
          <a:xfrm>
            <a:off x="924560" y="1974850"/>
            <a:ext cx="7778750" cy="970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indent="0" fontAlgn="auto">
              <a:lnSpc>
                <a:spcPct val="130000"/>
              </a:lnSpc>
            </a:pPr>
            <a:r>
              <a:rPr sz="2200" dirty="0">
                <a:latin typeface="Times New Roman" panose="02020603050405020304" charset="0"/>
                <a:cs typeface="Times New Roman" panose="02020603050405020304" charset="0"/>
                <a:sym typeface="+mn-ea"/>
              </a:rPr>
              <a:t>22. This film isn't so funny as that film. (同义句转换)</a:t>
            </a:r>
            <a:endParaRPr sz="2200" dirty="0">
              <a:latin typeface="Times New Roman" panose="02020603050405020304" charset="0"/>
              <a:cs typeface="Times New Roman" panose="02020603050405020304" charset="0"/>
              <a:sym typeface="+mn-ea"/>
            </a:endParaRPr>
          </a:p>
          <a:p>
            <a:pPr indent="0" fontAlgn="auto">
              <a:lnSpc>
                <a:spcPct val="130000"/>
              </a:lnSpc>
            </a:pPr>
            <a:r>
              <a:rPr sz="2200" dirty="0">
                <a:latin typeface="Times New Roman" panose="02020603050405020304" charset="0"/>
                <a:cs typeface="Times New Roman" panose="02020603050405020304" charset="0"/>
                <a:sym typeface="+mn-ea"/>
              </a:rPr>
              <a:t>That film is _______ ________ than this film.</a:t>
            </a:r>
            <a:endParaRPr sz="2200" dirty="0">
              <a:latin typeface="Times New Roman" panose="02020603050405020304" charset="0"/>
              <a:cs typeface="Times New Roman" panose="02020603050405020304" charset="0"/>
              <a:sym typeface="+mn-ea"/>
            </a:endParaRPr>
          </a:p>
        </p:txBody>
      </p:sp>
      <p:sp>
        <p:nvSpPr>
          <p:cNvPr id="5" name="文本框 4"/>
          <p:cNvSpPr txBox="1"/>
          <p:nvPr/>
        </p:nvSpPr>
        <p:spPr>
          <a:xfrm>
            <a:off x="2640965" y="2473325"/>
            <a:ext cx="819785" cy="429895"/>
          </a:xfrm>
          <a:prstGeom prst="rect">
            <a:avLst/>
          </a:prstGeom>
          <a:noFill/>
        </p:spPr>
        <p:txBody>
          <a:bodyPr wrap="square" rtlCol="0">
            <a:spAutoFit/>
          </a:bodyPr>
          <a:p>
            <a:r>
              <a:rPr lang="en-US" altLang="zh-CN" sz="2200" dirty="0">
                <a:solidFill>
                  <a:srgbClr val="FF0000"/>
                </a:solidFill>
                <a:latin typeface="Times New Roman" panose="02020603050405020304" charset="0"/>
                <a:cs typeface="Times New Roman" panose="02020603050405020304" charset="0"/>
                <a:sym typeface="+mn-ea"/>
              </a:rPr>
              <a:t>more</a:t>
            </a:r>
            <a:endParaRPr lang="zh-CN" altLang="en-US"/>
          </a:p>
        </p:txBody>
      </p:sp>
      <p:sp>
        <p:nvSpPr>
          <p:cNvPr id="9" name="文本框 8"/>
          <p:cNvSpPr txBox="1"/>
          <p:nvPr/>
        </p:nvSpPr>
        <p:spPr>
          <a:xfrm>
            <a:off x="3526790" y="2488565"/>
            <a:ext cx="980440" cy="419735"/>
          </a:xfrm>
          <a:prstGeom prst="rect">
            <a:avLst/>
          </a:prstGeom>
          <a:noFill/>
        </p:spPr>
        <p:txBody>
          <a:bodyPr wrap="square" rtlCol="0">
            <a:noAutofit/>
          </a:bodyPr>
          <a:p>
            <a:r>
              <a:rPr lang="en-US" altLang="zh-CN" sz="2200" dirty="0">
                <a:solidFill>
                  <a:srgbClr val="FF0000"/>
                </a:solidFill>
                <a:latin typeface="Times New Roman" panose="02020603050405020304" charset="0"/>
                <a:cs typeface="Times New Roman" panose="02020603050405020304" charset="0"/>
                <a:sym typeface="+mn-ea"/>
              </a:rPr>
              <a:t>funny</a:t>
            </a:r>
            <a:endParaRPr lang="en-US" dirty="0">
              <a:solidFill>
                <a:srgbClr val="FF0000"/>
              </a:solidFill>
              <a:latin typeface="Times New Roman" panose="02020603050405020304" charset="0"/>
              <a:cs typeface="Times New Roman" panose="02020603050405020304" charset="0"/>
              <a:sym typeface="+mn-ea"/>
            </a:endParaRPr>
          </a:p>
        </p:txBody>
      </p:sp>
      <p:sp>
        <p:nvSpPr>
          <p:cNvPr id="2" name="灯片编号占位符 1"/>
          <p:cNvSpPr>
            <a:spLocks noGrp="1"/>
          </p:cNvSpPr>
          <p:nvPr>
            <p:custDataLst>
              <p:tags r:id="rId2"/>
            </p:custDataLst>
          </p:nvPr>
        </p:nvSpPr>
        <p:spPr>
          <a:xfrm>
            <a:off x="7189470" y="4721225"/>
            <a:ext cx="1854200" cy="273685"/>
          </a:xfrm>
          <a:prstGeom prst="rect">
            <a:avLst/>
          </a:prstGeom>
        </p:spPr>
        <p:txBody>
          <a:bodyPr vert="horz" lIns="91440" tIns="45720" rIns="91440" bIns="45720" rtlCol="0" anchor="ctr"/>
          <a:lstStyle>
            <a:defPPr>
              <a:defRPr lang="en-US"/>
            </a:defPPr>
            <a:lvl1pPr marL="0" algn="r" defTabSz="685800" rtl="0" eaLnBrk="1" latinLnBrk="0" hangingPunct="1">
              <a:defRPr sz="1600" kern="1200">
                <a:solidFill>
                  <a:schemeClr val="tx1"/>
                </a:solidFill>
                <a:latin typeface="华文行楷" panose="02010800040101010101" pitchFamily="2" charset="-122"/>
                <a:ea typeface="华文行楷" panose="02010800040101010101" pitchFamily="2" charset="-122"/>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a:lstStyle>
          <a:p>
            <a:r>
              <a:rPr lang="zh-CN" altLang="en-US"/>
              <a:t>第</a:t>
            </a:r>
            <a:fld id="{24130960-09FD-428B-996F-A983EEEB0784}" type="slidenum">
              <a:rPr lang="zh-CN" altLang="en-US" smtClean="0"/>
            </a:fld>
            <a:r>
              <a:rPr lang="zh-CN" altLang="en-US"/>
              <a:t>页，共116页</a:t>
            </a:r>
            <a:endParaRPr lang="zh-CN" altLang="en-US" dirty="0"/>
          </a:p>
        </p:txBody>
      </p:sp>
      <p:sp>
        <p:nvSpPr>
          <p:cNvPr id="16" name="文本框 15"/>
          <p:cNvSpPr txBox="1"/>
          <p:nvPr>
            <p:custDataLst>
              <p:tags r:id="rId3"/>
            </p:custDataLst>
          </p:nvPr>
        </p:nvSpPr>
        <p:spPr>
          <a:xfrm>
            <a:off x="200660" y="813435"/>
            <a:ext cx="1624330" cy="405130"/>
          </a:xfrm>
          <a:prstGeom prst="rect">
            <a:avLst/>
          </a:prstGeom>
          <a:noFill/>
        </p:spPr>
        <p:txBody>
          <a:bodyPr wrap="square" rtlCol="0">
            <a:noAutofit/>
          </a:bodyPr>
          <a:p>
            <a:r>
              <a:rPr sz="2200" dirty="0">
                <a:latin typeface="Times New Roman" panose="02020603050405020304" charset="0"/>
                <a:ea typeface="黑体" panose="02010609060101010101" pitchFamily="49" charset="-122"/>
                <a:cs typeface="Times New Roman" panose="02020603050405020304" charset="0"/>
                <a:sym typeface="+mn-ea"/>
              </a:rPr>
              <a:t>【</a:t>
            </a:r>
            <a:r>
              <a:rPr lang="zh-CN" sz="2200" dirty="0">
                <a:latin typeface="Times New Roman" panose="02020603050405020304" charset="0"/>
                <a:ea typeface="黑体" panose="02010609060101010101" pitchFamily="49" charset="-122"/>
                <a:cs typeface="Times New Roman" panose="02020603050405020304" charset="0"/>
                <a:sym typeface="+mn-ea"/>
              </a:rPr>
              <a:t>同步精练</a:t>
            </a:r>
            <a:r>
              <a:rPr sz="2200" dirty="0">
                <a:latin typeface="Times New Roman" panose="02020603050405020304" charset="0"/>
                <a:ea typeface="黑体" panose="02010609060101010101" pitchFamily="49" charset="-122"/>
                <a:cs typeface="Times New Roman" panose="02020603050405020304" charset="0"/>
                <a:sym typeface="+mn-ea"/>
              </a:rPr>
              <a:t>】</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17" name="文本框 16">
            <a:hlinkClick r:id="rId4" action="ppaction://hlinksldjump"/>
          </p:cNvPr>
          <p:cNvSpPr txBox="1"/>
          <p:nvPr>
            <p:custDataLst>
              <p:tags r:id="rId5"/>
            </p:custDataLst>
          </p:nvPr>
        </p:nvSpPr>
        <p:spPr>
          <a:xfrm>
            <a:off x="1888490" y="833755"/>
            <a:ext cx="1215390" cy="300355"/>
          </a:xfrm>
          <a:prstGeom prst="rect">
            <a:avLst/>
          </a:prstGeom>
          <a:noFill/>
        </p:spPr>
        <p:txBody>
          <a:bodyPr wrap="square" rtlCol="0">
            <a:noAutofit/>
          </a:bodyPr>
          <a:p>
            <a:pPr algn="l"/>
            <a:r>
              <a:rPr lang="zh-CN" altLang="en-US" b="1" dirty="0">
                <a:solidFill>
                  <a:srgbClr val="808080"/>
                </a:solidFill>
                <a:latin typeface="黑体" panose="02010609060101010101" pitchFamily="49" charset="-122"/>
                <a:ea typeface="黑体" panose="02010609060101010101" pitchFamily="49" charset="-122"/>
              </a:rPr>
              <a:t>单项选择</a:t>
            </a:r>
            <a:endParaRPr lang="zh-CN" altLang="en-US" b="1" dirty="0">
              <a:solidFill>
                <a:srgbClr val="808080"/>
              </a:solidFill>
              <a:latin typeface="黑体" panose="02010609060101010101" pitchFamily="49" charset="-122"/>
              <a:ea typeface="黑体" panose="02010609060101010101" pitchFamily="49" charset="-122"/>
            </a:endParaRPr>
          </a:p>
        </p:txBody>
      </p:sp>
      <p:sp>
        <p:nvSpPr>
          <p:cNvPr id="18" name="文本框 17">
            <a:hlinkClick r:id="rId4" action="ppaction://hlinksldjump"/>
          </p:cNvPr>
          <p:cNvSpPr txBox="1"/>
          <p:nvPr>
            <p:custDataLst>
              <p:tags r:id="rId6"/>
            </p:custDataLst>
          </p:nvPr>
        </p:nvSpPr>
        <p:spPr>
          <a:xfrm>
            <a:off x="3195955" y="811530"/>
            <a:ext cx="326390" cy="38989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3" name="文本框 22">
            <a:hlinkClick r:id="rId7" action="ppaction://hlinksldjump"/>
          </p:cNvPr>
          <p:cNvSpPr txBox="1"/>
          <p:nvPr>
            <p:custDataLst>
              <p:tags r:id="rId8"/>
            </p:custDataLst>
          </p:nvPr>
        </p:nvSpPr>
        <p:spPr>
          <a:xfrm>
            <a:off x="3614420"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9" name="文本框 28">
            <a:hlinkClick r:id="rId9" action="ppaction://hlinksldjump"/>
          </p:cNvPr>
          <p:cNvSpPr txBox="1"/>
          <p:nvPr>
            <p:custDataLst>
              <p:tags r:id="rId10"/>
            </p:custDataLst>
          </p:nvPr>
        </p:nvSpPr>
        <p:spPr>
          <a:xfrm>
            <a:off x="4032885"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0" name="文本框 29">
            <a:hlinkClick r:id="rId11" action="ppaction://hlinksldjump"/>
          </p:cNvPr>
          <p:cNvSpPr txBox="1"/>
          <p:nvPr>
            <p:custDataLst>
              <p:tags r:id="rId12"/>
            </p:custDataLst>
          </p:nvPr>
        </p:nvSpPr>
        <p:spPr>
          <a:xfrm>
            <a:off x="4451350" y="822325"/>
            <a:ext cx="334645"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1" name="文本框 30">
            <a:hlinkClick r:id="rId13" action="ppaction://hlinksldjump"/>
          </p:cNvPr>
          <p:cNvSpPr txBox="1"/>
          <p:nvPr>
            <p:custDataLst>
              <p:tags r:id="rId14"/>
            </p:custDataLst>
          </p:nvPr>
        </p:nvSpPr>
        <p:spPr>
          <a:xfrm>
            <a:off x="4878070"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2" name="文本框 31">
            <a:hlinkClick r:id="rId15" action="ppaction://hlinksldjump"/>
          </p:cNvPr>
          <p:cNvSpPr txBox="1"/>
          <p:nvPr>
            <p:custDataLst>
              <p:tags r:id="rId16"/>
            </p:custDataLst>
          </p:nvPr>
        </p:nvSpPr>
        <p:spPr>
          <a:xfrm>
            <a:off x="5296535" y="819785"/>
            <a:ext cx="316865" cy="37338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3" name="文本框 32">
            <a:hlinkClick r:id="rId17" action="ppaction://hlinksldjump"/>
          </p:cNvPr>
          <p:cNvSpPr txBox="1"/>
          <p:nvPr>
            <p:custDataLst>
              <p:tags r:id="rId18"/>
            </p:custDataLst>
          </p:nvPr>
        </p:nvSpPr>
        <p:spPr>
          <a:xfrm>
            <a:off x="5705475" y="832803"/>
            <a:ext cx="317500" cy="347345"/>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4" name="文本框 33">
            <a:hlinkClick r:id="rId19" action="ppaction://hlinksldjump"/>
          </p:cNvPr>
          <p:cNvSpPr txBox="1"/>
          <p:nvPr>
            <p:custDataLst>
              <p:tags r:id="rId20"/>
            </p:custDataLst>
          </p:nvPr>
        </p:nvSpPr>
        <p:spPr>
          <a:xfrm>
            <a:off x="6115050" y="82232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5" name="文本框 34">
            <a:hlinkClick r:id="rId21" action="ppaction://hlinksldjump"/>
          </p:cNvPr>
          <p:cNvSpPr txBox="1"/>
          <p:nvPr>
            <p:custDataLst>
              <p:tags r:id="rId22"/>
            </p:custDataLst>
          </p:nvPr>
        </p:nvSpPr>
        <p:spPr>
          <a:xfrm>
            <a:off x="6533515" y="82232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6" name="文本框 35">
            <a:hlinkClick r:id="rId23" action="ppaction://hlinksldjump"/>
          </p:cNvPr>
          <p:cNvSpPr txBox="1"/>
          <p:nvPr>
            <p:custDataLst>
              <p:tags r:id="rId24"/>
            </p:custDataLst>
          </p:nvPr>
        </p:nvSpPr>
        <p:spPr>
          <a:xfrm>
            <a:off x="7459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7" name="文本框 36">
            <a:hlinkClick r:id="rId25" action="ppaction://hlinksldjump"/>
          </p:cNvPr>
          <p:cNvSpPr txBox="1"/>
          <p:nvPr>
            <p:custDataLst>
              <p:tags r:id="rId26"/>
            </p:custDataLst>
          </p:nvPr>
        </p:nvSpPr>
        <p:spPr>
          <a:xfrm>
            <a:off x="7967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12</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8" name="文本框 37">
            <a:hlinkClick r:id="rId27" action="ppaction://hlinksldjump"/>
          </p:cNvPr>
          <p:cNvSpPr txBox="1"/>
          <p:nvPr>
            <p:custDataLst>
              <p:tags r:id="rId28"/>
            </p:custDataLst>
          </p:nvPr>
        </p:nvSpPr>
        <p:spPr>
          <a:xfrm>
            <a:off x="8475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13</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9" name="文本框 38">
            <a:hlinkClick r:id="rId29" action="ppaction://hlinksldjump"/>
          </p:cNvPr>
          <p:cNvSpPr txBox="1"/>
          <p:nvPr>
            <p:custDataLst>
              <p:tags r:id="rId30"/>
            </p:custDataLst>
          </p:nvPr>
        </p:nvSpPr>
        <p:spPr>
          <a:xfrm>
            <a:off x="200088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14</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40" name="文本框 39">
            <a:hlinkClick r:id="rId31" action="ppaction://hlinksldjump"/>
          </p:cNvPr>
          <p:cNvSpPr txBox="1"/>
          <p:nvPr>
            <p:custDataLst>
              <p:tags r:id="rId32"/>
            </p:custDataLst>
          </p:nvPr>
        </p:nvSpPr>
        <p:spPr>
          <a:xfrm>
            <a:off x="243967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15</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41" name="文本框 40">
            <a:hlinkClick r:id="rId33" action="ppaction://hlinksldjump"/>
          </p:cNvPr>
          <p:cNvSpPr txBox="1"/>
          <p:nvPr>
            <p:custDataLst>
              <p:tags r:id="rId34"/>
            </p:custDataLst>
          </p:nvPr>
        </p:nvSpPr>
        <p:spPr>
          <a:xfrm>
            <a:off x="287845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42" name="文本框 41">
            <a:hlinkClick r:id="rId35" action="ppaction://hlinksldjump"/>
          </p:cNvPr>
          <p:cNvSpPr txBox="1"/>
          <p:nvPr>
            <p:custDataLst>
              <p:tags r:id="rId36"/>
            </p:custDataLst>
          </p:nvPr>
        </p:nvSpPr>
        <p:spPr>
          <a:xfrm>
            <a:off x="331724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43" name="文本框 42">
            <a:hlinkClick r:id="rId37" action="ppaction://hlinksldjump"/>
          </p:cNvPr>
          <p:cNvSpPr txBox="1"/>
          <p:nvPr>
            <p:custDataLst>
              <p:tags r:id="rId38"/>
            </p:custDataLst>
          </p:nvPr>
        </p:nvSpPr>
        <p:spPr>
          <a:xfrm>
            <a:off x="375602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44" name="文本框 43">
            <a:hlinkClick r:id="rId39" action="ppaction://hlinksldjump"/>
          </p:cNvPr>
          <p:cNvSpPr txBox="1"/>
          <p:nvPr>
            <p:custDataLst>
              <p:tags r:id="rId40"/>
            </p:custDataLst>
          </p:nvPr>
        </p:nvSpPr>
        <p:spPr>
          <a:xfrm>
            <a:off x="419481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45" name="文本框 44">
            <a:hlinkClick r:id="rId41" action="ppaction://hlinksldjump"/>
          </p:cNvPr>
          <p:cNvSpPr txBox="1"/>
          <p:nvPr>
            <p:custDataLst>
              <p:tags r:id="rId42"/>
            </p:custDataLst>
          </p:nvPr>
        </p:nvSpPr>
        <p:spPr>
          <a:xfrm>
            <a:off x="6951980" y="822325"/>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46" name="文本框 45">
            <a:hlinkClick r:id="rId43" action="ppaction://hlinksldjump"/>
          </p:cNvPr>
          <p:cNvSpPr txBox="1"/>
          <p:nvPr>
            <p:custDataLst>
              <p:tags r:id="rId44"/>
            </p:custDataLst>
          </p:nvPr>
        </p:nvSpPr>
        <p:spPr>
          <a:xfrm>
            <a:off x="463359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47" name="文本框 46">
            <a:hlinkClick r:id="rId45" action="ppaction://hlinksldjump"/>
          </p:cNvPr>
          <p:cNvSpPr txBox="1"/>
          <p:nvPr>
            <p:custDataLst>
              <p:tags r:id="rId46"/>
            </p:custDataLst>
          </p:nvPr>
        </p:nvSpPr>
        <p:spPr>
          <a:xfrm>
            <a:off x="5072380" y="1212850"/>
            <a:ext cx="1215390" cy="300355"/>
          </a:xfrm>
          <a:prstGeom prst="rect">
            <a:avLst/>
          </a:prstGeom>
          <a:noFill/>
        </p:spPr>
        <p:txBody>
          <a:bodyPr wrap="square" rtlCol="0">
            <a:noAutofit/>
          </a:bodyPr>
          <a:p>
            <a:pPr algn="l"/>
            <a:r>
              <a:rPr lang="zh-CN" altLang="en-US" b="1" dirty="0">
                <a:solidFill>
                  <a:srgbClr val="FF0000"/>
                </a:solidFill>
                <a:latin typeface="黑体" panose="02010609060101010101" pitchFamily="49" charset="-122"/>
                <a:ea typeface="黑体" panose="02010609060101010101" pitchFamily="49" charset="-122"/>
              </a:rPr>
              <a:t>句型转换</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48" name="文本框 47">
            <a:hlinkClick r:id="rId45" action="ppaction://hlinksldjump"/>
          </p:cNvPr>
          <p:cNvSpPr txBox="1"/>
          <p:nvPr>
            <p:custDataLst>
              <p:tags r:id="rId47"/>
            </p:custDataLst>
          </p:nvPr>
        </p:nvSpPr>
        <p:spPr>
          <a:xfrm>
            <a:off x="6310630" y="1190625"/>
            <a:ext cx="477520" cy="38989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21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9" name="文本框 58">
            <a:hlinkClick r:id="rId48" action="ppaction://hlinksldjump"/>
          </p:cNvPr>
          <p:cNvSpPr txBox="1"/>
          <p:nvPr>
            <p:custDataLst>
              <p:tags r:id="rId49"/>
            </p:custDataLst>
          </p:nvPr>
        </p:nvSpPr>
        <p:spPr>
          <a:xfrm>
            <a:off x="6811010" y="1201420"/>
            <a:ext cx="47752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22</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60" name="文本框 59">
            <a:hlinkClick r:id="rId50" action="ppaction://hlinksldjump"/>
          </p:cNvPr>
          <p:cNvSpPr txBox="1"/>
          <p:nvPr>
            <p:custDataLst>
              <p:tags r:id="rId51"/>
            </p:custDataLst>
          </p:nvPr>
        </p:nvSpPr>
        <p:spPr>
          <a:xfrm>
            <a:off x="7311390" y="1201420"/>
            <a:ext cx="4775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1" name="文本框 60">
            <a:hlinkClick r:id="rId52" action="ppaction://hlinksldjump"/>
          </p:cNvPr>
          <p:cNvSpPr txBox="1"/>
          <p:nvPr>
            <p:custDataLst>
              <p:tags r:id="rId53"/>
            </p:custDataLst>
          </p:nvPr>
        </p:nvSpPr>
        <p:spPr>
          <a:xfrm>
            <a:off x="7811770" y="1201420"/>
            <a:ext cx="4902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2" name="文本框 61">
            <a:hlinkClick r:id="rId54" action="ppaction://hlinksldjump"/>
          </p:cNvPr>
          <p:cNvSpPr txBox="1"/>
          <p:nvPr>
            <p:custDataLst>
              <p:tags r:id="rId55"/>
            </p:custDataLst>
          </p:nvPr>
        </p:nvSpPr>
        <p:spPr>
          <a:xfrm>
            <a:off x="8324850" y="1201420"/>
            <a:ext cx="47752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25</a:t>
            </a:r>
            <a:endParaRPr lang="en-US" altLang="zh-CN" b="1" dirty="0">
              <a:solidFill>
                <a:srgbClr val="808080"/>
              </a:solidFill>
              <a:latin typeface="黑体" panose="02010609060101010101" pitchFamily="49" charset="-122"/>
              <a:ea typeface="黑体" panose="02010609060101010101" pitchFamily="49" charset="-122"/>
            </a:endParaRPr>
          </a:p>
        </p:txBody>
      </p:sp>
    </p:spTree>
    <p:custDataLst>
      <p:tags r:id="rId56"/>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linds(horizontal)">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4" grpId="1" animBg="1"/>
      <p:bldP spid="5" grpId="0"/>
      <p:bldP spid="9" grpId="0"/>
      <p:bldP spid="5" grpId="1"/>
      <p:bldP spid="9" grpId="1"/>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文本框 1"/>
          <p:cNvSpPr txBox="1">
            <a:spLocks noChangeArrowheads="1"/>
          </p:cNvSpPr>
          <p:nvPr>
            <p:custDataLst>
              <p:tags r:id="rId1"/>
            </p:custDataLst>
          </p:nvPr>
        </p:nvSpPr>
        <p:spPr bwMode="auto">
          <a:xfrm>
            <a:off x="711835" y="2040255"/>
            <a:ext cx="8141335" cy="1145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cs typeface="Times New Roman" panose="02020603050405020304" charset="0"/>
                <a:sym typeface="+mn-ea"/>
              </a:rPr>
              <a:t>23. We eat much and we'll get fat. (同义句转换)</a:t>
            </a:r>
            <a:endParaRPr sz="2200" dirty="0">
              <a:latin typeface="Times New Roman" panose="02020603050405020304" charset="0"/>
              <a:cs typeface="Times New Roman" panose="02020603050405020304" charset="0"/>
              <a:sym typeface="+mn-ea"/>
            </a:endParaRPr>
          </a:p>
          <a:p>
            <a:pPr indent="0" fontAlgn="auto">
              <a:lnSpc>
                <a:spcPct val="130000"/>
              </a:lnSpc>
            </a:pPr>
            <a:r>
              <a:rPr sz="2200" dirty="0">
                <a:latin typeface="Times New Roman" panose="02020603050405020304" charset="0"/>
                <a:cs typeface="Times New Roman" panose="02020603050405020304" charset="0"/>
                <a:sym typeface="+mn-ea"/>
              </a:rPr>
              <a:t>______ ________ we eat, _______ </a:t>
            </a:r>
            <a:r>
              <a:rPr sz="2200" dirty="0">
                <a:latin typeface="Times New Roman" panose="02020603050405020304" charset="0"/>
                <a:cs typeface="Times New Roman" panose="02020603050405020304" charset="0"/>
                <a:sym typeface="+mn-ea"/>
              </a:rPr>
              <a:t>_______</a:t>
            </a:r>
            <a:r>
              <a:rPr sz="2200" dirty="0">
                <a:latin typeface="Times New Roman" panose="02020603050405020304" charset="0"/>
                <a:cs typeface="Times New Roman" panose="02020603050405020304" charset="0"/>
                <a:sym typeface="+mn-ea"/>
              </a:rPr>
              <a:t> we will get.</a:t>
            </a:r>
            <a:endParaRPr sz="2200" dirty="0">
              <a:latin typeface="Times New Roman" panose="02020603050405020304" charset="0"/>
              <a:cs typeface="Times New Roman" panose="02020603050405020304" charset="0"/>
              <a:sym typeface="+mn-ea"/>
            </a:endParaRPr>
          </a:p>
        </p:txBody>
      </p:sp>
      <p:sp>
        <p:nvSpPr>
          <p:cNvPr id="14" name="文本框 13"/>
          <p:cNvSpPr txBox="1">
            <a:spLocks noChangeArrowheads="1"/>
          </p:cNvSpPr>
          <p:nvPr/>
        </p:nvSpPr>
        <p:spPr bwMode="auto">
          <a:xfrm>
            <a:off x="711835" y="3357880"/>
            <a:ext cx="7590155" cy="9137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dirty="0">
                <a:solidFill>
                  <a:srgbClr val="FF0000"/>
                </a:solidFill>
                <a:latin typeface="Times New Roman" panose="02020603050405020304" charset="0"/>
                <a:ea typeface="黑体" panose="02010609060101010101" pitchFamily="49" charset="-122"/>
                <a:cs typeface="Times New Roman" panose="02020603050405020304" charset="0"/>
              </a:rPr>
              <a:t>“the＋比较级……， the＋比较级……”意为“越……，就越……”。</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8" name="文本框 7"/>
          <p:cNvSpPr txBox="1"/>
          <p:nvPr/>
        </p:nvSpPr>
        <p:spPr>
          <a:xfrm>
            <a:off x="944245" y="2564130"/>
            <a:ext cx="904240" cy="297180"/>
          </a:xfrm>
          <a:prstGeom prst="rect">
            <a:avLst/>
          </a:prstGeom>
          <a:noFill/>
        </p:spPr>
        <p:txBody>
          <a:bodyPr wrap="square" rtlCol="0">
            <a:noAutofit/>
          </a:bodyPr>
          <a:p>
            <a:r>
              <a:rPr lang="en-US" altLang="zh-CN" sz="2200" dirty="0">
                <a:solidFill>
                  <a:srgbClr val="FF0000"/>
                </a:solidFill>
                <a:latin typeface="Times New Roman" panose="02020603050405020304" charset="0"/>
                <a:cs typeface="Times New Roman" panose="02020603050405020304" charset="0"/>
                <a:sym typeface="+mn-ea"/>
              </a:rPr>
              <a:t>The</a:t>
            </a:r>
            <a:endParaRPr lang="zh-CN" altLang="en-US"/>
          </a:p>
        </p:txBody>
      </p:sp>
      <p:sp>
        <p:nvSpPr>
          <p:cNvPr id="10" name="文本框 9"/>
          <p:cNvSpPr txBox="1"/>
          <p:nvPr/>
        </p:nvSpPr>
        <p:spPr>
          <a:xfrm>
            <a:off x="1858010" y="2572385"/>
            <a:ext cx="904240" cy="297180"/>
          </a:xfrm>
          <a:prstGeom prst="rect">
            <a:avLst/>
          </a:prstGeom>
          <a:noFill/>
        </p:spPr>
        <p:txBody>
          <a:bodyPr wrap="square" rtlCol="0">
            <a:noAutofit/>
          </a:bodyPr>
          <a:p>
            <a:r>
              <a:rPr lang="en-US" altLang="zh-CN" sz="2200" dirty="0">
                <a:solidFill>
                  <a:srgbClr val="FF0000"/>
                </a:solidFill>
                <a:latin typeface="Times New Roman" panose="02020603050405020304" charset="0"/>
                <a:cs typeface="Times New Roman" panose="02020603050405020304" charset="0"/>
              </a:rPr>
              <a:t>more</a:t>
            </a:r>
            <a:endParaRPr lang="en-US" altLang="zh-CN">
              <a:solidFill>
                <a:srgbClr val="FF0000"/>
              </a:solidFill>
            </a:endParaRPr>
          </a:p>
        </p:txBody>
      </p:sp>
      <p:sp>
        <p:nvSpPr>
          <p:cNvPr id="11" name="文本框 10"/>
          <p:cNvSpPr txBox="1"/>
          <p:nvPr/>
        </p:nvSpPr>
        <p:spPr>
          <a:xfrm>
            <a:off x="3997325" y="2564130"/>
            <a:ext cx="904240" cy="297180"/>
          </a:xfrm>
          <a:prstGeom prst="rect">
            <a:avLst/>
          </a:prstGeom>
          <a:noFill/>
        </p:spPr>
        <p:txBody>
          <a:bodyPr wrap="square" rtlCol="0">
            <a:noAutofit/>
          </a:bodyPr>
          <a:p>
            <a:r>
              <a:rPr lang="en-US" altLang="zh-CN" sz="2200" dirty="0">
                <a:solidFill>
                  <a:srgbClr val="FF0000"/>
                </a:solidFill>
                <a:latin typeface="Times New Roman" panose="02020603050405020304" charset="0"/>
                <a:cs typeface="Times New Roman" panose="02020603050405020304" charset="0"/>
                <a:sym typeface="+mn-ea"/>
              </a:rPr>
              <a:t>the</a:t>
            </a:r>
            <a:endParaRPr lang="zh-CN" altLang="en-US"/>
          </a:p>
        </p:txBody>
      </p:sp>
      <p:sp>
        <p:nvSpPr>
          <p:cNvPr id="12" name="文本框 11"/>
          <p:cNvSpPr txBox="1"/>
          <p:nvPr/>
        </p:nvSpPr>
        <p:spPr>
          <a:xfrm>
            <a:off x="4915535" y="2564130"/>
            <a:ext cx="904240" cy="297180"/>
          </a:xfrm>
          <a:prstGeom prst="rect">
            <a:avLst/>
          </a:prstGeom>
          <a:noFill/>
        </p:spPr>
        <p:txBody>
          <a:bodyPr wrap="square" rtlCol="0">
            <a:noAutofit/>
          </a:bodyPr>
          <a:p>
            <a:r>
              <a:rPr lang="en-US" altLang="zh-CN" sz="2200" dirty="0">
                <a:solidFill>
                  <a:srgbClr val="FF0000"/>
                </a:solidFill>
                <a:latin typeface="Times New Roman" panose="02020603050405020304" charset="0"/>
                <a:cs typeface="Times New Roman" panose="02020603050405020304" charset="0"/>
              </a:rPr>
              <a:t>fatter</a:t>
            </a:r>
            <a:endParaRPr lang="en-US" altLang="zh-CN">
              <a:solidFill>
                <a:srgbClr val="FF0000"/>
              </a:solidFill>
            </a:endParaRPr>
          </a:p>
        </p:txBody>
      </p:sp>
      <p:sp>
        <p:nvSpPr>
          <p:cNvPr id="2" name="灯片编号占位符 1"/>
          <p:cNvSpPr>
            <a:spLocks noGrp="1"/>
          </p:cNvSpPr>
          <p:nvPr>
            <p:custDataLst>
              <p:tags r:id="rId2"/>
            </p:custDataLst>
          </p:nvPr>
        </p:nvSpPr>
        <p:spPr>
          <a:xfrm>
            <a:off x="7289800" y="4759960"/>
            <a:ext cx="1854200" cy="273685"/>
          </a:xfrm>
          <a:prstGeom prst="rect">
            <a:avLst/>
          </a:prstGeom>
        </p:spPr>
        <p:txBody>
          <a:bodyPr vert="horz" lIns="91440" tIns="45720" rIns="91440" bIns="45720" rtlCol="0" anchor="ctr"/>
          <a:lstStyle>
            <a:defPPr>
              <a:defRPr lang="en-US"/>
            </a:defPPr>
            <a:lvl1pPr marL="0" algn="r" defTabSz="685800" rtl="0" eaLnBrk="1" latinLnBrk="0" hangingPunct="1">
              <a:defRPr sz="1600" kern="1200">
                <a:solidFill>
                  <a:schemeClr val="tx1"/>
                </a:solidFill>
                <a:latin typeface="华文行楷" panose="02010800040101010101" pitchFamily="2" charset="-122"/>
                <a:ea typeface="华文行楷" panose="02010800040101010101" pitchFamily="2" charset="-122"/>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a:lstStyle>
          <a:p>
            <a:r>
              <a:rPr lang="zh-CN" altLang="en-US"/>
              <a:t>第</a:t>
            </a:r>
            <a:fld id="{24130960-09FD-428B-996F-A983EEEB0784}" type="slidenum">
              <a:rPr lang="zh-CN" altLang="en-US" smtClean="0"/>
            </a:fld>
            <a:r>
              <a:rPr lang="zh-CN" altLang="en-US"/>
              <a:t>页，共116页</a:t>
            </a:r>
            <a:endParaRPr lang="zh-CN" altLang="en-US" dirty="0"/>
          </a:p>
        </p:txBody>
      </p:sp>
      <p:sp>
        <p:nvSpPr>
          <p:cNvPr id="18" name="文本框 17"/>
          <p:cNvSpPr txBox="1"/>
          <p:nvPr>
            <p:custDataLst>
              <p:tags r:id="rId3"/>
            </p:custDataLst>
          </p:nvPr>
        </p:nvSpPr>
        <p:spPr>
          <a:xfrm>
            <a:off x="200660" y="813435"/>
            <a:ext cx="1624330" cy="405130"/>
          </a:xfrm>
          <a:prstGeom prst="rect">
            <a:avLst/>
          </a:prstGeom>
          <a:noFill/>
        </p:spPr>
        <p:txBody>
          <a:bodyPr wrap="square" rtlCol="0">
            <a:noAutofit/>
          </a:bodyPr>
          <a:p>
            <a:r>
              <a:rPr sz="2200" dirty="0">
                <a:latin typeface="Times New Roman" panose="02020603050405020304" charset="0"/>
                <a:ea typeface="黑体" panose="02010609060101010101" pitchFamily="49" charset="-122"/>
                <a:cs typeface="Times New Roman" panose="02020603050405020304" charset="0"/>
                <a:sym typeface="+mn-ea"/>
              </a:rPr>
              <a:t>【</a:t>
            </a:r>
            <a:r>
              <a:rPr lang="zh-CN" sz="2200" dirty="0">
                <a:latin typeface="Times New Roman" panose="02020603050405020304" charset="0"/>
                <a:ea typeface="黑体" panose="02010609060101010101" pitchFamily="49" charset="-122"/>
                <a:cs typeface="Times New Roman" panose="02020603050405020304" charset="0"/>
                <a:sym typeface="+mn-ea"/>
              </a:rPr>
              <a:t>同步精练</a:t>
            </a:r>
            <a:r>
              <a:rPr sz="2200" dirty="0">
                <a:latin typeface="Times New Roman" panose="02020603050405020304" charset="0"/>
                <a:ea typeface="黑体" panose="02010609060101010101" pitchFamily="49" charset="-122"/>
                <a:cs typeface="Times New Roman" panose="02020603050405020304" charset="0"/>
                <a:sym typeface="+mn-ea"/>
              </a:rPr>
              <a:t>】</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23" name="文本框 22">
            <a:hlinkClick r:id="rId4" action="ppaction://hlinksldjump"/>
          </p:cNvPr>
          <p:cNvSpPr txBox="1"/>
          <p:nvPr>
            <p:custDataLst>
              <p:tags r:id="rId5"/>
            </p:custDataLst>
          </p:nvPr>
        </p:nvSpPr>
        <p:spPr>
          <a:xfrm>
            <a:off x="1888490" y="833755"/>
            <a:ext cx="1215390" cy="300355"/>
          </a:xfrm>
          <a:prstGeom prst="rect">
            <a:avLst/>
          </a:prstGeom>
          <a:noFill/>
        </p:spPr>
        <p:txBody>
          <a:bodyPr wrap="square" rtlCol="0">
            <a:noAutofit/>
          </a:bodyPr>
          <a:p>
            <a:pPr algn="l"/>
            <a:r>
              <a:rPr lang="zh-CN" altLang="en-US" b="1" dirty="0">
                <a:solidFill>
                  <a:srgbClr val="808080"/>
                </a:solidFill>
                <a:latin typeface="黑体" panose="02010609060101010101" pitchFamily="49" charset="-122"/>
                <a:ea typeface="黑体" panose="02010609060101010101" pitchFamily="49" charset="-122"/>
              </a:rPr>
              <a:t>单项选择</a:t>
            </a:r>
            <a:endParaRPr lang="zh-CN" altLang="en-US" b="1" dirty="0">
              <a:solidFill>
                <a:srgbClr val="808080"/>
              </a:solidFill>
              <a:latin typeface="黑体" panose="02010609060101010101" pitchFamily="49" charset="-122"/>
              <a:ea typeface="黑体" panose="02010609060101010101" pitchFamily="49" charset="-122"/>
            </a:endParaRPr>
          </a:p>
        </p:txBody>
      </p:sp>
      <p:sp>
        <p:nvSpPr>
          <p:cNvPr id="29" name="文本框 28">
            <a:hlinkClick r:id="rId4" action="ppaction://hlinksldjump"/>
          </p:cNvPr>
          <p:cNvSpPr txBox="1"/>
          <p:nvPr>
            <p:custDataLst>
              <p:tags r:id="rId6"/>
            </p:custDataLst>
          </p:nvPr>
        </p:nvSpPr>
        <p:spPr>
          <a:xfrm>
            <a:off x="3195955" y="811530"/>
            <a:ext cx="326390" cy="38989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0" name="文本框 29">
            <a:hlinkClick r:id="rId7" action="ppaction://hlinksldjump"/>
          </p:cNvPr>
          <p:cNvSpPr txBox="1"/>
          <p:nvPr>
            <p:custDataLst>
              <p:tags r:id="rId8"/>
            </p:custDataLst>
          </p:nvPr>
        </p:nvSpPr>
        <p:spPr>
          <a:xfrm>
            <a:off x="3614420"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1" name="文本框 30">
            <a:hlinkClick r:id="rId9" action="ppaction://hlinksldjump"/>
          </p:cNvPr>
          <p:cNvSpPr txBox="1"/>
          <p:nvPr>
            <p:custDataLst>
              <p:tags r:id="rId10"/>
            </p:custDataLst>
          </p:nvPr>
        </p:nvSpPr>
        <p:spPr>
          <a:xfrm>
            <a:off x="4032885"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2" name="文本框 31">
            <a:hlinkClick r:id="rId11" action="ppaction://hlinksldjump"/>
          </p:cNvPr>
          <p:cNvSpPr txBox="1"/>
          <p:nvPr>
            <p:custDataLst>
              <p:tags r:id="rId12"/>
            </p:custDataLst>
          </p:nvPr>
        </p:nvSpPr>
        <p:spPr>
          <a:xfrm>
            <a:off x="4451350" y="822325"/>
            <a:ext cx="334645"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3" name="文本框 32">
            <a:hlinkClick r:id="rId13" action="ppaction://hlinksldjump"/>
          </p:cNvPr>
          <p:cNvSpPr txBox="1"/>
          <p:nvPr>
            <p:custDataLst>
              <p:tags r:id="rId14"/>
            </p:custDataLst>
          </p:nvPr>
        </p:nvSpPr>
        <p:spPr>
          <a:xfrm>
            <a:off x="4878070"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4" name="文本框 33">
            <a:hlinkClick r:id="rId15" action="ppaction://hlinksldjump"/>
          </p:cNvPr>
          <p:cNvSpPr txBox="1"/>
          <p:nvPr>
            <p:custDataLst>
              <p:tags r:id="rId16"/>
            </p:custDataLst>
          </p:nvPr>
        </p:nvSpPr>
        <p:spPr>
          <a:xfrm>
            <a:off x="5296535" y="819785"/>
            <a:ext cx="316865" cy="37338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5" name="文本框 34">
            <a:hlinkClick r:id="rId17" action="ppaction://hlinksldjump"/>
          </p:cNvPr>
          <p:cNvSpPr txBox="1"/>
          <p:nvPr>
            <p:custDataLst>
              <p:tags r:id="rId18"/>
            </p:custDataLst>
          </p:nvPr>
        </p:nvSpPr>
        <p:spPr>
          <a:xfrm>
            <a:off x="5705475" y="832803"/>
            <a:ext cx="317500" cy="347345"/>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6" name="文本框 35">
            <a:hlinkClick r:id="rId19" action="ppaction://hlinksldjump"/>
          </p:cNvPr>
          <p:cNvSpPr txBox="1"/>
          <p:nvPr>
            <p:custDataLst>
              <p:tags r:id="rId20"/>
            </p:custDataLst>
          </p:nvPr>
        </p:nvSpPr>
        <p:spPr>
          <a:xfrm>
            <a:off x="6115050" y="82232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7" name="文本框 36">
            <a:hlinkClick r:id="rId21" action="ppaction://hlinksldjump"/>
          </p:cNvPr>
          <p:cNvSpPr txBox="1"/>
          <p:nvPr>
            <p:custDataLst>
              <p:tags r:id="rId22"/>
            </p:custDataLst>
          </p:nvPr>
        </p:nvSpPr>
        <p:spPr>
          <a:xfrm>
            <a:off x="6533515" y="82232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8" name="文本框 37">
            <a:hlinkClick r:id="rId23" action="ppaction://hlinksldjump"/>
          </p:cNvPr>
          <p:cNvSpPr txBox="1"/>
          <p:nvPr>
            <p:custDataLst>
              <p:tags r:id="rId24"/>
            </p:custDataLst>
          </p:nvPr>
        </p:nvSpPr>
        <p:spPr>
          <a:xfrm>
            <a:off x="7459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9" name="文本框 38">
            <a:hlinkClick r:id="rId25" action="ppaction://hlinksldjump"/>
          </p:cNvPr>
          <p:cNvSpPr txBox="1"/>
          <p:nvPr>
            <p:custDataLst>
              <p:tags r:id="rId26"/>
            </p:custDataLst>
          </p:nvPr>
        </p:nvSpPr>
        <p:spPr>
          <a:xfrm>
            <a:off x="7967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12</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40" name="文本框 39">
            <a:hlinkClick r:id="rId27" action="ppaction://hlinksldjump"/>
          </p:cNvPr>
          <p:cNvSpPr txBox="1"/>
          <p:nvPr>
            <p:custDataLst>
              <p:tags r:id="rId28"/>
            </p:custDataLst>
          </p:nvPr>
        </p:nvSpPr>
        <p:spPr>
          <a:xfrm>
            <a:off x="8475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13</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41" name="文本框 40">
            <a:hlinkClick r:id="rId29" action="ppaction://hlinksldjump"/>
          </p:cNvPr>
          <p:cNvSpPr txBox="1"/>
          <p:nvPr>
            <p:custDataLst>
              <p:tags r:id="rId30"/>
            </p:custDataLst>
          </p:nvPr>
        </p:nvSpPr>
        <p:spPr>
          <a:xfrm>
            <a:off x="200088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14</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42" name="文本框 41">
            <a:hlinkClick r:id="rId31" action="ppaction://hlinksldjump"/>
          </p:cNvPr>
          <p:cNvSpPr txBox="1"/>
          <p:nvPr>
            <p:custDataLst>
              <p:tags r:id="rId32"/>
            </p:custDataLst>
          </p:nvPr>
        </p:nvSpPr>
        <p:spPr>
          <a:xfrm>
            <a:off x="243967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15</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43" name="文本框 42">
            <a:hlinkClick r:id="rId33" action="ppaction://hlinksldjump"/>
          </p:cNvPr>
          <p:cNvSpPr txBox="1"/>
          <p:nvPr>
            <p:custDataLst>
              <p:tags r:id="rId34"/>
            </p:custDataLst>
          </p:nvPr>
        </p:nvSpPr>
        <p:spPr>
          <a:xfrm>
            <a:off x="287845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44" name="文本框 43">
            <a:hlinkClick r:id="rId35" action="ppaction://hlinksldjump"/>
          </p:cNvPr>
          <p:cNvSpPr txBox="1"/>
          <p:nvPr>
            <p:custDataLst>
              <p:tags r:id="rId36"/>
            </p:custDataLst>
          </p:nvPr>
        </p:nvSpPr>
        <p:spPr>
          <a:xfrm>
            <a:off x="331724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45" name="文本框 44">
            <a:hlinkClick r:id="rId37" action="ppaction://hlinksldjump"/>
          </p:cNvPr>
          <p:cNvSpPr txBox="1"/>
          <p:nvPr>
            <p:custDataLst>
              <p:tags r:id="rId38"/>
            </p:custDataLst>
          </p:nvPr>
        </p:nvSpPr>
        <p:spPr>
          <a:xfrm>
            <a:off x="375602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46" name="文本框 45">
            <a:hlinkClick r:id="rId39" action="ppaction://hlinksldjump"/>
          </p:cNvPr>
          <p:cNvSpPr txBox="1"/>
          <p:nvPr>
            <p:custDataLst>
              <p:tags r:id="rId40"/>
            </p:custDataLst>
          </p:nvPr>
        </p:nvSpPr>
        <p:spPr>
          <a:xfrm>
            <a:off x="419481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47" name="文本框 46">
            <a:hlinkClick r:id="rId41" action="ppaction://hlinksldjump"/>
          </p:cNvPr>
          <p:cNvSpPr txBox="1"/>
          <p:nvPr>
            <p:custDataLst>
              <p:tags r:id="rId42"/>
            </p:custDataLst>
          </p:nvPr>
        </p:nvSpPr>
        <p:spPr>
          <a:xfrm>
            <a:off x="6951980" y="822325"/>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48" name="文本框 47">
            <a:hlinkClick r:id="rId43" action="ppaction://hlinksldjump"/>
          </p:cNvPr>
          <p:cNvSpPr txBox="1"/>
          <p:nvPr>
            <p:custDataLst>
              <p:tags r:id="rId44"/>
            </p:custDataLst>
          </p:nvPr>
        </p:nvSpPr>
        <p:spPr>
          <a:xfrm>
            <a:off x="463359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9" name="文本框 58">
            <a:hlinkClick r:id="rId45" action="ppaction://hlinksldjump"/>
          </p:cNvPr>
          <p:cNvSpPr txBox="1"/>
          <p:nvPr>
            <p:custDataLst>
              <p:tags r:id="rId46"/>
            </p:custDataLst>
          </p:nvPr>
        </p:nvSpPr>
        <p:spPr>
          <a:xfrm>
            <a:off x="5072380" y="1212850"/>
            <a:ext cx="1215390" cy="300355"/>
          </a:xfrm>
          <a:prstGeom prst="rect">
            <a:avLst/>
          </a:prstGeom>
          <a:noFill/>
        </p:spPr>
        <p:txBody>
          <a:bodyPr wrap="square" rtlCol="0">
            <a:noAutofit/>
          </a:bodyPr>
          <a:p>
            <a:pPr algn="l"/>
            <a:r>
              <a:rPr lang="zh-CN" altLang="en-US" b="1" dirty="0">
                <a:solidFill>
                  <a:srgbClr val="FF0000"/>
                </a:solidFill>
                <a:latin typeface="黑体" panose="02010609060101010101" pitchFamily="49" charset="-122"/>
                <a:ea typeface="黑体" panose="02010609060101010101" pitchFamily="49" charset="-122"/>
              </a:rPr>
              <a:t>句型转换</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60" name="文本框 59">
            <a:hlinkClick r:id="rId45" action="ppaction://hlinksldjump"/>
          </p:cNvPr>
          <p:cNvSpPr txBox="1"/>
          <p:nvPr>
            <p:custDataLst>
              <p:tags r:id="rId47"/>
            </p:custDataLst>
          </p:nvPr>
        </p:nvSpPr>
        <p:spPr>
          <a:xfrm>
            <a:off x="6310630" y="1190625"/>
            <a:ext cx="477520" cy="38989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21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1" name="文本框 60">
            <a:hlinkClick r:id="rId48" action="ppaction://hlinksldjump"/>
          </p:cNvPr>
          <p:cNvSpPr txBox="1"/>
          <p:nvPr>
            <p:custDataLst>
              <p:tags r:id="rId49"/>
            </p:custDataLst>
          </p:nvPr>
        </p:nvSpPr>
        <p:spPr>
          <a:xfrm>
            <a:off x="6811010" y="1201420"/>
            <a:ext cx="4775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2" name="文本框 61">
            <a:hlinkClick r:id="rId50" action="ppaction://hlinksldjump"/>
          </p:cNvPr>
          <p:cNvSpPr txBox="1"/>
          <p:nvPr>
            <p:custDataLst>
              <p:tags r:id="rId51"/>
            </p:custDataLst>
          </p:nvPr>
        </p:nvSpPr>
        <p:spPr>
          <a:xfrm>
            <a:off x="7311390" y="1201420"/>
            <a:ext cx="47752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23</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63" name="文本框 62">
            <a:hlinkClick r:id="rId52" action="ppaction://hlinksldjump"/>
          </p:cNvPr>
          <p:cNvSpPr txBox="1"/>
          <p:nvPr>
            <p:custDataLst>
              <p:tags r:id="rId53"/>
            </p:custDataLst>
          </p:nvPr>
        </p:nvSpPr>
        <p:spPr>
          <a:xfrm>
            <a:off x="7811770" y="1201420"/>
            <a:ext cx="4902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4" name="文本框 63">
            <a:hlinkClick r:id="rId54" action="ppaction://hlinksldjump"/>
          </p:cNvPr>
          <p:cNvSpPr txBox="1"/>
          <p:nvPr>
            <p:custDataLst>
              <p:tags r:id="rId55"/>
            </p:custDataLst>
          </p:nvPr>
        </p:nvSpPr>
        <p:spPr>
          <a:xfrm>
            <a:off x="8324850" y="1201420"/>
            <a:ext cx="47752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25</a:t>
            </a:r>
            <a:endParaRPr lang="en-US" altLang="zh-CN" b="1" dirty="0">
              <a:solidFill>
                <a:srgbClr val="808080"/>
              </a:solidFill>
              <a:latin typeface="黑体" panose="02010609060101010101" pitchFamily="49" charset="-122"/>
              <a:ea typeface="黑体" panose="02010609060101010101" pitchFamily="49" charset="-122"/>
            </a:endParaRPr>
          </a:p>
        </p:txBody>
      </p:sp>
    </p:spTree>
    <p:custDataLst>
      <p:tags r:id="rId56"/>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linds(horizontal)">
                                      <p:cBhvr>
                                        <p:cTn id="15" dur="500"/>
                                        <p:tgtEl>
                                          <p:spTgt spid="10"/>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blinds(horizontal)">
                                      <p:cBhvr>
                                        <p:cTn id="18" dur="500"/>
                                        <p:tgtEl>
                                          <p:spTgt spid="11"/>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blinds(horizontal)">
                                      <p:cBhvr>
                                        <p:cTn id="2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4" grpId="1" animBg="1"/>
      <p:bldP spid="8" grpId="0"/>
      <p:bldP spid="10" grpId="0"/>
      <p:bldP spid="11" grpId="0"/>
      <p:bldP spid="12" grpId="0"/>
      <p:bldP spid="8" grpId="1"/>
      <p:bldP spid="10" grpId="1"/>
      <p:bldP spid="11" grpId="1"/>
      <p:bldP spid="12" grpId="1"/>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文本框 1"/>
          <p:cNvSpPr txBox="1">
            <a:spLocks noChangeArrowheads="1"/>
          </p:cNvSpPr>
          <p:nvPr>
            <p:custDataLst>
              <p:tags r:id="rId1"/>
            </p:custDataLst>
          </p:nvPr>
        </p:nvSpPr>
        <p:spPr bwMode="auto">
          <a:xfrm>
            <a:off x="528955" y="1852930"/>
            <a:ext cx="8298180" cy="970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indent="0" fontAlgn="auto">
              <a:lnSpc>
                <a:spcPct val="130000"/>
              </a:lnSpc>
            </a:pPr>
            <a:r>
              <a:rPr sz="2200" dirty="0">
                <a:latin typeface="Times New Roman" panose="02020603050405020304" charset="0"/>
                <a:cs typeface="Times New Roman" panose="02020603050405020304" charset="0"/>
                <a:sym typeface="+mn-ea"/>
              </a:rPr>
              <a:t>24. Qomolangma is the highest mountain in the world. (同义句转换)</a:t>
            </a:r>
            <a:endParaRPr sz="2200" dirty="0">
              <a:latin typeface="Times New Roman" panose="02020603050405020304" charset="0"/>
              <a:cs typeface="Times New Roman" panose="02020603050405020304" charset="0"/>
              <a:sym typeface="+mn-ea"/>
            </a:endParaRPr>
          </a:p>
          <a:p>
            <a:pPr indent="0" fontAlgn="auto">
              <a:lnSpc>
                <a:spcPct val="130000"/>
              </a:lnSpc>
            </a:pPr>
            <a:r>
              <a:rPr sz="2200" dirty="0">
                <a:latin typeface="Times New Roman" panose="02020603050405020304" charset="0"/>
                <a:cs typeface="Times New Roman" panose="02020603050405020304" charset="0"/>
                <a:sym typeface="+mn-ea"/>
              </a:rPr>
              <a:t>Qomolangma is ________ ________ any other mountain in the world.</a:t>
            </a:r>
            <a:endParaRPr sz="2200" dirty="0">
              <a:latin typeface="Times New Roman" panose="02020603050405020304" charset="0"/>
              <a:cs typeface="Times New Roman" panose="02020603050405020304" charset="0"/>
              <a:sym typeface="+mn-ea"/>
            </a:endParaRPr>
          </a:p>
        </p:txBody>
      </p:sp>
      <p:sp>
        <p:nvSpPr>
          <p:cNvPr id="14" name="文本框 13"/>
          <p:cNvSpPr txBox="1">
            <a:spLocks noChangeArrowheads="1"/>
          </p:cNvSpPr>
          <p:nvPr/>
        </p:nvSpPr>
        <p:spPr bwMode="auto">
          <a:xfrm>
            <a:off x="528955" y="3057525"/>
            <a:ext cx="7590155" cy="134683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dirty="0">
                <a:solidFill>
                  <a:srgbClr val="FF0000"/>
                </a:solidFill>
                <a:latin typeface="Times New Roman" panose="02020603050405020304" charset="0"/>
                <a:ea typeface="黑体" panose="02010609060101010101" pitchFamily="49" charset="-122"/>
                <a:cs typeface="Times New Roman" panose="02020603050405020304" charset="0"/>
              </a:rPr>
              <a:t>句意：“珠穆朗玛峰是世界上的最高峰。”可以用“形容词比较级＋than any other＋名词单数＋比较范围”的形式替换。</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8" name="文本框 7"/>
          <p:cNvSpPr txBox="1"/>
          <p:nvPr/>
        </p:nvSpPr>
        <p:spPr>
          <a:xfrm>
            <a:off x="2599055" y="2301875"/>
            <a:ext cx="904240" cy="297180"/>
          </a:xfrm>
          <a:prstGeom prst="rect">
            <a:avLst/>
          </a:prstGeom>
          <a:noFill/>
        </p:spPr>
        <p:txBody>
          <a:bodyPr wrap="square" rtlCol="0">
            <a:noAutofit/>
          </a:bodyPr>
          <a:p>
            <a:r>
              <a:rPr sz="2200" dirty="0">
                <a:solidFill>
                  <a:srgbClr val="FF0000"/>
                </a:solidFill>
                <a:latin typeface="Times New Roman" panose="02020603050405020304" charset="0"/>
                <a:cs typeface="Times New Roman" panose="02020603050405020304" charset="0"/>
                <a:sym typeface="+mn-ea"/>
              </a:rPr>
              <a:t>higher</a:t>
            </a:r>
            <a:endParaRPr lang="zh-CN" altLang="en-US"/>
          </a:p>
        </p:txBody>
      </p:sp>
      <p:sp>
        <p:nvSpPr>
          <p:cNvPr id="5" name="文本框 4"/>
          <p:cNvSpPr txBox="1"/>
          <p:nvPr/>
        </p:nvSpPr>
        <p:spPr>
          <a:xfrm>
            <a:off x="3636010" y="2301875"/>
            <a:ext cx="904240" cy="297180"/>
          </a:xfrm>
          <a:prstGeom prst="rect">
            <a:avLst/>
          </a:prstGeom>
          <a:noFill/>
        </p:spPr>
        <p:txBody>
          <a:bodyPr wrap="square" rtlCol="0">
            <a:noAutofit/>
          </a:bodyPr>
          <a:p>
            <a:r>
              <a:rPr sz="2200" dirty="0">
                <a:solidFill>
                  <a:srgbClr val="FF0000"/>
                </a:solidFill>
                <a:latin typeface="Times New Roman" panose="02020603050405020304" charset="0"/>
                <a:cs typeface="Times New Roman" panose="02020603050405020304" charset="0"/>
                <a:sym typeface="+mn-ea"/>
              </a:rPr>
              <a:t>than</a:t>
            </a:r>
            <a:endParaRPr lang="zh-CN" altLang="en-US"/>
          </a:p>
        </p:txBody>
      </p:sp>
      <p:sp>
        <p:nvSpPr>
          <p:cNvPr id="2" name="灯片编号占位符 1"/>
          <p:cNvSpPr>
            <a:spLocks noGrp="1"/>
          </p:cNvSpPr>
          <p:nvPr>
            <p:custDataLst>
              <p:tags r:id="rId2"/>
            </p:custDataLst>
          </p:nvPr>
        </p:nvSpPr>
        <p:spPr>
          <a:xfrm>
            <a:off x="7289800" y="4759960"/>
            <a:ext cx="1854200" cy="273685"/>
          </a:xfrm>
          <a:prstGeom prst="rect">
            <a:avLst/>
          </a:prstGeom>
        </p:spPr>
        <p:txBody>
          <a:bodyPr vert="horz" lIns="91440" tIns="45720" rIns="91440" bIns="45720" rtlCol="0" anchor="ctr"/>
          <a:lstStyle>
            <a:defPPr>
              <a:defRPr lang="en-US"/>
            </a:defPPr>
            <a:lvl1pPr marL="0" algn="r" defTabSz="685800" rtl="0" eaLnBrk="1" latinLnBrk="0" hangingPunct="1">
              <a:defRPr sz="1600" kern="1200">
                <a:solidFill>
                  <a:schemeClr val="tx1"/>
                </a:solidFill>
                <a:latin typeface="华文行楷" panose="02010800040101010101" pitchFamily="2" charset="-122"/>
                <a:ea typeface="华文行楷" panose="02010800040101010101" pitchFamily="2" charset="-122"/>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a:lstStyle>
          <a:p>
            <a:r>
              <a:rPr lang="zh-CN" altLang="en-US"/>
              <a:t>第</a:t>
            </a:r>
            <a:fld id="{24130960-09FD-428B-996F-A983EEEB0784}" type="slidenum">
              <a:rPr lang="zh-CN" altLang="en-US" smtClean="0"/>
            </a:fld>
            <a:r>
              <a:rPr lang="zh-CN" altLang="en-US"/>
              <a:t>页，共116页</a:t>
            </a:r>
            <a:endParaRPr lang="zh-CN" altLang="en-US" dirty="0"/>
          </a:p>
        </p:txBody>
      </p:sp>
      <p:sp>
        <p:nvSpPr>
          <p:cNvPr id="16" name="文本框 15"/>
          <p:cNvSpPr txBox="1"/>
          <p:nvPr>
            <p:custDataLst>
              <p:tags r:id="rId3"/>
            </p:custDataLst>
          </p:nvPr>
        </p:nvSpPr>
        <p:spPr>
          <a:xfrm>
            <a:off x="200660" y="813435"/>
            <a:ext cx="1624330" cy="405130"/>
          </a:xfrm>
          <a:prstGeom prst="rect">
            <a:avLst/>
          </a:prstGeom>
          <a:noFill/>
        </p:spPr>
        <p:txBody>
          <a:bodyPr wrap="square" rtlCol="0">
            <a:noAutofit/>
          </a:bodyPr>
          <a:p>
            <a:r>
              <a:rPr sz="2200" dirty="0">
                <a:latin typeface="Times New Roman" panose="02020603050405020304" charset="0"/>
                <a:ea typeface="黑体" panose="02010609060101010101" pitchFamily="49" charset="-122"/>
                <a:cs typeface="Times New Roman" panose="02020603050405020304" charset="0"/>
                <a:sym typeface="+mn-ea"/>
              </a:rPr>
              <a:t>【</a:t>
            </a:r>
            <a:r>
              <a:rPr lang="zh-CN" sz="2200" dirty="0">
                <a:latin typeface="Times New Roman" panose="02020603050405020304" charset="0"/>
                <a:ea typeface="黑体" panose="02010609060101010101" pitchFamily="49" charset="-122"/>
                <a:cs typeface="Times New Roman" panose="02020603050405020304" charset="0"/>
                <a:sym typeface="+mn-ea"/>
              </a:rPr>
              <a:t>同步精练</a:t>
            </a:r>
            <a:r>
              <a:rPr sz="2200" dirty="0">
                <a:latin typeface="Times New Roman" panose="02020603050405020304" charset="0"/>
                <a:ea typeface="黑体" panose="02010609060101010101" pitchFamily="49" charset="-122"/>
                <a:cs typeface="Times New Roman" panose="02020603050405020304" charset="0"/>
                <a:sym typeface="+mn-ea"/>
              </a:rPr>
              <a:t>】</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17" name="文本框 16">
            <a:hlinkClick r:id="rId4" action="ppaction://hlinksldjump"/>
          </p:cNvPr>
          <p:cNvSpPr txBox="1"/>
          <p:nvPr>
            <p:custDataLst>
              <p:tags r:id="rId5"/>
            </p:custDataLst>
          </p:nvPr>
        </p:nvSpPr>
        <p:spPr>
          <a:xfrm>
            <a:off x="1888490" y="833755"/>
            <a:ext cx="1215390" cy="300355"/>
          </a:xfrm>
          <a:prstGeom prst="rect">
            <a:avLst/>
          </a:prstGeom>
          <a:noFill/>
        </p:spPr>
        <p:txBody>
          <a:bodyPr wrap="square" rtlCol="0">
            <a:noAutofit/>
          </a:bodyPr>
          <a:p>
            <a:pPr algn="l"/>
            <a:r>
              <a:rPr lang="zh-CN" altLang="en-US" b="1" dirty="0">
                <a:solidFill>
                  <a:srgbClr val="808080"/>
                </a:solidFill>
                <a:latin typeface="黑体" panose="02010609060101010101" pitchFamily="49" charset="-122"/>
                <a:ea typeface="黑体" panose="02010609060101010101" pitchFamily="49" charset="-122"/>
              </a:rPr>
              <a:t>单项选择</a:t>
            </a:r>
            <a:endParaRPr lang="zh-CN" altLang="en-US" b="1" dirty="0">
              <a:solidFill>
                <a:srgbClr val="808080"/>
              </a:solidFill>
              <a:latin typeface="黑体" panose="02010609060101010101" pitchFamily="49" charset="-122"/>
              <a:ea typeface="黑体" panose="02010609060101010101" pitchFamily="49" charset="-122"/>
            </a:endParaRPr>
          </a:p>
        </p:txBody>
      </p:sp>
      <p:sp>
        <p:nvSpPr>
          <p:cNvPr id="18" name="文本框 17">
            <a:hlinkClick r:id="rId4" action="ppaction://hlinksldjump"/>
          </p:cNvPr>
          <p:cNvSpPr txBox="1"/>
          <p:nvPr>
            <p:custDataLst>
              <p:tags r:id="rId6"/>
            </p:custDataLst>
          </p:nvPr>
        </p:nvSpPr>
        <p:spPr>
          <a:xfrm>
            <a:off x="3195955" y="811530"/>
            <a:ext cx="326390" cy="38989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3" name="文本框 22">
            <a:hlinkClick r:id="rId7" action="ppaction://hlinksldjump"/>
          </p:cNvPr>
          <p:cNvSpPr txBox="1"/>
          <p:nvPr>
            <p:custDataLst>
              <p:tags r:id="rId8"/>
            </p:custDataLst>
          </p:nvPr>
        </p:nvSpPr>
        <p:spPr>
          <a:xfrm>
            <a:off x="3614420"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9" name="文本框 28">
            <a:hlinkClick r:id="rId9" action="ppaction://hlinksldjump"/>
          </p:cNvPr>
          <p:cNvSpPr txBox="1"/>
          <p:nvPr>
            <p:custDataLst>
              <p:tags r:id="rId10"/>
            </p:custDataLst>
          </p:nvPr>
        </p:nvSpPr>
        <p:spPr>
          <a:xfrm>
            <a:off x="4032885"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0" name="文本框 29">
            <a:hlinkClick r:id="rId11" action="ppaction://hlinksldjump"/>
          </p:cNvPr>
          <p:cNvSpPr txBox="1"/>
          <p:nvPr>
            <p:custDataLst>
              <p:tags r:id="rId12"/>
            </p:custDataLst>
          </p:nvPr>
        </p:nvSpPr>
        <p:spPr>
          <a:xfrm>
            <a:off x="4451350" y="822325"/>
            <a:ext cx="334645"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1" name="文本框 30">
            <a:hlinkClick r:id="rId13" action="ppaction://hlinksldjump"/>
          </p:cNvPr>
          <p:cNvSpPr txBox="1"/>
          <p:nvPr>
            <p:custDataLst>
              <p:tags r:id="rId14"/>
            </p:custDataLst>
          </p:nvPr>
        </p:nvSpPr>
        <p:spPr>
          <a:xfrm>
            <a:off x="4878070"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2" name="文本框 31">
            <a:hlinkClick r:id="rId15" action="ppaction://hlinksldjump"/>
          </p:cNvPr>
          <p:cNvSpPr txBox="1"/>
          <p:nvPr>
            <p:custDataLst>
              <p:tags r:id="rId16"/>
            </p:custDataLst>
          </p:nvPr>
        </p:nvSpPr>
        <p:spPr>
          <a:xfrm>
            <a:off x="5296535" y="819785"/>
            <a:ext cx="316865" cy="37338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3" name="文本框 32">
            <a:hlinkClick r:id="rId17" action="ppaction://hlinksldjump"/>
          </p:cNvPr>
          <p:cNvSpPr txBox="1"/>
          <p:nvPr>
            <p:custDataLst>
              <p:tags r:id="rId18"/>
            </p:custDataLst>
          </p:nvPr>
        </p:nvSpPr>
        <p:spPr>
          <a:xfrm>
            <a:off x="5705475" y="832803"/>
            <a:ext cx="317500" cy="347345"/>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4" name="文本框 33">
            <a:hlinkClick r:id="rId19" action="ppaction://hlinksldjump"/>
          </p:cNvPr>
          <p:cNvSpPr txBox="1"/>
          <p:nvPr>
            <p:custDataLst>
              <p:tags r:id="rId20"/>
            </p:custDataLst>
          </p:nvPr>
        </p:nvSpPr>
        <p:spPr>
          <a:xfrm>
            <a:off x="6115050" y="82232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5" name="文本框 34">
            <a:hlinkClick r:id="rId21" action="ppaction://hlinksldjump"/>
          </p:cNvPr>
          <p:cNvSpPr txBox="1"/>
          <p:nvPr>
            <p:custDataLst>
              <p:tags r:id="rId22"/>
            </p:custDataLst>
          </p:nvPr>
        </p:nvSpPr>
        <p:spPr>
          <a:xfrm>
            <a:off x="6533515" y="82232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6" name="文本框 35">
            <a:hlinkClick r:id="rId23" action="ppaction://hlinksldjump"/>
          </p:cNvPr>
          <p:cNvSpPr txBox="1"/>
          <p:nvPr>
            <p:custDataLst>
              <p:tags r:id="rId24"/>
            </p:custDataLst>
          </p:nvPr>
        </p:nvSpPr>
        <p:spPr>
          <a:xfrm>
            <a:off x="7459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7" name="文本框 36">
            <a:hlinkClick r:id="rId25" action="ppaction://hlinksldjump"/>
          </p:cNvPr>
          <p:cNvSpPr txBox="1"/>
          <p:nvPr>
            <p:custDataLst>
              <p:tags r:id="rId26"/>
            </p:custDataLst>
          </p:nvPr>
        </p:nvSpPr>
        <p:spPr>
          <a:xfrm>
            <a:off x="7967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12</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8" name="文本框 37">
            <a:hlinkClick r:id="rId27" action="ppaction://hlinksldjump"/>
          </p:cNvPr>
          <p:cNvSpPr txBox="1"/>
          <p:nvPr>
            <p:custDataLst>
              <p:tags r:id="rId28"/>
            </p:custDataLst>
          </p:nvPr>
        </p:nvSpPr>
        <p:spPr>
          <a:xfrm>
            <a:off x="8475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13</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9" name="文本框 38">
            <a:hlinkClick r:id="rId29" action="ppaction://hlinksldjump"/>
          </p:cNvPr>
          <p:cNvSpPr txBox="1"/>
          <p:nvPr>
            <p:custDataLst>
              <p:tags r:id="rId30"/>
            </p:custDataLst>
          </p:nvPr>
        </p:nvSpPr>
        <p:spPr>
          <a:xfrm>
            <a:off x="200088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14</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40" name="文本框 39">
            <a:hlinkClick r:id="rId31" action="ppaction://hlinksldjump"/>
          </p:cNvPr>
          <p:cNvSpPr txBox="1"/>
          <p:nvPr>
            <p:custDataLst>
              <p:tags r:id="rId32"/>
            </p:custDataLst>
          </p:nvPr>
        </p:nvSpPr>
        <p:spPr>
          <a:xfrm>
            <a:off x="243967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15</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41" name="文本框 40">
            <a:hlinkClick r:id="rId33" action="ppaction://hlinksldjump"/>
          </p:cNvPr>
          <p:cNvSpPr txBox="1"/>
          <p:nvPr>
            <p:custDataLst>
              <p:tags r:id="rId34"/>
            </p:custDataLst>
          </p:nvPr>
        </p:nvSpPr>
        <p:spPr>
          <a:xfrm>
            <a:off x="287845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42" name="文本框 41">
            <a:hlinkClick r:id="rId35" action="ppaction://hlinksldjump"/>
          </p:cNvPr>
          <p:cNvSpPr txBox="1"/>
          <p:nvPr>
            <p:custDataLst>
              <p:tags r:id="rId36"/>
            </p:custDataLst>
          </p:nvPr>
        </p:nvSpPr>
        <p:spPr>
          <a:xfrm>
            <a:off x="331724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43" name="文本框 42">
            <a:hlinkClick r:id="rId37" action="ppaction://hlinksldjump"/>
          </p:cNvPr>
          <p:cNvSpPr txBox="1"/>
          <p:nvPr>
            <p:custDataLst>
              <p:tags r:id="rId38"/>
            </p:custDataLst>
          </p:nvPr>
        </p:nvSpPr>
        <p:spPr>
          <a:xfrm>
            <a:off x="375602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44" name="文本框 43">
            <a:hlinkClick r:id="rId39" action="ppaction://hlinksldjump"/>
          </p:cNvPr>
          <p:cNvSpPr txBox="1"/>
          <p:nvPr>
            <p:custDataLst>
              <p:tags r:id="rId40"/>
            </p:custDataLst>
          </p:nvPr>
        </p:nvSpPr>
        <p:spPr>
          <a:xfrm>
            <a:off x="419481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45" name="文本框 44">
            <a:hlinkClick r:id="rId41" action="ppaction://hlinksldjump"/>
          </p:cNvPr>
          <p:cNvSpPr txBox="1"/>
          <p:nvPr>
            <p:custDataLst>
              <p:tags r:id="rId42"/>
            </p:custDataLst>
          </p:nvPr>
        </p:nvSpPr>
        <p:spPr>
          <a:xfrm>
            <a:off x="6951980" y="822325"/>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46" name="文本框 45">
            <a:hlinkClick r:id="rId43" action="ppaction://hlinksldjump"/>
          </p:cNvPr>
          <p:cNvSpPr txBox="1"/>
          <p:nvPr>
            <p:custDataLst>
              <p:tags r:id="rId44"/>
            </p:custDataLst>
          </p:nvPr>
        </p:nvSpPr>
        <p:spPr>
          <a:xfrm>
            <a:off x="463359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47" name="文本框 46">
            <a:hlinkClick r:id="rId45" action="ppaction://hlinksldjump"/>
          </p:cNvPr>
          <p:cNvSpPr txBox="1"/>
          <p:nvPr>
            <p:custDataLst>
              <p:tags r:id="rId46"/>
            </p:custDataLst>
          </p:nvPr>
        </p:nvSpPr>
        <p:spPr>
          <a:xfrm>
            <a:off x="5072380" y="1212850"/>
            <a:ext cx="1215390" cy="300355"/>
          </a:xfrm>
          <a:prstGeom prst="rect">
            <a:avLst/>
          </a:prstGeom>
          <a:noFill/>
        </p:spPr>
        <p:txBody>
          <a:bodyPr wrap="square" rtlCol="0">
            <a:noAutofit/>
          </a:bodyPr>
          <a:p>
            <a:pPr algn="l"/>
            <a:r>
              <a:rPr lang="zh-CN" altLang="en-US" b="1" dirty="0">
                <a:solidFill>
                  <a:srgbClr val="FF0000"/>
                </a:solidFill>
                <a:latin typeface="黑体" panose="02010609060101010101" pitchFamily="49" charset="-122"/>
                <a:ea typeface="黑体" panose="02010609060101010101" pitchFamily="49" charset="-122"/>
              </a:rPr>
              <a:t>句型转换</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48" name="文本框 47">
            <a:hlinkClick r:id="rId45" action="ppaction://hlinksldjump"/>
          </p:cNvPr>
          <p:cNvSpPr txBox="1"/>
          <p:nvPr>
            <p:custDataLst>
              <p:tags r:id="rId47"/>
            </p:custDataLst>
          </p:nvPr>
        </p:nvSpPr>
        <p:spPr>
          <a:xfrm>
            <a:off x="6310630" y="1190625"/>
            <a:ext cx="477520" cy="38989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21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9" name="文本框 58">
            <a:hlinkClick r:id="rId48" action="ppaction://hlinksldjump"/>
          </p:cNvPr>
          <p:cNvSpPr txBox="1"/>
          <p:nvPr>
            <p:custDataLst>
              <p:tags r:id="rId49"/>
            </p:custDataLst>
          </p:nvPr>
        </p:nvSpPr>
        <p:spPr>
          <a:xfrm>
            <a:off x="6811010" y="1201420"/>
            <a:ext cx="4775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0" name="文本框 59">
            <a:hlinkClick r:id="rId50" action="ppaction://hlinksldjump"/>
          </p:cNvPr>
          <p:cNvSpPr txBox="1"/>
          <p:nvPr>
            <p:custDataLst>
              <p:tags r:id="rId51"/>
            </p:custDataLst>
          </p:nvPr>
        </p:nvSpPr>
        <p:spPr>
          <a:xfrm>
            <a:off x="7311390" y="1201420"/>
            <a:ext cx="4775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1" name="文本框 60">
            <a:hlinkClick r:id="rId52" action="ppaction://hlinksldjump"/>
          </p:cNvPr>
          <p:cNvSpPr txBox="1"/>
          <p:nvPr>
            <p:custDataLst>
              <p:tags r:id="rId53"/>
            </p:custDataLst>
          </p:nvPr>
        </p:nvSpPr>
        <p:spPr>
          <a:xfrm>
            <a:off x="7811770" y="1201420"/>
            <a:ext cx="49022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24</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62" name="文本框 61">
            <a:hlinkClick r:id="rId54" action="ppaction://hlinksldjump"/>
          </p:cNvPr>
          <p:cNvSpPr txBox="1"/>
          <p:nvPr>
            <p:custDataLst>
              <p:tags r:id="rId55"/>
            </p:custDataLst>
          </p:nvPr>
        </p:nvSpPr>
        <p:spPr>
          <a:xfrm>
            <a:off x="8324850" y="1201420"/>
            <a:ext cx="47752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25</a:t>
            </a:r>
            <a:endParaRPr lang="en-US" altLang="zh-CN" b="1" dirty="0">
              <a:solidFill>
                <a:srgbClr val="808080"/>
              </a:solidFill>
              <a:latin typeface="黑体" panose="02010609060101010101" pitchFamily="49" charset="-122"/>
              <a:ea typeface="黑体" panose="02010609060101010101" pitchFamily="49" charset="-122"/>
            </a:endParaRPr>
          </a:p>
        </p:txBody>
      </p:sp>
    </p:spTree>
    <p:custDataLst>
      <p:tags r:id="rId56"/>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linds(horizontal)">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animBg="1"/>
      <p:bldP spid="14" grpId="1" animBg="1"/>
      <p:bldP spid="8" grpId="0"/>
      <p:bldP spid="5" grpId="0"/>
      <p:bldP spid="8" grpId="1"/>
      <p:bldP spid="5" grpId="1"/>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文本框 1"/>
          <p:cNvSpPr txBox="1">
            <a:spLocks noChangeArrowheads="1"/>
          </p:cNvSpPr>
          <p:nvPr>
            <p:custDataLst>
              <p:tags r:id="rId1"/>
            </p:custDataLst>
          </p:nvPr>
        </p:nvSpPr>
        <p:spPr bwMode="auto">
          <a:xfrm>
            <a:off x="924560" y="1974850"/>
            <a:ext cx="7762240" cy="970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indent="0" fontAlgn="auto">
              <a:lnSpc>
                <a:spcPct val="130000"/>
              </a:lnSpc>
            </a:pPr>
            <a:r>
              <a:rPr sz="2200" dirty="0">
                <a:latin typeface="Times New Roman" panose="02020603050405020304" charset="0"/>
                <a:cs typeface="Times New Roman" panose="02020603050405020304" charset="0"/>
                <a:sym typeface="+mn-ea"/>
              </a:rPr>
              <a:t>25. Tom is taller than any other boy in his class. (同义句转换)</a:t>
            </a:r>
            <a:endParaRPr sz="2200" dirty="0">
              <a:latin typeface="Times New Roman" panose="02020603050405020304" charset="0"/>
              <a:cs typeface="Times New Roman" panose="02020603050405020304" charset="0"/>
              <a:sym typeface="+mn-ea"/>
            </a:endParaRPr>
          </a:p>
          <a:p>
            <a:pPr indent="0" fontAlgn="auto">
              <a:lnSpc>
                <a:spcPct val="130000"/>
              </a:lnSpc>
            </a:pPr>
            <a:r>
              <a:rPr sz="2200" dirty="0">
                <a:latin typeface="Times New Roman" panose="02020603050405020304" charset="0"/>
                <a:cs typeface="Times New Roman" panose="02020603050405020304" charset="0"/>
                <a:sym typeface="+mn-ea"/>
              </a:rPr>
              <a:t>Tom is _</a:t>
            </a:r>
            <a:r>
              <a:rPr sz="2200" dirty="0">
                <a:solidFill>
                  <a:schemeClr val="tx1"/>
                </a:solidFill>
                <a:latin typeface="Times New Roman" panose="02020603050405020304" charset="0"/>
                <a:cs typeface="Times New Roman" panose="02020603050405020304" charset="0"/>
                <a:sym typeface="+mn-ea"/>
              </a:rPr>
              <a:t>_____</a:t>
            </a:r>
            <a:r>
              <a:rPr sz="2200" dirty="0">
                <a:solidFill>
                  <a:srgbClr val="FF0000"/>
                </a:solidFill>
                <a:latin typeface="Times New Roman" panose="02020603050405020304" charset="0"/>
                <a:cs typeface="Times New Roman" panose="02020603050405020304" charset="0"/>
                <a:sym typeface="+mn-ea"/>
              </a:rPr>
              <a:t> </a:t>
            </a:r>
            <a:r>
              <a:rPr lang="en-US" sz="2200" dirty="0">
                <a:solidFill>
                  <a:srgbClr val="FF0000"/>
                </a:solidFill>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________ boy in his class.</a:t>
            </a:r>
            <a:endParaRPr sz="2200" dirty="0">
              <a:latin typeface="Times New Roman" panose="02020603050405020304" charset="0"/>
              <a:cs typeface="Times New Roman" panose="02020603050405020304" charset="0"/>
              <a:sym typeface="+mn-ea"/>
            </a:endParaRPr>
          </a:p>
        </p:txBody>
      </p:sp>
      <p:sp>
        <p:nvSpPr>
          <p:cNvPr id="14" name="文本框 13"/>
          <p:cNvSpPr txBox="1">
            <a:spLocks noChangeArrowheads="1"/>
          </p:cNvSpPr>
          <p:nvPr>
            <p:custDataLst>
              <p:tags r:id="rId2"/>
            </p:custDataLst>
          </p:nvPr>
        </p:nvSpPr>
        <p:spPr bwMode="auto">
          <a:xfrm>
            <a:off x="925195" y="3357880"/>
            <a:ext cx="7515225" cy="66929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dirty="0">
                <a:solidFill>
                  <a:srgbClr val="FF0000"/>
                </a:solidFill>
                <a:latin typeface="Times New Roman" panose="02020603050405020304" charset="0"/>
                <a:ea typeface="黑体" panose="02010609060101010101" pitchFamily="49" charset="-122"/>
                <a:cs typeface="Times New Roman" panose="02020603050405020304" charset="0"/>
              </a:rPr>
              <a:t>本题考查形容词比较级和最高级间的转换。</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15" name="文本框 14"/>
          <p:cNvSpPr txBox="1"/>
          <p:nvPr/>
        </p:nvSpPr>
        <p:spPr>
          <a:xfrm>
            <a:off x="1948815" y="2480310"/>
            <a:ext cx="904240" cy="297180"/>
          </a:xfrm>
          <a:prstGeom prst="rect">
            <a:avLst/>
          </a:prstGeom>
          <a:noFill/>
        </p:spPr>
        <p:txBody>
          <a:bodyPr wrap="square" rtlCol="0">
            <a:noAutofit/>
          </a:bodyPr>
          <a:p>
            <a:r>
              <a:rPr sz="2200" dirty="0">
                <a:solidFill>
                  <a:srgbClr val="FF0000"/>
                </a:solidFill>
                <a:latin typeface="Times New Roman" panose="02020603050405020304" charset="0"/>
                <a:cs typeface="Times New Roman" panose="02020603050405020304" charset="0"/>
              </a:rPr>
              <a:t>the</a:t>
            </a:r>
            <a:endParaRPr lang="en-US" altLang="zh-CN"/>
          </a:p>
        </p:txBody>
      </p:sp>
      <p:sp>
        <p:nvSpPr>
          <p:cNvPr id="16" name="文本框 15"/>
          <p:cNvSpPr txBox="1"/>
          <p:nvPr/>
        </p:nvSpPr>
        <p:spPr>
          <a:xfrm>
            <a:off x="2853055" y="2480310"/>
            <a:ext cx="904240" cy="297180"/>
          </a:xfrm>
          <a:prstGeom prst="rect">
            <a:avLst/>
          </a:prstGeom>
          <a:noFill/>
        </p:spPr>
        <p:txBody>
          <a:bodyPr wrap="square" rtlCol="0">
            <a:noAutofit/>
          </a:bodyPr>
          <a:p>
            <a:r>
              <a:rPr sz="2200" dirty="0">
                <a:solidFill>
                  <a:srgbClr val="FF0000"/>
                </a:solidFill>
                <a:latin typeface="Times New Roman" panose="02020603050405020304" charset="0"/>
                <a:cs typeface="Times New Roman" panose="02020603050405020304" charset="0"/>
              </a:rPr>
              <a:t>tallest</a:t>
            </a:r>
            <a:endParaRPr lang="en-US" altLang="zh-CN"/>
          </a:p>
        </p:txBody>
      </p:sp>
      <p:sp>
        <p:nvSpPr>
          <p:cNvPr id="2" name="灯片编号占位符 1"/>
          <p:cNvSpPr>
            <a:spLocks noGrp="1"/>
          </p:cNvSpPr>
          <p:nvPr>
            <p:custDataLst>
              <p:tags r:id="rId3"/>
            </p:custDataLst>
          </p:nvPr>
        </p:nvSpPr>
        <p:spPr>
          <a:xfrm>
            <a:off x="7289800" y="4759960"/>
            <a:ext cx="1854200" cy="273685"/>
          </a:xfrm>
          <a:prstGeom prst="rect">
            <a:avLst/>
          </a:prstGeom>
        </p:spPr>
        <p:txBody>
          <a:bodyPr vert="horz" lIns="91440" tIns="45720" rIns="91440" bIns="45720" rtlCol="0" anchor="ctr"/>
          <a:lstStyle>
            <a:defPPr>
              <a:defRPr lang="en-US"/>
            </a:defPPr>
            <a:lvl1pPr marL="0" algn="r" defTabSz="685800" rtl="0" eaLnBrk="1" latinLnBrk="0" hangingPunct="1">
              <a:defRPr sz="1600" kern="1200">
                <a:solidFill>
                  <a:schemeClr val="tx1"/>
                </a:solidFill>
                <a:latin typeface="华文行楷" panose="02010800040101010101" pitchFamily="2" charset="-122"/>
                <a:ea typeface="华文行楷" panose="02010800040101010101" pitchFamily="2" charset="-122"/>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a:lstStyle>
          <a:p>
            <a:r>
              <a:rPr lang="zh-CN" altLang="en-US"/>
              <a:t>第</a:t>
            </a:r>
            <a:fld id="{24130960-09FD-428B-996F-A983EEEB0784}" type="slidenum">
              <a:rPr lang="zh-CN" altLang="en-US" smtClean="0"/>
            </a:fld>
            <a:r>
              <a:rPr lang="zh-CN" altLang="en-US"/>
              <a:t>页，共116页</a:t>
            </a:r>
            <a:endParaRPr lang="zh-CN" altLang="en-US" dirty="0"/>
          </a:p>
        </p:txBody>
      </p:sp>
      <p:sp>
        <p:nvSpPr>
          <p:cNvPr id="5" name="文本框 4"/>
          <p:cNvSpPr txBox="1"/>
          <p:nvPr>
            <p:custDataLst>
              <p:tags r:id="rId4"/>
            </p:custDataLst>
          </p:nvPr>
        </p:nvSpPr>
        <p:spPr>
          <a:xfrm>
            <a:off x="200660" y="813435"/>
            <a:ext cx="1624330" cy="405130"/>
          </a:xfrm>
          <a:prstGeom prst="rect">
            <a:avLst/>
          </a:prstGeom>
          <a:noFill/>
        </p:spPr>
        <p:txBody>
          <a:bodyPr wrap="square" rtlCol="0">
            <a:noAutofit/>
          </a:bodyPr>
          <a:p>
            <a:r>
              <a:rPr sz="2200" dirty="0">
                <a:latin typeface="Times New Roman" panose="02020603050405020304" charset="0"/>
                <a:ea typeface="黑体" panose="02010609060101010101" pitchFamily="49" charset="-122"/>
                <a:cs typeface="Times New Roman" panose="02020603050405020304" charset="0"/>
                <a:sym typeface="+mn-ea"/>
              </a:rPr>
              <a:t>【</a:t>
            </a:r>
            <a:r>
              <a:rPr lang="zh-CN" sz="2200" dirty="0">
                <a:latin typeface="Times New Roman" panose="02020603050405020304" charset="0"/>
                <a:ea typeface="黑体" panose="02010609060101010101" pitchFamily="49" charset="-122"/>
                <a:cs typeface="Times New Roman" panose="02020603050405020304" charset="0"/>
                <a:sym typeface="+mn-ea"/>
              </a:rPr>
              <a:t>同步精练</a:t>
            </a:r>
            <a:r>
              <a:rPr sz="2200" dirty="0">
                <a:latin typeface="Times New Roman" panose="02020603050405020304" charset="0"/>
                <a:ea typeface="黑体" panose="02010609060101010101" pitchFamily="49" charset="-122"/>
                <a:cs typeface="Times New Roman" panose="02020603050405020304" charset="0"/>
                <a:sym typeface="+mn-ea"/>
              </a:rPr>
              <a:t>】</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8" name="文本框 7">
            <a:hlinkClick r:id="rId5" action="ppaction://hlinksldjump"/>
          </p:cNvPr>
          <p:cNvSpPr txBox="1"/>
          <p:nvPr>
            <p:custDataLst>
              <p:tags r:id="rId6"/>
            </p:custDataLst>
          </p:nvPr>
        </p:nvSpPr>
        <p:spPr>
          <a:xfrm>
            <a:off x="1888490" y="833755"/>
            <a:ext cx="1215390" cy="300355"/>
          </a:xfrm>
          <a:prstGeom prst="rect">
            <a:avLst/>
          </a:prstGeom>
          <a:noFill/>
        </p:spPr>
        <p:txBody>
          <a:bodyPr wrap="square" rtlCol="0">
            <a:noAutofit/>
          </a:bodyPr>
          <a:p>
            <a:pPr algn="l"/>
            <a:r>
              <a:rPr lang="zh-CN" altLang="en-US" b="1" dirty="0">
                <a:solidFill>
                  <a:srgbClr val="808080"/>
                </a:solidFill>
                <a:latin typeface="黑体" panose="02010609060101010101" pitchFamily="49" charset="-122"/>
                <a:ea typeface="黑体" panose="02010609060101010101" pitchFamily="49" charset="-122"/>
              </a:rPr>
              <a:t>单项选择</a:t>
            </a:r>
            <a:endParaRPr lang="zh-CN" altLang="en-US" b="1" dirty="0">
              <a:solidFill>
                <a:srgbClr val="808080"/>
              </a:solidFill>
              <a:latin typeface="黑体" panose="02010609060101010101" pitchFamily="49" charset="-122"/>
              <a:ea typeface="黑体" panose="02010609060101010101" pitchFamily="49" charset="-122"/>
            </a:endParaRPr>
          </a:p>
        </p:txBody>
      </p:sp>
      <p:sp>
        <p:nvSpPr>
          <p:cNvPr id="9" name="文本框 8">
            <a:hlinkClick r:id="rId5" action="ppaction://hlinksldjump"/>
          </p:cNvPr>
          <p:cNvSpPr txBox="1"/>
          <p:nvPr>
            <p:custDataLst>
              <p:tags r:id="rId7"/>
            </p:custDataLst>
          </p:nvPr>
        </p:nvSpPr>
        <p:spPr>
          <a:xfrm>
            <a:off x="3195955" y="811530"/>
            <a:ext cx="326390" cy="38989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9" name="文本框 18">
            <a:hlinkClick r:id="rId8" action="ppaction://hlinksldjump"/>
          </p:cNvPr>
          <p:cNvSpPr txBox="1"/>
          <p:nvPr>
            <p:custDataLst>
              <p:tags r:id="rId9"/>
            </p:custDataLst>
          </p:nvPr>
        </p:nvSpPr>
        <p:spPr>
          <a:xfrm>
            <a:off x="3614420"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0" name="文本框 19">
            <a:hlinkClick r:id="rId10" action="ppaction://hlinksldjump"/>
          </p:cNvPr>
          <p:cNvSpPr txBox="1"/>
          <p:nvPr>
            <p:custDataLst>
              <p:tags r:id="rId11"/>
            </p:custDataLst>
          </p:nvPr>
        </p:nvSpPr>
        <p:spPr>
          <a:xfrm>
            <a:off x="4032885"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1" name="文本框 20">
            <a:hlinkClick r:id="rId12" action="ppaction://hlinksldjump"/>
          </p:cNvPr>
          <p:cNvSpPr txBox="1"/>
          <p:nvPr>
            <p:custDataLst>
              <p:tags r:id="rId13"/>
            </p:custDataLst>
          </p:nvPr>
        </p:nvSpPr>
        <p:spPr>
          <a:xfrm>
            <a:off x="4451350" y="822325"/>
            <a:ext cx="334645"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2" name="文本框 21">
            <a:hlinkClick r:id="rId14" action="ppaction://hlinksldjump"/>
          </p:cNvPr>
          <p:cNvSpPr txBox="1"/>
          <p:nvPr>
            <p:custDataLst>
              <p:tags r:id="rId15"/>
            </p:custDataLst>
          </p:nvPr>
        </p:nvSpPr>
        <p:spPr>
          <a:xfrm>
            <a:off x="4878070"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4" name="文本框 23">
            <a:hlinkClick r:id="rId16" action="ppaction://hlinksldjump"/>
          </p:cNvPr>
          <p:cNvSpPr txBox="1"/>
          <p:nvPr>
            <p:custDataLst>
              <p:tags r:id="rId17"/>
            </p:custDataLst>
          </p:nvPr>
        </p:nvSpPr>
        <p:spPr>
          <a:xfrm>
            <a:off x="5296535" y="819785"/>
            <a:ext cx="316865" cy="37338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5" name="文本框 24">
            <a:hlinkClick r:id="rId18" action="ppaction://hlinksldjump"/>
          </p:cNvPr>
          <p:cNvSpPr txBox="1"/>
          <p:nvPr>
            <p:custDataLst>
              <p:tags r:id="rId19"/>
            </p:custDataLst>
          </p:nvPr>
        </p:nvSpPr>
        <p:spPr>
          <a:xfrm>
            <a:off x="5705475" y="832803"/>
            <a:ext cx="317500" cy="347345"/>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6" name="文本框 25">
            <a:hlinkClick r:id="rId20" action="ppaction://hlinksldjump"/>
          </p:cNvPr>
          <p:cNvSpPr txBox="1"/>
          <p:nvPr>
            <p:custDataLst>
              <p:tags r:id="rId21"/>
            </p:custDataLst>
          </p:nvPr>
        </p:nvSpPr>
        <p:spPr>
          <a:xfrm>
            <a:off x="6115050" y="82232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7" name="文本框 26">
            <a:hlinkClick r:id="rId22" action="ppaction://hlinksldjump"/>
          </p:cNvPr>
          <p:cNvSpPr txBox="1"/>
          <p:nvPr>
            <p:custDataLst>
              <p:tags r:id="rId23"/>
            </p:custDataLst>
          </p:nvPr>
        </p:nvSpPr>
        <p:spPr>
          <a:xfrm>
            <a:off x="6533515" y="82232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8" name="文本框 27">
            <a:hlinkClick r:id="rId24" action="ppaction://hlinksldjump"/>
          </p:cNvPr>
          <p:cNvSpPr txBox="1"/>
          <p:nvPr>
            <p:custDataLst>
              <p:tags r:id="rId25"/>
            </p:custDataLst>
          </p:nvPr>
        </p:nvSpPr>
        <p:spPr>
          <a:xfrm>
            <a:off x="7459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49" name="文本框 48">
            <a:hlinkClick r:id="rId26" action="ppaction://hlinksldjump"/>
          </p:cNvPr>
          <p:cNvSpPr txBox="1"/>
          <p:nvPr>
            <p:custDataLst>
              <p:tags r:id="rId27"/>
            </p:custDataLst>
          </p:nvPr>
        </p:nvSpPr>
        <p:spPr>
          <a:xfrm>
            <a:off x="7967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12</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0" name="文本框 49">
            <a:hlinkClick r:id="rId28" action="ppaction://hlinksldjump"/>
          </p:cNvPr>
          <p:cNvSpPr txBox="1"/>
          <p:nvPr>
            <p:custDataLst>
              <p:tags r:id="rId29"/>
            </p:custDataLst>
          </p:nvPr>
        </p:nvSpPr>
        <p:spPr>
          <a:xfrm>
            <a:off x="8475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13</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1" name="文本框 50">
            <a:hlinkClick r:id="rId30" action="ppaction://hlinksldjump"/>
          </p:cNvPr>
          <p:cNvSpPr txBox="1"/>
          <p:nvPr>
            <p:custDataLst>
              <p:tags r:id="rId31"/>
            </p:custDataLst>
          </p:nvPr>
        </p:nvSpPr>
        <p:spPr>
          <a:xfrm>
            <a:off x="200088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14</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2" name="文本框 51">
            <a:hlinkClick r:id="rId32" action="ppaction://hlinksldjump"/>
          </p:cNvPr>
          <p:cNvSpPr txBox="1"/>
          <p:nvPr>
            <p:custDataLst>
              <p:tags r:id="rId33"/>
            </p:custDataLst>
          </p:nvPr>
        </p:nvSpPr>
        <p:spPr>
          <a:xfrm>
            <a:off x="243967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15</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3" name="文本框 52">
            <a:hlinkClick r:id="rId34" action="ppaction://hlinksldjump"/>
          </p:cNvPr>
          <p:cNvSpPr txBox="1"/>
          <p:nvPr>
            <p:custDataLst>
              <p:tags r:id="rId35"/>
            </p:custDataLst>
          </p:nvPr>
        </p:nvSpPr>
        <p:spPr>
          <a:xfrm>
            <a:off x="287845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4" name="文本框 53">
            <a:hlinkClick r:id="rId36" action="ppaction://hlinksldjump"/>
          </p:cNvPr>
          <p:cNvSpPr txBox="1"/>
          <p:nvPr>
            <p:custDataLst>
              <p:tags r:id="rId37"/>
            </p:custDataLst>
          </p:nvPr>
        </p:nvSpPr>
        <p:spPr>
          <a:xfrm>
            <a:off x="331724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5" name="文本框 54">
            <a:hlinkClick r:id="rId38" action="ppaction://hlinksldjump"/>
          </p:cNvPr>
          <p:cNvSpPr txBox="1"/>
          <p:nvPr>
            <p:custDataLst>
              <p:tags r:id="rId39"/>
            </p:custDataLst>
          </p:nvPr>
        </p:nvSpPr>
        <p:spPr>
          <a:xfrm>
            <a:off x="375602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6" name="文本框 55">
            <a:hlinkClick r:id="rId40" action="ppaction://hlinksldjump"/>
          </p:cNvPr>
          <p:cNvSpPr txBox="1"/>
          <p:nvPr>
            <p:custDataLst>
              <p:tags r:id="rId41"/>
            </p:custDataLst>
          </p:nvPr>
        </p:nvSpPr>
        <p:spPr>
          <a:xfrm>
            <a:off x="419481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7" name="文本框 56">
            <a:hlinkClick r:id="rId42" action="ppaction://hlinksldjump"/>
          </p:cNvPr>
          <p:cNvSpPr txBox="1"/>
          <p:nvPr>
            <p:custDataLst>
              <p:tags r:id="rId43"/>
            </p:custDataLst>
          </p:nvPr>
        </p:nvSpPr>
        <p:spPr>
          <a:xfrm>
            <a:off x="6951980" y="822325"/>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8" name="文本框 57">
            <a:hlinkClick r:id="rId44" action="ppaction://hlinksldjump"/>
          </p:cNvPr>
          <p:cNvSpPr txBox="1"/>
          <p:nvPr>
            <p:custDataLst>
              <p:tags r:id="rId45"/>
            </p:custDataLst>
          </p:nvPr>
        </p:nvSpPr>
        <p:spPr>
          <a:xfrm>
            <a:off x="463359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 name="文本框 6">
            <a:hlinkClick r:id="rId46" action="ppaction://hlinksldjump"/>
          </p:cNvPr>
          <p:cNvSpPr txBox="1"/>
          <p:nvPr>
            <p:custDataLst>
              <p:tags r:id="rId47"/>
            </p:custDataLst>
          </p:nvPr>
        </p:nvSpPr>
        <p:spPr>
          <a:xfrm>
            <a:off x="5072380" y="1212850"/>
            <a:ext cx="1215390" cy="300355"/>
          </a:xfrm>
          <a:prstGeom prst="rect">
            <a:avLst/>
          </a:prstGeom>
          <a:noFill/>
        </p:spPr>
        <p:txBody>
          <a:bodyPr wrap="square" rtlCol="0">
            <a:noAutofit/>
          </a:bodyPr>
          <a:p>
            <a:pPr algn="l"/>
            <a:r>
              <a:rPr lang="zh-CN" altLang="en-US" b="1" dirty="0">
                <a:solidFill>
                  <a:srgbClr val="FF0000"/>
                </a:solidFill>
                <a:latin typeface="黑体" panose="02010609060101010101" pitchFamily="49" charset="-122"/>
                <a:ea typeface="黑体" panose="02010609060101010101" pitchFamily="49" charset="-122"/>
              </a:rPr>
              <a:t>句型转换</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10" name="文本框 9">
            <a:hlinkClick r:id="rId46" action="ppaction://hlinksldjump"/>
          </p:cNvPr>
          <p:cNvSpPr txBox="1"/>
          <p:nvPr>
            <p:custDataLst>
              <p:tags r:id="rId48"/>
            </p:custDataLst>
          </p:nvPr>
        </p:nvSpPr>
        <p:spPr>
          <a:xfrm>
            <a:off x="6310630" y="1190625"/>
            <a:ext cx="477520" cy="38989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21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1" name="文本框 10">
            <a:hlinkClick r:id="rId49" action="ppaction://hlinksldjump"/>
          </p:cNvPr>
          <p:cNvSpPr txBox="1"/>
          <p:nvPr>
            <p:custDataLst>
              <p:tags r:id="rId50"/>
            </p:custDataLst>
          </p:nvPr>
        </p:nvSpPr>
        <p:spPr>
          <a:xfrm>
            <a:off x="6811010" y="1201420"/>
            <a:ext cx="4775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2" name="文本框 11">
            <a:hlinkClick r:id="rId51" action="ppaction://hlinksldjump"/>
          </p:cNvPr>
          <p:cNvSpPr txBox="1"/>
          <p:nvPr>
            <p:custDataLst>
              <p:tags r:id="rId52"/>
            </p:custDataLst>
          </p:nvPr>
        </p:nvSpPr>
        <p:spPr>
          <a:xfrm>
            <a:off x="7311390" y="1201420"/>
            <a:ext cx="4775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3" name="文本框 12">
            <a:hlinkClick r:id="rId53" action="ppaction://hlinksldjump"/>
          </p:cNvPr>
          <p:cNvSpPr txBox="1"/>
          <p:nvPr>
            <p:custDataLst>
              <p:tags r:id="rId54"/>
            </p:custDataLst>
          </p:nvPr>
        </p:nvSpPr>
        <p:spPr>
          <a:xfrm>
            <a:off x="7811770" y="1201420"/>
            <a:ext cx="4902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 name="文本框 2">
            <a:hlinkClick r:id="rId55" action="ppaction://hlinksldjump"/>
          </p:cNvPr>
          <p:cNvSpPr txBox="1"/>
          <p:nvPr>
            <p:custDataLst>
              <p:tags r:id="rId56"/>
            </p:custDataLst>
          </p:nvPr>
        </p:nvSpPr>
        <p:spPr>
          <a:xfrm>
            <a:off x="8324850" y="1201420"/>
            <a:ext cx="47752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25</a:t>
            </a:r>
            <a:endParaRPr lang="en-US" altLang="zh-CN" b="1" dirty="0">
              <a:solidFill>
                <a:srgbClr val="FF0000"/>
              </a:solidFill>
              <a:latin typeface="黑体" panose="02010609060101010101" pitchFamily="49" charset="-122"/>
              <a:ea typeface="黑体" panose="02010609060101010101" pitchFamily="49" charset="-122"/>
            </a:endParaRPr>
          </a:p>
        </p:txBody>
      </p:sp>
    </p:spTree>
    <p:custDataLst>
      <p:tags r:id="rId57"/>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linds(horizontal)">
                                      <p:cBhvr>
                                        <p:cTn id="12" dur="500"/>
                                        <p:tgtEl>
                                          <p:spTgt spid="15"/>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blinds(horizontal)">
                                      <p:cBhvr>
                                        <p:cTn id="15"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animBg="1"/>
      <p:bldP spid="14" grpId="1" animBg="1"/>
      <p:bldP spid="15" grpId="0"/>
      <p:bldP spid="16" grpId="0"/>
      <p:bldP spid="15" grpId="1"/>
      <p:bldP spid="16" grpId="1"/>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839596" y="2026403"/>
            <a:ext cx="6254271" cy="771640"/>
          </a:xfrm>
          <a:prstGeom prst="rect">
            <a:avLst/>
          </a:prstGeom>
        </p:spPr>
        <p:txBody>
          <a:bodyPr/>
          <a:lstStyle>
            <a:lvl1pPr algn="ctr" defTabSz="914400" rtl="0" eaLnBrk="1" latinLnBrk="0" hangingPunct="1">
              <a:lnSpc>
                <a:spcPct val="110000"/>
              </a:lnSpc>
              <a:spcBef>
                <a:spcPct val="0"/>
              </a:spcBef>
              <a:buNone/>
              <a:defRPr sz="3600" b="0" kern="1200">
                <a:solidFill>
                  <a:schemeClr val="accent1"/>
                </a:solidFill>
                <a:latin typeface="+mj-lt"/>
                <a:ea typeface="+mj-ea"/>
                <a:cs typeface="+mj-cs"/>
              </a:defRPr>
            </a:lvl1pPr>
          </a:lstStyle>
          <a:p>
            <a:r>
              <a:rPr lang="en-US" altLang="zh-CN" sz="4800" b="1" dirty="0">
                <a:solidFill>
                  <a:schemeClr val="accent1">
                    <a:lumMod val="75000"/>
                  </a:schemeClr>
                </a:solidFill>
                <a:effectLst>
                  <a:outerShdw blurRad="50800" dist="38100" dir="5400000" algn="t" rotWithShape="0">
                    <a:prstClr val="black">
                      <a:alpha val="40000"/>
                    </a:prstClr>
                  </a:outerShdw>
                </a:effectLst>
                <a:latin typeface="华文新魏" panose="02010800040101010101" pitchFamily="2" charset="-122"/>
                <a:ea typeface="华文新魏" panose="02010800040101010101" pitchFamily="2" charset="-122"/>
              </a:rPr>
              <a:t>Thank you</a:t>
            </a:r>
            <a:r>
              <a:rPr lang="zh-CN" altLang="en-US" sz="4800" b="1" dirty="0">
                <a:solidFill>
                  <a:schemeClr val="accent1">
                    <a:lumMod val="75000"/>
                  </a:schemeClr>
                </a:solidFill>
                <a:effectLst>
                  <a:outerShdw blurRad="50800" dist="38100" dir="5400000" algn="t" rotWithShape="0">
                    <a:prstClr val="black">
                      <a:alpha val="40000"/>
                    </a:prstClr>
                  </a:outerShdw>
                </a:effectLst>
                <a:latin typeface="华文新魏" panose="02010800040101010101" pitchFamily="2" charset="-122"/>
                <a:ea typeface="华文新魏" panose="02010800040101010101" pitchFamily="2" charset="-122"/>
              </a:rPr>
              <a:t>！</a:t>
            </a:r>
            <a:endParaRPr lang="zh-CN" altLang="en-US" sz="4800" b="1" dirty="0">
              <a:solidFill>
                <a:schemeClr val="accent1">
                  <a:lumMod val="75000"/>
                </a:schemeClr>
              </a:solidFill>
              <a:effectLst>
                <a:outerShdw blurRad="50800" dist="38100" dir="5400000" algn="t" rotWithShape="0">
                  <a:prstClr val="black">
                    <a:alpha val="40000"/>
                  </a:prstClr>
                </a:outerShdw>
              </a:effectLst>
              <a:latin typeface="华文新魏" panose="02010800040101010101" pitchFamily="2" charset="-122"/>
              <a:ea typeface="华文新魏" panose="02010800040101010101" pitchFamily="2" charset="-122"/>
            </a:endParaRPr>
          </a:p>
        </p:txBody>
      </p:sp>
      <p:pic>
        <p:nvPicPr>
          <p:cNvPr id="51" name="图片 50" descr="图形用户界面, 应用程序, Teams&#10;&#10;描述已自动生成"/>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5478145" y="2026285"/>
            <a:ext cx="3494405" cy="262128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文本框 1"/>
          <p:cNvSpPr txBox="1">
            <a:spLocks noChangeArrowheads="1"/>
          </p:cNvSpPr>
          <p:nvPr/>
        </p:nvSpPr>
        <p:spPr bwMode="auto">
          <a:xfrm>
            <a:off x="516477" y="839253"/>
            <a:ext cx="8392362" cy="360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457200" algn="l">
              <a:lnSpc>
                <a:spcPct val="130000"/>
              </a:lnSpc>
              <a:buClrTx/>
              <a:buSzTx/>
              <a:buFontTx/>
              <a:buNone/>
            </a:pP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2. 用法</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FontTx/>
              <a:buNone/>
            </a:pPr>
            <a:r>
              <a:rPr sz="2200" dirty="0">
                <a:latin typeface="Times New Roman" panose="02020603050405020304" charset="0"/>
                <a:ea typeface="黑体" panose="02010609060101010101" pitchFamily="49" charset="-122"/>
                <a:cs typeface="Times New Roman" panose="02020603050405020304" charset="0"/>
                <a:sym typeface="+mn-ea"/>
              </a:rPr>
              <a:t>形容词在句中可以作定语、表语、宾语补足语。</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FontTx/>
              <a:buNone/>
            </a:pPr>
            <a:r>
              <a:rPr sz="2200" dirty="0">
                <a:latin typeface="Times New Roman" panose="02020603050405020304" charset="0"/>
                <a:ea typeface="黑体" panose="02010609060101010101" pitchFamily="49" charset="-122"/>
                <a:cs typeface="Times New Roman" panose="02020603050405020304" charset="0"/>
                <a:sym typeface="+mn-ea"/>
              </a:rPr>
              <a:t>(1)作定语：说明名词的性质和特征，通常放于名词之前。</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FontTx/>
              <a:buNone/>
            </a:pPr>
            <a:r>
              <a:rPr sz="2200" dirty="0">
                <a:latin typeface="Times New Roman" panose="02020603050405020304" charset="0"/>
                <a:ea typeface="黑体" panose="02010609060101010101" pitchFamily="49" charset="-122"/>
                <a:cs typeface="Times New Roman" panose="02020603050405020304" charset="0"/>
                <a:sym typeface="+mn-ea"/>
              </a:rPr>
              <a:t>如：That is an old dictionary. 那是一本旧字典。</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algn="l">
              <a:lnSpc>
                <a:spcPct val="130000"/>
              </a:lnSpc>
              <a:buClrTx/>
              <a:buSzTx/>
              <a:buFontTx/>
            </a:pPr>
            <a:r>
              <a:rPr sz="2200" dirty="0">
                <a:latin typeface="Times New Roman" panose="02020603050405020304" charset="0"/>
                <a:ea typeface="黑体" panose="02010609060101010101" pitchFamily="49" charset="-122"/>
                <a:cs typeface="Times New Roman" panose="02020603050405020304" charset="0"/>
                <a:sym typeface="+mn-ea"/>
              </a:rPr>
              <a:t>形容词修饰由some、 every、 any、 no 构成的复合不定代词时，应放在这些词的后面，作后置定语。</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FontTx/>
            </a:pPr>
            <a:r>
              <a:rPr sz="2200" dirty="0">
                <a:latin typeface="Times New Roman" panose="02020603050405020304" charset="0"/>
                <a:ea typeface="黑体" panose="02010609060101010101" pitchFamily="49" charset="-122"/>
                <a:cs typeface="Times New Roman" panose="02020603050405020304" charset="0"/>
                <a:sym typeface="+mn-ea"/>
              </a:rPr>
              <a:t>如：I have something important to tell you. </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algn="l">
              <a:lnSpc>
                <a:spcPct val="130000"/>
              </a:lnSpc>
              <a:buClrTx/>
              <a:buSzTx/>
              <a:buFontTx/>
            </a:pPr>
            <a:r>
              <a:rPr sz="2200" dirty="0">
                <a:latin typeface="Times New Roman" panose="02020603050405020304" charset="0"/>
                <a:ea typeface="黑体" panose="02010609060101010101" pitchFamily="49" charset="-122"/>
                <a:cs typeface="Times New Roman" panose="02020603050405020304" charset="0"/>
                <a:sym typeface="+mn-ea"/>
              </a:rPr>
              <a:t>我有一些重要的事情要告诉你。</a:t>
            </a:r>
            <a:endPar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页，共116页</a:t>
            </a:r>
            <a:endParaRPr lang="zh-CN" altLang="en-US" dirty="0"/>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文本框 1"/>
          <p:cNvSpPr txBox="1">
            <a:spLocks noChangeArrowheads="1"/>
          </p:cNvSpPr>
          <p:nvPr/>
        </p:nvSpPr>
        <p:spPr bwMode="auto">
          <a:xfrm>
            <a:off x="376142" y="1288198"/>
            <a:ext cx="8392362" cy="3170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457200" algn="l">
              <a:lnSpc>
                <a:spcPct val="130000"/>
              </a:lnSpc>
              <a:buClrTx/>
              <a:buSzTx/>
              <a:buFontTx/>
            </a:pPr>
            <a:r>
              <a:rPr sz="2200" dirty="0">
                <a:latin typeface="Times New Roman" panose="02020603050405020304" charset="0"/>
                <a:ea typeface="黑体" panose="02010609060101010101" pitchFamily="49" charset="-122"/>
                <a:cs typeface="Times New Roman" panose="02020603050405020304" charset="0"/>
                <a:sym typeface="+mn-ea"/>
              </a:rPr>
              <a:t>(2)作表语：说明主语的性质和特征，形容词置于连系动词之后，构成系表结构。</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FontTx/>
            </a:pPr>
            <a:r>
              <a:rPr sz="2200" dirty="0">
                <a:latin typeface="Times New Roman" panose="02020603050405020304" charset="0"/>
                <a:ea typeface="黑体" panose="02010609060101010101" pitchFamily="49" charset="-122"/>
                <a:cs typeface="Times New Roman" panose="02020603050405020304" charset="0"/>
                <a:sym typeface="+mn-ea"/>
              </a:rPr>
              <a:t>如：I am very glad to see you. 见到你我非常高兴。</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FontTx/>
            </a:pPr>
            <a:r>
              <a:rPr sz="2200" dirty="0">
                <a:latin typeface="Times New Roman" panose="02020603050405020304" charset="0"/>
                <a:ea typeface="黑体" panose="02010609060101010101" pitchFamily="49" charset="-122"/>
                <a:cs typeface="Times New Roman" panose="02020603050405020304" charset="0"/>
                <a:sym typeface="+mn-ea"/>
              </a:rPr>
              <a:t>The cake tastes delicious. 这蛋糕尝起来味道很不错。</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FontTx/>
            </a:pPr>
            <a:r>
              <a:rPr sz="2200" dirty="0">
                <a:latin typeface="Times New Roman" panose="02020603050405020304" charset="0"/>
                <a:ea typeface="黑体" panose="02010609060101010101" pitchFamily="49" charset="-122"/>
                <a:cs typeface="Times New Roman" panose="02020603050405020304" charset="0"/>
                <a:sym typeface="+mn-ea"/>
              </a:rPr>
              <a:t>【注】　“连系动词＋形容词”的结构中，连系动词有be、 become、 get、 appear、 seem、 keep、 turn、 remain、 look、 sound、 smell、 taste、 feel等。</a:t>
            </a:r>
            <a:endPar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页，共116页</a:t>
            </a:r>
            <a:endParaRPr lang="zh-CN" altLang="en-US" dirty="0"/>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文本框 1"/>
          <p:cNvSpPr txBox="1">
            <a:spLocks noChangeArrowheads="1"/>
          </p:cNvSpPr>
          <p:nvPr/>
        </p:nvSpPr>
        <p:spPr bwMode="auto">
          <a:xfrm>
            <a:off x="376142" y="1288198"/>
            <a:ext cx="8392362" cy="273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457200" algn="l">
              <a:lnSpc>
                <a:spcPct val="130000"/>
              </a:lnSpc>
              <a:spcBef>
                <a:spcPts val="0"/>
              </a:spcBef>
              <a:buClrTx/>
              <a:buSzTx/>
              <a:buFontTx/>
            </a:pPr>
            <a:r>
              <a:rPr sz="2200" dirty="0">
                <a:latin typeface="Times New Roman" panose="02020603050405020304" charset="0"/>
                <a:ea typeface="黑体" panose="02010609060101010101" pitchFamily="49" charset="-122"/>
                <a:cs typeface="Times New Roman" panose="02020603050405020304" charset="0"/>
                <a:sym typeface="+mn-ea"/>
              </a:rPr>
              <a:t>(3)作宾语补足语：补充说明宾语的性质和特征，其结构常为“及物动词＋宾语＋形容词”。</a:t>
            </a:r>
            <a:endParaRPr sz="2200" dirty="0">
              <a:solidFill>
                <a:schemeClr val="tx1"/>
              </a:solidFill>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FontTx/>
            </a:pPr>
            <a:r>
              <a:rPr sz="2200" dirty="0">
                <a:latin typeface="Times New Roman" panose="02020603050405020304" charset="0"/>
                <a:ea typeface="黑体" panose="02010609060101010101" pitchFamily="49" charset="-122"/>
                <a:cs typeface="Times New Roman" panose="02020603050405020304" charset="0"/>
                <a:sym typeface="+mn-ea"/>
              </a:rPr>
              <a:t>如：We keep our classroom clean and tidy. </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algn="l">
              <a:lnSpc>
                <a:spcPct val="130000"/>
              </a:lnSpc>
              <a:spcBef>
                <a:spcPts val="0"/>
              </a:spcBef>
              <a:buClrTx/>
              <a:buSzTx/>
              <a:buFontTx/>
            </a:pPr>
            <a:r>
              <a:rPr sz="2200" dirty="0">
                <a:latin typeface="Times New Roman" panose="02020603050405020304" charset="0"/>
                <a:ea typeface="黑体" panose="02010609060101010101" pitchFamily="49" charset="-122"/>
                <a:cs typeface="Times New Roman" panose="02020603050405020304" charset="0"/>
                <a:sym typeface="+mn-ea"/>
              </a:rPr>
              <a:t>我们保持教室干净、整洁。</a:t>
            </a:r>
            <a:endParaRPr sz="2200" dirty="0">
              <a:solidFill>
                <a:schemeClr val="tx1"/>
              </a:solidFill>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FontTx/>
            </a:pPr>
            <a:r>
              <a:rPr sz="2200" dirty="0">
                <a:latin typeface="Times New Roman" panose="02020603050405020304" charset="0"/>
                <a:ea typeface="黑体" panose="02010609060101010101" pitchFamily="49" charset="-122"/>
                <a:cs typeface="Times New Roman" panose="02020603050405020304" charset="0"/>
                <a:sym typeface="+mn-ea"/>
              </a:rPr>
              <a:t>The teacher left the window open. 老师让窗户开着。</a:t>
            </a:r>
            <a:endParaRPr sz="2200" dirty="0">
              <a:solidFill>
                <a:schemeClr val="tx1"/>
              </a:solidFill>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FontTx/>
            </a:pPr>
            <a:r>
              <a:rPr sz="2200" dirty="0">
                <a:latin typeface="Times New Roman" panose="02020603050405020304" charset="0"/>
                <a:ea typeface="黑体" panose="02010609060101010101" pitchFamily="49" charset="-122"/>
                <a:cs typeface="Times New Roman" panose="02020603050405020304" charset="0"/>
                <a:sym typeface="+mn-ea"/>
              </a:rPr>
              <a:t>Tom made his little sister happy. 汤姆令他的小妹妹很高兴。</a:t>
            </a:r>
            <a:endParaRPr lang="zh-CN" sz="2200" dirty="0">
              <a:solidFill>
                <a:schemeClr val="tx1"/>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页，共116页</a:t>
            </a:r>
            <a:endParaRPr lang="zh-CN" altLang="en-US" dirty="0"/>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页，共116页</a:t>
            </a:r>
            <a:endParaRPr lang="zh-CN" altLang="en-US" dirty="0"/>
          </a:p>
        </p:txBody>
      </p:sp>
      <p:sp>
        <p:nvSpPr>
          <p:cNvPr id="3" name="文本框 2"/>
          <p:cNvSpPr txBox="1"/>
          <p:nvPr/>
        </p:nvSpPr>
        <p:spPr>
          <a:xfrm>
            <a:off x="564515" y="1002030"/>
            <a:ext cx="8182610" cy="3280410"/>
          </a:xfrm>
          <a:prstGeom prst="rect">
            <a:avLst/>
          </a:prstGeom>
          <a:noFill/>
        </p:spPr>
        <p:txBody>
          <a:bodyPr wrap="square" rtlCol="0">
            <a:noAutofit/>
          </a:bodyPr>
          <a:p>
            <a:pPr indent="457200" algn="l">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rPr>
              <a:t>【注】　①某些形容词加上定冠词可以泛指一类人或物。指人时表示复数，谓语动词用复数形式；指物时表示单数，谓语动词用第三人称单数形式。</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rPr>
              <a:t>the poor 穷人　</a:t>
            </a:r>
            <a:r>
              <a:rPr lang="en-US" sz="2200" dirty="0">
                <a:latin typeface="Times New Roman" panose="02020603050405020304" charset="0"/>
                <a:ea typeface="黑体" panose="02010609060101010101" pitchFamily="49" charset="-122"/>
                <a:cs typeface="Times New Roman" panose="02020603050405020304" charset="0"/>
              </a:rPr>
              <a:t>		</a:t>
            </a:r>
            <a:r>
              <a:rPr sz="2200" dirty="0">
                <a:latin typeface="Times New Roman" panose="02020603050405020304" charset="0"/>
                <a:ea typeface="黑体" panose="02010609060101010101" pitchFamily="49" charset="-122"/>
                <a:cs typeface="Times New Roman" panose="02020603050405020304" charset="0"/>
              </a:rPr>
              <a:t>the rich 富人</a:t>
            </a:r>
            <a:r>
              <a:rPr lang="en-US" sz="2200" dirty="0">
                <a:latin typeface="Times New Roman" panose="02020603050405020304" charset="0"/>
                <a:ea typeface="黑体" panose="02010609060101010101" pitchFamily="49" charset="-122"/>
                <a:cs typeface="Times New Roman" panose="02020603050405020304" charset="0"/>
              </a:rPr>
              <a:t>   	</a:t>
            </a:r>
            <a:endParaRPr lang="en-US"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rPr>
              <a:t>the young 年轻人　</a:t>
            </a:r>
            <a:r>
              <a:rPr lang="en-US" sz="2200" dirty="0">
                <a:latin typeface="Times New Roman" panose="02020603050405020304" charset="0"/>
                <a:ea typeface="黑体" panose="02010609060101010101" pitchFamily="49" charset="-122"/>
                <a:cs typeface="Times New Roman" panose="02020603050405020304" charset="0"/>
              </a:rPr>
              <a:t>	</a:t>
            </a:r>
            <a:r>
              <a:rPr sz="2200" dirty="0">
                <a:latin typeface="Times New Roman" panose="02020603050405020304" charset="0"/>
                <a:ea typeface="黑体" panose="02010609060101010101" pitchFamily="49" charset="-122"/>
                <a:cs typeface="Times New Roman" panose="02020603050405020304" charset="0"/>
              </a:rPr>
              <a:t>the old 老年人</a:t>
            </a:r>
            <a:r>
              <a:rPr lang="en-US" sz="2200" dirty="0">
                <a:latin typeface="Times New Roman" panose="02020603050405020304" charset="0"/>
                <a:ea typeface="黑体" panose="02010609060101010101" pitchFamily="49" charset="-122"/>
                <a:cs typeface="Times New Roman" panose="02020603050405020304" charset="0"/>
              </a:rPr>
              <a:t>	</a:t>
            </a:r>
            <a:endParaRPr lang="en-US"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rPr>
              <a:t>the dead 死人</a:t>
            </a:r>
            <a:r>
              <a:rPr lang="en-US" sz="2200" dirty="0">
                <a:latin typeface="Times New Roman" panose="02020603050405020304" charset="0"/>
                <a:ea typeface="黑体" panose="02010609060101010101" pitchFamily="49" charset="-122"/>
                <a:cs typeface="Times New Roman" panose="02020603050405020304" charset="0"/>
              </a:rPr>
              <a:t>		</a:t>
            </a:r>
            <a:r>
              <a:rPr sz="2200" dirty="0">
                <a:latin typeface="Times New Roman" panose="02020603050405020304" charset="0"/>
                <a:ea typeface="黑体" panose="02010609060101010101" pitchFamily="49" charset="-122"/>
                <a:cs typeface="Times New Roman" panose="02020603050405020304" charset="0"/>
              </a:rPr>
              <a:t>the living 活着的人    </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rPr>
              <a:t>the blind 盲人    </a:t>
            </a:r>
            <a:r>
              <a:rPr lang="en-US" sz="2200" dirty="0">
                <a:latin typeface="Times New Roman" panose="02020603050405020304" charset="0"/>
                <a:ea typeface="黑体" panose="02010609060101010101" pitchFamily="49" charset="-122"/>
                <a:cs typeface="Times New Roman" panose="02020603050405020304" charset="0"/>
              </a:rPr>
              <a:t>		</a:t>
            </a:r>
            <a:r>
              <a:rPr sz="2200" dirty="0">
                <a:latin typeface="Times New Roman" panose="02020603050405020304" charset="0"/>
                <a:ea typeface="黑体" panose="02010609060101010101" pitchFamily="49" charset="-122"/>
                <a:cs typeface="Times New Roman" panose="02020603050405020304" charset="0"/>
              </a:rPr>
              <a:t>the hungry 挨饿的人</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endParaRPr sz="2200" dirty="0">
              <a:latin typeface="Times New Roman" panose="02020603050405020304" charset="0"/>
              <a:ea typeface="黑体" panose="02010609060101010101" pitchFamily="49" charset="-122"/>
              <a:cs typeface="Times New Roman" panose="02020603050405020304" charset="0"/>
            </a:endParaRPr>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文本框 1"/>
          <p:cNvSpPr txBox="1">
            <a:spLocks noChangeArrowheads="1"/>
          </p:cNvSpPr>
          <p:nvPr/>
        </p:nvSpPr>
        <p:spPr bwMode="auto">
          <a:xfrm>
            <a:off x="319405" y="983615"/>
            <a:ext cx="8392160" cy="3350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457200" algn="l">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the deaf 聋子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the wounded 伤员    </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algn="l">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the beautiful 美的事物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the true 真实的东西</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如：The rich aren't always happy. 有钱人并不总是幸福的。</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The beautiful is everywhere. 美的东西无处不在。</a:t>
            </a:r>
            <a:endPar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endParaRPr>
          </a:p>
          <a:p>
            <a:pPr indent="457200" algn="l">
              <a:lnSpc>
                <a:spcPct val="130000"/>
              </a:lnSpc>
              <a:spcBef>
                <a:spcPts val="0"/>
              </a:spcBef>
              <a:buClrTx/>
              <a:buSzTx/>
              <a:buFontTx/>
              <a:buNone/>
            </a:pPr>
            <a:r>
              <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【注】　②表示国家和民族的形容词加上定冠词指整个民族，作主语时，谓语动词用复数形式。</a:t>
            </a:r>
            <a:endPar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endParaRPr>
          </a:p>
          <a:p>
            <a:pPr indent="457200" algn="l">
              <a:lnSpc>
                <a:spcPct val="130000"/>
              </a:lnSpc>
              <a:spcBef>
                <a:spcPts val="0"/>
              </a:spcBef>
              <a:buClrTx/>
              <a:buSzTx/>
              <a:buFontTx/>
              <a:buNone/>
            </a:pPr>
            <a:r>
              <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如：The Chinese are great. 中华民族很伟大。</a:t>
            </a:r>
            <a:endPar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endParaRPr>
          </a:p>
          <a:p>
            <a:pPr indent="457200" algn="l">
              <a:lnSpc>
                <a:spcPct val="130000"/>
              </a:lnSpc>
              <a:spcBef>
                <a:spcPts val="0"/>
              </a:spcBef>
              <a:buClrTx/>
              <a:buSzTx/>
              <a:buFontTx/>
              <a:buNone/>
            </a:pPr>
            <a:endPar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页，共116页</a:t>
            </a:r>
            <a:endParaRPr lang="zh-CN" altLang="en-US" dirty="0"/>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文本框 1"/>
          <p:cNvSpPr txBox="1">
            <a:spLocks noChangeArrowheads="1"/>
          </p:cNvSpPr>
          <p:nvPr/>
        </p:nvSpPr>
        <p:spPr bwMode="auto">
          <a:xfrm>
            <a:off x="494252" y="1107223"/>
            <a:ext cx="8392362" cy="3170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457200" fontAlgn="auto">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3. 形容词比较级和最高级的构成</a:t>
            </a:r>
            <a:endPar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英语中大多数形容词有三个“级”，即原级(the Positive Degree)、比较级(the Comparative Degree)和最高级(the Superlative Degree)。保持原有形式和词义的称为原级，两者进行比较时用比较级，三者或三者以上进行比较时用最高级。形容词比较级和最高级分为规则变化和不规则变化两种。</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页，共116页</a:t>
            </a:r>
            <a:endParaRPr lang="zh-CN" altLang="en-US" dirty="0"/>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页，共116页</a:t>
            </a:r>
            <a:endParaRPr lang="zh-CN" altLang="en-US" dirty="0"/>
          </a:p>
        </p:txBody>
      </p:sp>
      <p:sp>
        <p:nvSpPr>
          <p:cNvPr id="5" name="文本框 4"/>
          <p:cNvSpPr txBox="1"/>
          <p:nvPr/>
        </p:nvSpPr>
        <p:spPr>
          <a:xfrm>
            <a:off x="1593850" y="716915"/>
            <a:ext cx="1842135" cy="429895"/>
          </a:xfrm>
          <a:prstGeom prst="rect">
            <a:avLst/>
          </a:prstGeom>
          <a:noFill/>
        </p:spPr>
        <p:txBody>
          <a:bodyPr wrap="square" rtlCol="0">
            <a:spAutoFit/>
          </a:bodyPr>
          <a:p>
            <a:r>
              <a:rPr sz="2200" dirty="0">
                <a:latin typeface="Times New Roman" panose="02020603050405020304" charset="0"/>
                <a:ea typeface="黑体" panose="02010609060101010101" pitchFamily="49" charset="-122"/>
                <a:cs typeface="Times New Roman" panose="02020603050405020304" charset="0"/>
              </a:rPr>
              <a:t>(1)规则变化。</a:t>
            </a:r>
            <a:endParaRPr sz="2200" dirty="0">
              <a:latin typeface="Times New Roman" panose="02020603050405020304" charset="0"/>
              <a:ea typeface="黑体" panose="02010609060101010101" pitchFamily="49" charset="-122"/>
              <a:cs typeface="Times New Roman" panose="02020603050405020304" charset="0"/>
            </a:endParaRPr>
          </a:p>
        </p:txBody>
      </p:sp>
      <p:graphicFrame>
        <p:nvGraphicFramePr>
          <p:cNvPr id="6" name="表格 5"/>
          <p:cNvGraphicFramePr/>
          <p:nvPr>
            <p:custDataLst>
              <p:tags r:id="rId1"/>
            </p:custDataLst>
          </p:nvPr>
        </p:nvGraphicFramePr>
        <p:xfrm>
          <a:off x="981710" y="1306195"/>
          <a:ext cx="7035165" cy="2734945"/>
        </p:xfrm>
        <a:graphic>
          <a:graphicData uri="http://schemas.openxmlformats.org/drawingml/2006/table">
            <a:tbl>
              <a:tblPr/>
              <a:tblGrid>
                <a:gridCol w="1927225"/>
                <a:gridCol w="1863090"/>
                <a:gridCol w="1023620"/>
                <a:gridCol w="1196340"/>
                <a:gridCol w="1024890"/>
              </a:tblGrid>
              <a:tr h="791845">
                <a:tc gridSpan="2">
                  <a:txBody>
                    <a:bodyPr/>
                    <a:p>
                      <a:pPr indent="0" algn="ctr" fontAlgn="auto">
                        <a:lnSpc>
                          <a:spcPct val="120000"/>
                        </a:lnSpc>
                        <a:buNone/>
                      </a:pPr>
                      <a:r>
                        <a:rPr sz="2200" spc="130" dirty="0">
                          <a:solidFill>
                            <a:schemeClr val="tx1"/>
                          </a:solidFill>
                          <a:uFillTx/>
                          <a:latin typeface="Times New Roman" panose="02020603050405020304" charset="0"/>
                          <a:ea typeface="黑体" panose="02010609060101010101" pitchFamily="49" charset="-122"/>
                          <a:cs typeface="微软雅黑" panose="020B0503020204020204" charset="-122"/>
                        </a:rPr>
                        <a:t>构成方法</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原级</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比较级</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最高级</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43100">
                <a:tc>
                  <a:txBody>
                    <a:bodyPr/>
                    <a:p>
                      <a:pPr indent="0" algn="l" fontAlgn="auto">
                        <a:lnSpc>
                          <a:spcPct val="120000"/>
                        </a:lnSpc>
                        <a:buNone/>
                      </a:pPr>
                      <a:r>
                        <a:rPr sz="2200" spc="130" dirty="0">
                          <a:solidFill>
                            <a:schemeClr val="tx1"/>
                          </a:solidFill>
                          <a:uFillTx/>
                          <a:latin typeface="Times New Roman" panose="02020603050405020304" charset="0"/>
                          <a:ea typeface="黑体" panose="02010609060101010101" pitchFamily="49" charset="-122"/>
                          <a:cs typeface="微软雅黑" panose="020B0503020204020204" charset="-122"/>
                          <a:sym typeface="+mn-ea"/>
                        </a:rPr>
                        <a:t>单音节和少数双音节词</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fontAlgn="auto">
                        <a:lnSpc>
                          <a:spcPct val="120000"/>
                        </a:lnSpc>
                        <a:buNone/>
                      </a:pPr>
                      <a:r>
                        <a:rPr sz="2200" spc="130" dirty="0">
                          <a:solidFill>
                            <a:schemeClr val="tx1"/>
                          </a:solidFill>
                          <a:uFillTx/>
                          <a:latin typeface="Times New Roman" panose="02020603050405020304" charset="0"/>
                          <a:ea typeface="黑体" panose="02010609060101010101" pitchFamily="49" charset="-122"/>
                          <a:cs typeface="微软雅黑" panose="020B0503020204020204" charset="-122"/>
                          <a:sym typeface="+mn-ea"/>
                        </a:rPr>
                        <a:t>一般直接在词尾加</a:t>
                      </a:r>
                      <a:r>
                        <a:rPr lang="en-US" sz="2200" spc="130" dirty="0">
                          <a:solidFill>
                            <a:schemeClr val="tx1"/>
                          </a:solidFill>
                          <a:uFillTx/>
                          <a:latin typeface="Times New Roman" panose="02020603050405020304" charset="0"/>
                          <a:ea typeface="黑体" panose="02010609060101010101" pitchFamily="49" charset="-122"/>
                          <a:cs typeface="微软雅黑" panose="020B0503020204020204" charset="-122"/>
                          <a:sym typeface="+mn-ea"/>
                        </a:rPr>
                        <a:t>-</a:t>
                      </a:r>
                      <a:r>
                        <a:rPr sz="2200" spc="130" dirty="0">
                          <a:solidFill>
                            <a:schemeClr val="tx1"/>
                          </a:solidFill>
                          <a:uFillTx/>
                          <a:latin typeface="Times New Roman" panose="02020603050405020304" charset="0"/>
                          <a:ea typeface="黑体" panose="02010609060101010101" pitchFamily="49" charset="-122"/>
                          <a:cs typeface="微软雅黑" panose="020B0503020204020204" charset="-122"/>
                          <a:sym typeface="+mn-ea"/>
                        </a:rPr>
                        <a:t>er 或</a:t>
                      </a:r>
                      <a:r>
                        <a:rPr lang="en-US" sz="2200" spc="130" dirty="0">
                          <a:solidFill>
                            <a:schemeClr val="tx1"/>
                          </a:solidFill>
                          <a:uFillTx/>
                          <a:latin typeface="Times New Roman" panose="02020603050405020304" charset="0"/>
                          <a:ea typeface="黑体" panose="02010609060101010101" pitchFamily="49" charset="-122"/>
                          <a:cs typeface="微软雅黑" panose="020B0503020204020204" charset="-122"/>
                          <a:sym typeface="+mn-ea"/>
                        </a:rPr>
                        <a:t>-</a:t>
                      </a:r>
                      <a:r>
                        <a:rPr sz="2200" spc="130" dirty="0">
                          <a:solidFill>
                            <a:schemeClr val="tx1"/>
                          </a:solidFill>
                          <a:uFillTx/>
                          <a:latin typeface="Times New Roman" panose="02020603050405020304" charset="0"/>
                          <a:ea typeface="黑体" panose="02010609060101010101" pitchFamily="49" charset="-122"/>
                          <a:cs typeface="微软雅黑" panose="020B0503020204020204" charset="-122"/>
                          <a:sym typeface="+mn-ea"/>
                        </a:rPr>
                        <a:t>est</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fontAlgn="auto">
                        <a:lnSpc>
                          <a:spcPct val="120000"/>
                        </a:lnSpc>
                        <a:buNone/>
                      </a:pPr>
                      <a:r>
                        <a:rPr lang="en-US"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tall</a:t>
                      </a: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 </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p>
                      <a:pPr indent="0" algn="l" fontAlgn="auto">
                        <a:lnSpc>
                          <a:spcPct val="120000"/>
                        </a:lnSpc>
                        <a:buNone/>
                      </a:pPr>
                      <a:r>
                        <a:rPr lang="en-US"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fast</a:t>
                      </a:r>
                      <a:endParaRPr lang="en-US"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fontAlgn="auto">
                        <a:lnSpc>
                          <a:spcPct val="120000"/>
                        </a:lnSpc>
                        <a:buNone/>
                      </a:pPr>
                      <a:r>
                        <a:rPr lang="en-US"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taller</a:t>
                      </a: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 </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p>
                      <a:pPr indent="0" algn="l" fontAlgn="auto">
                        <a:lnSpc>
                          <a:spcPct val="120000"/>
                        </a:lnSpc>
                        <a:buNone/>
                      </a:pPr>
                      <a:r>
                        <a:rPr lang="en-US"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faster</a:t>
                      </a:r>
                      <a:endParaRPr lang="en-US"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fontAlgn="auto">
                        <a:lnSpc>
                          <a:spcPct val="120000"/>
                        </a:lnSpc>
                        <a:buNone/>
                      </a:pPr>
                      <a:r>
                        <a:rPr lang="en-US"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tallest</a:t>
                      </a:r>
                      <a:endParaRPr lang="en-US"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p>
                      <a:pPr indent="0" algn="l" fontAlgn="auto">
                        <a:lnSpc>
                          <a:spcPct val="120000"/>
                        </a:lnSpc>
                        <a:buNone/>
                      </a:pPr>
                      <a:r>
                        <a:rPr lang="en-US"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fastest</a:t>
                      </a: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 </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ustDataLst>
      <p:tags r:id="rId2"/>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页，共116页</a:t>
            </a:r>
            <a:endParaRPr lang="zh-CN" altLang="en-US" dirty="0"/>
          </a:p>
        </p:txBody>
      </p:sp>
      <p:sp>
        <p:nvSpPr>
          <p:cNvPr id="5" name="文本框 4"/>
          <p:cNvSpPr txBox="1"/>
          <p:nvPr/>
        </p:nvSpPr>
        <p:spPr>
          <a:xfrm>
            <a:off x="1677670" y="884555"/>
            <a:ext cx="1842135" cy="429895"/>
          </a:xfrm>
          <a:prstGeom prst="rect">
            <a:avLst/>
          </a:prstGeom>
          <a:noFill/>
        </p:spPr>
        <p:txBody>
          <a:bodyPr wrap="square" rtlCol="0">
            <a:spAutoFit/>
          </a:bodyPr>
          <a:p>
            <a:r>
              <a:rPr sz="2200" dirty="0">
                <a:latin typeface="Times New Roman" panose="02020603050405020304" charset="0"/>
                <a:ea typeface="黑体" panose="02010609060101010101" pitchFamily="49" charset="-122"/>
                <a:cs typeface="Times New Roman" panose="02020603050405020304" charset="0"/>
              </a:rPr>
              <a:t>(1)规则变化。</a:t>
            </a:r>
            <a:endParaRPr sz="2200" dirty="0">
              <a:latin typeface="Times New Roman" panose="02020603050405020304" charset="0"/>
              <a:ea typeface="黑体" panose="02010609060101010101" pitchFamily="49" charset="-122"/>
              <a:cs typeface="Times New Roman" panose="02020603050405020304" charset="0"/>
            </a:endParaRPr>
          </a:p>
        </p:txBody>
      </p:sp>
      <p:graphicFrame>
        <p:nvGraphicFramePr>
          <p:cNvPr id="6" name="表格 5"/>
          <p:cNvGraphicFramePr/>
          <p:nvPr>
            <p:custDataLst>
              <p:tags r:id="rId1"/>
            </p:custDataLst>
          </p:nvPr>
        </p:nvGraphicFramePr>
        <p:xfrm>
          <a:off x="1191895" y="1481455"/>
          <a:ext cx="7170420" cy="2741930"/>
        </p:xfrm>
        <a:graphic>
          <a:graphicData uri="http://schemas.openxmlformats.org/drawingml/2006/table">
            <a:tbl>
              <a:tblPr/>
              <a:tblGrid>
                <a:gridCol w="1985645"/>
                <a:gridCol w="1831340"/>
                <a:gridCol w="1090930"/>
                <a:gridCol w="1217930"/>
                <a:gridCol w="1044575"/>
              </a:tblGrid>
              <a:tr h="608965">
                <a:tc gridSpan="2">
                  <a:txBody>
                    <a:bodyPr/>
                    <a:p>
                      <a:pPr indent="0" algn="ctr" fontAlgn="auto">
                        <a:lnSpc>
                          <a:spcPct val="120000"/>
                        </a:lnSpc>
                        <a:buNone/>
                      </a:pPr>
                      <a:r>
                        <a:rPr sz="2200" spc="130" dirty="0">
                          <a:solidFill>
                            <a:schemeClr val="tx1"/>
                          </a:solidFill>
                          <a:uFillTx/>
                          <a:latin typeface="Times New Roman" panose="02020603050405020304" charset="0"/>
                          <a:ea typeface="黑体" panose="02010609060101010101" pitchFamily="49" charset="-122"/>
                          <a:cs typeface="微软雅黑" panose="020B0503020204020204" charset="-122"/>
                        </a:rPr>
                        <a:t>构成方法</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原级</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比较级</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最高级</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132965">
                <a:tc>
                  <a:txBody>
                    <a:bodyPr/>
                    <a:p>
                      <a:pPr indent="0" algn="l" fontAlgn="auto">
                        <a:lnSpc>
                          <a:spcPct val="120000"/>
                        </a:lnSpc>
                        <a:buNone/>
                      </a:pPr>
                      <a:r>
                        <a:rPr sz="2200" spc="130" dirty="0">
                          <a:solidFill>
                            <a:schemeClr val="tx1"/>
                          </a:solidFill>
                          <a:uFillTx/>
                          <a:latin typeface="Times New Roman" panose="02020603050405020304" charset="0"/>
                          <a:ea typeface="黑体" panose="02010609060101010101" pitchFamily="49" charset="-122"/>
                          <a:cs typeface="微软雅黑" panose="020B0503020204020204" charset="-122"/>
                          <a:sym typeface="+mn-ea"/>
                        </a:rPr>
                        <a:t>单音节和少数双音节词</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fontAlgn="auto">
                        <a:lnSpc>
                          <a:spcPct val="120000"/>
                        </a:lnSpc>
                        <a:buNone/>
                      </a:pP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以不发音的字母e结尾的词，在词尾加</a:t>
                      </a:r>
                      <a:r>
                        <a:rPr lang="en-US"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a:t>
                      </a: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r或</a:t>
                      </a:r>
                      <a:r>
                        <a:rPr lang="en-US"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a:t>
                      </a: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st</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fontAlgn="auto">
                        <a:lnSpc>
                          <a:spcPct val="120000"/>
                        </a:lnSpc>
                        <a:buNone/>
                      </a:pPr>
                      <a:r>
                        <a:rPr lang="en-US"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nice</a:t>
                      </a:r>
                      <a:endParaRPr lang="en-US"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p>
                      <a:pPr indent="0" algn="l" fontAlgn="auto">
                        <a:lnSpc>
                          <a:spcPct val="120000"/>
                        </a:lnSpc>
                        <a:buNone/>
                      </a:pPr>
                      <a:r>
                        <a:rPr lang="en-US"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large</a:t>
                      </a:r>
                      <a:endParaRPr lang="en-US"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fontAlgn="auto">
                        <a:lnSpc>
                          <a:spcPct val="120000"/>
                        </a:lnSpc>
                        <a:buNone/>
                      </a:pP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 </a:t>
                      </a:r>
                      <a:r>
                        <a:rPr lang="en-US"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nicer</a:t>
                      </a:r>
                      <a:endParaRPr lang="en-US"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p>
                      <a:pPr indent="0" algn="l" fontAlgn="auto">
                        <a:lnSpc>
                          <a:spcPct val="120000"/>
                        </a:lnSpc>
                        <a:buNone/>
                      </a:pPr>
                      <a:r>
                        <a:rPr lang="en-US"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lager</a:t>
                      </a:r>
                      <a:endParaRPr lang="en-US"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fontAlgn="auto">
                        <a:lnSpc>
                          <a:spcPct val="120000"/>
                        </a:lnSpc>
                        <a:buNone/>
                      </a:pPr>
                      <a:r>
                        <a:rPr lang="en-US"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nicest</a:t>
                      </a:r>
                      <a:endParaRPr lang="en-US"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p>
                      <a:pPr indent="0" algn="l" fontAlgn="auto">
                        <a:lnSpc>
                          <a:spcPct val="120000"/>
                        </a:lnSpc>
                        <a:buNone/>
                      </a:pPr>
                      <a:r>
                        <a:rPr lang="en-US"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lagest</a:t>
                      </a: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 </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3" name="文本框 2"/>
          <p:cNvSpPr txBox="1"/>
          <p:nvPr>
            <p:custDataLst>
              <p:tags r:id="rId2"/>
            </p:custDataLst>
          </p:nvPr>
        </p:nvSpPr>
        <p:spPr>
          <a:xfrm>
            <a:off x="7685405" y="977265"/>
            <a:ext cx="786130" cy="337185"/>
          </a:xfrm>
          <a:prstGeom prst="rect">
            <a:avLst/>
          </a:prstGeom>
          <a:noFill/>
        </p:spPr>
        <p:txBody>
          <a:bodyPr wrap="square" rtlCol="0">
            <a:spAutoFit/>
          </a:bodyPr>
          <a:p>
            <a:r>
              <a:rPr lang="zh-CN" altLang="en-US" sz="1600">
                <a:latin typeface="黑体" panose="02010609060101010101" pitchFamily="49" charset="-122"/>
                <a:ea typeface="黑体" panose="02010609060101010101" pitchFamily="49" charset="-122"/>
              </a:rPr>
              <a:t>续表</a:t>
            </a:r>
            <a:endParaRPr lang="zh-CN" altLang="en-US" sz="1600">
              <a:latin typeface="黑体" panose="02010609060101010101" pitchFamily="49" charset="-122"/>
              <a:ea typeface="黑体" panose="02010609060101010101" pitchFamily="49" charset="-122"/>
            </a:endParaRPr>
          </a:p>
        </p:txBody>
      </p:sp>
    </p:spTree>
    <p:custDataLst>
      <p:tags r:id="rId3"/>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426845" y="1541780"/>
            <a:ext cx="7035165" cy="645160"/>
          </a:xfrm>
          <a:prstGeom prst="rect">
            <a:avLst/>
          </a:prstGeom>
          <a:noFill/>
        </p:spPr>
        <p:txBody>
          <a:bodyPr wrap="square" rtlCol="0">
            <a:spAutoFit/>
          </a:bodyPr>
          <a:p>
            <a:pPr algn="ctr" fontAlgn="auto">
              <a:defRPr/>
            </a:pPr>
            <a:r>
              <a:rPr lang="zh-CN" altLang="en-US" sz="3600" b="1">
                <a:solidFill>
                  <a:schemeClr val="accent1">
                    <a:lumMod val="75000"/>
                  </a:schemeClr>
                </a:solidFill>
                <a:effectLst>
                  <a:outerShdw blurRad="38100" dist="38100" dir="2700000" algn="tl" rotWithShape="0">
                    <a:srgbClr val="000000">
                      <a:alpha val="43137"/>
                    </a:srgbClr>
                  </a:outerShdw>
                </a:effectLst>
                <a:latin typeface="华文新魏" panose="02010800040101010101" pitchFamily="2" charset="-122"/>
                <a:ea typeface="华文新魏" panose="02010800040101010101" pitchFamily="2" charset="-122"/>
                <a:sym typeface="+mn-ea"/>
              </a:rPr>
              <a:t>第五章</a:t>
            </a:r>
            <a:r>
              <a:rPr lang="en-US" sz="3600" b="1">
                <a:solidFill>
                  <a:schemeClr val="accent1">
                    <a:lumMod val="75000"/>
                  </a:schemeClr>
                </a:solidFill>
                <a:effectLst>
                  <a:outerShdw blurRad="38100" dist="38100" dir="2700000" algn="tl" rotWithShape="0">
                    <a:srgbClr val="000000">
                      <a:alpha val="43137"/>
                    </a:srgbClr>
                  </a:outerShdw>
                </a:effectLst>
                <a:latin typeface="华文新魏" panose="02010800040101010101" pitchFamily="2" charset="-122"/>
                <a:ea typeface="华文新魏" panose="02010800040101010101" pitchFamily="2" charset="-122"/>
                <a:sym typeface="+mn-ea"/>
              </a:rPr>
              <a:t>　</a:t>
            </a:r>
            <a:r>
              <a:rPr lang="zh-CN" altLang="en-US" sz="3600" b="1">
                <a:solidFill>
                  <a:schemeClr val="accent1">
                    <a:lumMod val="75000"/>
                  </a:schemeClr>
                </a:solidFill>
                <a:effectLst>
                  <a:outerShdw blurRad="38100" dist="38100" dir="2700000" algn="tl" rotWithShape="0">
                    <a:srgbClr val="000000">
                      <a:alpha val="43137"/>
                    </a:srgbClr>
                  </a:outerShdw>
                </a:effectLst>
                <a:latin typeface="华文新魏" panose="02010800040101010101" pitchFamily="2" charset="-122"/>
                <a:ea typeface="华文新魏" panose="02010800040101010101" pitchFamily="2" charset="-122"/>
                <a:sym typeface="+mn-ea"/>
              </a:rPr>
              <a:t>形容词和副词</a:t>
            </a:r>
            <a:endParaRPr lang="en-US" sz="3600" b="1" noProof="1">
              <a:solidFill>
                <a:schemeClr val="accent1">
                  <a:lumMod val="75000"/>
                </a:schemeClr>
              </a:solidFill>
              <a:effectLst>
                <a:outerShdw blurRad="38100" dist="38100" dir="2700000" algn="tl" rotWithShape="0">
                  <a:srgbClr val="000000">
                    <a:alpha val="43137"/>
                  </a:srgbClr>
                </a:outerShdw>
              </a:effectLst>
              <a:latin typeface="华文新魏" panose="02010800040101010101" pitchFamily="2" charset="-122"/>
              <a:ea typeface="华文新魏" panose="02010800040101010101" pitchFamily="2" charset="-122"/>
              <a:sym typeface="+mn-ea"/>
            </a:endParaRPr>
          </a:p>
        </p:txBody>
      </p:sp>
      <p:sp>
        <p:nvSpPr>
          <p:cNvPr id="2" name="文本框 1"/>
          <p:cNvSpPr txBox="1"/>
          <p:nvPr/>
        </p:nvSpPr>
        <p:spPr>
          <a:xfrm>
            <a:off x="719455" y="967740"/>
            <a:ext cx="1459865" cy="368300"/>
          </a:xfrm>
          <a:prstGeom prst="rect">
            <a:avLst/>
          </a:prstGeom>
          <a:noFill/>
        </p:spPr>
        <p:txBody>
          <a:bodyPr wrap="square" rtlCol="0">
            <a:spAutoFit/>
          </a:bodyPr>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页，共116页</a:t>
            </a:r>
            <a:endParaRPr lang="zh-CN" altLang="en-US" dirty="0"/>
          </a:p>
        </p:txBody>
      </p:sp>
      <p:sp>
        <p:nvSpPr>
          <p:cNvPr id="5" name="文本框 4"/>
          <p:cNvSpPr txBox="1"/>
          <p:nvPr/>
        </p:nvSpPr>
        <p:spPr>
          <a:xfrm>
            <a:off x="7421245" y="772160"/>
            <a:ext cx="786130" cy="337185"/>
          </a:xfrm>
          <a:prstGeom prst="rect">
            <a:avLst/>
          </a:prstGeom>
          <a:noFill/>
        </p:spPr>
        <p:txBody>
          <a:bodyPr wrap="square" rtlCol="0">
            <a:spAutoFit/>
          </a:bodyPr>
          <a:p>
            <a:r>
              <a:rPr lang="zh-CN" altLang="en-US" sz="1600">
                <a:latin typeface="黑体" panose="02010609060101010101" pitchFamily="49" charset="-122"/>
                <a:ea typeface="黑体" panose="02010609060101010101" pitchFamily="49" charset="-122"/>
              </a:rPr>
              <a:t>续表</a:t>
            </a:r>
            <a:endParaRPr lang="zh-CN" altLang="en-US" sz="1600">
              <a:latin typeface="黑体" panose="02010609060101010101" pitchFamily="49" charset="-122"/>
              <a:ea typeface="黑体" panose="02010609060101010101" pitchFamily="49" charset="-122"/>
            </a:endParaRPr>
          </a:p>
        </p:txBody>
      </p:sp>
      <p:graphicFrame>
        <p:nvGraphicFramePr>
          <p:cNvPr id="6" name="表格 5"/>
          <p:cNvGraphicFramePr/>
          <p:nvPr>
            <p:custDataLst>
              <p:tags r:id="rId1"/>
            </p:custDataLst>
          </p:nvPr>
        </p:nvGraphicFramePr>
        <p:xfrm>
          <a:off x="954405" y="1109345"/>
          <a:ext cx="7160260" cy="3423285"/>
        </p:xfrm>
        <a:graphic>
          <a:graphicData uri="http://schemas.openxmlformats.org/drawingml/2006/table">
            <a:tbl>
              <a:tblPr/>
              <a:tblGrid>
                <a:gridCol w="1816100"/>
                <a:gridCol w="2031365"/>
                <a:gridCol w="1024255"/>
                <a:gridCol w="1151890"/>
                <a:gridCol w="1136650"/>
              </a:tblGrid>
              <a:tr h="609600">
                <a:tc gridSpan="2">
                  <a:txBody>
                    <a:bodyPr/>
                    <a:p>
                      <a:pPr indent="0" algn="ctr" fontAlgn="auto">
                        <a:lnSpc>
                          <a:spcPct val="120000"/>
                        </a:lnSpc>
                        <a:buNone/>
                      </a:pPr>
                      <a:r>
                        <a:rPr sz="2200" spc="130" dirty="0">
                          <a:solidFill>
                            <a:schemeClr val="tx1"/>
                          </a:solidFill>
                          <a:uFillTx/>
                          <a:latin typeface="Times New Roman" panose="02020603050405020304" charset="0"/>
                          <a:ea typeface="黑体" panose="02010609060101010101" pitchFamily="49" charset="-122"/>
                          <a:cs typeface="微软雅黑" panose="020B0503020204020204" charset="-122"/>
                        </a:rPr>
                        <a:t>构成方法</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原级</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比较级</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最高级</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813685">
                <a:tc>
                  <a:txBody>
                    <a:bodyPr/>
                    <a:p>
                      <a:pPr indent="0" algn="l" fontAlgn="auto">
                        <a:lnSpc>
                          <a:spcPct val="120000"/>
                        </a:lnSpc>
                        <a:buNone/>
                      </a:pPr>
                      <a:r>
                        <a:rPr sz="2200" spc="130" dirty="0">
                          <a:solidFill>
                            <a:schemeClr val="tx1"/>
                          </a:solidFill>
                          <a:uFillTx/>
                          <a:latin typeface="Times New Roman" panose="02020603050405020304" charset="0"/>
                          <a:ea typeface="黑体" panose="02010609060101010101" pitchFamily="49" charset="-122"/>
                          <a:cs typeface="微软雅黑" panose="020B0503020204020204" charset="-122"/>
                          <a:sym typeface="+mn-ea"/>
                        </a:rPr>
                        <a:t>单音节和少数双音节词</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fontAlgn="auto">
                        <a:lnSpc>
                          <a:spcPct val="120000"/>
                        </a:lnSpc>
                        <a:buNone/>
                      </a:pPr>
                      <a:r>
                        <a:rPr sz="2200" spc="130" dirty="0">
                          <a:solidFill>
                            <a:schemeClr val="tx1"/>
                          </a:solidFill>
                          <a:uFillTx/>
                          <a:latin typeface="Times New Roman" panose="02020603050405020304" charset="0"/>
                          <a:ea typeface="黑体" panose="02010609060101010101" pitchFamily="49" charset="-122"/>
                          <a:cs typeface="微软雅黑" panose="020B0503020204020204" charset="-122"/>
                          <a:sym typeface="+mn-ea"/>
                        </a:rPr>
                        <a:t>以重读闭音节结尾的词，末尾只有一个辅音字母的，应双写末尾的辅音字母，再加</a:t>
                      </a:r>
                      <a:endParaRPr sz="2200" spc="130" dirty="0">
                        <a:solidFill>
                          <a:schemeClr val="tx1"/>
                        </a:solidFill>
                        <a:uFillTx/>
                        <a:latin typeface="Times New Roman" panose="02020603050405020304" charset="0"/>
                        <a:ea typeface="黑体" panose="02010609060101010101" pitchFamily="49" charset="-122"/>
                        <a:cs typeface="微软雅黑" panose="020B0503020204020204" charset="-122"/>
                        <a:sym typeface="+mn-ea"/>
                      </a:endParaRPr>
                    </a:p>
                    <a:p>
                      <a:pPr indent="0" algn="l" fontAlgn="auto">
                        <a:lnSpc>
                          <a:spcPct val="120000"/>
                        </a:lnSpc>
                        <a:buNone/>
                      </a:pPr>
                      <a:r>
                        <a:rPr lang="en-US" sz="2200" spc="130" dirty="0">
                          <a:solidFill>
                            <a:schemeClr val="tx1"/>
                          </a:solidFill>
                          <a:uFillTx/>
                          <a:latin typeface="Times New Roman" panose="02020603050405020304" charset="0"/>
                          <a:ea typeface="黑体" panose="02010609060101010101" pitchFamily="49" charset="-122"/>
                          <a:cs typeface="微软雅黑" panose="020B0503020204020204" charset="-122"/>
                          <a:sym typeface="+mn-ea"/>
                        </a:rPr>
                        <a:t>-</a:t>
                      </a:r>
                      <a:r>
                        <a:rPr sz="2200" spc="130" dirty="0">
                          <a:solidFill>
                            <a:schemeClr val="tx1"/>
                          </a:solidFill>
                          <a:uFillTx/>
                          <a:latin typeface="Times New Roman" panose="02020603050405020304" charset="0"/>
                          <a:ea typeface="黑体" panose="02010609060101010101" pitchFamily="49" charset="-122"/>
                          <a:cs typeface="微软雅黑" panose="020B0503020204020204" charset="-122"/>
                          <a:sym typeface="+mn-ea"/>
                        </a:rPr>
                        <a:t>er或</a:t>
                      </a:r>
                      <a:r>
                        <a:rPr lang="en-US" sz="2200" spc="130" dirty="0">
                          <a:solidFill>
                            <a:schemeClr val="tx1"/>
                          </a:solidFill>
                          <a:uFillTx/>
                          <a:latin typeface="Times New Roman" panose="02020603050405020304" charset="0"/>
                          <a:ea typeface="黑体" panose="02010609060101010101" pitchFamily="49" charset="-122"/>
                          <a:cs typeface="微软雅黑" panose="020B0503020204020204" charset="-122"/>
                          <a:sym typeface="+mn-ea"/>
                        </a:rPr>
                        <a:t>-</a:t>
                      </a:r>
                      <a:r>
                        <a:rPr sz="2200" spc="130" dirty="0">
                          <a:solidFill>
                            <a:schemeClr val="tx1"/>
                          </a:solidFill>
                          <a:uFillTx/>
                          <a:latin typeface="Times New Roman" panose="02020603050405020304" charset="0"/>
                          <a:ea typeface="黑体" panose="02010609060101010101" pitchFamily="49" charset="-122"/>
                          <a:cs typeface="微软雅黑" panose="020B0503020204020204" charset="-122"/>
                          <a:sym typeface="+mn-ea"/>
                        </a:rPr>
                        <a:t>est</a:t>
                      </a:r>
                      <a:endParaRPr sz="2200" spc="130" dirty="0">
                        <a:solidFill>
                          <a:schemeClr val="tx1"/>
                        </a:solidFill>
                        <a:uFillTx/>
                        <a:latin typeface="Times New Roman" panose="02020603050405020304" charset="0"/>
                        <a:ea typeface="黑体" panose="02010609060101010101" pitchFamily="49" charset="-122"/>
                        <a:cs typeface="微软雅黑" panose="020B0503020204020204" charset="-122"/>
                        <a:sym typeface="+mn-ea"/>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fontAlgn="auto">
                        <a:lnSpc>
                          <a:spcPct val="120000"/>
                        </a:lnSpc>
                        <a:buNone/>
                      </a:pP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hot</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p>
                      <a:pPr indent="0" algn="l" fontAlgn="auto">
                        <a:lnSpc>
                          <a:spcPct val="120000"/>
                        </a:lnSpc>
                        <a:buNone/>
                      </a:pPr>
                      <a:r>
                        <a:rPr lang="en-US"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big</a:t>
                      </a:r>
                      <a:endParaRPr lang="en-US"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fontAlgn="auto">
                        <a:lnSpc>
                          <a:spcPct val="120000"/>
                        </a:lnSpc>
                        <a:buNone/>
                      </a:pPr>
                      <a:r>
                        <a:rPr lang="en-US"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hotter</a:t>
                      </a: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 </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p>
                      <a:pPr indent="0" algn="l" fontAlgn="auto">
                        <a:lnSpc>
                          <a:spcPct val="120000"/>
                        </a:lnSpc>
                        <a:buNone/>
                      </a:pPr>
                      <a:r>
                        <a:rPr lang="en-US"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bigger</a:t>
                      </a:r>
                      <a:endParaRPr lang="en-US"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fontAlgn="auto">
                        <a:lnSpc>
                          <a:spcPct val="120000"/>
                        </a:lnSpc>
                        <a:buNone/>
                      </a:pPr>
                      <a:r>
                        <a:rPr lang="en-US"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hottest</a:t>
                      </a:r>
                      <a:endParaRPr lang="en-US"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p>
                      <a:pPr indent="0" algn="l" fontAlgn="auto">
                        <a:lnSpc>
                          <a:spcPct val="120000"/>
                        </a:lnSpc>
                        <a:buNone/>
                      </a:pP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biggest</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ustDataLst>
      <p:tags r:id="rId2"/>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页，共116页</a:t>
            </a:r>
            <a:endParaRPr lang="zh-CN" altLang="en-US" dirty="0"/>
          </a:p>
        </p:txBody>
      </p:sp>
      <p:sp>
        <p:nvSpPr>
          <p:cNvPr id="5" name="文本框 4"/>
          <p:cNvSpPr txBox="1"/>
          <p:nvPr/>
        </p:nvSpPr>
        <p:spPr>
          <a:xfrm>
            <a:off x="7411720" y="839470"/>
            <a:ext cx="786130" cy="337185"/>
          </a:xfrm>
          <a:prstGeom prst="rect">
            <a:avLst/>
          </a:prstGeom>
          <a:noFill/>
        </p:spPr>
        <p:txBody>
          <a:bodyPr wrap="square" rtlCol="0">
            <a:spAutoFit/>
          </a:bodyPr>
          <a:p>
            <a:r>
              <a:rPr lang="zh-CN" altLang="en-US" sz="1600">
                <a:latin typeface="黑体" panose="02010609060101010101" pitchFamily="49" charset="-122"/>
                <a:ea typeface="黑体" panose="02010609060101010101" pitchFamily="49" charset="-122"/>
              </a:rPr>
              <a:t>续表</a:t>
            </a:r>
            <a:endParaRPr lang="zh-CN" altLang="en-US" sz="1600">
              <a:latin typeface="黑体" panose="02010609060101010101" pitchFamily="49" charset="-122"/>
              <a:ea typeface="黑体" panose="02010609060101010101" pitchFamily="49" charset="-122"/>
            </a:endParaRPr>
          </a:p>
        </p:txBody>
      </p:sp>
      <p:graphicFrame>
        <p:nvGraphicFramePr>
          <p:cNvPr id="6" name="表格 5"/>
          <p:cNvGraphicFramePr/>
          <p:nvPr>
            <p:custDataLst>
              <p:tags r:id="rId1"/>
            </p:custDataLst>
          </p:nvPr>
        </p:nvGraphicFramePr>
        <p:xfrm>
          <a:off x="954405" y="1353820"/>
          <a:ext cx="7176135" cy="2435860"/>
        </p:xfrm>
        <a:graphic>
          <a:graphicData uri="http://schemas.openxmlformats.org/drawingml/2006/table">
            <a:tbl>
              <a:tblPr/>
              <a:tblGrid>
                <a:gridCol w="1461135"/>
                <a:gridCol w="2404745"/>
                <a:gridCol w="1016635"/>
                <a:gridCol w="1154430"/>
                <a:gridCol w="1139190"/>
              </a:tblGrid>
              <a:tr h="816610">
                <a:tc gridSpan="2">
                  <a:txBody>
                    <a:bodyPr/>
                    <a:p>
                      <a:pPr indent="0" algn="ctr">
                        <a:buNone/>
                      </a:pPr>
                      <a:r>
                        <a:rPr sz="2200" spc="130" dirty="0">
                          <a:solidFill>
                            <a:schemeClr val="tx1"/>
                          </a:solidFill>
                          <a:uFillTx/>
                          <a:latin typeface="Times New Roman" panose="02020603050405020304" charset="0"/>
                          <a:ea typeface="黑体" panose="02010609060101010101" pitchFamily="49" charset="-122"/>
                          <a:cs typeface="微软雅黑" panose="020B0503020204020204" charset="-122"/>
                        </a:rPr>
                        <a:t>构成方法</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原级</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比较级</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最高级</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619250">
                <a:tc>
                  <a:txBody>
                    <a:bodyPr/>
                    <a:p>
                      <a:pPr indent="0" algn="ctr">
                        <a:buNone/>
                      </a:pPr>
                      <a:r>
                        <a:rPr sz="2200" spc="130" dirty="0">
                          <a:solidFill>
                            <a:schemeClr val="tx1"/>
                          </a:solidFill>
                          <a:uFillTx/>
                          <a:latin typeface="Times New Roman" panose="02020603050405020304" charset="0"/>
                          <a:ea typeface="黑体" panose="02010609060101010101" pitchFamily="49" charset="-122"/>
                          <a:cs typeface="微软雅黑" panose="020B0503020204020204" charset="-122"/>
                          <a:sym typeface="+mn-ea"/>
                        </a:rPr>
                        <a:t>单音节和少数双音节词</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a:buNone/>
                      </a:pP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以“辅音字母＋y”结尾的词，改y为i，再加</a:t>
                      </a:r>
                      <a:r>
                        <a:rPr lang="en-US"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a:t>
                      </a: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er 或</a:t>
                      </a:r>
                      <a:r>
                        <a:rPr lang="en-US"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a:t>
                      </a: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est</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a:buNone/>
                      </a:pPr>
                      <a:r>
                        <a:rPr lang="en-US"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easy</a:t>
                      </a:r>
                      <a:endParaRPr lang="en-US"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p>
                      <a:pPr indent="0" algn="l">
                        <a:buNone/>
                      </a:pPr>
                      <a:r>
                        <a:rPr lang="en-US"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early</a:t>
                      </a:r>
                      <a:endParaRPr lang="en-US"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a:buNone/>
                      </a:pPr>
                      <a:r>
                        <a:rPr lang="en-US"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easier</a:t>
                      </a:r>
                      <a:endParaRPr lang="en-US"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p>
                      <a:pPr indent="0" algn="l">
                        <a:buNone/>
                      </a:pPr>
                      <a:r>
                        <a:rPr lang="en-US"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earlier</a:t>
                      </a:r>
                      <a:endParaRPr lang="en-US"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a:buNone/>
                      </a:pPr>
                      <a:r>
                        <a:rPr lang="en-US"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easiest</a:t>
                      </a:r>
                      <a:endParaRPr lang="en-US"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p>
                      <a:pPr indent="0" algn="l">
                        <a:buNone/>
                      </a:pP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earliest</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ustDataLst>
      <p:tags r:id="rId2"/>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6" name="表格 5"/>
          <p:cNvGraphicFramePr/>
          <p:nvPr>
            <p:custDataLst>
              <p:tags r:id="rId1"/>
            </p:custDataLst>
          </p:nvPr>
        </p:nvGraphicFramePr>
        <p:xfrm>
          <a:off x="814705" y="1052195"/>
          <a:ext cx="7876540" cy="3354070"/>
        </p:xfrm>
        <a:graphic>
          <a:graphicData uri="http://schemas.openxmlformats.org/drawingml/2006/table">
            <a:tbl>
              <a:tblPr/>
              <a:tblGrid>
                <a:gridCol w="1365250"/>
                <a:gridCol w="1513205"/>
                <a:gridCol w="1377315"/>
                <a:gridCol w="2044700"/>
                <a:gridCol w="1576070"/>
              </a:tblGrid>
              <a:tr h="535305">
                <a:tc gridSpan="2">
                  <a:txBody>
                    <a:bodyPr/>
                    <a:p>
                      <a:pPr indent="0" algn="ctr">
                        <a:buNone/>
                      </a:pPr>
                      <a:r>
                        <a:rPr sz="2200" spc="130" dirty="0">
                          <a:solidFill>
                            <a:schemeClr val="tx1"/>
                          </a:solidFill>
                          <a:uFillTx/>
                          <a:latin typeface="Times New Roman" panose="02020603050405020304" charset="0"/>
                          <a:ea typeface="黑体" panose="02010609060101010101" pitchFamily="49" charset="-122"/>
                          <a:cs typeface="微软雅黑" panose="020B0503020204020204" charset="-122"/>
                        </a:rPr>
                        <a:t>构成方法</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原级</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比较级</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最高级</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818765">
                <a:tc>
                  <a:txBody>
                    <a:bodyPr/>
                    <a:p>
                      <a:pPr indent="0" algn="l">
                        <a:buNone/>
                      </a:pPr>
                      <a:r>
                        <a:rPr lang="zh-CN" sz="2200" spc="130" dirty="0">
                          <a:solidFill>
                            <a:schemeClr val="tx1"/>
                          </a:solidFill>
                          <a:uFillTx/>
                          <a:latin typeface="Times New Roman" panose="02020603050405020304" charset="0"/>
                          <a:ea typeface="黑体" panose="02010609060101010101" pitchFamily="49" charset="-122"/>
                          <a:cs typeface="微软雅黑" panose="020B0503020204020204" charset="-122"/>
                          <a:sym typeface="+mn-ea"/>
                        </a:rPr>
                        <a:t>多</a:t>
                      </a:r>
                      <a:r>
                        <a:rPr sz="2200" spc="130" dirty="0">
                          <a:solidFill>
                            <a:schemeClr val="tx1"/>
                          </a:solidFill>
                          <a:uFillTx/>
                          <a:latin typeface="Times New Roman" panose="02020603050405020304" charset="0"/>
                          <a:ea typeface="黑体" panose="02010609060101010101" pitchFamily="49" charset="-122"/>
                          <a:cs typeface="微软雅黑" panose="020B0503020204020204" charset="-122"/>
                          <a:sym typeface="+mn-ea"/>
                        </a:rPr>
                        <a:t>音节和</a:t>
                      </a:r>
                      <a:r>
                        <a:rPr lang="zh-CN" sz="2200" spc="130" dirty="0">
                          <a:solidFill>
                            <a:schemeClr val="tx1"/>
                          </a:solidFill>
                          <a:uFillTx/>
                          <a:latin typeface="Times New Roman" panose="02020603050405020304" charset="0"/>
                          <a:ea typeface="黑体" panose="02010609060101010101" pitchFamily="49" charset="-122"/>
                          <a:cs typeface="微软雅黑" panose="020B0503020204020204" charset="-122"/>
                          <a:sym typeface="+mn-ea"/>
                        </a:rPr>
                        <a:t>部分</a:t>
                      </a:r>
                      <a:r>
                        <a:rPr sz="2200" spc="130" dirty="0">
                          <a:solidFill>
                            <a:schemeClr val="tx1"/>
                          </a:solidFill>
                          <a:uFillTx/>
                          <a:latin typeface="Times New Roman" panose="02020603050405020304" charset="0"/>
                          <a:ea typeface="黑体" panose="02010609060101010101" pitchFamily="49" charset="-122"/>
                          <a:cs typeface="微软雅黑" panose="020B0503020204020204" charset="-122"/>
                          <a:sym typeface="+mn-ea"/>
                        </a:rPr>
                        <a:t>双音节词</a:t>
                      </a:r>
                      <a:endParaRPr sz="2200" spc="130" dirty="0">
                        <a:solidFill>
                          <a:schemeClr val="tx1"/>
                        </a:solidFill>
                        <a:uFillTx/>
                        <a:latin typeface="Times New Roman" panose="02020603050405020304" charset="0"/>
                        <a:ea typeface="黑体" panose="02010609060101010101" pitchFamily="49" charset="-122"/>
                        <a:cs typeface="微软雅黑" panose="020B0503020204020204" charset="-122"/>
                        <a:sym typeface="+mn-ea"/>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a:buNone/>
                      </a:pPr>
                      <a:r>
                        <a:rPr sz="2200" spc="130" dirty="0">
                          <a:solidFill>
                            <a:schemeClr val="tx1"/>
                          </a:solidFill>
                          <a:uFillTx/>
                          <a:latin typeface="Times New Roman" panose="02020603050405020304" charset="0"/>
                          <a:ea typeface="黑体" panose="02010609060101010101" pitchFamily="49" charset="-122"/>
                          <a:cs typeface="微软雅黑" panose="020B0503020204020204" charset="-122"/>
                          <a:sym typeface="+mn-ea"/>
                        </a:rPr>
                        <a:t>在词前加more 构成比较级，加most构成最高级</a:t>
                      </a:r>
                      <a:endParaRPr sz="2200" spc="130" dirty="0">
                        <a:solidFill>
                          <a:schemeClr val="tx1"/>
                        </a:solidFill>
                        <a:uFillTx/>
                        <a:latin typeface="Times New Roman" panose="02020603050405020304" charset="0"/>
                        <a:ea typeface="黑体" panose="02010609060101010101" pitchFamily="49" charset="-122"/>
                        <a:cs typeface="微软雅黑" panose="020B0503020204020204" charset="-122"/>
                        <a:sym typeface="+mn-ea"/>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a:buNone/>
                      </a:pP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careful</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p>
                      <a:pPr indent="0" algn="l">
                        <a:buNone/>
                      </a:pPr>
                      <a:r>
                        <a:rPr lang="en-US"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important</a:t>
                      </a:r>
                      <a:endParaRPr lang="en-US"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a:buNone/>
                      </a:pPr>
                      <a:r>
                        <a:rPr lang="en-US"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more careful</a:t>
                      </a: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 </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p>
                      <a:pPr indent="0" algn="l">
                        <a:buNone/>
                      </a:pP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more important</a:t>
                      </a:r>
                      <a:endParaRPr lang="en-US"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a:buNone/>
                      </a:pPr>
                      <a:r>
                        <a:rPr lang="en-US"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most careful</a:t>
                      </a:r>
                      <a:endParaRPr lang="en-US"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p>
                      <a:pPr indent="0" algn="l">
                        <a:buNone/>
                      </a:pPr>
                      <a:r>
                        <a:rPr lang="en-US"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most important</a:t>
                      </a:r>
                      <a:endParaRPr lang="en-US"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5" name="文本框 4"/>
          <p:cNvSpPr txBox="1"/>
          <p:nvPr>
            <p:custDataLst>
              <p:tags r:id="rId2"/>
            </p:custDataLst>
          </p:nvPr>
        </p:nvSpPr>
        <p:spPr>
          <a:xfrm>
            <a:off x="7854950" y="714375"/>
            <a:ext cx="786130" cy="337185"/>
          </a:xfrm>
          <a:prstGeom prst="rect">
            <a:avLst/>
          </a:prstGeom>
          <a:noFill/>
        </p:spPr>
        <p:txBody>
          <a:bodyPr wrap="square" rtlCol="0">
            <a:spAutoFit/>
          </a:bodyPr>
          <a:p>
            <a:r>
              <a:rPr lang="zh-CN" altLang="en-US" sz="1600">
                <a:latin typeface="黑体" panose="02010609060101010101" pitchFamily="49" charset="-122"/>
                <a:ea typeface="黑体" panose="02010609060101010101" pitchFamily="49" charset="-122"/>
              </a:rPr>
              <a:t>续表</a:t>
            </a:r>
            <a:endParaRPr lang="zh-CN" altLang="en-US" sz="1600">
              <a:latin typeface="黑体" panose="02010609060101010101" pitchFamily="49" charset="-122"/>
              <a:ea typeface="黑体" panose="02010609060101010101" pitchFamily="49" charset="-122"/>
            </a:endParaRPr>
          </a:p>
        </p:txBody>
      </p:sp>
      <p:sp>
        <p:nvSpPr>
          <p:cNvPr id="3" name="灯片编号占位符 2"/>
          <p:cNvSpPr>
            <a:spLocks noGrp="1"/>
          </p:cNvSpPr>
          <p:nvPr>
            <p:ph type="sldNum" sz="quarter" idx="4"/>
            <p:custDataLst>
              <p:tags r:id="rId3"/>
            </p:custDataLst>
          </p:nvPr>
        </p:nvSpPr>
        <p:spPr/>
        <p:txBody>
          <a:bodyPr/>
          <a:p>
            <a:r>
              <a:rPr lang="zh-CN" altLang="en-US" sz="1600">
                <a:solidFill>
                  <a:schemeClr val="tx1"/>
                </a:solidFill>
                <a:latin typeface="华文行楷" panose="02010800040101010101" pitchFamily="2" charset="-122"/>
                <a:ea typeface="华文行楷" panose="02010800040101010101" pitchFamily="2" charset="-122"/>
              </a:rPr>
              <a:t>第</a:t>
            </a:r>
            <a:fld id="{9A0DB2DC-4C9A-4742-B13C-FB6460FD3503}" type="slidenum">
              <a:rPr lang="zh-CN" altLang="en-US" sz="1600">
                <a:solidFill>
                  <a:schemeClr val="tx1"/>
                </a:solidFill>
                <a:latin typeface="华文行楷" panose="02010800040101010101" pitchFamily="2" charset="-122"/>
                <a:ea typeface="华文行楷" panose="02010800040101010101" pitchFamily="2" charset="-122"/>
              </a:rPr>
            </a:fld>
            <a:r>
              <a:rPr lang="zh-CN" altLang="en-US" sz="1600">
                <a:solidFill>
                  <a:schemeClr val="tx1"/>
                </a:solidFill>
                <a:latin typeface="华文行楷" panose="02010800040101010101" pitchFamily="2" charset="-122"/>
                <a:ea typeface="华文行楷" panose="02010800040101010101" pitchFamily="2" charset="-122"/>
              </a:rPr>
              <a:t>页，共116页</a:t>
            </a:r>
            <a:endParaRPr lang="zh-CN" altLang="en-US" sz="1600">
              <a:solidFill>
                <a:schemeClr val="tx1"/>
              </a:solidFill>
              <a:latin typeface="华文行楷" panose="02010800040101010101" pitchFamily="2" charset="-122"/>
              <a:ea typeface="华文行楷" panose="02010800040101010101" pitchFamily="2" charset="-122"/>
            </a:endParaRPr>
          </a:p>
        </p:txBody>
      </p:sp>
    </p:spTree>
    <p:custDataLst>
      <p:tags r:id="rId4"/>
    </p:custData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文本框 1"/>
          <p:cNvSpPr txBox="1">
            <a:spLocks noChangeArrowheads="1"/>
          </p:cNvSpPr>
          <p:nvPr/>
        </p:nvSpPr>
        <p:spPr bwMode="auto">
          <a:xfrm>
            <a:off x="2011045" y="661035"/>
            <a:ext cx="4191000" cy="51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(2)不规则变化。</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页，共116页</a:t>
            </a:r>
            <a:endParaRPr lang="zh-CN" altLang="en-US" dirty="0"/>
          </a:p>
        </p:txBody>
      </p:sp>
      <p:graphicFrame>
        <p:nvGraphicFramePr>
          <p:cNvPr id="3" name="表格 2"/>
          <p:cNvGraphicFramePr/>
          <p:nvPr>
            <p:custDataLst>
              <p:tags r:id="rId1"/>
            </p:custDataLst>
          </p:nvPr>
        </p:nvGraphicFramePr>
        <p:xfrm>
          <a:off x="2066925" y="1424940"/>
          <a:ext cx="5297170" cy="2510790"/>
        </p:xfrm>
        <a:graphic>
          <a:graphicData uri="http://schemas.openxmlformats.org/drawingml/2006/table">
            <a:tbl>
              <a:tblPr/>
              <a:tblGrid>
                <a:gridCol w="1990090"/>
                <a:gridCol w="1991360"/>
                <a:gridCol w="1315720"/>
              </a:tblGrid>
              <a:tr h="633095">
                <a:tc>
                  <a:txBody>
                    <a:bodyPr/>
                    <a:p>
                      <a:pPr indent="0" algn="ctr">
                        <a:buNone/>
                      </a:pP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原级</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比较级</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最高级</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628015">
                <a:tc>
                  <a:txBody>
                    <a:bodyPr/>
                    <a:p>
                      <a:pPr indent="0" algn="ctr">
                        <a:buNone/>
                      </a:pP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good、 well</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better</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best</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624840">
                <a:tc>
                  <a:txBody>
                    <a:bodyPr/>
                    <a:p>
                      <a:pPr indent="0" algn="ctr">
                        <a:buNone/>
                      </a:pP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bad、 ill</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worse</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worst</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624840">
                <a:tc>
                  <a:txBody>
                    <a:bodyPr/>
                    <a:p>
                      <a:pPr indent="0" algn="ctr">
                        <a:buNone/>
                      </a:pP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many、 much</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more</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most</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ustDataLst>
      <p:tags r:id="rId2"/>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9" name="表格 8"/>
          <p:cNvGraphicFramePr/>
          <p:nvPr>
            <p:custDataLst>
              <p:tags r:id="rId1"/>
            </p:custDataLst>
          </p:nvPr>
        </p:nvGraphicFramePr>
        <p:xfrm>
          <a:off x="670560" y="989965"/>
          <a:ext cx="7564755" cy="3372485"/>
        </p:xfrm>
        <a:graphic>
          <a:graphicData uri="http://schemas.openxmlformats.org/drawingml/2006/table">
            <a:tbl>
              <a:tblPr/>
              <a:tblGrid>
                <a:gridCol w="1638935"/>
                <a:gridCol w="3162935"/>
                <a:gridCol w="2762885"/>
              </a:tblGrid>
              <a:tr h="335280">
                <a:tc>
                  <a:txBody>
                    <a:bodyPr/>
                    <a:p>
                      <a:pPr indent="0" algn="ctr">
                        <a:buNone/>
                      </a:pP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原级</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比较级</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最高级</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24180">
                <a:tc>
                  <a:txBody>
                    <a:bodyPr/>
                    <a:p>
                      <a:pPr indent="0" algn="ctr">
                        <a:buNone/>
                      </a:pP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little</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less</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least</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341120">
                <a:tc>
                  <a:txBody>
                    <a:bodyPr/>
                    <a:p>
                      <a:pPr indent="0" algn="ctr">
                        <a:buNone/>
                      </a:pP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old</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a:buNone/>
                      </a:pP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older(新旧或年龄，较年老、较旧)</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p>
                      <a:pPr indent="0" algn="l">
                        <a:buNone/>
                      </a:pP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elder(兄弟姐妹的长幼关系，较年长)</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oldest</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p>
                      <a:pPr indent="0" algn="ctr">
                        <a:buNone/>
                      </a:pP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eldest </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71905">
                <a:tc>
                  <a:txBody>
                    <a:bodyPr/>
                    <a:p>
                      <a:pPr indent="0" algn="ctr">
                        <a:buNone/>
                      </a:pPr>
                      <a:r>
                        <a:rPr sz="2200" spc="130" dirty="0">
                          <a:solidFill>
                            <a:schemeClr val="tx1"/>
                          </a:solidFill>
                          <a:uFillTx/>
                          <a:latin typeface="Times New Roman" panose="02020603050405020304" charset="0"/>
                          <a:ea typeface="黑体" panose="02010609060101010101" pitchFamily="49" charset="-122"/>
                          <a:cs typeface="微软雅黑" panose="020B0503020204020204" charset="-122"/>
                          <a:sym typeface="+mn-ea"/>
                        </a:rPr>
                        <a:t>far</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sym typeface="+mn-ea"/>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a:buNone/>
                      </a:pPr>
                      <a:r>
                        <a:rPr sz="2200" spc="130" dirty="0">
                          <a:solidFill>
                            <a:schemeClr val="tx1"/>
                          </a:solidFill>
                          <a:uFillTx/>
                          <a:latin typeface="Times New Roman" panose="02020603050405020304" charset="0"/>
                          <a:ea typeface="黑体" panose="02010609060101010101" pitchFamily="49" charset="-122"/>
                          <a:cs typeface="微软雅黑" panose="020B0503020204020204" charset="-122"/>
                          <a:sym typeface="+mn-ea"/>
                        </a:rPr>
                        <a:t>farther(距离，较远)</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p>
                      <a:pPr indent="0" algn="l">
                        <a:buNone/>
                      </a:pP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further(程度，较深远、进一步)</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a:buNone/>
                      </a:pPr>
                      <a:r>
                        <a:rPr sz="2200" spc="130" dirty="0">
                          <a:solidFill>
                            <a:schemeClr val="tx1"/>
                          </a:solidFill>
                          <a:uFillTx/>
                          <a:latin typeface="Times New Roman" panose="02020603050405020304" charset="0"/>
                          <a:ea typeface="黑体" panose="02010609060101010101" pitchFamily="49" charset="-122"/>
                          <a:cs typeface="微软雅黑" panose="020B0503020204020204" charset="-122"/>
                          <a:sym typeface="+mn-ea"/>
                        </a:rPr>
                        <a:t>farthest(最远)</a:t>
                      </a:r>
                      <a:endParaRPr sz="2200" spc="130" dirty="0">
                        <a:solidFill>
                          <a:schemeClr val="tx1"/>
                        </a:solidFill>
                        <a:uFillTx/>
                        <a:latin typeface="Times New Roman" panose="02020603050405020304" charset="0"/>
                        <a:ea typeface="黑体" panose="02010609060101010101" pitchFamily="49" charset="-122"/>
                        <a:cs typeface="微软雅黑" panose="020B0503020204020204" charset="-122"/>
                        <a:sym typeface="+mn-ea"/>
                      </a:endParaRPr>
                    </a:p>
                    <a:p>
                      <a:pPr indent="0" algn="l">
                        <a:buNone/>
                      </a:pPr>
                      <a:r>
                        <a:rPr sz="2200" spc="130" dirty="0">
                          <a:solidFill>
                            <a:schemeClr val="tx1"/>
                          </a:solidFill>
                          <a:uFillTx/>
                          <a:latin typeface="Times New Roman" panose="02020603050405020304" charset="0"/>
                          <a:ea typeface="黑体" panose="02010609060101010101" pitchFamily="49" charset="-122"/>
                          <a:cs typeface="微软雅黑" panose="020B0503020204020204" charset="-122"/>
                          <a:sym typeface="+mn-ea"/>
                        </a:rPr>
                        <a:t>furthest(更进一步</a:t>
                      </a:r>
                      <a:r>
                        <a:rPr lang="en-US" sz="2200" spc="130" dirty="0">
                          <a:solidFill>
                            <a:schemeClr val="tx1"/>
                          </a:solidFill>
                          <a:uFillTx/>
                          <a:latin typeface="Times New Roman" panose="02020603050405020304" charset="0"/>
                          <a:ea typeface="黑体" panose="02010609060101010101" pitchFamily="49" charset="-122"/>
                          <a:cs typeface="微软雅黑" panose="020B0503020204020204" charset="-122"/>
                          <a:sym typeface="+mn-ea"/>
                        </a:rPr>
                        <a:t>)</a:t>
                      </a:r>
                      <a:r>
                        <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rPr>
                        <a:t> </a:t>
                      </a:r>
                      <a:endParaRPr sz="2200" b="0" spc="130" dirty="0">
                        <a:solidFill>
                          <a:schemeClr val="tx1"/>
                        </a:solidFill>
                        <a:uFillTx/>
                        <a:latin typeface="Times New Roman" panose="02020603050405020304" charset="0"/>
                        <a:ea typeface="黑体" panose="02010609060101010101" pitchFamily="49"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10" name="文本框 9"/>
          <p:cNvSpPr txBox="1"/>
          <p:nvPr>
            <p:custDataLst>
              <p:tags r:id="rId2"/>
            </p:custDataLst>
          </p:nvPr>
        </p:nvSpPr>
        <p:spPr>
          <a:xfrm>
            <a:off x="7722235" y="626110"/>
            <a:ext cx="786130" cy="337185"/>
          </a:xfrm>
          <a:prstGeom prst="rect">
            <a:avLst/>
          </a:prstGeom>
          <a:noFill/>
        </p:spPr>
        <p:txBody>
          <a:bodyPr wrap="square" rtlCol="0">
            <a:spAutoFit/>
          </a:bodyPr>
          <a:p>
            <a:r>
              <a:rPr lang="zh-CN" altLang="en-US" sz="1600">
                <a:latin typeface="黑体" panose="02010609060101010101" pitchFamily="49" charset="-122"/>
                <a:ea typeface="黑体" panose="02010609060101010101" pitchFamily="49" charset="-122"/>
              </a:rPr>
              <a:t>续表</a:t>
            </a:r>
            <a:endParaRPr lang="zh-CN" altLang="en-US" sz="1600">
              <a:latin typeface="黑体" panose="02010609060101010101" pitchFamily="49" charset="-122"/>
              <a:ea typeface="黑体" panose="02010609060101010101" pitchFamily="49" charset="-122"/>
            </a:endParaRPr>
          </a:p>
        </p:txBody>
      </p:sp>
      <p:sp>
        <p:nvSpPr>
          <p:cNvPr id="2" name="灯片编号占位符 1"/>
          <p:cNvSpPr>
            <a:spLocks noGrp="1"/>
          </p:cNvSpPr>
          <p:nvPr>
            <p:custDataLst>
              <p:tags r:id="rId3"/>
            </p:custDataLst>
          </p:nvPr>
        </p:nvSpPr>
        <p:spPr>
          <a:xfrm>
            <a:off x="7289800" y="4759960"/>
            <a:ext cx="1854200" cy="273685"/>
          </a:xfrm>
          <a:prstGeom prst="rect">
            <a:avLst/>
          </a:prstGeom>
        </p:spPr>
        <p:txBody>
          <a:bodyPr vert="horz" lIns="91440" tIns="45720" rIns="91440" bIns="45720" rtlCol="0" anchor="ctr"/>
          <a:lstStyle>
            <a:defPPr>
              <a:defRPr lang="en-US"/>
            </a:defPPr>
            <a:lvl1pPr marL="0" algn="r" defTabSz="685800" rtl="0" eaLnBrk="1" latinLnBrk="0" hangingPunct="1">
              <a:defRPr sz="1600" kern="1200">
                <a:solidFill>
                  <a:schemeClr val="tx1"/>
                </a:solidFill>
                <a:latin typeface="华文行楷" panose="02010800040101010101" pitchFamily="2" charset="-122"/>
                <a:ea typeface="华文行楷" panose="02010800040101010101" pitchFamily="2" charset="-122"/>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a:lstStyle>
          <a:p>
            <a:r>
              <a:rPr lang="zh-CN" altLang="en-US"/>
              <a:t>第</a:t>
            </a:r>
            <a:fld id="{24130960-09FD-428B-996F-A983EEEB0784}" type="slidenum">
              <a:rPr lang="zh-CN" altLang="en-US" smtClean="0"/>
            </a:fld>
            <a:r>
              <a:rPr lang="zh-CN" altLang="en-US"/>
              <a:t>页，共116页</a:t>
            </a:r>
            <a:endParaRPr lang="zh-CN" altLang="en-US" dirty="0"/>
          </a:p>
        </p:txBody>
      </p:sp>
    </p:spTree>
    <p:custDataLst>
      <p:tags r:id="rId4"/>
    </p:custData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文本框 1"/>
          <p:cNvSpPr txBox="1">
            <a:spLocks noChangeArrowheads="1"/>
          </p:cNvSpPr>
          <p:nvPr/>
        </p:nvSpPr>
        <p:spPr bwMode="auto">
          <a:xfrm>
            <a:off x="375920" y="974725"/>
            <a:ext cx="8263890" cy="35350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457200" algn="l">
              <a:lnSpc>
                <a:spcPct val="130000"/>
              </a:lnSpc>
              <a:spcBef>
                <a:spcPts val="0"/>
              </a:spcBef>
              <a:buClrTx/>
              <a:buSzTx/>
              <a:buNone/>
            </a:pPr>
            <a:r>
              <a:rPr sz="2200" dirty="0">
                <a:solidFill>
                  <a:srgbClr val="FF0000"/>
                </a:solidFill>
                <a:latin typeface="Times New Roman" panose="02020603050405020304" charset="0"/>
                <a:ea typeface="黑体" panose="02010609060101010101" pitchFamily="49" charset="-122"/>
                <a:cs typeface="Times New Roman" panose="02020603050405020304" charset="0"/>
              </a:rPr>
              <a:t>4. 形容词比较级和最高级的用法</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rPr>
              <a:t>(1)表示双方程度相等时，用“as＋形容词原级＋as”或者“the same＋名词＋as”。</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rPr>
              <a:t>如：Jack is as tall as his brother.</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rPr>
              <a:t>＝Jack is the same height as his brother. 杰克和他的哥哥一样高。</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rPr>
              <a:t>This pen is as expensive as that one.</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rPr>
              <a:t>＝This pen is the same price as that one. </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rPr>
              <a:t>这支钢笔和那支钢笔一样贵。</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页，共116页</a:t>
            </a:r>
            <a:endParaRPr lang="zh-CN" altLang="en-US" dirty="0"/>
          </a:p>
        </p:txBody>
      </p:sp>
    </p:spTree>
    <p:custDataLst>
      <p:tags r:id="rId1"/>
    </p:custData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页，共116页</a:t>
            </a:r>
            <a:endParaRPr lang="zh-CN" altLang="en-US" dirty="0"/>
          </a:p>
        </p:txBody>
      </p:sp>
      <p:sp>
        <p:nvSpPr>
          <p:cNvPr id="12" name="文本框 1"/>
          <p:cNvSpPr txBox="1">
            <a:spLocks noChangeArrowheads="1"/>
          </p:cNvSpPr>
          <p:nvPr/>
        </p:nvSpPr>
        <p:spPr bwMode="auto">
          <a:xfrm>
            <a:off x="375920" y="1115060"/>
            <a:ext cx="8392160" cy="3242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algn="l">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rPr>
              <a:t>(2)表示双方程度不相等时，用“not so/as＋形容词原级＋as”或“less＋形容词原级＋than”，意为“……不如……”。</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rPr>
              <a:t>如：Lucy's room is not as/so clean as Lily's. </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rPr>
              <a:t>露西的房间没有莉莉的干净。</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rPr>
              <a:t>Lesson Three is less interesting than Lesson One.</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rPr>
              <a:t>＝Lesson Three is not so/as interesting as Lesson One. </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rPr>
              <a:t>第三课没有第一课有趣。</a:t>
            </a:r>
            <a:endParaRPr sz="2200" dirty="0">
              <a:latin typeface="Times New Roman" panose="02020603050405020304" charset="0"/>
              <a:ea typeface="黑体" panose="02010609060101010101" pitchFamily="49" charset="-122"/>
              <a:cs typeface="Times New Roman" panose="02020603050405020304" charset="0"/>
            </a:endParaRPr>
          </a:p>
          <a:p>
            <a:pPr>
              <a:lnSpc>
                <a:spcPct val="130000"/>
              </a:lnSpc>
            </a:pPr>
            <a:endParaRPr sz="2200" dirty="0">
              <a:latin typeface="Times New Roman" panose="02020603050405020304" charset="0"/>
              <a:ea typeface="黑体" panose="02010609060101010101" pitchFamily="49" charset="-122"/>
              <a:cs typeface="Times New Roman" panose="02020603050405020304" charset="0"/>
            </a:endParaRPr>
          </a:p>
        </p:txBody>
      </p:sp>
    </p:spTree>
    <p:custDataLst>
      <p:tags r:id="rId1"/>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页，共116页</a:t>
            </a:r>
            <a:endParaRPr lang="zh-CN" altLang="en-US" dirty="0"/>
          </a:p>
        </p:txBody>
      </p:sp>
      <p:sp>
        <p:nvSpPr>
          <p:cNvPr id="12" name="文本框 1"/>
          <p:cNvSpPr txBox="1">
            <a:spLocks noChangeArrowheads="1"/>
          </p:cNvSpPr>
          <p:nvPr/>
        </p:nvSpPr>
        <p:spPr bwMode="auto">
          <a:xfrm>
            <a:off x="394335" y="1265555"/>
            <a:ext cx="8148320" cy="273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indent="457200" algn="l">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rPr>
              <a:t>(3)比较级：表示两者之间某种性质和特征的比较。常用句型如下。</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rPr>
              <a:t>①形容词比较级＋than。</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rPr>
              <a:t>如：Tom is taller than Tony. 汤姆比托尼高。</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rPr>
              <a:t>I think English is much more difficult than Chinese. </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rPr>
              <a:t>我认为英语比汉语难多了。</a:t>
            </a:r>
            <a:endParaRPr sz="2200" dirty="0">
              <a:latin typeface="Times New Roman" panose="02020603050405020304" charset="0"/>
              <a:ea typeface="黑体" panose="02010609060101010101" pitchFamily="49" charset="-122"/>
              <a:cs typeface="Times New Roman" panose="02020603050405020304" charset="0"/>
            </a:endParaRPr>
          </a:p>
        </p:txBody>
      </p:sp>
    </p:spTree>
    <p:custDataLst>
      <p:tags r:id="rId1"/>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页，共116页</a:t>
            </a:r>
            <a:endParaRPr lang="zh-CN" altLang="en-US" dirty="0"/>
          </a:p>
        </p:txBody>
      </p:sp>
      <p:sp>
        <p:nvSpPr>
          <p:cNvPr id="4" name="文本框 1"/>
          <p:cNvSpPr txBox="1">
            <a:spLocks noChangeArrowheads="1"/>
          </p:cNvSpPr>
          <p:nvPr/>
        </p:nvSpPr>
        <p:spPr bwMode="auto">
          <a:xfrm>
            <a:off x="379730" y="1410970"/>
            <a:ext cx="8566150" cy="1850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indent="457200" algn="l" fontAlgn="auto">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②“形容词比较级＋than any other＋可数名词单数＋比较范围”(适用于在同一范围内)或者“形容词比较级＋than＋all the other＋名词复数＋比较范围”(适用于在同一范围内)或者“形容词比较级＋than any＋可数名词单数＋比较范围”(适用于在不同范围内)。</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1"/>
    </p:custData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页，共116页</a:t>
            </a:r>
            <a:endParaRPr lang="zh-CN" altLang="en-US" dirty="0"/>
          </a:p>
        </p:txBody>
      </p:sp>
      <p:sp>
        <p:nvSpPr>
          <p:cNvPr id="4" name="文本框 1"/>
          <p:cNvSpPr txBox="1">
            <a:spLocks noChangeArrowheads="1"/>
          </p:cNvSpPr>
          <p:nvPr/>
        </p:nvSpPr>
        <p:spPr bwMode="auto">
          <a:xfrm>
            <a:off x="233045" y="1115060"/>
            <a:ext cx="8566150" cy="3170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indent="457200" algn="l" fontAlgn="auto">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如：Li Ping is taller than any other student in our class.</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algn="l" fontAlgn="auto">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李平在我们班上比其他任何同学都高。</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algn="l" fontAlgn="auto">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Li Ping is taller than all the other students in our class.</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algn="l" fontAlgn="auto">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李平在我们班上比其他所有同学都高。</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algn="l" fontAlgn="auto">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Kate and I are not in the same school, but she is taller than any student in my school.</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algn="l" fontAlgn="auto">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我和凯特不在同一所学校，但是她比我校的任何一个同学都高。</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37730" y="4759960"/>
            <a:ext cx="1778000" cy="273685"/>
          </a:xfrm>
        </p:spPr>
        <p:txBody>
          <a:bodyPr/>
          <a:lstStyle/>
          <a:p>
            <a:r>
              <a:rPr lang="zh-CN" altLang="en-US"/>
              <a:t>第</a:t>
            </a:r>
            <a:fld id="{24130960-09FD-428B-996F-A983EEEB0784}" type="slidenum">
              <a:rPr lang="zh-CN" altLang="en-US" smtClean="0"/>
            </a:fld>
            <a:r>
              <a:rPr lang="zh-CN" altLang="en-US"/>
              <a:t>页，共116页</a:t>
            </a:r>
            <a:endParaRPr lang="zh-CN" altLang="en-US" dirty="0"/>
          </a:p>
        </p:txBody>
      </p:sp>
      <p:sp>
        <p:nvSpPr>
          <p:cNvPr id="7" name="文本框 6"/>
          <p:cNvSpPr txBox="1"/>
          <p:nvPr>
            <p:custDataLst>
              <p:tags r:id="rId1"/>
            </p:custDataLst>
          </p:nvPr>
        </p:nvSpPr>
        <p:spPr>
          <a:xfrm>
            <a:off x="909320" y="579120"/>
            <a:ext cx="2001520" cy="426085"/>
          </a:xfrm>
          <a:prstGeom prst="rect">
            <a:avLst/>
          </a:prstGeom>
          <a:noFill/>
        </p:spPr>
        <p:txBody>
          <a:bodyPr wrap="square" rtlCol="0">
            <a:noAutofit/>
          </a:bodyPr>
          <a:p>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【考点解读】</a:t>
            </a:r>
            <a:endParaRPr dirty="0">
              <a:latin typeface="黑体" panose="02010609060101010101" pitchFamily="49" charset="-122"/>
              <a:ea typeface="黑体" panose="02010609060101010101" pitchFamily="49" charset="-122"/>
              <a:cs typeface="Times New Roman" panose="02020603050405020304" charset="0"/>
              <a:sym typeface="+mn-ea"/>
            </a:endParaRPr>
          </a:p>
          <a:p>
            <a:endParaRPr lang="zh-CN" altLang="en-US">
              <a:latin typeface="黑体" panose="02010609060101010101" pitchFamily="49" charset="-122"/>
              <a:ea typeface="黑体" panose="02010609060101010101" pitchFamily="49" charset="-122"/>
            </a:endParaRPr>
          </a:p>
        </p:txBody>
      </p:sp>
      <p:graphicFrame>
        <p:nvGraphicFramePr>
          <p:cNvPr id="8" name="表格 7"/>
          <p:cNvGraphicFramePr/>
          <p:nvPr>
            <p:custDataLst>
              <p:tags r:id="rId2"/>
            </p:custDataLst>
          </p:nvPr>
        </p:nvGraphicFramePr>
        <p:xfrm>
          <a:off x="789305" y="946785"/>
          <a:ext cx="7907020" cy="3647440"/>
        </p:xfrm>
        <a:graphic>
          <a:graphicData uri="http://schemas.openxmlformats.org/drawingml/2006/table">
            <a:tbl>
              <a:tblPr/>
              <a:tblGrid>
                <a:gridCol w="1894205"/>
                <a:gridCol w="2179955"/>
                <a:gridCol w="1828800"/>
                <a:gridCol w="2004060"/>
              </a:tblGrid>
              <a:tr h="1019810">
                <a:tc rowSpan="2">
                  <a:txBody>
                    <a:bodyPr/>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考点</a:t>
                      </a:r>
                      <a:endParaRPr sz="1800" b="0" spc="130" dirty="0">
                        <a:latin typeface="微软雅黑" panose="020B0503020204020204" charset="-122"/>
                        <a:ea typeface="微软雅黑" panose="020B0503020204020204" charset="-122"/>
                        <a:cs typeface="Times New Roman" panose="02020603050405020304" charset="0"/>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内容解读</a:t>
                      </a:r>
                      <a:endParaRPr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lgn="l" defTabSz="914400" fontAlgn="auto">
                        <a:lnSpc>
                          <a:spcPct val="120000"/>
                        </a:lnSpc>
                        <a:spcBef>
                          <a:spcPts val="0"/>
                        </a:spcBef>
                        <a:spcAft>
                          <a:spcPts val="0"/>
                        </a:spcAft>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近四年对口高职考试统计(题号、试题关键词)</a:t>
                      </a:r>
                      <a:endParaRPr sz="2200" b="0" dirty="0">
                        <a:latin typeface="Times New Roman" panose="02020603050405020304" charset="0"/>
                        <a:ea typeface="黑体" panose="02010609060101010101" pitchFamily="49" charset="-122"/>
                        <a:cs typeface="Times New Roman" panose="02020603050405020304" charset="0"/>
                        <a:sym typeface="+mn-ea"/>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617855">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考试年份</a:t>
                      </a:r>
                      <a:endParaRPr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常考题型</a:t>
                      </a:r>
                      <a:endParaRPr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009775">
                <a:tc>
                  <a:txBody>
                    <a:bodyPr/>
                    <a:p>
                      <a:pPr indent="0" algn="l"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形容词和副词</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defTabSz="914400" fontAlgn="auto">
                        <a:lnSpc>
                          <a:spcPct val="120000"/>
                        </a:lnSpc>
                        <a:spcBef>
                          <a:spcPts val="0"/>
                        </a:spcBef>
                        <a:spcAft>
                          <a:spcPts val="0"/>
                        </a:spcAft>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1. 作定语、表语和宾语补足语的形容词用法</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2019年</a:t>
                      </a:r>
                      <a:endParaRPr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a:t>
                      </a:r>
                      <a:endParaRPr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ustDataLst>
      <p:tags r:id="rId3"/>
    </p:custData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页，共116页</a:t>
            </a:r>
            <a:endParaRPr lang="zh-CN" altLang="en-US" dirty="0"/>
          </a:p>
        </p:txBody>
      </p:sp>
      <p:sp>
        <p:nvSpPr>
          <p:cNvPr id="4" name="文本框 1"/>
          <p:cNvSpPr txBox="1">
            <a:spLocks noChangeArrowheads="1"/>
          </p:cNvSpPr>
          <p:nvPr/>
        </p:nvSpPr>
        <p:spPr bwMode="auto">
          <a:xfrm>
            <a:off x="400050" y="1282065"/>
            <a:ext cx="8391525" cy="202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algn="l" fontAlgn="auto">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③“the＋形容词比较级＋of the two (＋可数名词复数)”表示“两者之中较……”。</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algn="l" fontAlgn="auto">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如：Tom is the taller of the two boys. 汤姆在这两个男孩中是较高的一个。</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1"/>
    </p:custData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页，共116页</a:t>
            </a:r>
            <a:endParaRPr lang="zh-CN" altLang="en-US" dirty="0"/>
          </a:p>
        </p:txBody>
      </p:sp>
      <p:sp>
        <p:nvSpPr>
          <p:cNvPr id="3" name="文本框 2"/>
          <p:cNvSpPr txBox="1"/>
          <p:nvPr/>
        </p:nvSpPr>
        <p:spPr>
          <a:xfrm>
            <a:off x="457200" y="930275"/>
            <a:ext cx="7839710" cy="3073400"/>
          </a:xfrm>
          <a:prstGeom prst="rect">
            <a:avLst/>
          </a:prstGeom>
          <a:noFill/>
        </p:spPr>
        <p:txBody>
          <a:bodyPr wrap="square" rtlCol="0">
            <a:noAutofit/>
          </a:bodyPr>
          <a:p>
            <a:pPr indent="457200" algn="l" fontAlgn="auto">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④“the＋比较级……， the＋比较级……”意为“越……就越……”。</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algn="l" fontAlgn="auto">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如：The better his life is, the happier he feels. </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algn="l" fontAlgn="auto">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他的生活越好，他就越开心。</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algn="l" fontAlgn="auto">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The sooner, the better. 越快越好。</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algn="l" fontAlgn="auto">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The more he eats, the fatter he will be. </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algn="l" fontAlgn="auto">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他吃得越多，就会长得越胖。</a:t>
            </a:r>
            <a:endParaRPr sz="2200" dirty="0">
              <a:latin typeface="Times New Roman" panose="02020603050405020304" charset="0"/>
              <a:ea typeface="黑体" panose="02010609060101010101" pitchFamily="49" charset="-122"/>
              <a:cs typeface="Times New Roman" panose="02020603050405020304" charset="0"/>
              <a:sym typeface="+mn-ea"/>
            </a:endParaRPr>
          </a:p>
          <a:p>
            <a:endParaRPr sz="2200" dirty="0">
              <a:latin typeface="Times New Roman" panose="02020603050405020304" charset="0"/>
              <a:ea typeface="黑体" panose="02010609060101010101" pitchFamily="49" charset="-122"/>
              <a:cs typeface="Times New Roman" panose="02020603050405020304" charset="0"/>
            </a:endParaRPr>
          </a:p>
        </p:txBody>
      </p:sp>
    </p:spTree>
    <p:custDataLst>
      <p:tags r:id="rId1"/>
    </p:custData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页，共116页</a:t>
            </a:r>
            <a:endParaRPr lang="zh-CN" altLang="en-US" dirty="0"/>
          </a:p>
        </p:txBody>
      </p:sp>
      <p:sp>
        <p:nvSpPr>
          <p:cNvPr id="4" name="文本框 1"/>
          <p:cNvSpPr txBox="1">
            <a:spLocks noChangeArrowheads="1"/>
          </p:cNvSpPr>
          <p:nvPr/>
        </p:nvSpPr>
        <p:spPr bwMode="auto">
          <a:xfrm>
            <a:off x="548640" y="1021080"/>
            <a:ext cx="8046085" cy="28949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algn="l" fontAlgn="auto">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⑤“比较级＋and＋比较级”或“more and more＋原级(多音节词)”意为“越来越……”。</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algn="l" fontAlgn="auto">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如：My younger sister is growing taller and taller. </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algn="l" fontAlgn="auto">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我妹妹正越长越高。</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algn="l" fontAlgn="auto">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She is becoming more and more interested in English. </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algn="l" fontAlgn="auto">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她对英语越来越感兴趣了。</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1"/>
    </p:custData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页，共116页</a:t>
            </a:r>
            <a:endParaRPr lang="zh-CN" altLang="en-US" dirty="0"/>
          </a:p>
        </p:txBody>
      </p:sp>
      <p:sp>
        <p:nvSpPr>
          <p:cNvPr id="4" name="文本框 1"/>
          <p:cNvSpPr txBox="1">
            <a:spLocks noChangeArrowheads="1"/>
          </p:cNvSpPr>
          <p:nvPr/>
        </p:nvSpPr>
        <p:spPr bwMode="auto">
          <a:xfrm>
            <a:off x="519430" y="1020445"/>
            <a:ext cx="8361045" cy="2704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algn="l" fontAlgn="auto">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⑥比较级前可用下列词语来修饰。</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algn="l" fontAlgn="auto">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much(……得多)、 far(……得多)、 still(更……、还要)、 even(还要……)、 a lot(很多)、 a little(一点)、 a bit(一点)等。</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algn="l" fontAlgn="auto">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如：This teacher is much more friendly to the students than that one.</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algn="l" fontAlgn="auto">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这位教师对待学生比那位教师亲切得多。</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algn="l" fontAlgn="auto">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She is a bit fatter than me. 她比我胖一点。</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1"/>
    </p:custData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页，共116页</a:t>
            </a:r>
            <a:endParaRPr lang="zh-CN" altLang="en-US" dirty="0"/>
          </a:p>
        </p:txBody>
      </p:sp>
      <p:sp>
        <p:nvSpPr>
          <p:cNvPr id="4" name="文本框 1"/>
          <p:cNvSpPr txBox="1">
            <a:spLocks noChangeArrowheads="1"/>
          </p:cNvSpPr>
          <p:nvPr/>
        </p:nvSpPr>
        <p:spPr bwMode="auto">
          <a:xfrm>
            <a:off x="434975" y="1134745"/>
            <a:ext cx="8252460" cy="2332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algn="l" fontAlgn="auto">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⑦more than (多于)、 less than (少于) 的用法。</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algn="l" fontAlgn="auto">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如：There are more than 5</a:t>
            </a:r>
            <a:r>
              <a:rPr lang="en-US" sz="2200" dirty="0">
                <a:latin typeface="Times New Roman" panose="02020603050405020304" charset="0"/>
                <a:ea typeface="黑体" panose="02010609060101010101" pitchFamily="49" charset="-122"/>
                <a:cs typeface="Times New Roman" panose="02020603050405020304" charset="0"/>
                <a:sym typeface="+mn-ea"/>
              </a:rPr>
              <a:t>,</a:t>
            </a:r>
            <a:r>
              <a:rPr sz="2200" dirty="0">
                <a:latin typeface="Times New Roman" panose="02020603050405020304" charset="0"/>
                <a:ea typeface="黑体" panose="02010609060101010101" pitchFamily="49" charset="-122"/>
                <a:cs typeface="Times New Roman" panose="02020603050405020304" charset="0"/>
                <a:sym typeface="+mn-ea"/>
              </a:rPr>
              <a:t>000 students in our school. </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algn="l" fontAlgn="auto">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我们学校有5000多名学生。</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algn="l" fontAlgn="auto">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There are less than 20 students in the classroom. </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algn="l" fontAlgn="auto">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教室里只有不到20名学生。</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1"/>
    </p:custData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页，共116页</a:t>
            </a:r>
            <a:endParaRPr lang="zh-CN" altLang="en-US" dirty="0"/>
          </a:p>
        </p:txBody>
      </p:sp>
      <p:sp>
        <p:nvSpPr>
          <p:cNvPr id="4" name="文本框 1"/>
          <p:cNvSpPr txBox="1">
            <a:spLocks noChangeArrowheads="1"/>
          </p:cNvSpPr>
          <p:nvPr/>
        </p:nvSpPr>
        <p:spPr bwMode="auto">
          <a:xfrm>
            <a:off x="448310" y="568325"/>
            <a:ext cx="8429625" cy="41294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algn="l" fontAlgn="auto">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(4)最高级：三个或三个以上的人或事物相比较，其中有一个某一方面超过其他几个时，用最高级。最高级的前面要加定冠词the，常用介词of、 in短语等来说明比较范围。常用句型如下。</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algn="l" fontAlgn="auto">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①the＋最高级＋of/in...。其中 of</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短语表示比较对象，in 短语表示比较范围。</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algn="l" fontAlgn="auto">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如：Spring is the best season in a year. 春天是一年中最好的季节。</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algn="l" fontAlgn="auto">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Tom is the tallest of the three. 汤姆是这三个中最高的。</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algn="l" fontAlgn="auto">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The story is the most interesting of the three. </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algn="l" fontAlgn="auto">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这个故事是三个中最有趣的。</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1"/>
    </p:custData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页，共116页</a:t>
            </a:r>
            <a:endParaRPr lang="zh-CN" altLang="en-US" dirty="0"/>
          </a:p>
        </p:txBody>
      </p:sp>
      <p:sp>
        <p:nvSpPr>
          <p:cNvPr id="4" name="文本框 1"/>
          <p:cNvSpPr txBox="1">
            <a:spLocks noChangeArrowheads="1"/>
          </p:cNvSpPr>
          <p:nvPr/>
        </p:nvSpPr>
        <p:spPr bwMode="auto">
          <a:xfrm>
            <a:off x="641985" y="986790"/>
            <a:ext cx="8429625" cy="360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indent="457200" fontAlgn="auto">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②“...one of the＋最高级＋名词复数”表示“最……中之一”。</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如：Lu Xun is one of the greatest writers in the 20th century.</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鲁迅是20世纪最伟大的作家之一。</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Rome is one of the oldest cities in the world. </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罗马是世界上最古老的城市之一。</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③the＋序数词＋最高级＋名词＋比较范围。</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如：Shanghai is the first biggest city in China. </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spcBef>
                <a:spcPts val="0"/>
              </a:spcBef>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上海是中国第一大城市。</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1"/>
    </p:custData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页，共116页</a:t>
            </a:r>
            <a:endParaRPr lang="zh-CN" altLang="en-US" dirty="0"/>
          </a:p>
        </p:txBody>
      </p:sp>
      <p:sp>
        <p:nvSpPr>
          <p:cNvPr id="4" name="文本框 1"/>
          <p:cNvSpPr txBox="1">
            <a:spLocks noChangeArrowheads="1"/>
          </p:cNvSpPr>
          <p:nvPr/>
        </p:nvSpPr>
        <p:spPr bwMode="auto">
          <a:xfrm>
            <a:off x="357505" y="1352550"/>
            <a:ext cx="8094345" cy="9950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)1. She isn't so ________ at maths as you are.</a:t>
            </a:r>
            <a:r>
              <a:rPr lang="en-US" sz="2200" dirty="0">
                <a:latin typeface="Times New Roman" panose="02020603050405020304" charset="0"/>
                <a:ea typeface="黑体" panose="02010609060101010101" pitchFamily="49" charset="-122"/>
                <a:cs typeface="Times New Roman" panose="02020603050405020304" charset="0"/>
                <a:sym typeface="+mn-ea"/>
              </a:rPr>
              <a:t>          </a:t>
            </a:r>
            <a:endParaRPr lang="en-US"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well</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B. good</a:t>
            </a:r>
            <a:r>
              <a:rPr lang="en-US" sz="2200" dirty="0">
                <a:latin typeface="Times New Roman" panose="02020603050405020304" charset="0"/>
                <a:ea typeface="黑体" panose="02010609060101010101" pitchFamily="49" charset="-122"/>
                <a:cs typeface="Times New Roman" panose="02020603050405020304" charset="0"/>
                <a:sym typeface="+mn-ea"/>
              </a:rPr>
              <a:t>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better</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D. best</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9" name="文本框 8"/>
          <p:cNvSpPr txBox="1">
            <a:spLocks noChangeArrowheads="1"/>
          </p:cNvSpPr>
          <p:nvPr/>
        </p:nvSpPr>
        <p:spPr bwMode="auto">
          <a:xfrm>
            <a:off x="357505" y="2859405"/>
            <a:ext cx="8328025" cy="53086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dirty="0">
                <a:solidFill>
                  <a:srgbClr val="FF0000"/>
                </a:solidFill>
                <a:latin typeface="Times New Roman" panose="02020603050405020304" charset="0"/>
                <a:ea typeface="黑体" panose="02010609060101010101" pitchFamily="49" charset="-122"/>
                <a:cs typeface="Times New Roman" panose="02020603050405020304" charset="0"/>
              </a:rPr>
              <a:t>be good at意为“擅长”，as...as中间的形容词用原形。</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10" name="文本框 9"/>
          <p:cNvSpPr txBox="1">
            <a:spLocks noChangeArrowheads="1"/>
          </p:cNvSpPr>
          <p:nvPr/>
        </p:nvSpPr>
        <p:spPr bwMode="auto">
          <a:xfrm>
            <a:off x="644977" y="1454654"/>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B</a:t>
            </a:r>
            <a:endParaRPr lang="en-US" altLang="zh-CN" sz="2200" dirty="0">
              <a:solidFill>
                <a:srgbClr val="FF0000"/>
              </a:solidFill>
              <a:latin typeface="Times New Roman" panose="02020603050405020304" charset="0"/>
              <a:cs typeface="Times New Roman" panose="02020603050405020304" charset="0"/>
            </a:endParaRPr>
          </a:p>
        </p:txBody>
      </p:sp>
      <p:sp>
        <p:nvSpPr>
          <p:cNvPr id="15" name="文本框 14">
            <a:hlinkClick r:id="rId1" action="ppaction://hlinksldjump"/>
          </p:cNvPr>
          <p:cNvSpPr txBox="1"/>
          <p:nvPr/>
        </p:nvSpPr>
        <p:spPr>
          <a:xfrm>
            <a:off x="2174240" y="745490"/>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16" name="文本框 15">
            <a:hlinkClick r:id="rId2" action="ppaction://hlinksldjump"/>
          </p:cNvPr>
          <p:cNvSpPr txBox="1"/>
          <p:nvPr/>
        </p:nvSpPr>
        <p:spPr>
          <a:xfrm>
            <a:off x="3514725" y="745490"/>
            <a:ext cx="32639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1</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7" name="文本框 16">
            <a:hlinkClick r:id="rId3" action="ppaction://hlinksldjump"/>
          </p:cNvPr>
          <p:cNvSpPr txBox="1"/>
          <p:nvPr/>
        </p:nvSpPr>
        <p:spPr>
          <a:xfrm>
            <a:off x="4057015" y="74549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1" name="文本框 10">
            <a:hlinkClick r:id="rId4" action="ppaction://hlinksldjump"/>
          </p:cNvPr>
          <p:cNvSpPr txBox="1"/>
          <p:nvPr/>
        </p:nvSpPr>
        <p:spPr>
          <a:xfrm>
            <a:off x="4599305" y="74549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2" name="文本框 11">
            <a:hlinkClick r:id="rId5" action="ppaction://hlinksldjump"/>
          </p:cNvPr>
          <p:cNvSpPr txBox="1"/>
          <p:nvPr/>
        </p:nvSpPr>
        <p:spPr>
          <a:xfrm>
            <a:off x="5141595" y="74549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3" name="文本框 12">
            <a:hlinkClick r:id="rId6" action="ppaction://hlinksldjump"/>
          </p:cNvPr>
          <p:cNvSpPr txBox="1"/>
          <p:nvPr/>
        </p:nvSpPr>
        <p:spPr>
          <a:xfrm>
            <a:off x="5683885" y="74549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 name="文本框 2"/>
          <p:cNvSpPr txBox="1"/>
          <p:nvPr/>
        </p:nvSpPr>
        <p:spPr>
          <a:xfrm>
            <a:off x="474980" y="745490"/>
            <a:ext cx="1071880" cy="368300"/>
          </a:xfrm>
          <a:prstGeom prst="rect">
            <a:avLst/>
          </a:prstGeom>
          <a:noFill/>
        </p:spPr>
        <p:txBody>
          <a:bodyPr wrap="square" rtlCol="0">
            <a:spAutoFit/>
          </a:bodyPr>
          <a:p>
            <a:r>
              <a:rPr lang="zh-CN" altLang="en-US" b="1" dirty="0">
                <a:solidFill>
                  <a:srgbClr val="FF0000"/>
                </a:solidFill>
                <a:latin typeface="黑体" panose="02010609060101010101" pitchFamily="49" charset="-122"/>
                <a:ea typeface="黑体" panose="02010609060101010101" pitchFamily="49" charset="-122"/>
              </a:rPr>
              <a:t>练习一</a:t>
            </a:r>
            <a:endParaRPr lang="zh-CN" altLang="en-US" b="1" dirty="0">
              <a:solidFill>
                <a:srgbClr val="FF0000"/>
              </a:solidFill>
              <a:latin typeface="黑体" panose="02010609060101010101" pitchFamily="49" charset="-122"/>
              <a:ea typeface="黑体" panose="02010609060101010101" pitchFamily="49" charset="-122"/>
            </a:endParaRPr>
          </a:p>
        </p:txBody>
      </p:sp>
    </p:spTree>
    <p:custDataLst>
      <p:tags r:id="rId7"/>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9" grpId="1" animBg="1"/>
      <p:bldP spid="10" grpId="0"/>
      <p:bldP spid="10" grpId="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页，共116页</a:t>
            </a:r>
            <a:endParaRPr lang="zh-CN" altLang="en-US" dirty="0"/>
          </a:p>
        </p:txBody>
      </p:sp>
      <p:sp>
        <p:nvSpPr>
          <p:cNvPr id="4" name="文本框 1"/>
          <p:cNvSpPr txBox="1">
            <a:spLocks noChangeArrowheads="1"/>
          </p:cNvSpPr>
          <p:nvPr/>
        </p:nvSpPr>
        <p:spPr bwMode="auto">
          <a:xfrm>
            <a:off x="448310" y="1473835"/>
            <a:ext cx="8429625" cy="13608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)2. People who always do sports are in ________ spirits than those who don't.</a:t>
            </a:r>
            <a:r>
              <a:rPr lang="en-US" sz="2200" dirty="0">
                <a:latin typeface="Times New Roman" panose="02020603050405020304" charset="0"/>
                <a:ea typeface="黑体" panose="02010609060101010101" pitchFamily="49" charset="-122"/>
                <a:cs typeface="Times New Roman" panose="02020603050405020304" charset="0"/>
                <a:sym typeface="+mn-ea"/>
              </a:rPr>
              <a:t>          </a:t>
            </a:r>
            <a:endParaRPr lang="en-US"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tall</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B. taller</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high</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D. higher</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5" name="文本框 4"/>
          <p:cNvSpPr txBox="1">
            <a:spLocks noChangeArrowheads="1"/>
          </p:cNvSpPr>
          <p:nvPr/>
        </p:nvSpPr>
        <p:spPr bwMode="auto">
          <a:xfrm>
            <a:off x="379730" y="2896235"/>
            <a:ext cx="8328025" cy="141097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dirty="0">
                <a:solidFill>
                  <a:srgbClr val="FF0000"/>
                </a:solidFill>
                <a:latin typeface="Times New Roman" panose="02020603050405020304" charset="0"/>
                <a:ea typeface="黑体" panose="02010609060101010101" pitchFamily="49" charset="-122"/>
                <a:cs typeface="Times New Roman" panose="02020603050405020304" charset="0"/>
              </a:rPr>
              <a:t>句意：“总是做运动的人比不做运动的人精神状态更高。”“精神高”用high来形容，than是比较级的标志词，故用high的比较级higher。</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a:spLocks noChangeArrowheads="1"/>
          </p:cNvSpPr>
          <p:nvPr/>
        </p:nvSpPr>
        <p:spPr bwMode="auto">
          <a:xfrm>
            <a:off x="763087" y="1547999"/>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D </a:t>
            </a:r>
            <a:endParaRPr lang="en-US" altLang="zh-CN" sz="2200" dirty="0">
              <a:solidFill>
                <a:srgbClr val="FF0000"/>
              </a:solidFill>
              <a:latin typeface="Times New Roman" panose="02020603050405020304" charset="0"/>
              <a:cs typeface="Times New Roman" panose="02020603050405020304" charset="0"/>
            </a:endParaRPr>
          </a:p>
        </p:txBody>
      </p:sp>
      <p:sp>
        <p:nvSpPr>
          <p:cNvPr id="3" name="文本框 2"/>
          <p:cNvSpPr txBox="1"/>
          <p:nvPr>
            <p:custDataLst>
              <p:tags r:id="rId1"/>
            </p:custDataLst>
          </p:nvPr>
        </p:nvSpPr>
        <p:spPr>
          <a:xfrm>
            <a:off x="474980" y="745490"/>
            <a:ext cx="1071880" cy="368300"/>
          </a:xfrm>
          <a:prstGeom prst="rect">
            <a:avLst/>
          </a:prstGeom>
          <a:noFill/>
        </p:spPr>
        <p:txBody>
          <a:bodyPr wrap="square" rtlCol="0">
            <a:spAutoFit/>
          </a:bodyPr>
          <a:p>
            <a:r>
              <a:rPr lang="zh-CN" altLang="en-US" b="1" dirty="0">
                <a:solidFill>
                  <a:srgbClr val="FF0000"/>
                </a:solidFill>
                <a:latin typeface="黑体" panose="02010609060101010101" pitchFamily="49" charset="-122"/>
                <a:ea typeface="黑体" panose="02010609060101010101" pitchFamily="49" charset="-122"/>
              </a:rPr>
              <a:t>练习一</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15" name="文本框 14">
            <a:hlinkClick r:id="rId2" action="ppaction://hlinksldjump"/>
          </p:cNvPr>
          <p:cNvSpPr txBox="1"/>
          <p:nvPr>
            <p:custDataLst>
              <p:tags r:id="rId3"/>
            </p:custDataLst>
          </p:nvPr>
        </p:nvSpPr>
        <p:spPr>
          <a:xfrm>
            <a:off x="2174240" y="745490"/>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16" name="文本框 15">
            <a:hlinkClick r:id="rId4" action="ppaction://hlinksldjump"/>
          </p:cNvPr>
          <p:cNvSpPr txBox="1"/>
          <p:nvPr>
            <p:custDataLst>
              <p:tags r:id="rId5"/>
            </p:custDataLst>
          </p:nvPr>
        </p:nvSpPr>
        <p:spPr>
          <a:xfrm>
            <a:off x="3514725" y="745490"/>
            <a:ext cx="326390" cy="368300"/>
          </a:xfrm>
          <a:prstGeom prst="rect">
            <a:avLst/>
          </a:prstGeom>
          <a:noFill/>
        </p:spPr>
        <p:txBody>
          <a:bodyPr wrap="square" rtlCol="0">
            <a:sp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7" name="文本框 16">
            <a:hlinkClick r:id="rId6" action="ppaction://hlinksldjump"/>
          </p:cNvPr>
          <p:cNvSpPr txBox="1"/>
          <p:nvPr>
            <p:custDataLst>
              <p:tags r:id="rId7"/>
            </p:custDataLst>
          </p:nvPr>
        </p:nvSpPr>
        <p:spPr>
          <a:xfrm>
            <a:off x="4057015" y="745490"/>
            <a:ext cx="326390" cy="368300"/>
          </a:xfrm>
          <a:prstGeom prst="rect">
            <a:avLst/>
          </a:prstGeom>
          <a:noFill/>
        </p:spPr>
        <p:txBody>
          <a:bodyPr wrap="square" rtlCol="0">
            <a:spAutoFit/>
          </a:bodyPr>
          <a:p>
            <a:pPr algn="l">
              <a:buClrTx/>
              <a:buSzTx/>
              <a:buFontTx/>
            </a:pPr>
            <a:r>
              <a:rPr lang="en-US" altLang="zh-CN" b="1" dirty="0">
                <a:solidFill>
                  <a:srgbClr val="FF0000"/>
                </a:solidFill>
                <a:latin typeface="黑体" panose="02010609060101010101" pitchFamily="49" charset="-122"/>
                <a:ea typeface="黑体" panose="02010609060101010101" pitchFamily="49" charset="-122"/>
              </a:rPr>
              <a:t>2</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1" name="文本框 10">
            <a:hlinkClick r:id="rId8" action="ppaction://hlinksldjump"/>
          </p:cNvPr>
          <p:cNvSpPr txBox="1"/>
          <p:nvPr>
            <p:custDataLst>
              <p:tags r:id="rId9"/>
            </p:custDataLst>
          </p:nvPr>
        </p:nvSpPr>
        <p:spPr>
          <a:xfrm>
            <a:off x="4599305" y="74549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2" name="文本框 11">
            <a:hlinkClick r:id="rId10" action="ppaction://hlinksldjump"/>
          </p:cNvPr>
          <p:cNvSpPr txBox="1"/>
          <p:nvPr>
            <p:custDataLst>
              <p:tags r:id="rId11"/>
            </p:custDataLst>
          </p:nvPr>
        </p:nvSpPr>
        <p:spPr>
          <a:xfrm>
            <a:off x="5141595" y="74549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3" name="文本框 12">
            <a:hlinkClick r:id="rId12" action="ppaction://hlinksldjump"/>
          </p:cNvPr>
          <p:cNvSpPr txBox="1"/>
          <p:nvPr>
            <p:custDataLst>
              <p:tags r:id="rId13"/>
            </p:custDataLst>
          </p:nvPr>
        </p:nvSpPr>
        <p:spPr>
          <a:xfrm>
            <a:off x="5683885" y="74549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14"/>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7" grpId="0"/>
      <p:bldP spid="7" grpId="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页，共116页</a:t>
            </a:r>
            <a:endParaRPr lang="zh-CN" altLang="en-US" dirty="0"/>
          </a:p>
        </p:txBody>
      </p:sp>
      <p:sp>
        <p:nvSpPr>
          <p:cNvPr id="4" name="文本框 1"/>
          <p:cNvSpPr txBox="1">
            <a:spLocks noChangeArrowheads="1"/>
          </p:cNvSpPr>
          <p:nvPr/>
        </p:nvSpPr>
        <p:spPr bwMode="auto">
          <a:xfrm>
            <a:off x="525145" y="1462405"/>
            <a:ext cx="8545830" cy="970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)3. The food tastes ________ and sells well.</a:t>
            </a:r>
            <a:r>
              <a:rPr lang="en-US" sz="2200" dirty="0">
                <a:latin typeface="Times New Roman" panose="02020603050405020304" charset="0"/>
                <a:ea typeface="黑体" panose="02010609060101010101" pitchFamily="49" charset="-122"/>
                <a:cs typeface="Times New Roman" panose="02020603050405020304" charset="0"/>
                <a:sym typeface="+mn-ea"/>
              </a:rPr>
              <a:t>            </a:t>
            </a:r>
            <a:endParaRPr lang="en-US"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 good          B. well          C. badly          D. bad</a:t>
            </a:r>
            <a:endParaRPr lang="en-US"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5" name="文本框 4"/>
          <p:cNvSpPr txBox="1">
            <a:spLocks noChangeArrowheads="1"/>
          </p:cNvSpPr>
          <p:nvPr/>
        </p:nvSpPr>
        <p:spPr bwMode="auto">
          <a:xfrm>
            <a:off x="379730" y="2896235"/>
            <a:ext cx="8328025" cy="97091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dirty="0">
                <a:solidFill>
                  <a:srgbClr val="FF0000"/>
                </a:solidFill>
                <a:latin typeface="Times New Roman" panose="02020603050405020304" charset="0"/>
                <a:ea typeface="黑体" panose="02010609060101010101" pitchFamily="49" charset="-122"/>
                <a:cs typeface="Times New Roman" panose="02020603050405020304" charset="0"/>
              </a:rPr>
              <a:t>句意：“食物尝起来美味并且很畅销。”taste是连系动词，其后接形容词作表语。</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a:spLocks noChangeArrowheads="1"/>
          </p:cNvSpPr>
          <p:nvPr/>
        </p:nvSpPr>
        <p:spPr bwMode="auto">
          <a:xfrm>
            <a:off x="885642" y="1523869"/>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A </a:t>
            </a:r>
            <a:endParaRPr lang="en-US" altLang="zh-CN" sz="2200" dirty="0">
              <a:solidFill>
                <a:srgbClr val="FF0000"/>
              </a:solidFill>
              <a:latin typeface="Times New Roman" panose="02020603050405020304" charset="0"/>
              <a:cs typeface="Times New Roman" panose="02020603050405020304" charset="0"/>
            </a:endParaRPr>
          </a:p>
        </p:txBody>
      </p:sp>
      <p:sp>
        <p:nvSpPr>
          <p:cNvPr id="3" name="文本框 2"/>
          <p:cNvSpPr txBox="1"/>
          <p:nvPr>
            <p:custDataLst>
              <p:tags r:id="rId1"/>
            </p:custDataLst>
          </p:nvPr>
        </p:nvSpPr>
        <p:spPr>
          <a:xfrm>
            <a:off x="474980" y="745490"/>
            <a:ext cx="1071880" cy="368300"/>
          </a:xfrm>
          <a:prstGeom prst="rect">
            <a:avLst/>
          </a:prstGeom>
          <a:noFill/>
        </p:spPr>
        <p:txBody>
          <a:bodyPr wrap="square" rtlCol="0">
            <a:spAutoFit/>
          </a:bodyPr>
          <a:p>
            <a:r>
              <a:rPr lang="zh-CN" altLang="en-US" b="1" dirty="0">
                <a:solidFill>
                  <a:srgbClr val="FF0000"/>
                </a:solidFill>
                <a:latin typeface="黑体" panose="02010609060101010101" pitchFamily="49" charset="-122"/>
                <a:ea typeface="黑体" panose="02010609060101010101" pitchFamily="49" charset="-122"/>
              </a:rPr>
              <a:t>练习一</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8" name="文本框 7">
            <a:hlinkClick r:id="rId2" action="ppaction://hlinksldjump"/>
          </p:cNvPr>
          <p:cNvSpPr txBox="1"/>
          <p:nvPr>
            <p:custDataLst>
              <p:tags r:id="rId3"/>
            </p:custDataLst>
          </p:nvPr>
        </p:nvSpPr>
        <p:spPr>
          <a:xfrm>
            <a:off x="2174240" y="745490"/>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9" name="文本框 8">
            <a:hlinkClick r:id="rId4" action="ppaction://hlinksldjump"/>
          </p:cNvPr>
          <p:cNvSpPr txBox="1"/>
          <p:nvPr>
            <p:custDataLst>
              <p:tags r:id="rId5"/>
            </p:custDataLst>
          </p:nvPr>
        </p:nvSpPr>
        <p:spPr>
          <a:xfrm>
            <a:off x="3514725" y="745490"/>
            <a:ext cx="326390" cy="368300"/>
          </a:xfrm>
          <a:prstGeom prst="rect">
            <a:avLst/>
          </a:prstGeom>
          <a:noFill/>
        </p:spPr>
        <p:txBody>
          <a:bodyPr wrap="square" rtlCol="0">
            <a:sp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0" name="文本框 9">
            <a:hlinkClick r:id="rId6" action="ppaction://hlinksldjump"/>
          </p:cNvPr>
          <p:cNvSpPr txBox="1"/>
          <p:nvPr>
            <p:custDataLst>
              <p:tags r:id="rId7"/>
            </p:custDataLst>
          </p:nvPr>
        </p:nvSpPr>
        <p:spPr>
          <a:xfrm>
            <a:off x="4057015" y="74549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4" name="文本框 13">
            <a:hlinkClick r:id="rId8" action="ppaction://hlinksldjump"/>
          </p:cNvPr>
          <p:cNvSpPr txBox="1"/>
          <p:nvPr>
            <p:custDataLst>
              <p:tags r:id="rId9"/>
            </p:custDataLst>
          </p:nvPr>
        </p:nvSpPr>
        <p:spPr>
          <a:xfrm>
            <a:off x="4599305" y="745490"/>
            <a:ext cx="32639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8" name="文本框 17">
            <a:hlinkClick r:id="rId10" action="ppaction://hlinksldjump"/>
          </p:cNvPr>
          <p:cNvSpPr txBox="1"/>
          <p:nvPr>
            <p:custDataLst>
              <p:tags r:id="rId11"/>
            </p:custDataLst>
          </p:nvPr>
        </p:nvSpPr>
        <p:spPr>
          <a:xfrm>
            <a:off x="5141595" y="74549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9" name="文本框 18">
            <a:hlinkClick r:id="rId12" action="ppaction://hlinksldjump"/>
          </p:cNvPr>
          <p:cNvSpPr txBox="1"/>
          <p:nvPr>
            <p:custDataLst>
              <p:tags r:id="rId13"/>
            </p:custDataLst>
          </p:nvPr>
        </p:nvSpPr>
        <p:spPr>
          <a:xfrm>
            <a:off x="5683885" y="74549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14"/>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7" grpId="0"/>
      <p:bldP spid="7"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7" name="表格 6"/>
          <p:cNvGraphicFramePr/>
          <p:nvPr>
            <p:custDataLst>
              <p:tags r:id="rId1"/>
            </p:custDataLst>
          </p:nvPr>
        </p:nvGraphicFramePr>
        <p:xfrm>
          <a:off x="695325" y="1139825"/>
          <a:ext cx="7960995" cy="3319780"/>
        </p:xfrm>
        <a:graphic>
          <a:graphicData uri="http://schemas.openxmlformats.org/drawingml/2006/table">
            <a:tbl>
              <a:tblPr/>
              <a:tblGrid>
                <a:gridCol w="995680"/>
                <a:gridCol w="3278505"/>
                <a:gridCol w="1725295"/>
                <a:gridCol w="1961515"/>
              </a:tblGrid>
              <a:tr h="1048385">
                <a:tc rowSpan="2">
                  <a:txBody>
                    <a:bodyPr/>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考点</a:t>
                      </a:r>
                      <a:endParaRPr sz="1800" b="0" spc="130" dirty="0">
                        <a:latin typeface="微软雅黑" panose="020B0503020204020204" charset="-122"/>
                        <a:ea typeface="微软雅黑" panose="020B0503020204020204" charset="-122"/>
                        <a:cs typeface="Times New Roman" panose="02020603050405020304" charset="0"/>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内容解读</a:t>
                      </a:r>
                      <a:endParaRPr sz="1800" b="0" spc="130" dirty="0">
                        <a:latin typeface="微软雅黑" panose="020B0503020204020204" charset="-122"/>
                        <a:ea typeface="微软雅黑" panose="020B0503020204020204" charset="-122"/>
                        <a:cs typeface="Times New Roman" panose="02020603050405020304" charset="0"/>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lgn="ctr" defTabSz="914400" fontAlgn="auto">
                        <a:lnSpc>
                          <a:spcPct val="120000"/>
                        </a:lnSpc>
                        <a:spcBef>
                          <a:spcPts val="0"/>
                        </a:spcBef>
                        <a:spcAft>
                          <a:spcPts val="0"/>
                        </a:spcAft>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近四年对口高职考试统计(题号、试题关键词)</a:t>
                      </a:r>
                      <a:endParaRPr sz="2200" b="0" dirty="0">
                        <a:latin typeface="Times New Roman" panose="02020603050405020304" charset="0"/>
                        <a:ea typeface="黑体" panose="02010609060101010101" pitchFamily="49" charset="-122"/>
                        <a:cs typeface="Times New Roman" panose="02020603050405020304" charset="0"/>
                        <a:sym typeface="+mn-ea"/>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617855">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考试年份</a:t>
                      </a:r>
                      <a:endParaRPr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常考题型</a:t>
                      </a:r>
                      <a:endParaRPr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653540">
                <a:tc>
                  <a:txBody>
                    <a:bodyPr/>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形容词和副词</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defTabSz="914400" fontAlgn="auto">
                        <a:lnSpc>
                          <a:spcPct val="120000"/>
                        </a:lnSpc>
                        <a:spcBef>
                          <a:spcPts val="0"/>
                        </a:spcBef>
                        <a:spcAft>
                          <a:spcPts val="0"/>
                        </a:spcAft>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2. 表示时间、地点、原因、方式、条件、程度的副词用法，了解连接副词和关系副词的用法</a:t>
                      </a:r>
                      <a:endParaRPr lang="zh-CN" altLang="en-US" sz="1800" b="0" spc="130" dirty="0">
                        <a:latin typeface="微软雅黑" panose="020B0503020204020204" charset="-122"/>
                        <a:ea typeface="微软雅黑" panose="020B0503020204020204"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2020年</a:t>
                      </a:r>
                      <a:endParaRPr lang="zh-CN" altLang="en-US" sz="1800" b="0" spc="130" dirty="0">
                        <a:latin typeface="微软雅黑" panose="020B0503020204020204" charset="-122"/>
                        <a:ea typeface="微软雅黑" panose="020B0503020204020204" charset="-122"/>
                        <a:cs typeface="Times New Roman" panose="02020603050405020304" charset="0"/>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a:t>
                      </a:r>
                      <a:endParaRPr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9" name="文本框 8"/>
          <p:cNvSpPr txBox="1"/>
          <p:nvPr/>
        </p:nvSpPr>
        <p:spPr>
          <a:xfrm>
            <a:off x="7841615" y="802640"/>
            <a:ext cx="814705" cy="337185"/>
          </a:xfrm>
          <a:prstGeom prst="rect">
            <a:avLst/>
          </a:prstGeom>
          <a:noFill/>
        </p:spPr>
        <p:txBody>
          <a:bodyPr wrap="square" rtlCol="0">
            <a:spAutoFit/>
          </a:bodyPr>
          <a:p>
            <a:r>
              <a:rPr lang="zh-CN" altLang="en-US" sz="1600">
                <a:latin typeface="黑体" panose="02010609060101010101" pitchFamily="49" charset="-122"/>
                <a:ea typeface="黑体" panose="02010609060101010101" pitchFamily="49" charset="-122"/>
              </a:rPr>
              <a:t>续表</a:t>
            </a:r>
            <a:endParaRPr lang="zh-CN" altLang="en-US" sz="1600">
              <a:latin typeface="黑体" panose="02010609060101010101" pitchFamily="49" charset="-122"/>
              <a:ea typeface="黑体" panose="02010609060101010101" pitchFamily="49" charset="-122"/>
            </a:endParaRPr>
          </a:p>
        </p:txBody>
      </p:sp>
      <p:sp>
        <p:nvSpPr>
          <p:cNvPr id="2" name="灯片编号占位符 1"/>
          <p:cNvSpPr>
            <a:spLocks noGrp="1"/>
          </p:cNvSpPr>
          <p:nvPr>
            <p:ph type="sldNum" sz="quarter" idx="4"/>
            <p:custDataLst>
              <p:tags r:id="rId2"/>
            </p:custDataLst>
          </p:nvPr>
        </p:nvSpPr>
        <p:spPr/>
        <p:txBody>
          <a:bodyPr/>
          <a:p>
            <a:r>
              <a:rPr lang="zh-CN" altLang="en-US" sz="1600">
                <a:solidFill>
                  <a:schemeClr val="tx1"/>
                </a:solidFill>
                <a:latin typeface="华文行楷" panose="02010800040101010101" pitchFamily="2" charset="-122"/>
                <a:ea typeface="华文行楷" panose="02010800040101010101" pitchFamily="2" charset="-122"/>
              </a:rPr>
              <a:t>第</a:t>
            </a:r>
            <a:fld id="{9A0DB2DC-4C9A-4742-B13C-FB6460FD3503}" type="slidenum">
              <a:rPr lang="zh-CN" altLang="en-US" sz="1600">
                <a:solidFill>
                  <a:schemeClr val="tx1"/>
                </a:solidFill>
                <a:latin typeface="华文行楷" panose="02010800040101010101" pitchFamily="2" charset="-122"/>
                <a:ea typeface="华文行楷" panose="02010800040101010101" pitchFamily="2" charset="-122"/>
              </a:rPr>
            </a:fld>
            <a:r>
              <a:rPr lang="zh-CN" altLang="en-US" sz="1600">
                <a:solidFill>
                  <a:schemeClr val="tx1"/>
                </a:solidFill>
                <a:latin typeface="华文行楷" panose="02010800040101010101" pitchFamily="2" charset="-122"/>
                <a:ea typeface="华文行楷" panose="02010800040101010101" pitchFamily="2" charset="-122"/>
              </a:rPr>
              <a:t>页，共116页</a:t>
            </a:r>
            <a:endParaRPr lang="zh-CN" altLang="en-US" sz="1600">
              <a:solidFill>
                <a:schemeClr val="tx1"/>
              </a:solidFill>
              <a:latin typeface="华文行楷" panose="02010800040101010101" pitchFamily="2" charset="-122"/>
              <a:ea typeface="华文行楷" panose="02010800040101010101" pitchFamily="2" charset="-122"/>
            </a:endParaRPr>
          </a:p>
        </p:txBody>
      </p:sp>
    </p:spTree>
    <p:custDataLst>
      <p:tags r:id="rId3"/>
    </p:custData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页，共116页</a:t>
            </a:r>
            <a:endParaRPr lang="zh-CN" altLang="en-US" dirty="0"/>
          </a:p>
        </p:txBody>
      </p:sp>
      <p:sp>
        <p:nvSpPr>
          <p:cNvPr id="4" name="文本框 1"/>
          <p:cNvSpPr txBox="1">
            <a:spLocks noChangeArrowheads="1"/>
          </p:cNvSpPr>
          <p:nvPr/>
        </p:nvSpPr>
        <p:spPr bwMode="auto">
          <a:xfrm>
            <a:off x="551815" y="1373505"/>
            <a:ext cx="8519795" cy="970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chemeClr val="tx1"/>
                </a:solidFill>
                <a:latin typeface="Times New Roman" panose="02020603050405020304" charset="0"/>
                <a:cs typeface="Times New Roman" panose="02020603050405020304" charset="0"/>
                <a:sym typeface="+mn-ea"/>
              </a:rPr>
              <a:t>)</a:t>
            </a:r>
            <a:r>
              <a:rPr sz="2200" dirty="0">
                <a:latin typeface="Times New Roman" panose="02020603050405020304" charset="0"/>
                <a:ea typeface="黑体" panose="02010609060101010101" pitchFamily="49" charset="-122"/>
                <a:cs typeface="Times New Roman" panose="02020603050405020304" charset="0"/>
                <a:sym typeface="+mn-ea"/>
              </a:rPr>
              <a:t>4. The story was so ________ that they all laughed.</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 sad        B. short         C. funny           D. boring</a:t>
            </a:r>
            <a:endParaRPr lang="en-US"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20" name="文本框 19"/>
          <p:cNvSpPr txBox="1">
            <a:spLocks noChangeArrowheads="1"/>
          </p:cNvSpPr>
          <p:nvPr/>
        </p:nvSpPr>
        <p:spPr bwMode="auto">
          <a:xfrm>
            <a:off x="647700" y="2769870"/>
            <a:ext cx="8027035" cy="53086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dirty="0">
                <a:solidFill>
                  <a:srgbClr val="FF0000"/>
                </a:solidFill>
                <a:latin typeface="Times New Roman" panose="02020603050405020304" charset="0"/>
                <a:ea typeface="黑体" panose="02010609060101010101" pitchFamily="49" charset="-122"/>
                <a:cs typeface="Times New Roman" panose="02020603050405020304" charset="0"/>
              </a:rPr>
              <a:t>句意</a:t>
            </a:r>
            <a:r>
              <a:rPr 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sz="2200" dirty="0">
                <a:solidFill>
                  <a:srgbClr val="FF0000"/>
                </a:solidFill>
                <a:latin typeface="Times New Roman" panose="02020603050405020304" charset="0"/>
                <a:ea typeface="黑体" panose="02010609060101010101" pitchFamily="49" charset="-122"/>
                <a:cs typeface="Times New Roman" panose="02020603050405020304" charset="0"/>
              </a:rPr>
              <a:t>“这故事如此滑稽以至于他们都笑了。”</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21" name="文本框 20"/>
          <p:cNvSpPr txBox="1"/>
          <p:nvPr/>
        </p:nvSpPr>
        <p:spPr>
          <a:xfrm>
            <a:off x="860425" y="1464945"/>
            <a:ext cx="326390" cy="487680"/>
          </a:xfrm>
          <a:prstGeom prst="rect">
            <a:avLst/>
          </a:prstGeom>
          <a:noFill/>
        </p:spPr>
        <p:txBody>
          <a:bodyPr wrap="square" rtlCol="0">
            <a:noAutofit/>
          </a:bodyPr>
          <a:p>
            <a:r>
              <a:rPr lang="en-US" altLang="zh-CN" sz="2200" dirty="0">
                <a:solidFill>
                  <a:srgbClr val="FF0000"/>
                </a:solidFill>
                <a:latin typeface="Times New Roman" panose="02020603050405020304" charset="0"/>
                <a:cs typeface="Times New Roman" panose="02020603050405020304" charset="0"/>
                <a:sym typeface="+mn-ea"/>
              </a:rPr>
              <a:t>C</a:t>
            </a:r>
            <a:endParaRPr lang="en-US" altLang="zh-CN"/>
          </a:p>
        </p:txBody>
      </p:sp>
      <p:sp>
        <p:nvSpPr>
          <p:cNvPr id="6" name="文本框 5"/>
          <p:cNvSpPr txBox="1"/>
          <p:nvPr>
            <p:custDataLst>
              <p:tags r:id="rId1"/>
            </p:custDataLst>
          </p:nvPr>
        </p:nvSpPr>
        <p:spPr>
          <a:xfrm>
            <a:off x="474980" y="745490"/>
            <a:ext cx="1071880" cy="368300"/>
          </a:xfrm>
          <a:prstGeom prst="rect">
            <a:avLst/>
          </a:prstGeom>
          <a:noFill/>
        </p:spPr>
        <p:txBody>
          <a:bodyPr wrap="square" rtlCol="0">
            <a:spAutoFit/>
          </a:bodyPr>
          <a:p>
            <a:r>
              <a:rPr lang="zh-CN" altLang="en-US" b="1" dirty="0">
                <a:solidFill>
                  <a:srgbClr val="FF0000"/>
                </a:solidFill>
                <a:latin typeface="黑体" panose="02010609060101010101" pitchFamily="49" charset="-122"/>
                <a:ea typeface="黑体" panose="02010609060101010101" pitchFamily="49" charset="-122"/>
              </a:rPr>
              <a:t>练习一</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15" name="文本框 14">
            <a:hlinkClick r:id="rId2" action="ppaction://hlinksldjump"/>
          </p:cNvPr>
          <p:cNvSpPr txBox="1"/>
          <p:nvPr>
            <p:custDataLst>
              <p:tags r:id="rId3"/>
            </p:custDataLst>
          </p:nvPr>
        </p:nvSpPr>
        <p:spPr>
          <a:xfrm>
            <a:off x="2174240" y="745490"/>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16" name="文本框 15">
            <a:hlinkClick r:id="rId4" action="ppaction://hlinksldjump"/>
          </p:cNvPr>
          <p:cNvSpPr txBox="1"/>
          <p:nvPr>
            <p:custDataLst>
              <p:tags r:id="rId5"/>
            </p:custDataLst>
          </p:nvPr>
        </p:nvSpPr>
        <p:spPr>
          <a:xfrm>
            <a:off x="3514725" y="745490"/>
            <a:ext cx="326390" cy="368300"/>
          </a:xfrm>
          <a:prstGeom prst="rect">
            <a:avLst/>
          </a:prstGeom>
          <a:noFill/>
        </p:spPr>
        <p:txBody>
          <a:bodyPr wrap="square" rtlCol="0">
            <a:sp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7" name="文本框 16">
            <a:hlinkClick r:id="rId6" action="ppaction://hlinksldjump"/>
          </p:cNvPr>
          <p:cNvSpPr txBox="1"/>
          <p:nvPr>
            <p:custDataLst>
              <p:tags r:id="rId7"/>
            </p:custDataLst>
          </p:nvPr>
        </p:nvSpPr>
        <p:spPr>
          <a:xfrm>
            <a:off x="4057015" y="74549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8" name="文本框 17">
            <a:hlinkClick r:id="rId8" action="ppaction://hlinksldjump"/>
          </p:cNvPr>
          <p:cNvSpPr txBox="1"/>
          <p:nvPr>
            <p:custDataLst>
              <p:tags r:id="rId9"/>
            </p:custDataLst>
          </p:nvPr>
        </p:nvSpPr>
        <p:spPr>
          <a:xfrm>
            <a:off x="4599305" y="745490"/>
            <a:ext cx="326390" cy="368300"/>
          </a:xfrm>
          <a:prstGeom prst="rect">
            <a:avLst/>
          </a:prstGeom>
          <a:noFill/>
        </p:spPr>
        <p:txBody>
          <a:bodyPr wrap="square" rtlCol="0">
            <a:sp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2" name="文本框 21">
            <a:hlinkClick r:id="rId10" action="ppaction://hlinksldjump"/>
          </p:cNvPr>
          <p:cNvSpPr txBox="1"/>
          <p:nvPr>
            <p:custDataLst>
              <p:tags r:id="rId11"/>
            </p:custDataLst>
          </p:nvPr>
        </p:nvSpPr>
        <p:spPr>
          <a:xfrm>
            <a:off x="5141595" y="745490"/>
            <a:ext cx="32639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3" name="文本框 22">
            <a:hlinkClick r:id="rId12" action="ppaction://hlinksldjump"/>
          </p:cNvPr>
          <p:cNvSpPr txBox="1"/>
          <p:nvPr>
            <p:custDataLst>
              <p:tags r:id="rId13"/>
            </p:custDataLst>
          </p:nvPr>
        </p:nvSpPr>
        <p:spPr>
          <a:xfrm>
            <a:off x="5683885" y="74549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14"/>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linds(horizontal)">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blinds(horizontal)">
                                      <p:cBhvr>
                                        <p:cTn id="12"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ldLvl="0" animBg="1"/>
      <p:bldP spid="20" grpId="1" animBg="1"/>
      <p:bldP spid="21" grpId="0"/>
      <p:bldP spid="21" grpId="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1071245" y="1526540"/>
            <a:ext cx="7162165" cy="1361440"/>
          </a:xfrm>
          <a:prstGeom prst="rect">
            <a:avLst/>
          </a:prstGeom>
          <a:noFill/>
        </p:spPr>
        <p:txBody>
          <a:bodyPr wrap="square" rtlCol="0">
            <a:noAutofit/>
          </a:bodyPr>
          <a:p>
            <a:pPr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　　)5. Which do you like ________</a:t>
            </a:r>
            <a:r>
              <a:rPr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rPr>
              <a:t>fish, meat or eggs?</a:t>
            </a:r>
            <a:endParaRPr sz="2200" dirty="0">
              <a:latin typeface="Times New Roman" panose="02020603050405020304" charset="0"/>
              <a:ea typeface="黑体" panose="02010609060101010101" pitchFamily="49" charset="-122"/>
              <a:cs typeface="Times New Roman" panose="02020603050405020304" charset="0"/>
            </a:endParaRPr>
          </a:p>
          <a:p>
            <a:pPr algn="l">
              <a:lnSpc>
                <a:spcPct val="130000"/>
              </a:lnSpc>
              <a:buClrTx/>
              <a:buSzTx/>
              <a:buNone/>
            </a:pPr>
            <a:r>
              <a:rPr lang="en-US" sz="2200" dirty="0">
                <a:latin typeface="Times New Roman" panose="02020603050405020304" charset="0"/>
                <a:ea typeface="黑体" panose="02010609060101010101" pitchFamily="49" charset="-122"/>
                <a:cs typeface="Times New Roman" panose="02020603050405020304" charset="0"/>
              </a:rPr>
              <a:t>          </a:t>
            </a:r>
            <a:r>
              <a:rPr sz="2200" dirty="0">
                <a:latin typeface="Times New Roman" panose="02020603050405020304" charset="0"/>
                <a:ea typeface="黑体" panose="02010609060101010101" pitchFamily="49" charset="-122"/>
                <a:cs typeface="Times New Roman" panose="02020603050405020304" charset="0"/>
              </a:rPr>
              <a:t>A. best</a:t>
            </a:r>
            <a:r>
              <a:rPr lang="en-US" sz="2200" dirty="0">
                <a:latin typeface="Times New Roman" panose="02020603050405020304" charset="0"/>
                <a:ea typeface="黑体" panose="02010609060101010101" pitchFamily="49" charset="-122"/>
                <a:cs typeface="Times New Roman" panose="02020603050405020304" charset="0"/>
              </a:rPr>
              <a:t>			</a:t>
            </a:r>
            <a:r>
              <a:rPr sz="2200" dirty="0">
                <a:latin typeface="Times New Roman" panose="02020603050405020304" charset="0"/>
                <a:ea typeface="黑体" panose="02010609060101010101" pitchFamily="49" charset="-122"/>
                <a:cs typeface="Times New Roman" panose="02020603050405020304" charset="0"/>
              </a:rPr>
              <a:t>B. better</a:t>
            </a:r>
            <a:endParaRPr sz="2200" dirty="0">
              <a:latin typeface="Times New Roman" panose="02020603050405020304" charset="0"/>
              <a:ea typeface="黑体" panose="02010609060101010101" pitchFamily="49" charset="-122"/>
              <a:cs typeface="Times New Roman" panose="02020603050405020304" charset="0"/>
            </a:endParaRPr>
          </a:p>
          <a:p>
            <a:pPr algn="l">
              <a:lnSpc>
                <a:spcPct val="130000"/>
              </a:lnSpc>
              <a:buClrTx/>
              <a:buSzTx/>
              <a:buNone/>
            </a:pPr>
            <a:r>
              <a:rPr lang="en-US" sz="2200" dirty="0">
                <a:latin typeface="Times New Roman" panose="02020603050405020304" charset="0"/>
                <a:ea typeface="黑体" panose="02010609060101010101" pitchFamily="49" charset="-122"/>
                <a:cs typeface="Times New Roman" panose="02020603050405020304" charset="0"/>
              </a:rPr>
              <a:t>          </a:t>
            </a:r>
            <a:r>
              <a:rPr sz="2200" dirty="0">
                <a:latin typeface="Times New Roman" panose="02020603050405020304" charset="0"/>
                <a:ea typeface="黑体" panose="02010609060101010101" pitchFamily="49" charset="-122"/>
                <a:cs typeface="Times New Roman" panose="02020603050405020304" charset="0"/>
              </a:rPr>
              <a:t>C. well</a:t>
            </a:r>
            <a:r>
              <a:rPr lang="en-US" sz="2200" dirty="0">
                <a:latin typeface="Times New Roman" panose="02020603050405020304" charset="0"/>
                <a:ea typeface="黑体" panose="02010609060101010101" pitchFamily="49" charset="-122"/>
                <a:cs typeface="Times New Roman" panose="02020603050405020304" charset="0"/>
              </a:rPr>
              <a:t>			</a:t>
            </a:r>
            <a:r>
              <a:rPr sz="2200" dirty="0">
                <a:latin typeface="Times New Roman" panose="02020603050405020304" charset="0"/>
                <a:ea typeface="黑体" panose="02010609060101010101" pitchFamily="49" charset="-122"/>
                <a:cs typeface="Times New Roman" panose="02020603050405020304" charset="0"/>
              </a:rPr>
              <a:t>D. good</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20" name="文本框 19"/>
          <p:cNvSpPr txBox="1">
            <a:spLocks noChangeArrowheads="1"/>
          </p:cNvSpPr>
          <p:nvPr/>
        </p:nvSpPr>
        <p:spPr bwMode="auto">
          <a:xfrm>
            <a:off x="1071245" y="3156585"/>
            <a:ext cx="7322820" cy="57785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三者之间相比较用最高级。</a:t>
            </a:r>
            <a:endPar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6" name="文本框 5"/>
          <p:cNvSpPr txBox="1"/>
          <p:nvPr/>
        </p:nvSpPr>
        <p:spPr>
          <a:xfrm>
            <a:off x="1323340" y="1593215"/>
            <a:ext cx="433705" cy="429895"/>
          </a:xfrm>
          <a:prstGeom prst="rect">
            <a:avLst/>
          </a:prstGeom>
          <a:noFill/>
        </p:spPr>
        <p:txBody>
          <a:bodyPr wrap="square" rtlCol="0">
            <a:spAutoFit/>
          </a:bodyPr>
          <a:p>
            <a:r>
              <a:rPr lang="en-US" altLang="zh-CN" sz="2200" dirty="0">
                <a:solidFill>
                  <a:srgbClr val="FF0000"/>
                </a:solidFill>
                <a:latin typeface="Times New Roman" panose="02020603050405020304" charset="0"/>
                <a:cs typeface="Times New Roman" panose="02020603050405020304" charset="0"/>
              </a:rPr>
              <a:t>A</a:t>
            </a:r>
            <a:endParaRPr lang="en-US" altLang="zh-CN"/>
          </a:p>
        </p:txBody>
      </p:sp>
      <p:sp>
        <p:nvSpPr>
          <p:cNvPr id="7" name="灯片编号占位符 6"/>
          <p:cNvSpPr>
            <a:spLocks noGrp="1"/>
          </p:cNvSpPr>
          <p:nvPr>
            <p:ph type="sldNum" sz="quarter" idx="4"/>
            <p:custDataLst>
              <p:tags r:id="rId1"/>
            </p:custDataLst>
          </p:nvPr>
        </p:nvSpPr>
        <p:spPr/>
        <p:txBody>
          <a:bodyPr/>
          <a:p>
            <a:r>
              <a:rPr lang="zh-CN" altLang="en-US" sz="1600">
                <a:solidFill>
                  <a:schemeClr val="tx1"/>
                </a:solidFill>
                <a:latin typeface="华文行楷" panose="02010800040101010101" pitchFamily="2" charset="-122"/>
                <a:ea typeface="华文行楷" panose="02010800040101010101" pitchFamily="2" charset="-122"/>
              </a:rPr>
              <a:t>第</a:t>
            </a:r>
            <a:fld id="{9A0DB2DC-4C9A-4742-B13C-FB6460FD3503}" type="slidenum">
              <a:rPr lang="zh-CN" altLang="en-US" sz="1600">
                <a:solidFill>
                  <a:schemeClr val="tx1"/>
                </a:solidFill>
                <a:latin typeface="华文行楷" panose="02010800040101010101" pitchFamily="2" charset="-122"/>
                <a:ea typeface="华文行楷" panose="02010800040101010101" pitchFamily="2" charset="-122"/>
              </a:rPr>
            </a:fld>
            <a:r>
              <a:rPr lang="zh-CN" altLang="en-US" sz="1600">
                <a:solidFill>
                  <a:schemeClr val="tx1"/>
                </a:solidFill>
                <a:latin typeface="华文行楷" panose="02010800040101010101" pitchFamily="2" charset="-122"/>
                <a:ea typeface="华文行楷" panose="02010800040101010101" pitchFamily="2" charset="-122"/>
              </a:rPr>
              <a:t>页，共116页</a:t>
            </a:r>
            <a:endParaRPr lang="zh-CN" altLang="en-US" dirty="0"/>
          </a:p>
        </p:txBody>
      </p:sp>
      <p:sp>
        <p:nvSpPr>
          <p:cNvPr id="2" name="文本框 1"/>
          <p:cNvSpPr txBox="1"/>
          <p:nvPr>
            <p:custDataLst>
              <p:tags r:id="rId2"/>
            </p:custDataLst>
          </p:nvPr>
        </p:nvSpPr>
        <p:spPr>
          <a:xfrm>
            <a:off x="474980" y="745490"/>
            <a:ext cx="1071880" cy="368300"/>
          </a:xfrm>
          <a:prstGeom prst="rect">
            <a:avLst/>
          </a:prstGeom>
          <a:noFill/>
        </p:spPr>
        <p:txBody>
          <a:bodyPr wrap="square" rtlCol="0">
            <a:spAutoFit/>
          </a:bodyPr>
          <a:p>
            <a:r>
              <a:rPr lang="zh-CN" altLang="en-US" b="1" dirty="0">
                <a:solidFill>
                  <a:srgbClr val="FF0000"/>
                </a:solidFill>
                <a:latin typeface="黑体" panose="02010609060101010101" pitchFamily="49" charset="-122"/>
                <a:ea typeface="黑体" panose="02010609060101010101" pitchFamily="49" charset="-122"/>
              </a:rPr>
              <a:t>练习一</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8" name="文本框 7">
            <a:hlinkClick r:id="rId3" action="ppaction://hlinksldjump"/>
          </p:cNvPr>
          <p:cNvSpPr txBox="1"/>
          <p:nvPr>
            <p:custDataLst>
              <p:tags r:id="rId4"/>
            </p:custDataLst>
          </p:nvPr>
        </p:nvSpPr>
        <p:spPr>
          <a:xfrm>
            <a:off x="2174240" y="745490"/>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3" name="文本框 2">
            <a:hlinkClick r:id="rId5" action="ppaction://hlinksldjump"/>
          </p:cNvPr>
          <p:cNvSpPr txBox="1"/>
          <p:nvPr>
            <p:custDataLst>
              <p:tags r:id="rId6"/>
            </p:custDataLst>
          </p:nvPr>
        </p:nvSpPr>
        <p:spPr>
          <a:xfrm>
            <a:off x="3514725" y="745490"/>
            <a:ext cx="326390" cy="368300"/>
          </a:xfrm>
          <a:prstGeom prst="rect">
            <a:avLst/>
          </a:prstGeom>
          <a:noFill/>
        </p:spPr>
        <p:txBody>
          <a:bodyPr wrap="square" rtlCol="0">
            <a:sp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4" name="文本框 13">
            <a:hlinkClick r:id="rId7" action="ppaction://hlinksldjump"/>
          </p:cNvPr>
          <p:cNvSpPr txBox="1"/>
          <p:nvPr>
            <p:custDataLst>
              <p:tags r:id="rId8"/>
            </p:custDataLst>
          </p:nvPr>
        </p:nvSpPr>
        <p:spPr>
          <a:xfrm>
            <a:off x="4057015" y="74549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5" name="文本框 14">
            <a:hlinkClick r:id="rId9" action="ppaction://hlinksldjump"/>
          </p:cNvPr>
          <p:cNvSpPr txBox="1"/>
          <p:nvPr>
            <p:custDataLst>
              <p:tags r:id="rId10"/>
            </p:custDataLst>
          </p:nvPr>
        </p:nvSpPr>
        <p:spPr>
          <a:xfrm>
            <a:off x="4599305" y="74549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8" name="文本框 17">
            <a:hlinkClick r:id="rId11" action="ppaction://hlinksldjump"/>
          </p:cNvPr>
          <p:cNvSpPr txBox="1"/>
          <p:nvPr>
            <p:custDataLst>
              <p:tags r:id="rId12"/>
            </p:custDataLst>
          </p:nvPr>
        </p:nvSpPr>
        <p:spPr>
          <a:xfrm>
            <a:off x="5141595" y="745490"/>
            <a:ext cx="326390" cy="368300"/>
          </a:xfrm>
          <a:prstGeom prst="rect">
            <a:avLst/>
          </a:prstGeom>
          <a:noFill/>
        </p:spPr>
        <p:txBody>
          <a:bodyPr wrap="square" rtlCol="0">
            <a:sp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6" name="文本框 15">
            <a:hlinkClick r:id="rId13" action="ppaction://hlinksldjump"/>
          </p:cNvPr>
          <p:cNvSpPr txBox="1"/>
          <p:nvPr>
            <p:custDataLst>
              <p:tags r:id="rId14"/>
            </p:custDataLst>
          </p:nvPr>
        </p:nvSpPr>
        <p:spPr>
          <a:xfrm>
            <a:off x="5683885" y="745490"/>
            <a:ext cx="326390" cy="368300"/>
          </a:xfrm>
          <a:prstGeom prst="rect">
            <a:avLst/>
          </a:prstGeom>
          <a:noFill/>
        </p:spPr>
        <p:txBody>
          <a:bodyPr wrap="square" rtlCol="0">
            <a:spAutoFit/>
          </a:bodyPr>
          <a:p>
            <a:pPr algn="l">
              <a:buClrTx/>
              <a:buSzTx/>
              <a:buFontTx/>
            </a:pPr>
            <a:r>
              <a:rPr lang="en-US" altLang="zh-CN" b="1" dirty="0">
                <a:solidFill>
                  <a:srgbClr val="FF0000"/>
                </a:solidFill>
                <a:latin typeface="黑体" panose="02010609060101010101" pitchFamily="49" charset="-122"/>
                <a:ea typeface="黑体" panose="02010609060101010101" pitchFamily="49" charset="-122"/>
              </a:rPr>
              <a:t>5</a:t>
            </a:r>
            <a:endParaRPr lang="en-US" altLang="zh-CN" b="1" dirty="0">
              <a:solidFill>
                <a:srgbClr val="FF0000"/>
              </a:solidFill>
              <a:latin typeface="黑体" panose="02010609060101010101" pitchFamily="49" charset="-122"/>
              <a:ea typeface="黑体" panose="02010609060101010101" pitchFamily="49" charset="-122"/>
            </a:endParaRPr>
          </a:p>
        </p:txBody>
      </p:sp>
    </p:spTree>
    <p:custDataLst>
      <p:tags r:id="rId15"/>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linds(horizontal)">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0" grpId="1" animBg="1"/>
      <p:bldP spid="6" grpId="0"/>
      <p:bldP spid="6" grpId="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页，共116页</a:t>
            </a:r>
            <a:endParaRPr lang="zh-CN" altLang="en-US" dirty="0"/>
          </a:p>
        </p:txBody>
      </p:sp>
      <p:sp>
        <p:nvSpPr>
          <p:cNvPr id="100" name="文本框 99"/>
          <p:cNvSpPr txBox="1"/>
          <p:nvPr/>
        </p:nvSpPr>
        <p:spPr>
          <a:xfrm>
            <a:off x="487045" y="1179512"/>
            <a:ext cx="5080000" cy="530860"/>
          </a:xfrm>
          <a:prstGeom prst="rect">
            <a:avLst/>
          </a:prstGeom>
          <a:noFill/>
          <a:ln w="9525">
            <a:noFill/>
          </a:ln>
        </p:spPr>
        <p:txBody>
          <a:bodyPr>
            <a:spAutoFit/>
          </a:bodyPr>
          <a:p>
            <a:pPr indent="0" algn="l" fontAlgn="auto">
              <a:lnSpc>
                <a:spcPct val="130000"/>
              </a:lnSpc>
              <a:spcBef>
                <a:spcPts val="0"/>
              </a:spcBef>
              <a:buClrTx/>
              <a:buSzTx/>
              <a:buNone/>
            </a:pPr>
            <a:r>
              <a:rPr sz="2200" b="0" dirty="0">
                <a:solidFill>
                  <a:srgbClr val="FF0000"/>
                </a:solidFill>
                <a:latin typeface="Times New Roman" panose="02020603050405020304" charset="0"/>
                <a:ea typeface="黑体" panose="02010609060101010101" pitchFamily="49" charset="-122"/>
                <a:cs typeface="Times New Roman" panose="02020603050405020304" charset="0"/>
              </a:rPr>
              <a:t>【知识点二】 副词</a:t>
            </a:r>
            <a:endParaRPr sz="2200" b="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p:nvPr/>
        </p:nvSpPr>
        <p:spPr>
          <a:xfrm>
            <a:off x="487045" y="1864360"/>
            <a:ext cx="7571105" cy="1828800"/>
          </a:xfrm>
          <a:prstGeom prst="rect">
            <a:avLst/>
          </a:prstGeom>
          <a:noFill/>
        </p:spPr>
        <p:txBody>
          <a:bodyPr wrap="square" rtlCol="0">
            <a:noAutofit/>
          </a:bodyPr>
          <a:p>
            <a:pPr indent="558800" fontAlgn="auto">
              <a:lnSpc>
                <a:spcPct val="130000"/>
              </a:lnSpc>
              <a:spcBef>
                <a:spcPts val="0"/>
              </a:spcBef>
              <a:spcAft>
                <a:spcPts val="0"/>
              </a:spcAft>
              <a:extLst>
                <a:ext uri="{35155182-B16C-46BC-9424-99874614C6A1}">
                  <wpsdc:indentchars xmlns:wpsdc="http://www.wps.cn/officeDocument/2017/drawingmlCustomData" val="200" checksum="1956455923"/>
                </a:ext>
              </a:extLst>
            </a:pPr>
            <a:r>
              <a:rPr sz="2200" dirty="0">
                <a:solidFill>
                  <a:srgbClr val="FF0000"/>
                </a:solidFill>
                <a:latin typeface="Times New Roman" panose="02020603050405020304" charset="0"/>
                <a:ea typeface="黑体" panose="02010609060101010101" pitchFamily="49" charset="-122"/>
                <a:cs typeface="Times New Roman" panose="02020603050405020304" charset="0"/>
              </a:rPr>
              <a:t>1. 定义</a:t>
            </a:r>
            <a:endParaRPr lang="zh-CN" altLang="en-US">
              <a:solidFill>
                <a:srgbClr val="FF0000"/>
              </a:solidFill>
            </a:endParaRPr>
          </a:p>
          <a:p>
            <a:pPr indent="558800" fontAlgn="auto">
              <a:lnSpc>
                <a:spcPct val="130000"/>
              </a:lnSpc>
              <a:spcBef>
                <a:spcPts val="0"/>
              </a:spcBef>
              <a:spcAft>
                <a:spcPts val="0"/>
              </a:spcAft>
              <a:extLst>
                <a:ext uri="{35155182-B16C-46BC-9424-99874614C6A1}">
                  <wpsdc:indentchars xmlns:wpsdc="http://www.wps.cn/officeDocument/2017/drawingmlCustomData" val="200" checksum="1956455923"/>
                </a:ext>
              </a:extLst>
            </a:pPr>
            <a:r>
              <a:rPr sz="2200" dirty="0">
                <a:latin typeface="Times New Roman" panose="02020603050405020304" charset="0"/>
                <a:ea typeface="黑体" panose="02010609060101010101" pitchFamily="49" charset="-122"/>
                <a:cs typeface="Times New Roman" panose="02020603050405020304" charset="0"/>
              </a:rPr>
              <a:t>用以修饰动词、形容词、副词及其他结构，表示程度、方式、时间、地点以及表达说话人对话语的态度等的词叫作副词。</a:t>
            </a:r>
            <a:endParaRPr sz="2200" dirty="0">
              <a:latin typeface="Times New Roman" panose="02020603050405020304" charset="0"/>
              <a:ea typeface="黑体" panose="02010609060101010101" pitchFamily="49" charset="-122"/>
              <a:cs typeface="Times New Roman" panose="02020603050405020304" charset="0"/>
            </a:endParaRPr>
          </a:p>
        </p:txBody>
      </p:sp>
    </p:spTree>
    <p:custDataLst>
      <p:tags r:id="rId1"/>
    </p:custData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页，共116页</a:t>
            </a:r>
            <a:endParaRPr lang="zh-CN" altLang="en-US" dirty="0"/>
          </a:p>
        </p:txBody>
      </p:sp>
      <p:sp>
        <p:nvSpPr>
          <p:cNvPr id="100" name="文本框 99"/>
          <p:cNvSpPr txBox="1"/>
          <p:nvPr/>
        </p:nvSpPr>
        <p:spPr>
          <a:xfrm>
            <a:off x="1120775" y="854392"/>
            <a:ext cx="5080000" cy="429895"/>
          </a:xfrm>
          <a:prstGeom prst="rect">
            <a:avLst/>
          </a:prstGeom>
          <a:noFill/>
          <a:ln w="9525">
            <a:noFill/>
          </a:ln>
        </p:spPr>
        <p:txBody>
          <a:bodyPr>
            <a:spAutoFit/>
          </a:bodyPr>
          <a:p>
            <a:pPr indent="558800" algn="l">
              <a:buClrTx/>
              <a:buSzTx/>
              <a:buNone/>
              <a:extLst>
                <a:ext uri="{35155182-B16C-46BC-9424-99874614C6A1}">
                  <wpsdc:indentchars xmlns:wpsdc="http://www.wps.cn/officeDocument/2017/drawingmlCustomData" val="200" checksum="1956455923"/>
                </a:ext>
              </a:extLst>
            </a:pPr>
            <a:r>
              <a:rPr lang="en-US" sz="2200" dirty="0">
                <a:solidFill>
                  <a:srgbClr val="FF0000"/>
                </a:solidFill>
                <a:latin typeface="Times New Roman" panose="02020603050405020304" charset="0"/>
                <a:ea typeface="黑体" panose="02010609060101010101" pitchFamily="49" charset="-122"/>
                <a:cs typeface="Times New Roman" panose="02020603050405020304" charset="0"/>
              </a:rPr>
              <a:t>2. 副词的构成</a:t>
            </a:r>
            <a:endParaRPr 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graphicFrame>
        <p:nvGraphicFramePr>
          <p:cNvPr id="3" name="表格 2"/>
          <p:cNvGraphicFramePr/>
          <p:nvPr>
            <p:custDataLst>
              <p:tags r:id="rId1"/>
            </p:custDataLst>
          </p:nvPr>
        </p:nvGraphicFramePr>
        <p:xfrm>
          <a:off x="1179195" y="1397635"/>
          <a:ext cx="7190105" cy="3140710"/>
        </p:xfrm>
        <a:graphic>
          <a:graphicData uri="http://schemas.openxmlformats.org/drawingml/2006/table">
            <a:tbl>
              <a:tblPr/>
              <a:tblGrid>
                <a:gridCol w="3445510"/>
                <a:gridCol w="3744595"/>
              </a:tblGrid>
              <a:tr h="458470">
                <a:tc>
                  <a:txBody>
                    <a:bodyPr/>
                    <a:p>
                      <a:pPr indent="0" algn="ctr">
                        <a:buNone/>
                      </a:pPr>
                      <a:r>
                        <a:rPr sz="2200" b="0" dirty="0">
                          <a:latin typeface="Times New Roman" panose="02020603050405020304" charset="0"/>
                          <a:ea typeface="黑体" panose="02010609060101010101" pitchFamily="49" charset="-122"/>
                          <a:cs typeface="Times New Roman" panose="02020603050405020304" charset="0"/>
                        </a:rPr>
                        <a:t>副词的构成</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sz="2200" b="0" dirty="0">
                          <a:latin typeface="Times New Roman" panose="02020603050405020304" charset="0"/>
                          <a:ea typeface="黑体" panose="02010609060101010101" pitchFamily="49" charset="-122"/>
                          <a:cs typeface="Times New Roman" panose="02020603050405020304" charset="0"/>
                        </a:rPr>
                        <a:t>举例</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670560">
                <a:tc>
                  <a:txBody>
                    <a:bodyPr/>
                    <a:p>
                      <a:pPr indent="0" algn="ctr">
                        <a:buNone/>
                      </a:pPr>
                      <a:r>
                        <a:rPr sz="2200" b="0" dirty="0">
                          <a:latin typeface="Times New Roman" panose="02020603050405020304" charset="0"/>
                          <a:ea typeface="黑体" panose="02010609060101010101" pitchFamily="49" charset="-122"/>
                          <a:cs typeface="Times New Roman" panose="02020603050405020304" charset="0"/>
                        </a:rPr>
                        <a:t>本身是副词</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a:buNone/>
                      </a:pPr>
                      <a:r>
                        <a:rPr sz="2200" b="0" dirty="0">
                          <a:latin typeface="Times New Roman" panose="02020603050405020304" charset="0"/>
                          <a:ea typeface="黑体" panose="02010609060101010101" pitchFamily="49" charset="-122"/>
                          <a:cs typeface="Times New Roman" panose="02020603050405020304" charset="0"/>
                        </a:rPr>
                        <a:t>now、 already、 still、 very、 often、 much等</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011680">
                <a:tc>
                  <a:txBody>
                    <a:bodyPr/>
                    <a:p>
                      <a:pPr indent="0" algn="ctr">
                        <a:buNone/>
                      </a:pPr>
                      <a:r>
                        <a:rPr sz="2200" b="0" dirty="0">
                          <a:latin typeface="Times New Roman" panose="02020603050405020304" charset="0"/>
                          <a:ea typeface="黑体" panose="02010609060101010101" pitchFamily="49" charset="-122"/>
                          <a:cs typeface="Times New Roman" panose="02020603050405020304" charset="0"/>
                        </a:rPr>
                        <a:t>形容词＋ly</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a:buNone/>
                      </a:pPr>
                      <a:r>
                        <a:rPr sz="2200" b="0" dirty="0">
                          <a:latin typeface="Times New Roman" panose="02020603050405020304" charset="0"/>
                          <a:ea typeface="黑体" panose="02010609060101010101" pitchFamily="49" charset="-122"/>
                          <a:cs typeface="Times New Roman" panose="02020603050405020304" charset="0"/>
                        </a:rPr>
                        <a:t>quick→quickly　careful→carefully　happy→happily</a:t>
                      </a:r>
                      <a:endParaRPr sz="2200" b="0" dirty="0">
                        <a:latin typeface="Times New Roman" panose="02020603050405020304" charset="0"/>
                        <a:ea typeface="黑体" panose="02010609060101010101" pitchFamily="49" charset="-122"/>
                        <a:cs typeface="Times New Roman" panose="02020603050405020304" charset="0"/>
                      </a:endParaRPr>
                    </a:p>
                    <a:p>
                      <a:pPr indent="0" algn="l">
                        <a:buNone/>
                      </a:pPr>
                      <a:r>
                        <a:rPr sz="2200" b="0" dirty="0">
                          <a:latin typeface="Times New Roman" panose="02020603050405020304" charset="0"/>
                          <a:ea typeface="黑体" panose="02010609060101010101" pitchFamily="49" charset="-122"/>
                          <a:cs typeface="Times New Roman" panose="02020603050405020304" charset="0"/>
                        </a:rPr>
                        <a:t>true→truly　polite→politely　heavy→heavily</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ustDataLst>
      <p:tags r:id="rId2"/>
    </p:custData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9A0DB2DC-4C9A-4742-B13C-FB6460FD3503}" type="slidenum">
              <a:rPr lang="zh-CN" altLang="en-US"/>
            </a:fld>
            <a:r>
              <a:rPr lang="zh-CN" altLang="en-US"/>
              <a:t>页，共116页</a:t>
            </a:r>
            <a:endParaRPr lang="zh-CN" altLang="en-US" dirty="0"/>
          </a:p>
        </p:txBody>
      </p:sp>
      <p:sp>
        <p:nvSpPr>
          <p:cNvPr id="100" name="文本框 99"/>
          <p:cNvSpPr txBox="1"/>
          <p:nvPr/>
        </p:nvSpPr>
        <p:spPr>
          <a:xfrm>
            <a:off x="1170940" y="954087"/>
            <a:ext cx="5080000" cy="429895"/>
          </a:xfrm>
          <a:prstGeom prst="rect">
            <a:avLst/>
          </a:prstGeom>
          <a:noFill/>
          <a:ln w="9525">
            <a:noFill/>
          </a:ln>
        </p:spPr>
        <p:txBody>
          <a:bodyPr>
            <a:spAutoFit/>
          </a:bodyPr>
          <a:p>
            <a:pPr indent="0"/>
            <a:r>
              <a:rPr sz="2200" dirty="0">
                <a:solidFill>
                  <a:srgbClr val="FF0000"/>
                </a:solidFill>
                <a:latin typeface="Times New Roman" panose="02020603050405020304" charset="0"/>
                <a:ea typeface="黑体" panose="02010609060101010101" pitchFamily="49" charset="-122"/>
                <a:cs typeface="Times New Roman" panose="02020603050405020304" charset="0"/>
              </a:rPr>
              <a:t>3. 副词的</a:t>
            </a:r>
            <a:r>
              <a:rPr lang="en-US" sz="2200" dirty="0">
                <a:solidFill>
                  <a:srgbClr val="FF0000"/>
                </a:solidFill>
                <a:latin typeface="Times New Roman" panose="02020603050405020304" charset="0"/>
                <a:ea typeface="黑体" panose="02010609060101010101" pitchFamily="49" charset="-122"/>
                <a:cs typeface="Times New Roman" panose="02020603050405020304" charset="0"/>
              </a:rPr>
              <a:t>分类</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graphicFrame>
        <p:nvGraphicFramePr>
          <p:cNvPr id="5" name="表格 4"/>
          <p:cNvGraphicFramePr/>
          <p:nvPr>
            <p:custDataLst>
              <p:tags r:id="rId1"/>
            </p:custDataLst>
          </p:nvPr>
        </p:nvGraphicFramePr>
        <p:xfrm>
          <a:off x="850265" y="1482090"/>
          <a:ext cx="7742555" cy="3072130"/>
        </p:xfrm>
        <a:graphic>
          <a:graphicData uri="http://schemas.openxmlformats.org/drawingml/2006/table">
            <a:tbl>
              <a:tblPr/>
              <a:tblGrid>
                <a:gridCol w="1608455"/>
                <a:gridCol w="3357880"/>
                <a:gridCol w="2776220"/>
              </a:tblGrid>
              <a:tr h="335280">
                <a:tc>
                  <a:txBody>
                    <a:bodyPr/>
                    <a:p>
                      <a:pPr algn="ctr">
                        <a:buClrTx/>
                        <a:buSzTx/>
                        <a:buFontTx/>
                        <a:buNone/>
                      </a:pPr>
                      <a:r>
                        <a:rPr sz="2200" b="0" dirty="0">
                          <a:latin typeface="Times New Roman" panose="02020603050405020304" charset="0"/>
                          <a:ea typeface="黑体" panose="02010609060101010101" pitchFamily="49" charset="-122"/>
                          <a:cs typeface="Times New Roman" panose="02020603050405020304" charset="0"/>
                        </a:rPr>
                        <a:t>分类</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ClrTx/>
                        <a:buSzTx/>
                        <a:buFontTx/>
                        <a:buNone/>
                      </a:pPr>
                      <a:r>
                        <a:rPr sz="2200" b="0" dirty="0">
                          <a:latin typeface="Times New Roman" panose="02020603050405020304" charset="0"/>
                          <a:ea typeface="黑体" panose="02010609060101010101" pitchFamily="49" charset="-122"/>
                          <a:cs typeface="Times New Roman" panose="02020603050405020304" charset="0"/>
                        </a:rPr>
                        <a:t>举例</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ClrTx/>
                        <a:buSzTx/>
                        <a:buFontTx/>
                        <a:buNone/>
                      </a:pPr>
                      <a:r>
                        <a:rPr sz="2200" b="0" dirty="0">
                          <a:latin typeface="Times New Roman" panose="02020603050405020304" charset="0"/>
                          <a:ea typeface="黑体" panose="02010609060101010101" pitchFamily="49" charset="-122"/>
                          <a:cs typeface="Times New Roman" panose="02020603050405020304" charset="0"/>
                        </a:rPr>
                        <a:t>用法</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395730">
                <a:tc>
                  <a:txBody>
                    <a:bodyPr/>
                    <a:p>
                      <a:pPr algn="ctr">
                        <a:buClrTx/>
                        <a:buSzTx/>
                        <a:buFontTx/>
                        <a:buNone/>
                      </a:pPr>
                      <a:r>
                        <a:rPr sz="2200" b="0" dirty="0">
                          <a:latin typeface="Times New Roman" panose="02020603050405020304" charset="0"/>
                          <a:ea typeface="黑体" panose="02010609060101010101" pitchFamily="49" charset="-122"/>
                          <a:cs typeface="Times New Roman" panose="02020603050405020304" charset="0"/>
                        </a:rPr>
                        <a:t>时间副词</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a:buClrTx/>
                        <a:buSzTx/>
                        <a:buFontTx/>
                        <a:buNone/>
                      </a:pPr>
                      <a:r>
                        <a:rPr sz="2200" b="0" dirty="0">
                          <a:latin typeface="Times New Roman" panose="02020603050405020304" charset="0"/>
                          <a:ea typeface="黑体" panose="02010609060101010101" pitchFamily="49" charset="-122"/>
                          <a:cs typeface="Times New Roman" panose="02020603050405020304" charset="0"/>
                        </a:rPr>
                        <a:t>yesterday、 now、 early、 ago、 soon、 before、 never、 ever、 then、 already等</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a:buClrTx/>
                        <a:buSzTx/>
                        <a:buFontTx/>
                        <a:buNone/>
                      </a:pPr>
                      <a:r>
                        <a:rPr sz="2200" b="0" dirty="0">
                          <a:latin typeface="Times New Roman" panose="02020603050405020304" charset="0"/>
                          <a:ea typeface="黑体" panose="02010609060101010101" pitchFamily="49" charset="-122"/>
                          <a:cs typeface="Times New Roman" panose="02020603050405020304" charset="0"/>
                        </a:rPr>
                        <a:t>表示动作发生的时间，作时间状语</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341120">
                <a:tc>
                  <a:txBody>
                    <a:bodyPr/>
                    <a:p>
                      <a:pPr algn="ctr">
                        <a:buClrTx/>
                        <a:buSzTx/>
                        <a:buFontTx/>
                        <a:buNone/>
                      </a:pPr>
                      <a:r>
                        <a:rPr sz="2200" b="0" dirty="0">
                          <a:latin typeface="Times New Roman" panose="02020603050405020304" charset="0"/>
                          <a:ea typeface="黑体" panose="02010609060101010101" pitchFamily="49" charset="-122"/>
                          <a:cs typeface="Times New Roman" panose="02020603050405020304" charset="0"/>
                        </a:rPr>
                        <a:t>地点副词</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a:buClrTx/>
                        <a:buSzTx/>
                        <a:buFontTx/>
                        <a:buNone/>
                      </a:pPr>
                      <a:r>
                        <a:rPr sz="2200" b="0" dirty="0">
                          <a:latin typeface="Times New Roman" panose="02020603050405020304" charset="0"/>
                          <a:ea typeface="黑体" panose="02010609060101010101" pitchFamily="49" charset="-122"/>
                          <a:cs typeface="Times New Roman" panose="02020603050405020304" charset="0"/>
                        </a:rPr>
                        <a:t>here、 there、 nearby、 below、 outside、 above、 everywhere、 downstairs等</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a:buClrTx/>
                        <a:buSzTx/>
                        <a:buFontTx/>
                        <a:buNone/>
                      </a:pPr>
                      <a:r>
                        <a:rPr sz="2200" b="0" dirty="0">
                          <a:latin typeface="Times New Roman" panose="02020603050405020304" charset="0"/>
                          <a:ea typeface="黑体" panose="02010609060101010101" pitchFamily="49" charset="-122"/>
                          <a:cs typeface="Times New Roman" panose="02020603050405020304" charset="0"/>
                        </a:rPr>
                        <a:t>表示动作发生的地点，作地点状语</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ustDataLst>
      <p:tags r:id="rId2"/>
    </p:custData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5" name="表格 4"/>
          <p:cNvGraphicFramePr/>
          <p:nvPr>
            <p:custDataLst>
              <p:tags r:id="rId1"/>
            </p:custDataLst>
          </p:nvPr>
        </p:nvGraphicFramePr>
        <p:xfrm>
          <a:off x="1066165" y="1088390"/>
          <a:ext cx="7433310" cy="3352800"/>
        </p:xfrm>
        <a:graphic>
          <a:graphicData uri="http://schemas.openxmlformats.org/drawingml/2006/table">
            <a:tbl>
              <a:tblPr/>
              <a:tblGrid>
                <a:gridCol w="1868805"/>
                <a:gridCol w="2901315"/>
                <a:gridCol w="2663190"/>
              </a:tblGrid>
              <a:tr h="335280">
                <a:tc>
                  <a:txBody>
                    <a:bodyPr/>
                    <a:p>
                      <a:pPr algn="ctr">
                        <a:buClrTx/>
                        <a:buSzTx/>
                        <a:buFontTx/>
                        <a:buNone/>
                      </a:pPr>
                      <a:r>
                        <a:rPr sz="2200" b="0" dirty="0">
                          <a:latin typeface="Times New Roman" panose="02020603050405020304" charset="0"/>
                          <a:ea typeface="黑体" panose="02010609060101010101" pitchFamily="49" charset="-122"/>
                          <a:cs typeface="Times New Roman" panose="02020603050405020304" charset="0"/>
                        </a:rPr>
                        <a:t>分类</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ClrTx/>
                        <a:buSzTx/>
                        <a:buFontTx/>
                        <a:buNone/>
                      </a:pPr>
                      <a:r>
                        <a:rPr sz="2200" b="0" dirty="0">
                          <a:latin typeface="Times New Roman" panose="02020603050405020304" charset="0"/>
                          <a:ea typeface="黑体" panose="02010609060101010101" pitchFamily="49" charset="-122"/>
                          <a:cs typeface="Times New Roman" panose="02020603050405020304" charset="0"/>
                        </a:rPr>
                        <a:t>举例</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ClrTx/>
                        <a:buSzTx/>
                        <a:buFontTx/>
                        <a:buNone/>
                      </a:pPr>
                      <a:r>
                        <a:rPr sz="2200" b="0" dirty="0">
                          <a:latin typeface="Times New Roman" panose="02020603050405020304" charset="0"/>
                          <a:ea typeface="黑体" panose="02010609060101010101" pitchFamily="49" charset="-122"/>
                          <a:cs typeface="Times New Roman" panose="02020603050405020304" charset="0"/>
                        </a:rPr>
                        <a:t>用法</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341120">
                <a:tc>
                  <a:txBody>
                    <a:bodyPr/>
                    <a:p>
                      <a:pPr algn="ctr">
                        <a:buClrTx/>
                        <a:buSzTx/>
                        <a:buFontTx/>
                        <a:buNone/>
                      </a:pPr>
                      <a:r>
                        <a:rPr sz="2200" b="0" dirty="0">
                          <a:latin typeface="Times New Roman" panose="02020603050405020304" charset="0"/>
                          <a:ea typeface="黑体" panose="02010609060101010101" pitchFamily="49" charset="-122"/>
                          <a:cs typeface="Times New Roman" panose="02020603050405020304" charset="0"/>
                        </a:rPr>
                        <a:t>方式副词</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a:buClrTx/>
                        <a:buSzTx/>
                        <a:buFontTx/>
                        <a:buNone/>
                      </a:pPr>
                      <a:r>
                        <a:rPr sz="2200" b="0" dirty="0">
                          <a:latin typeface="Times New Roman" panose="02020603050405020304" charset="0"/>
                          <a:ea typeface="黑体" panose="02010609060101010101" pitchFamily="49" charset="-122"/>
                          <a:cs typeface="Times New Roman" panose="02020603050405020304" charset="0"/>
                        </a:rPr>
                        <a:t>carefully、 badly、 slowly、 well、 fast、 certainly、 heavily、 hard等</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ClrTx/>
                        <a:buSzTx/>
                        <a:buFontTx/>
                        <a:buNone/>
                      </a:pPr>
                      <a:r>
                        <a:rPr sz="2200" b="0" dirty="0">
                          <a:latin typeface="Times New Roman" panose="02020603050405020304" charset="0"/>
                          <a:ea typeface="黑体" panose="02010609060101010101" pitchFamily="49" charset="-122"/>
                          <a:cs typeface="Times New Roman" panose="02020603050405020304" charset="0"/>
                        </a:rPr>
                        <a:t>表示动作发生的方式和方法，作方式状语</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676400">
                <a:tc>
                  <a:txBody>
                    <a:bodyPr/>
                    <a:p>
                      <a:pPr algn="ctr">
                        <a:buClrTx/>
                        <a:buSzTx/>
                        <a:buFontTx/>
                        <a:buNone/>
                      </a:pPr>
                      <a:r>
                        <a:rPr sz="2200" b="0" dirty="0">
                          <a:latin typeface="Times New Roman" panose="02020603050405020304" charset="0"/>
                          <a:ea typeface="黑体" panose="02010609060101010101" pitchFamily="49" charset="-122"/>
                          <a:cs typeface="Times New Roman" panose="02020603050405020304" charset="0"/>
                        </a:rPr>
                        <a:t>程度副词</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a:buClrTx/>
                        <a:buSzTx/>
                        <a:buFontTx/>
                        <a:buNone/>
                      </a:pPr>
                      <a:r>
                        <a:rPr sz="2200" b="0" dirty="0">
                          <a:latin typeface="Times New Roman" panose="02020603050405020304" charset="0"/>
                          <a:ea typeface="黑体" panose="02010609060101010101" pitchFamily="49" charset="-122"/>
                          <a:cs typeface="Times New Roman" panose="02020603050405020304" charset="0"/>
                        </a:rPr>
                        <a:t>very、 quite、 much、 still、 almost、 nearly、 little、 rather、too、 enough、 hardly等</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ClrTx/>
                        <a:buSzTx/>
                        <a:buFontTx/>
                        <a:buNone/>
                      </a:pPr>
                      <a:r>
                        <a:rPr sz="2200" b="0" dirty="0">
                          <a:latin typeface="Times New Roman" panose="02020603050405020304" charset="0"/>
                          <a:ea typeface="黑体" panose="02010609060101010101" pitchFamily="49" charset="-122"/>
                          <a:cs typeface="Times New Roman" panose="02020603050405020304" charset="0"/>
                        </a:rPr>
                        <a:t>表示动作发生的大小和程度，作程度状语</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6" name="文本框 5"/>
          <p:cNvSpPr txBox="1"/>
          <p:nvPr>
            <p:custDataLst>
              <p:tags r:id="rId2"/>
            </p:custDataLst>
          </p:nvPr>
        </p:nvSpPr>
        <p:spPr>
          <a:xfrm>
            <a:off x="7732395" y="751205"/>
            <a:ext cx="767080" cy="337185"/>
          </a:xfrm>
          <a:prstGeom prst="rect">
            <a:avLst/>
          </a:prstGeom>
          <a:noFill/>
        </p:spPr>
        <p:txBody>
          <a:bodyPr wrap="square" rtlCol="0">
            <a:spAutoFit/>
          </a:bodyPr>
          <a:p>
            <a:r>
              <a:rPr lang="zh-CN" altLang="en-US" sz="1600">
                <a:latin typeface="黑体" panose="02010609060101010101" pitchFamily="49" charset="-122"/>
                <a:ea typeface="黑体" panose="02010609060101010101" pitchFamily="49" charset="-122"/>
              </a:rPr>
              <a:t>续表</a:t>
            </a:r>
            <a:endParaRPr lang="zh-CN" altLang="en-US" sz="1600">
              <a:latin typeface="黑体" panose="02010609060101010101" pitchFamily="49" charset="-122"/>
              <a:ea typeface="黑体" panose="02010609060101010101" pitchFamily="49" charset="-122"/>
            </a:endParaRPr>
          </a:p>
        </p:txBody>
      </p:sp>
      <p:sp>
        <p:nvSpPr>
          <p:cNvPr id="2" name="灯片编号占位符 1"/>
          <p:cNvSpPr>
            <a:spLocks noGrp="1"/>
          </p:cNvSpPr>
          <p:nvPr>
            <p:ph type="sldNum" sz="quarter" idx="4"/>
            <p:custDataLst>
              <p:tags r:id="rId3"/>
            </p:custDataLst>
          </p:nvPr>
        </p:nvSpPr>
        <p:spPr/>
        <p:txBody>
          <a:bodyPr/>
          <a:lstStyle/>
          <a:p>
            <a:pPr algn="r">
              <a:buClrTx/>
              <a:buSzTx/>
              <a:buFontTx/>
            </a:pPr>
            <a:r>
              <a:rPr lang="zh-CN" altLang="en-US" sz="1600">
                <a:solidFill>
                  <a:schemeClr val="tx1"/>
                </a:solidFill>
                <a:latin typeface="华文行楷" panose="02010800040101010101" pitchFamily="2" charset="-122"/>
                <a:ea typeface="华文行楷" panose="02010800040101010101" pitchFamily="2" charset="-122"/>
              </a:rPr>
              <a:t>第</a:t>
            </a:r>
            <a:fld id="{9A0DB2DC-4C9A-4742-B13C-FB6460FD3503}" type="slidenum">
              <a:rPr lang="zh-CN" altLang="en-US" sz="1600">
                <a:solidFill>
                  <a:schemeClr val="tx1"/>
                </a:solidFill>
                <a:latin typeface="华文行楷" panose="02010800040101010101" pitchFamily="2" charset="-122"/>
                <a:ea typeface="华文行楷" panose="02010800040101010101" pitchFamily="2" charset="-122"/>
              </a:rPr>
            </a:fld>
            <a:r>
              <a:rPr lang="zh-CN" altLang="en-US" sz="1600">
                <a:solidFill>
                  <a:schemeClr val="tx1"/>
                </a:solidFill>
                <a:latin typeface="华文行楷" panose="02010800040101010101" pitchFamily="2" charset="-122"/>
                <a:ea typeface="华文行楷" panose="02010800040101010101" pitchFamily="2" charset="-122"/>
              </a:rPr>
              <a:t>页，共116页</a:t>
            </a:r>
            <a:endParaRPr lang="zh-CN" altLang="en-US" sz="1600">
              <a:solidFill>
                <a:schemeClr val="tx1"/>
              </a:solidFill>
              <a:latin typeface="华文行楷" panose="02010800040101010101" pitchFamily="2" charset="-122"/>
              <a:ea typeface="华文行楷" panose="02010800040101010101" pitchFamily="2" charset="-122"/>
            </a:endParaRPr>
          </a:p>
        </p:txBody>
      </p:sp>
    </p:spTree>
    <p:custDataLst>
      <p:tags r:id="rId4"/>
    </p:custData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5" name="表格 4"/>
          <p:cNvGraphicFramePr/>
          <p:nvPr>
            <p:custDataLst>
              <p:tags r:id="rId1"/>
            </p:custDataLst>
          </p:nvPr>
        </p:nvGraphicFramePr>
        <p:xfrm>
          <a:off x="1183005" y="1505585"/>
          <a:ext cx="7078345" cy="2704465"/>
        </p:xfrm>
        <a:graphic>
          <a:graphicData uri="http://schemas.openxmlformats.org/drawingml/2006/table">
            <a:tbl>
              <a:tblPr/>
              <a:tblGrid>
                <a:gridCol w="1692275"/>
                <a:gridCol w="2974340"/>
                <a:gridCol w="2411730"/>
              </a:tblGrid>
              <a:tr h="356870">
                <a:tc>
                  <a:txBody>
                    <a:bodyPr/>
                    <a:p>
                      <a:pPr algn="ctr">
                        <a:buClrTx/>
                        <a:buSzTx/>
                        <a:buFontTx/>
                        <a:buNone/>
                      </a:pPr>
                      <a:r>
                        <a:rPr sz="2200" b="0" dirty="0">
                          <a:latin typeface="Times New Roman" panose="02020603050405020304" charset="0"/>
                          <a:ea typeface="黑体" panose="02010609060101010101" pitchFamily="49" charset="-122"/>
                          <a:cs typeface="Times New Roman" panose="02020603050405020304" charset="0"/>
                        </a:rPr>
                        <a:t>分类</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ClrTx/>
                        <a:buSzTx/>
                        <a:buFontTx/>
                        <a:buNone/>
                      </a:pPr>
                      <a:r>
                        <a:rPr sz="2200" b="0" dirty="0">
                          <a:latin typeface="Times New Roman" panose="02020603050405020304" charset="0"/>
                          <a:ea typeface="黑体" panose="02010609060101010101" pitchFamily="49" charset="-122"/>
                          <a:cs typeface="Times New Roman" panose="02020603050405020304" charset="0"/>
                        </a:rPr>
                        <a:t>举例</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ClrTx/>
                        <a:buSzTx/>
                        <a:buFontTx/>
                        <a:buNone/>
                      </a:pPr>
                      <a:r>
                        <a:rPr sz="2200" b="0" dirty="0">
                          <a:latin typeface="Times New Roman" panose="02020603050405020304" charset="0"/>
                          <a:ea typeface="黑体" panose="02010609060101010101" pitchFamily="49" charset="-122"/>
                          <a:cs typeface="Times New Roman" panose="02020603050405020304" charset="0"/>
                        </a:rPr>
                        <a:t>用法</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633855">
                <a:tc>
                  <a:txBody>
                    <a:bodyPr/>
                    <a:p>
                      <a:pPr algn="ctr">
                        <a:buClrTx/>
                        <a:buSzTx/>
                        <a:buFontTx/>
                        <a:buNone/>
                      </a:pPr>
                      <a:r>
                        <a:rPr sz="2200" b="0" dirty="0">
                          <a:latin typeface="Times New Roman" panose="02020603050405020304" charset="0"/>
                          <a:ea typeface="黑体" panose="02010609060101010101" pitchFamily="49" charset="-122"/>
                          <a:cs typeface="Times New Roman" panose="02020603050405020304" charset="0"/>
                        </a:rPr>
                        <a:t>频度副词</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a:buClrTx/>
                        <a:buSzTx/>
                        <a:buFontTx/>
                        <a:buNone/>
                      </a:pPr>
                      <a:r>
                        <a:rPr sz="2200" b="0" dirty="0">
                          <a:latin typeface="Times New Roman" panose="02020603050405020304" charset="0"/>
                          <a:ea typeface="黑体" panose="02010609060101010101" pitchFamily="49" charset="-122"/>
                          <a:cs typeface="Times New Roman" panose="02020603050405020304" charset="0"/>
                        </a:rPr>
                        <a:t>often、 seldom、 once、 twice、 daily、 usually、 always、 sometimes等</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a:buClrTx/>
                        <a:buSzTx/>
                        <a:buFontTx/>
                        <a:buNone/>
                      </a:pPr>
                      <a:r>
                        <a:rPr sz="2200" b="0" dirty="0">
                          <a:latin typeface="Times New Roman" panose="02020603050405020304" charset="0"/>
                          <a:ea typeface="黑体" panose="02010609060101010101" pitchFamily="49" charset="-122"/>
                          <a:cs typeface="Times New Roman" panose="02020603050405020304" charset="0"/>
                        </a:rPr>
                        <a:t>表示动作发生的频度，作频度状语</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713740">
                <a:tc>
                  <a:txBody>
                    <a:bodyPr/>
                    <a:p>
                      <a:pPr algn="ctr">
                        <a:buClrTx/>
                        <a:buSzTx/>
                        <a:buFontTx/>
                        <a:buNone/>
                      </a:pPr>
                      <a:r>
                        <a:rPr sz="2200" b="0" dirty="0">
                          <a:latin typeface="Times New Roman" panose="02020603050405020304" charset="0"/>
                          <a:ea typeface="黑体" panose="02010609060101010101" pitchFamily="49" charset="-122"/>
                          <a:cs typeface="Times New Roman" panose="02020603050405020304" charset="0"/>
                        </a:rPr>
                        <a:t>关系副词</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a:buClrTx/>
                        <a:buSzTx/>
                        <a:buFontTx/>
                        <a:buNone/>
                      </a:pPr>
                      <a:r>
                        <a:rPr sz="2200" b="0" dirty="0">
                          <a:latin typeface="Times New Roman" panose="02020603050405020304" charset="0"/>
                          <a:ea typeface="黑体" panose="02010609060101010101" pitchFamily="49" charset="-122"/>
                          <a:cs typeface="Times New Roman" panose="02020603050405020304" charset="0"/>
                        </a:rPr>
                        <a:t>where、 when、 why等</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a:buClrTx/>
                        <a:buSzTx/>
                        <a:buFontTx/>
                        <a:buNone/>
                      </a:pPr>
                      <a:r>
                        <a:rPr sz="2200" b="0" dirty="0">
                          <a:latin typeface="Times New Roman" panose="02020603050405020304" charset="0"/>
                          <a:ea typeface="黑体" panose="02010609060101010101" pitchFamily="49" charset="-122"/>
                          <a:cs typeface="Times New Roman" panose="02020603050405020304" charset="0"/>
                        </a:rPr>
                        <a:t>连接定语从句</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6" name="文本框 5"/>
          <p:cNvSpPr txBox="1"/>
          <p:nvPr>
            <p:custDataLst>
              <p:tags r:id="rId2"/>
            </p:custDataLst>
          </p:nvPr>
        </p:nvSpPr>
        <p:spPr>
          <a:xfrm>
            <a:off x="7630160" y="1003935"/>
            <a:ext cx="767080" cy="337185"/>
          </a:xfrm>
          <a:prstGeom prst="rect">
            <a:avLst/>
          </a:prstGeom>
          <a:noFill/>
        </p:spPr>
        <p:txBody>
          <a:bodyPr wrap="square" rtlCol="0">
            <a:spAutoFit/>
          </a:bodyPr>
          <a:p>
            <a:r>
              <a:rPr lang="zh-CN" altLang="en-US" sz="1600">
                <a:latin typeface="黑体" panose="02010609060101010101" pitchFamily="49" charset="-122"/>
                <a:ea typeface="黑体" panose="02010609060101010101" pitchFamily="49" charset="-122"/>
              </a:rPr>
              <a:t>续表</a:t>
            </a:r>
            <a:endParaRPr lang="zh-CN" altLang="en-US" sz="1600">
              <a:latin typeface="黑体" panose="02010609060101010101" pitchFamily="49" charset="-122"/>
              <a:ea typeface="黑体" panose="02010609060101010101" pitchFamily="49" charset="-122"/>
            </a:endParaRPr>
          </a:p>
        </p:txBody>
      </p:sp>
      <p:sp>
        <p:nvSpPr>
          <p:cNvPr id="2" name="灯片编号占位符 1"/>
          <p:cNvSpPr>
            <a:spLocks noGrp="1"/>
          </p:cNvSpPr>
          <p:nvPr>
            <p:ph type="sldNum" sz="quarter" idx="4"/>
            <p:custDataLst>
              <p:tags r:id="rId3"/>
            </p:custDataLst>
          </p:nvPr>
        </p:nvSpPr>
        <p:spPr/>
        <p:txBody>
          <a:bodyPr/>
          <a:lstStyle/>
          <a:p>
            <a:r>
              <a:rPr lang="zh-CN" altLang="en-US" sz="1600">
                <a:solidFill>
                  <a:schemeClr val="tx1"/>
                </a:solidFill>
                <a:latin typeface="华文行楷" panose="02010800040101010101" pitchFamily="2" charset="-122"/>
                <a:ea typeface="华文行楷" panose="02010800040101010101" pitchFamily="2" charset="-122"/>
              </a:rPr>
              <a:t>第</a:t>
            </a:r>
            <a:fld id="{9A0DB2DC-4C9A-4742-B13C-FB6460FD3503}" type="slidenum">
              <a:rPr lang="zh-CN" altLang="en-US" sz="1600">
                <a:solidFill>
                  <a:schemeClr val="tx1"/>
                </a:solidFill>
                <a:latin typeface="华文行楷" panose="02010800040101010101" pitchFamily="2" charset="-122"/>
                <a:ea typeface="华文行楷" panose="02010800040101010101" pitchFamily="2" charset="-122"/>
              </a:rPr>
            </a:fld>
            <a:r>
              <a:rPr lang="zh-CN" altLang="en-US" sz="1600">
                <a:solidFill>
                  <a:schemeClr val="tx1"/>
                </a:solidFill>
                <a:latin typeface="华文行楷" panose="02010800040101010101" pitchFamily="2" charset="-122"/>
                <a:ea typeface="华文行楷" panose="02010800040101010101" pitchFamily="2" charset="-122"/>
              </a:rPr>
              <a:t>页，共116页</a:t>
            </a:r>
            <a:endParaRPr lang="zh-CN" altLang="en-US" dirty="0"/>
          </a:p>
        </p:txBody>
      </p:sp>
    </p:spTree>
    <p:custDataLst>
      <p:tags r:id="rId4"/>
    </p:custData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5" name="表格 4"/>
          <p:cNvGraphicFramePr/>
          <p:nvPr>
            <p:custDataLst>
              <p:tags r:id="rId1"/>
            </p:custDataLst>
          </p:nvPr>
        </p:nvGraphicFramePr>
        <p:xfrm>
          <a:off x="1346200" y="1217930"/>
          <a:ext cx="6651625" cy="3390265"/>
        </p:xfrm>
        <a:graphic>
          <a:graphicData uri="http://schemas.openxmlformats.org/drawingml/2006/table">
            <a:tbl>
              <a:tblPr/>
              <a:tblGrid>
                <a:gridCol w="1590040"/>
                <a:gridCol w="3026410"/>
                <a:gridCol w="2035175"/>
              </a:tblGrid>
              <a:tr h="339090">
                <a:tc>
                  <a:txBody>
                    <a:bodyPr/>
                    <a:p>
                      <a:pPr algn="ctr">
                        <a:buClrTx/>
                        <a:buSzTx/>
                        <a:buFontTx/>
                        <a:buNone/>
                      </a:pPr>
                      <a:r>
                        <a:rPr sz="2200" b="0" dirty="0">
                          <a:latin typeface="Times New Roman" panose="02020603050405020304" charset="0"/>
                          <a:ea typeface="黑体" panose="02010609060101010101" pitchFamily="49" charset="-122"/>
                          <a:cs typeface="Times New Roman" panose="02020603050405020304" charset="0"/>
                        </a:rPr>
                        <a:t>分类</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ClrTx/>
                        <a:buSzTx/>
                        <a:buFontTx/>
                        <a:buNone/>
                      </a:pPr>
                      <a:r>
                        <a:rPr sz="2200" b="0" dirty="0">
                          <a:latin typeface="Times New Roman" panose="02020603050405020304" charset="0"/>
                          <a:ea typeface="黑体" panose="02010609060101010101" pitchFamily="49" charset="-122"/>
                          <a:cs typeface="Times New Roman" panose="02020603050405020304" charset="0"/>
                        </a:rPr>
                        <a:t>举例</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ClrTx/>
                        <a:buSzTx/>
                        <a:buFontTx/>
                        <a:buNone/>
                      </a:pPr>
                      <a:r>
                        <a:rPr sz="2200" b="0" dirty="0">
                          <a:latin typeface="Times New Roman" panose="02020603050405020304" charset="0"/>
                          <a:ea typeface="黑体" panose="02010609060101010101" pitchFamily="49" charset="-122"/>
                          <a:cs typeface="Times New Roman" panose="02020603050405020304" charset="0"/>
                        </a:rPr>
                        <a:t>用法</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016635">
                <a:tc>
                  <a:txBody>
                    <a:bodyPr/>
                    <a:p>
                      <a:pPr algn="ctr">
                        <a:buClrTx/>
                        <a:buSzTx/>
                        <a:buFontTx/>
                        <a:buNone/>
                      </a:pPr>
                      <a:r>
                        <a:rPr sz="2200" b="0" dirty="0">
                          <a:latin typeface="Times New Roman" panose="02020603050405020304" charset="0"/>
                          <a:ea typeface="黑体" panose="02010609060101010101" pitchFamily="49" charset="-122"/>
                          <a:cs typeface="Times New Roman" panose="02020603050405020304" charset="0"/>
                        </a:rPr>
                        <a:t>连接副词</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a:buClrTx/>
                        <a:buSzTx/>
                        <a:buFontTx/>
                        <a:buNone/>
                      </a:pPr>
                      <a:r>
                        <a:rPr sz="2200" b="0" dirty="0">
                          <a:latin typeface="Times New Roman" panose="02020603050405020304" charset="0"/>
                          <a:ea typeface="黑体" panose="02010609060101010101" pitchFamily="49" charset="-122"/>
                          <a:cs typeface="Times New Roman" panose="02020603050405020304" charset="0"/>
                        </a:rPr>
                        <a:t>where、 when、 why、 how、 whether等</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a:buClrTx/>
                        <a:buSzTx/>
                        <a:buFontTx/>
                        <a:buNone/>
                      </a:pPr>
                      <a:r>
                        <a:rPr sz="2200" b="0" dirty="0">
                          <a:latin typeface="Times New Roman" panose="02020603050405020304" charset="0"/>
                          <a:ea typeface="黑体" panose="02010609060101010101" pitchFamily="49" charset="-122"/>
                          <a:cs typeface="Times New Roman" panose="02020603050405020304" charset="0"/>
                        </a:rPr>
                        <a:t>连接名词性从句或状语从句</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034540">
                <a:tc>
                  <a:txBody>
                    <a:bodyPr/>
                    <a:p>
                      <a:pPr algn="ctr">
                        <a:buClrTx/>
                        <a:buSzTx/>
                        <a:buFontTx/>
                        <a:buNone/>
                      </a:pPr>
                      <a:r>
                        <a:rPr sz="2200" b="0" dirty="0">
                          <a:latin typeface="Times New Roman" panose="02020603050405020304" charset="0"/>
                          <a:ea typeface="黑体" panose="02010609060101010101" pitchFamily="49" charset="-122"/>
                          <a:cs typeface="Times New Roman" panose="02020603050405020304" charset="0"/>
                        </a:rPr>
                        <a:t>疑问副词</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a:buClrTx/>
                        <a:buSzTx/>
                        <a:buFontTx/>
                        <a:buNone/>
                      </a:pPr>
                      <a:r>
                        <a:rPr sz="2200" b="0" dirty="0">
                          <a:latin typeface="Times New Roman" panose="02020603050405020304" charset="0"/>
                          <a:ea typeface="黑体" panose="02010609060101010101" pitchFamily="49" charset="-122"/>
                          <a:cs typeface="Times New Roman" panose="02020603050405020304" charset="0"/>
                        </a:rPr>
                        <a:t>where、 when、 why、 how、 who、 what等</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a:buClrTx/>
                        <a:buSzTx/>
                        <a:buFontTx/>
                        <a:buNone/>
                      </a:pPr>
                      <a:r>
                        <a:rPr sz="2200" b="0" dirty="0">
                          <a:latin typeface="Times New Roman" panose="02020603050405020304" charset="0"/>
                          <a:ea typeface="黑体" panose="02010609060101010101" pitchFamily="49" charset="-122"/>
                          <a:cs typeface="Times New Roman" panose="02020603050405020304" charset="0"/>
                        </a:rPr>
                        <a:t>表示对动作发生的疑问，对时间、地点、原因、方式等状语提问</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6" name="文本框 5"/>
          <p:cNvSpPr txBox="1"/>
          <p:nvPr>
            <p:custDataLst>
              <p:tags r:id="rId2"/>
            </p:custDataLst>
          </p:nvPr>
        </p:nvSpPr>
        <p:spPr>
          <a:xfrm>
            <a:off x="7377430" y="839470"/>
            <a:ext cx="767080" cy="337185"/>
          </a:xfrm>
          <a:prstGeom prst="rect">
            <a:avLst/>
          </a:prstGeom>
          <a:noFill/>
        </p:spPr>
        <p:txBody>
          <a:bodyPr wrap="square" rtlCol="0">
            <a:spAutoFit/>
          </a:bodyPr>
          <a:p>
            <a:r>
              <a:rPr lang="zh-CN" altLang="en-US" sz="1600">
                <a:latin typeface="黑体" panose="02010609060101010101" pitchFamily="49" charset="-122"/>
                <a:ea typeface="黑体" panose="02010609060101010101" pitchFamily="49" charset="-122"/>
              </a:rPr>
              <a:t>续表</a:t>
            </a:r>
            <a:endParaRPr lang="zh-CN" altLang="en-US" sz="1600">
              <a:latin typeface="黑体" panose="02010609060101010101" pitchFamily="49" charset="-122"/>
              <a:ea typeface="黑体" panose="02010609060101010101" pitchFamily="49" charset="-122"/>
            </a:endParaRPr>
          </a:p>
        </p:txBody>
      </p:sp>
      <p:sp>
        <p:nvSpPr>
          <p:cNvPr id="2" name="灯片编号占位符 1"/>
          <p:cNvSpPr>
            <a:spLocks noGrp="1"/>
          </p:cNvSpPr>
          <p:nvPr>
            <p:ph type="sldNum" sz="quarter" idx="4"/>
            <p:custDataLst>
              <p:tags r:id="rId3"/>
            </p:custDataLst>
          </p:nvPr>
        </p:nvSpPr>
        <p:spPr/>
        <p:txBody>
          <a:bodyPr/>
          <a:lstStyle/>
          <a:p>
            <a:r>
              <a:rPr lang="zh-CN" altLang="en-US" sz="1600">
                <a:solidFill>
                  <a:schemeClr val="tx1"/>
                </a:solidFill>
                <a:latin typeface="华文行楷" panose="02010800040101010101" pitchFamily="2" charset="-122"/>
                <a:ea typeface="华文行楷" panose="02010800040101010101" pitchFamily="2" charset="-122"/>
              </a:rPr>
              <a:t>第</a:t>
            </a:r>
            <a:fld id="{9A0DB2DC-4C9A-4742-B13C-FB6460FD3503}" type="slidenum">
              <a:rPr lang="zh-CN" altLang="en-US" sz="1600">
                <a:solidFill>
                  <a:schemeClr val="tx1"/>
                </a:solidFill>
                <a:latin typeface="华文行楷" panose="02010800040101010101" pitchFamily="2" charset="-122"/>
                <a:ea typeface="华文行楷" panose="02010800040101010101" pitchFamily="2" charset="-122"/>
              </a:rPr>
            </a:fld>
            <a:r>
              <a:rPr lang="zh-CN" altLang="en-US" sz="1600">
                <a:solidFill>
                  <a:schemeClr val="tx1"/>
                </a:solidFill>
                <a:latin typeface="华文行楷" panose="02010800040101010101" pitchFamily="2" charset="-122"/>
                <a:ea typeface="华文行楷" panose="02010800040101010101" pitchFamily="2" charset="-122"/>
              </a:rPr>
              <a:t>页，共116页</a:t>
            </a:r>
            <a:endParaRPr lang="zh-CN" altLang="en-US" dirty="0"/>
          </a:p>
        </p:txBody>
      </p:sp>
    </p:spTree>
    <p:custDataLst>
      <p:tags r:id="rId4"/>
    </p:custData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页，共116页</a:t>
            </a:r>
            <a:endParaRPr lang="zh-CN" altLang="en-US" dirty="0"/>
          </a:p>
        </p:txBody>
      </p:sp>
      <p:sp>
        <p:nvSpPr>
          <p:cNvPr id="100" name="文本框 99"/>
          <p:cNvSpPr txBox="1"/>
          <p:nvPr/>
        </p:nvSpPr>
        <p:spPr>
          <a:xfrm>
            <a:off x="582930" y="858520"/>
            <a:ext cx="7847330" cy="3569335"/>
          </a:xfrm>
          <a:prstGeom prst="rect">
            <a:avLst/>
          </a:prstGeom>
          <a:noFill/>
          <a:ln w="9525">
            <a:noFill/>
          </a:ln>
        </p:spPr>
        <p:txBody>
          <a:bodyPr>
            <a:noAutofit/>
          </a:bodyPr>
          <a:p>
            <a:pPr indent="558800" algn="l">
              <a:lnSpc>
                <a:spcPct val="100000"/>
              </a:lnSpc>
              <a:spcBef>
                <a:spcPts val="0"/>
              </a:spcBef>
              <a:buClrTx/>
              <a:buSzTx/>
              <a:buNone/>
              <a:extLst>
                <a:ext uri="{35155182-B16C-46BC-9424-99874614C6A1}">
                  <wpsdc:indentchars xmlns:wpsdc="http://www.wps.cn/officeDocument/2017/drawingmlCustomData" val="200" checksum="1956455923"/>
                </a:ext>
              </a:extLst>
            </a:pPr>
            <a:r>
              <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4.副词的用法</a:t>
            </a:r>
            <a:endParaRPr lang="en-US" sz="2200" b="0" dirty="0">
              <a:solidFill>
                <a:srgbClr val="FF0000"/>
              </a:solidFill>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sz="2200" b="0" dirty="0">
                <a:latin typeface="Times New Roman" panose="02020603050405020304" charset="0"/>
                <a:ea typeface="黑体" panose="02010609060101010101" pitchFamily="49" charset="-122"/>
                <a:cs typeface="Times New Roman" panose="02020603050405020304" charset="0"/>
              </a:rPr>
              <a:t>(1)作状语(修饰形容词、动词、副词)。</a:t>
            </a:r>
            <a:endParaRPr sz="2200" b="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sz="2200" b="0" dirty="0">
                <a:latin typeface="Times New Roman" panose="02020603050405020304" charset="0"/>
                <a:ea typeface="黑体" panose="02010609060101010101" pitchFamily="49" charset="-122"/>
                <a:cs typeface="Times New Roman" panose="02020603050405020304" charset="0"/>
              </a:rPr>
              <a:t>如：Lucy does everything carefully. 露西仔细地做每件事。</a:t>
            </a:r>
            <a:endParaRPr sz="2200" b="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sz="2200" b="0" dirty="0">
                <a:latin typeface="Times New Roman" panose="02020603050405020304" charset="0"/>
                <a:ea typeface="黑体" panose="02010609060101010101" pitchFamily="49" charset="-122"/>
                <a:cs typeface="Times New Roman" panose="02020603050405020304" charset="0"/>
              </a:rPr>
              <a:t>He sat quietly in the office for three hours. </a:t>
            </a:r>
            <a:endParaRPr sz="2200" b="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sz="2200" b="0" dirty="0">
                <a:latin typeface="Times New Roman" panose="02020603050405020304" charset="0"/>
                <a:ea typeface="黑体" panose="02010609060101010101" pitchFamily="49" charset="-122"/>
                <a:cs typeface="Times New Roman" panose="02020603050405020304" charset="0"/>
              </a:rPr>
              <a:t>他静静地在办公室坐了三个小时。</a:t>
            </a:r>
            <a:endParaRPr sz="2200" b="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sz="2200" b="0" dirty="0">
                <a:latin typeface="Times New Roman" panose="02020603050405020304" charset="0"/>
                <a:ea typeface="黑体" panose="02010609060101010101" pitchFamily="49" charset="-122"/>
                <a:cs typeface="Times New Roman" panose="02020603050405020304" charset="0"/>
              </a:rPr>
              <a:t>(2)作表语。</a:t>
            </a:r>
            <a:endParaRPr sz="2200" b="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sz="2200" b="0" dirty="0">
                <a:latin typeface="Times New Roman" panose="02020603050405020304" charset="0"/>
                <a:ea typeface="黑体" panose="02010609060101010101" pitchFamily="49" charset="-122"/>
                <a:cs typeface="Times New Roman" panose="02020603050405020304" charset="0"/>
              </a:rPr>
              <a:t>如：She is out. 她出去了。</a:t>
            </a:r>
            <a:endParaRPr sz="2200" b="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spcBef>
                <a:spcPts val="0"/>
              </a:spcBef>
              <a:buClrTx/>
              <a:buSzTx/>
              <a:buNone/>
            </a:pPr>
            <a:r>
              <a:rPr sz="2200" b="0" dirty="0">
                <a:latin typeface="Times New Roman" panose="02020603050405020304" charset="0"/>
                <a:ea typeface="黑体" panose="02010609060101010101" pitchFamily="49" charset="-122"/>
                <a:cs typeface="Times New Roman" panose="02020603050405020304" charset="0"/>
              </a:rPr>
              <a:t>Kate will be back in two days. 凯特将在两天后回来。</a:t>
            </a:r>
            <a:endParaRPr sz="2200" b="0" dirty="0">
              <a:latin typeface="Times New Roman" panose="02020603050405020304" charset="0"/>
              <a:ea typeface="黑体" panose="02010609060101010101" pitchFamily="49" charset="-122"/>
              <a:cs typeface="Times New Roman" panose="02020603050405020304" charset="0"/>
            </a:endParaRPr>
          </a:p>
        </p:txBody>
      </p:sp>
    </p:spTree>
    <p:custDataLst>
      <p:tags r:id="rId1"/>
    </p:custData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页，共116页</a:t>
            </a:r>
            <a:endParaRPr lang="zh-CN" altLang="en-US" dirty="0"/>
          </a:p>
        </p:txBody>
      </p:sp>
      <p:sp>
        <p:nvSpPr>
          <p:cNvPr id="4" name="文本框 1"/>
          <p:cNvSpPr txBox="1">
            <a:spLocks noChangeArrowheads="1"/>
          </p:cNvSpPr>
          <p:nvPr/>
        </p:nvSpPr>
        <p:spPr bwMode="auto">
          <a:xfrm>
            <a:off x="356870" y="1207135"/>
            <a:ext cx="8429625" cy="273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indent="558800" fontAlgn="auto">
              <a:lnSpc>
                <a:spcPct val="130000"/>
              </a:lnSpc>
              <a:extLst>
                <a:ext uri="{35155182-B16C-46BC-9424-99874614C6A1}">
                  <wpsdc:indentchars xmlns:wpsdc="http://www.wps.cn/officeDocument/2017/drawingmlCustomData" val="200" checksum="1956455923"/>
                </a:ext>
              </a:extLst>
            </a:pPr>
            <a:r>
              <a:rPr sz="2200" dirty="0">
                <a:latin typeface="Times New Roman" panose="02020603050405020304" charset="0"/>
                <a:ea typeface="黑体" panose="02010609060101010101" pitchFamily="49" charset="-122"/>
                <a:cs typeface="Times New Roman" panose="02020603050405020304" charset="0"/>
                <a:sym typeface="+mn-ea"/>
              </a:rPr>
              <a:t>(3)作定语(通常作后置定语)。</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558800" fontAlgn="auto">
              <a:lnSpc>
                <a:spcPct val="130000"/>
              </a:lnSpc>
              <a:extLst>
                <a:ext uri="{35155182-B16C-46BC-9424-99874614C6A1}">
                  <wpsdc:indentchars xmlns:wpsdc="http://www.wps.cn/officeDocument/2017/drawingmlCustomData" val="200" checksum="1956455923"/>
                </a:ext>
              </a:extLst>
            </a:pPr>
            <a:r>
              <a:rPr sz="2200" dirty="0">
                <a:latin typeface="Times New Roman" panose="02020603050405020304" charset="0"/>
                <a:ea typeface="黑体" panose="02010609060101010101" pitchFamily="49" charset="-122"/>
                <a:cs typeface="Times New Roman" panose="02020603050405020304" charset="0"/>
                <a:sym typeface="+mn-ea"/>
              </a:rPr>
              <a:t>如：The people here are very friendly. 这里的人们很友好。</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558800" fontAlgn="auto">
              <a:lnSpc>
                <a:spcPct val="130000"/>
              </a:lnSpc>
              <a:extLst>
                <a:ext uri="{35155182-B16C-46BC-9424-99874614C6A1}">
                  <wpsdc:indentchars xmlns:wpsdc="http://www.wps.cn/officeDocument/2017/drawingmlCustomData" val="200" checksum="1956455923"/>
                </a:ext>
              </a:extLst>
            </a:pPr>
            <a:r>
              <a:rPr sz="2200" dirty="0">
                <a:latin typeface="Times New Roman" panose="02020603050405020304" charset="0"/>
                <a:ea typeface="黑体" panose="02010609060101010101" pitchFamily="49" charset="-122"/>
                <a:cs typeface="Times New Roman" panose="02020603050405020304" charset="0"/>
                <a:sym typeface="+mn-ea"/>
              </a:rPr>
              <a:t>Life there is full of joy. 那里的生活充满欢乐。</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558800" fontAlgn="auto">
              <a:lnSpc>
                <a:spcPct val="130000"/>
              </a:lnSpc>
              <a:extLst>
                <a:ext uri="{35155182-B16C-46BC-9424-99874614C6A1}">
                  <wpsdc:indentchars xmlns:wpsdc="http://www.wps.cn/officeDocument/2017/drawingmlCustomData" val="200" checksum="1956455923"/>
                </a:ext>
              </a:extLst>
            </a:pPr>
            <a:r>
              <a:rPr sz="2200" dirty="0">
                <a:latin typeface="Times New Roman" panose="02020603050405020304" charset="0"/>
                <a:ea typeface="黑体" panose="02010609060101010101" pitchFamily="49" charset="-122"/>
                <a:cs typeface="Times New Roman" panose="02020603050405020304" charset="0"/>
                <a:sym typeface="+mn-ea"/>
              </a:rPr>
              <a:t>(4)作宾语补足语。</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558800" fontAlgn="auto">
              <a:lnSpc>
                <a:spcPct val="130000"/>
              </a:lnSpc>
              <a:extLst>
                <a:ext uri="{35155182-B16C-46BC-9424-99874614C6A1}">
                  <wpsdc:indentchars xmlns:wpsdc="http://www.wps.cn/officeDocument/2017/drawingmlCustomData" val="200" checksum="1956455923"/>
                </a:ext>
              </a:extLst>
            </a:pPr>
            <a:r>
              <a:rPr sz="2200" dirty="0">
                <a:latin typeface="Times New Roman" panose="02020603050405020304" charset="0"/>
                <a:ea typeface="黑体" panose="02010609060101010101" pitchFamily="49" charset="-122"/>
                <a:cs typeface="Times New Roman" panose="02020603050405020304" charset="0"/>
                <a:sym typeface="+mn-ea"/>
              </a:rPr>
              <a:t>如：Let your friend in. 让你的朋友进来吧。</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558800" fontAlgn="auto">
              <a:lnSpc>
                <a:spcPct val="130000"/>
              </a:lnSpc>
              <a:extLst>
                <a:ext uri="{35155182-B16C-46BC-9424-99874614C6A1}">
                  <wpsdc:indentchars xmlns:wpsdc="http://www.wps.cn/officeDocument/2017/drawingmlCustomData" val="200" checksum="1956455923"/>
                </a:ext>
              </a:extLst>
            </a:pPr>
            <a:r>
              <a:rPr sz="2200" dirty="0">
                <a:latin typeface="Times New Roman" panose="02020603050405020304" charset="0"/>
                <a:ea typeface="黑体" panose="02010609060101010101" pitchFamily="49" charset="-122"/>
                <a:cs typeface="Times New Roman" panose="02020603050405020304" charset="0"/>
                <a:sym typeface="+mn-ea"/>
              </a:rPr>
              <a:t>Please let them out. 请让他们出去吧。</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7" name="表格 6"/>
          <p:cNvGraphicFramePr/>
          <p:nvPr>
            <p:custDataLst>
              <p:tags r:id="rId1"/>
            </p:custDataLst>
          </p:nvPr>
        </p:nvGraphicFramePr>
        <p:xfrm>
          <a:off x="540385" y="1045210"/>
          <a:ext cx="8107045" cy="3509010"/>
        </p:xfrm>
        <a:graphic>
          <a:graphicData uri="http://schemas.openxmlformats.org/drawingml/2006/table">
            <a:tbl>
              <a:tblPr/>
              <a:tblGrid>
                <a:gridCol w="1988820"/>
                <a:gridCol w="2512695"/>
                <a:gridCol w="1490345"/>
                <a:gridCol w="2115185"/>
              </a:tblGrid>
              <a:tr h="1019810">
                <a:tc rowSpan="2">
                  <a:txBody>
                    <a:bodyPr/>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考点</a:t>
                      </a:r>
                      <a:endParaRPr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内容解读</a:t>
                      </a:r>
                      <a:endParaRPr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lgn="l" defTabSz="914400" fontAlgn="auto">
                        <a:lnSpc>
                          <a:spcPct val="120000"/>
                        </a:lnSpc>
                        <a:spcBef>
                          <a:spcPts val="0"/>
                        </a:spcBef>
                        <a:spcAft>
                          <a:spcPts val="0"/>
                        </a:spcAft>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近四年对口高职考试统计(题号、试题关键词)</a:t>
                      </a:r>
                      <a:endParaRPr sz="2200" b="0" dirty="0">
                        <a:latin typeface="Times New Roman" panose="02020603050405020304" charset="0"/>
                        <a:ea typeface="黑体" panose="02010609060101010101" pitchFamily="49" charset="-122"/>
                        <a:cs typeface="Times New Roman" panose="02020603050405020304" charset="0"/>
                        <a:sym typeface="+mn-ea"/>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881380">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考试年份</a:t>
                      </a:r>
                      <a:endParaRPr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常考题型</a:t>
                      </a:r>
                      <a:endParaRPr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607820">
                <a:tc>
                  <a:txBody>
                    <a:bodyPr/>
                    <a:p>
                      <a:pPr indent="0" algn="l"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形容词和副词</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defTabSz="914400" fontAlgn="auto">
                        <a:lnSpc>
                          <a:spcPct val="120000"/>
                        </a:lnSpc>
                        <a:spcBef>
                          <a:spcPts val="0"/>
                        </a:spcBef>
                        <a:spcAft>
                          <a:spcPts val="0"/>
                        </a:spcAft>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3. 形容词和副词的比较级和最高级的构成和基本用法</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2021年</a:t>
                      </a:r>
                      <a:endParaRPr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a:t>
                      </a:r>
                      <a:endParaRPr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9" name="文本框 8"/>
          <p:cNvSpPr txBox="1"/>
          <p:nvPr>
            <p:custDataLst>
              <p:tags r:id="rId2"/>
            </p:custDataLst>
          </p:nvPr>
        </p:nvSpPr>
        <p:spPr>
          <a:xfrm>
            <a:off x="7691120" y="692785"/>
            <a:ext cx="814705" cy="337185"/>
          </a:xfrm>
          <a:prstGeom prst="rect">
            <a:avLst/>
          </a:prstGeom>
          <a:noFill/>
        </p:spPr>
        <p:txBody>
          <a:bodyPr wrap="square" rtlCol="0">
            <a:spAutoFit/>
          </a:bodyPr>
          <a:p>
            <a:r>
              <a:rPr lang="zh-CN" altLang="en-US" sz="1600">
                <a:latin typeface="黑体" panose="02010609060101010101" pitchFamily="49" charset="-122"/>
                <a:ea typeface="黑体" panose="02010609060101010101" pitchFamily="49" charset="-122"/>
              </a:rPr>
              <a:t>续表</a:t>
            </a:r>
            <a:endParaRPr lang="zh-CN" altLang="en-US" sz="1600">
              <a:latin typeface="黑体" panose="02010609060101010101" pitchFamily="49" charset="-122"/>
              <a:ea typeface="黑体" panose="02010609060101010101" pitchFamily="49" charset="-122"/>
            </a:endParaRPr>
          </a:p>
        </p:txBody>
      </p:sp>
      <p:sp>
        <p:nvSpPr>
          <p:cNvPr id="5" name="文本框 4"/>
          <p:cNvSpPr txBox="1"/>
          <p:nvPr/>
        </p:nvSpPr>
        <p:spPr>
          <a:xfrm>
            <a:off x="2803525" y="5026025"/>
            <a:ext cx="3048000" cy="368300"/>
          </a:xfrm>
          <a:prstGeom prst="rect">
            <a:avLst/>
          </a:prstGeom>
          <a:noFill/>
        </p:spPr>
        <p:txBody>
          <a:bodyPr wrap="square" rtlCol="0">
            <a:spAutoFit/>
          </a:bodyPr>
          <a:p>
            <a:endParaRPr lang="zh-CN" altLang="en-US"/>
          </a:p>
        </p:txBody>
      </p:sp>
      <p:sp>
        <p:nvSpPr>
          <p:cNvPr id="4" name="灯片编号占位符 3"/>
          <p:cNvSpPr>
            <a:spLocks noGrp="1"/>
          </p:cNvSpPr>
          <p:nvPr>
            <p:ph type="sldNum" sz="quarter" idx="4"/>
            <p:custDataLst>
              <p:tags r:id="rId3"/>
            </p:custDataLst>
          </p:nvPr>
        </p:nvSpPr>
        <p:spPr/>
        <p:txBody>
          <a:bodyPr/>
          <a:p>
            <a:r>
              <a:rPr lang="zh-CN" altLang="en-US" sz="1600">
                <a:solidFill>
                  <a:schemeClr val="tx1"/>
                </a:solidFill>
                <a:latin typeface="华文行楷" panose="02010800040101010101" pitchFamily="2" charset="-122"/>
                <a:ea typeface="华文行楷" panose="02010800040101010101" pitchFamily="2" charset="-122"/>
              </a:rPr>
              <a:t>第</a:t>
            </a:r>
            <a:fld id="{9A0DB2DC-4C9A-4742-B13C-FB6460FD3503}" type="slidenum">
              <a:rPr lang="zh-CN" altLang="en-US" sz="1600">
                <a:solidFill>
                  <a:schemeClr val="tx1"/>
                </a:solidFill>
                <a:latin typeface="华文行楷" panose="02010800040101010101" pitchFamily="2" charset="-122"/>
                <a:ea typeface="华文行楷" panose="02010800040101010101" pitchFamily="2" charset="-122"/>
              </a:rPr>
            </a:fld>
            <a:r>
              <a:rPr lang="zh-CN" altLang="en-US" sz="1600">
                <a:solidFill>
                  <a:schemeClr val="tx1"/>
                </a:solidFill>
                <a:latin typeface="华文行楷" panose="02010800040101010101" pitchFamily="2" charset="-122"/>
                <a:ea typeface="华文行楷" panose="02010800040101010101" pitchFamily="2" charset="-122"/>
              </a:rPr>
              <a:t>页，共116页</a:t>
            </a:r>
            <a:endParaRPr lang="zh-CN" altLang="en-US" sz="1600">
              <a:solidFill>
                <a:schemeClr val="tx1"/>
              </a:solidFill>
              <a:latin typeface="华文行楷" panose="02010800040101010101" pitchFamily="2" charset="-122"/>
              <a:ea typeface="华文行楷" panose="02010800040101010101" pitchFamily="2" charset="-122"/>
            </a:endParaRPr>
          </a:p>
        </p:txBody>
      </p:sp>
    </p:spTree>
    <p:custDataLst>
      <p:tags r:id="rId4"/>
    </p:custData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页，共116页</a:t>
            </a:r>
            <a:endParaRPr lang="zh-CN" altLang="en-US" dirty="0"/>
          </a:p>
        </p:txBody>
      </p:sp>
      <p:sp>
        <p:nvSpPr>
          <p:cNvPr id="4" name="文本框 1"/>
          <p:cNvSpPr txBox="1">
            <a:spLocks noChangeArrowheads="1"/>
          </p:cNvSpPr>
          <p:nvPr/>
        </p:nvSpPr>
        <p:spPr bwMode="auto">
          <a:xfrm>
            <a:off x="357505" y="1400175"/>
            <a:ext cx="8429625" cy="1410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indent="457200" algn="l" fontAlgn="auto">
              <a:lnSpc>
                <a:spcPct val="130000"/>
              </a:lnSpc>
              <a:buClrTx/>
              <a:buSzTx/>
              <a:buNone/>
            </a:pP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5. 副词比较级和最高级的构成</a:t>
            </a:r>
            <a:endPar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a:p>
            <a:pPr indent="457200" algn="l" fontAlgn="auto">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副词比较级和最高级的构成方法与形容词比较级和最高级的构成方法是一致的，分为规则变化和不规则变化两种。</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1"/>
    </p:custData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页，共116页</a:t>
            </a:r>
            <a:endParaRPr lang="zh-CN" altLang="en-US" dirty="0"/>
          </a:p>
        </p:txBody>
      </p:sp>
      <p:sp>
        <p:nvSpPr>
          <p:cNvPr id="100" name="文本框 99"/>
          <p:cNvSpPr txBox="1"/>
          <p:nvPr/>
        </p:nvSpPr>
        <p:spPr>
          <a:xfrm>
            <a:off x="918210" y="879792"/>
            <a:ext cx="5080000" cy="429895"/>
          </a:xfrm>
          <a:prstGeom prst="rect">
            <a:avLst/>
          </a:prstGeom>
          <a:noFill/>
          <a:ln w="9525">
            <a:noFill/>
          </a:ln>
        </p:spPr>
        <p:txBody>
          <a:bodyPr>
            <a:spAutoFit/>
          </a:bodyPr>
          <a:p>
            <a:pPr indent="0"/>
            <a:r>
              <a:rPr sz="2200" b="0" dirty="0">
                <a:latin typeface="Times New Roman" panose="02020603050405020304" charset="0"/>
                <a:ea typeface="黑体" panose="02010609060101010101" pitchFamily="49" charset="-122"/>
                <a:cs typeface="Times New Roman" panose="02020603050405020304" charset="0"/>
              </a:rPr>
              <a:t>(1)规则变化。</a:t>
            </a:r>
            <a:endParaRPr sz="2200" b="0" dirty="0">
              <a:latin typeface="Times New Roman" panose="02020603050405020304" charset="0"/>
              <a:ea typeface="黑体" panose="02010609060101010101" pitchFamily="49" charset="-122"/>
              <a:cs typeface="Times New Roman" panose="02020603050405020304" charset="0"/>
            </a:endParaRPr>
          </a:p>
        </p:txBody>
      </p:sp>
      <p:graphicFrame>
        <p:nvGraphicFramePr>
          <p:cNvPr id="3" name="表格 2"/>
          <p:cNvGraphicFramePr/>
          <p:nvPr>
            <p:custDataLst>
              <p:tags r:id="rId1"/>
            </p:custDataLst>
          </p:nvPr>
        </p:nvGraphicFramePr>
        <p:xfrm>
          <a:off x="609600" y="1309370"/>
          <a:ext cx="8130540" cy="3188970"/>
        </p:xfrm>
        <a:graphic>
          <a:graphicData uri="http://schemas.openxmlformats.org/drawingml/2006/table">
            <a:tbl>
              <a:tblPr/>
              <a:tblGrid>
                <a:gridCol w="1399540"/>
                <a:gridCol w="2454910"/>
                <a:gridCol w="1480185"/>
                <a:gridCol w="1762760"/>
                <a:gridCol w="1033145"/>
              </a:tblGrid>
              <a:tr h="335280">
                <a:tc gridSpan="2">
                  <a:txBody>
                    <a:bodyPr/>
                    <a:p>
                      <a:pPr indent="0" algn="ctr">
                        <a:buNone/>
                      </a:pPr>
                      <a:r>
                        <a:rPr sz="2200" b="0" dirty="0">
                          <a:latin typeface="Times New Roman" panose="02020603050405020304" charset="0"/>
                          <a:ea typeface="黑体" panose="02010609060101010101" pitchFamily="49" charset="-122"/>
                          <a:cs typeface="Times New Roman" panose="02020603050405020304" charset="0"/>
                        </a:rPr>
                        <a:t>构成方法</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sz="2200" b="0" dirty="0">
                          <a:latin typeface="Times New Roman" panose="02020603050405020304" charset="0"/>
                          <a:ea typeface="黑体" panose="02010609060101010101" pitchFamily="49" charset="-122"/>
                          <a:cs typeface="Times New Roman" panose="02020603050405020304" charset="0"/>
                        </a:rPr>
                        <a:t>原级</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sz="2200" b="0" dirty="0">
                          <a:latin typeface="Times New Roman" panose="02020603050405020304" charset="0"/>
                          <a:ea typeface="黑体" panose="02010609060101010101" pitchFamily="49" charset="-122"/>
                          <a:cs typeface="Times New Roman" panose="02020603050405020304" charset="0"/>
                        </a:rPr>
                        <a:t>比较级</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sz="2200" b="0" dirty="0">
                          <a:latin typeface="Times New Roman" panose="02020603050405020304" charset="0"/>
                          <a:ea typeface="黑体" panose="02010609060101010101" pitchFamily="49" charset="-122"/>
                          <a:cs typeface="Times New Roman" panose="02020603050405020304" charset="0"/>
                        </a:rPr>
                        <a:t>最高级</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604010">
                <a:tc rowSpan="2">
                  <a:txBody>
                    <a:bodyPr/>
                    <a:p>
                      <a:pPr indent="0" algn="l">
                        <a:buNone/>
                      </a:pPr>
                      <a:r>
                        <a:rPr sz="2200" b="0" dirty="0">
                          <a:latin typeface="Times New Roman" panose="02020603050405020304" charset="0"/>
                          <a:ea typeface="黑体" panose="02010609060101010101" pitchFamily="49" charset="-122"/>
                          <a:cs typeface="Times New Roman" panose="02020603050405020304" charset="0"/>
                        </a:rPr>
                        <a:t>单音节词和少数双音节词</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a:buNone/>
                      </a:pPr>
                      <a:r>
                        <a:rPr sz="2200" b="0" dirty="0">
                          <a:latin typeface="Times New Roman" panose="02020603050405020304" charset="0"/>
                          <a:ea typeface="黑体" panose="02010609060101010101" pitchFamily="49" charset="-122"/>
                          <a:cs typeface="Times New Roman" panose="02020603050405020304" charset="0"/>
                        </a:rPr>
                        <a:t>一般在词尾加</a:t>
                      </a:r>
                      <a:r>
                        <a:rPr lang="en-US" sz="2200" b="0" dirty="0">
                          <a:latin typeface="Times New Roman" panose="02020603050405020304" charset="0"/>
                          <a:ea typeface="黑体" panose="02010609060101010101" pitchFamily="49" charset="-122"/>
                          <a:cs typeface="Times New Roman" panose="02020603050405020304" charset="0"/>
                        </a:rPr>
                        <a:t>-</a:t>
                      </a:r>
                      <a:r>
                        <a:rPr sz="2200" b="0" dirty="0">
                          <a:latin typeface="Times New Roman" panose="02020603050405020304" charset="0"/>
                          <a:ea typeface="黑体" panose="02010609060101010101" pitchFamily="49" charset="-122"/>
                          <a:cs typeface="Times New Roman" panose="02020603050405020304" charset="0"/>
                        </a:rPr>
                        <a:t>er或</a:t>
                      </a:r>
                      <a:r>
                        <a:rPr lang="en-US" sz="2200" b="0" dirty="0">
                          <a:latin typeface="Times New Roman" panose="02020603050405020304" charset="0"/>
                          <a:ea typeface="黑体" panose="02010609060101010101" pitchFamily="49" charset="-122"/>
                          <a:cs typeface="Times New Roman" panose="02020603050405020304" charset="0"/>
                        </a:rPr>
                        <a:t>-</a:t>
                      </a:r>
                      <a:r>
                        <a:rPr sz="2200" b="0" dirty="0">
                          <a:latin typeface="Times New Roman" panose="02020603050405020304" charset="0"/>
                          <a:ea typeface="黑体" panose="02010609060101010101" pitchFamily="49" charset="-122"/>
                          <a:cs typeface="Times New Roman" panose="02020603050405020304" charset="0"/>
                        </a:rPr>
                        <a:t>est, 以字母e结尾的词加</a:t>
                      </a:r>
                      <a:r>
                        <a:rPr lang="en-US" sz="2200" b="0" dirty="0">
                          <a:latin typeface="Times New Roman" panose="02020603050405020304" charset="0"/>
                          <a:ea typeface="黑体" panose="02010609060101010101" pitchFamily="49" charset="-122"/>
                          <a:cs typeface="Times New Roman" panose="02020603050405020304" charset="0"/>
                        </a:rPr>
                        <a:t>-</a:t>
                      </a:r>
                      <a:r>
                        <a:rPr sz="2200" b="0" dirty="0">
                          <a:latin typeface="Times New Roman" panose="02020603050405020304" charset="0"/>
                          <a:ea typeface="黑体" panose="02010609060101010101" pitchFamily="49" charset="-122"/>
                          <a:cs typeface="Times New Roman" panose="02020603050405020304" charset="0"/>
                        </a:rPr>
                        <a:t>r 或</a:t>
                      </a:r>
                      <a:r>
                        <a:rPr lang="en-US" sz="2200" b="0" dirty="0">
                          <a:latin typeface="Times New Roman" panose="02020603050405020304" charset="0"/>
                          <a:ea typeface="黑体" panose="02010609060101010101" pitchFamily="49" charset="-122"/>
                          <a:cs typeface="Times New Roman" panose="02020603050405020304" charset="0"/>
                        </a:rPr>
                        <a:t>-</a:t>
                      </a:r>
                      <a:r>
                        <a:rPr sz="2200" b="0" dirty="0">
                          <a:latin typeface="Times New Roman" panose="02020603050405020304" charset="0"/>
                          <a:ea typeface="黑体" panose="02010609060101010101" pitchFamily="49" charset="-122"/>
                          <a:cs typeface="Times New Roman" panose="02020603050405020304" charset="0"/>
                        </a:rPr>
                        <a:t>st</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sz="2200" b="0" dirty="0">
                          <a:latin typeface="Times New Roman" panose="02020603050405020304" charset="0"/>
                          <a:ea typeface="黑体" panose="02010609060101010101" pitchFamily="49" charset="-122"/>
                          <a:cs typeface="Times New Roman" panose="02020603050405020304" charset="0"/>
                        </a:rPr>
                        <a:t>fast </a:t>
                      </a:r>
                      <a:endParaRPr sz="2200" b="0" dirty="0">
                        <a:latin typeface="Times New Roman" panose="02020603050405020304" charset="0"/>
                        <a:ea typeface="黑体" panose="02010609060101010101" pitchFamily="49" charset="-122"/>
                        <a:cs typeface="Times New Roman" panose="02020603050405020304" charset="0"/>
                      </a:endParaRPr>
                    </a:p>
                    <a:p>
                      <a:pPr indent="0" algn="ctr">
                        <a:buNone/>
                      </a:pPr>
                      <a:r>
                        <a:rPr sz="2200" b="0" dirty="0">
                          <a:latin typeface="Times New Roman" panose="02020603050405020304" charset="0"/>
                          <a:ea typeface="黑体" panose="02010609060101010101" pitchFamily="49" charset="-122"/>
                          <a:cs typeface="Times New Roman" panose="02020603050405020304" charset="0"/>
                        </a:rPr>
                        <a:t>hard</a:t>
                      </a:r>
                      <a:endParaRPr sz="2200" b="0" dirty="0">
                        <a:latin typeface="Times New Roman" panose="02020603050405020304" charset="0"/>
                        <a:ea typeface="黑体" panose="02010609060101010101" pitchFamily="49" charset="-122"/>
                        <a:cs typeface="Times New Roman" panose="02020603050405020304" charset="0"/>
                      </a:endParaRPr>
                    </a:p>
                    <a:p>
                      <a:pPr indent="0" algn="ctr">
                        <a:buNone/>
                      </a:pPr>
                      <a:r>
                        <a:rPr sz="2200" b="0" dirty="0">
                          <a:latin typeface="Times New Roman" panose="02020603050405020304" charset="0"/>
                          <a:ea typeface="黑体" panose="02010609060101010101" pitchFamily="49" charset="-122"/>
                          <a:cs typeface="Times New Roman" panose="02020603050405020304" charset="0"/>
                        </a:rPr>
                        <a:t>late</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sz="2200" b="0" dirty="0">
                          <a:latin typeface="Times New Roman" panose="02020603050405020304" charset="0"/>
                          <a:ea typeface="黑体" panose="02010609060101010101" pitchFamily="49" charset="-122"/>
                          <a:cs typeface="Times New Roman" panose="02020603050405020304" charset="0"/>
                        </a:rPr>
                        <a:t>faster </a:t>
                      </a:r>
                      <a:endParaRPr sz="2200" b="0" dirty="0">
                        <a:latin typeface="Times New Roman" panose="02020603050405020304" charset="0"/>
                        <a:ea typeface="黑体" panose="02010609060101010101" pitchFamily="49" charset="-122"/>
                        <a:cs typeface="Times New Roman" panose="02020603050405020304" charset="0"/>
                      </a:endParaRPr>
                    </a:p>
                    <a:p>
                      <a:pPr indent="0" algn="ctr">
                        <a:buNone/>
                      </a:pPr>
                      <a:r>
                        <a:rPr sz="2200" b="0" dirty="0">
                          <a:latin typeface="Times New Roman" panose="02020603050405020304" charset="0"/>
                          <a:ea typeface="黑体" panose="02010609060101010101" pitchFamily="49" charset="-122"/>
                          <a:cs typeface="Times New Roman" panose="02020603050405020304" charset="0"/>
                        </a:rPr>
                        <a:t>harder</a:t>
                      </a:r>
                      <a:endParaRPr sz="2200" b="0" dirty="0">
                        <a:latin typeface="Times New Roman" panose="02020603050405020304" charset="0"/>
                        <a:ea typeface="黑体" panose="02010609060101010101" pitchFamily="49" charset="-122"/>
                        <a:cs typeface="Times New Roman" panose="02020603050405020304" charset="0"/>
                      </a:endParaRPr>
                    </a:p>
                    <a:p>
                      <a:pPr indent="0" algn="ctr">
                        <a:buNone/>
                      </a:pPr>
                      <a:r>
                        <a:rPr sz="2200" b="0" dirty="0">
                          <a:latin typeface="Times New Roman" panose="02020603050405020304" charset="0"/>
                          <a:ea typeface="黑体" panose="02010609060101010101" pitchFamily="49" charset="-122"/>
                          <a:cs typeface="Times New Roman" panose="02020603050405020304" charset="0"/>
                        </a:rPr>
                        <a:t>later</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sz="2200" b="0" dirty="0">
                          <a:latin typeface="Times New Roman" panose="02020603050405020304" charset="0"/>
                          <a:ea typeface="黑体" panose="02010609060101010101" pitchFamily="49" charset="-122"/>
                          <a:cs typeface="Times New Roman" panose="02020603050405020304" charset="0"/>
                        </a:rPr>
                        <a:t>fastest</a:t>
                      </a:r>
                      <a:endParaRPr sz="2200" b="0" dirty="0">
                        <a:latin typeface="Times New Roman" panose="02020603050405020304" charset="0"/>
                        <a:ea typeface="黑体" panose="02010609060101010101" pitchFamily="49" charset="-122"/>
                        <a:cs typeface="Times New Roman" panose="02020603050405020304" charset="0"/>
                      </a:endParaRPr>
                    </a:p>
                    <a:p>
                      <a:pPr indent="0" algn="ctr">
                        <a:buNone/>
                      </a:pPr>
                      <a:r>
                        <a:rPr sz="2200" b="0" dirty="0">
                          <a:latin typeface="Times New Roman" panose="02020603050405020304" charset="0"/>
                          <a:ea typeface="黑体" panose="02010609060101010101" pitchFamily="49" charset="-122"/>
                          <a:cs typeface="Times New Roman" panose="02020603050405020304" charset="0"/>
                        </a:rPr>
                        <a:t>hardest </a:t>
                      </a:r>
                      <a:endParaRPr sz="2200" b="0" dirty="0">
                        <a:latin typeface="Times New Roman" panose="02020603050405020304" charset="0"/>
                        <a:ea typeface="黑体" panose="02010609060101010101" pitchFamily="49" charset="-122"/>
                        <a:cs typeface="Times New Roman" panose="02020603050405020304" charset="0"/>
                      </a:endParaRPr>
                    </a:p>
                    <a:p>
                      <a:pPr indent="0" algn="ctr">
                        <a:buNone/>
                      </a:pPr>
                      <a:r>
                        <a:rPr sz="2200" b="0" dirty="0">
                          <a:latin typeface="Times New Roman" panose="02020603050405020304" charset="0"/>
                          <a:ea typeface="黑体" panose="02010609060101010101" pitchFamily="49" charset="-122"/>
                          <a:cs typeface="Times New Roman" panose="02020603050405020304" charset="0"/>
                        </a:rPr>
                        <a:t>latest</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49680">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a:buNone/>
                      </a:pPr>
                      <a:r>
                        <a:rPr sz="2200" b="0" dirty="0">
                          <a:latin typeface="Times New Roman" panose="02020603050405020304" charset="0"/>
                          <a:ea typeface="黑体" panose="02010609060101010101" pitchFamily="49" charset="-122"/>
                          <a:cs typeface="Times New Roman" panose="02020603050405020304" charset="0"/>
                        </a:rPr>
                        <a:t>以“辅音字母＋y”结尾的词，改y为i，再加</a:t>
                      </a:r>
                      <a:r>
                        <a:rPr lang="en-US" sz="2200" b="0" dirty="0">
                          <a:latin typeface="Times New Roman" panose="02020603050405020304" charset="0"/>
                          <a:ea typeface="黑体" panose="02010609060101010101" pitchFamily="49" charset="-122"/>
                          <a:cs typeface="Times New Roman" panose="02020603050405020304" charset="0"/>
                        </a:rPr>
                        <a:t>-</a:t>
                      </a:r>
                      <a:r>
                        <a:rPr sz="2200" b="0" dirty="0">
                          <a:latin typeface="Times New Roman" panose="02020603050405020304" charset="0"/>
                          <a:ea typeface="黑体" panose="02010609060101010101" pitchFamily="49" charset="-122"/>
                          <a:cs typeface="Times New Roman" panose="02020603050405020304" charset="0"/>
                        </a:rPr>
                        <a:t>er 或</a:t>
                      </a:r>
                      <a:r>
                        <a:rPr lang="en-US" sz="2200" b="0" dirty="0">
                          <a:latin typeface="Times New Roman" panose="02020603050405020304" charset="0"/>
                          <a:ea typeface="黑体" panose="02010609060101010101" pitchFamily="49" charset="-122"/>
                          <a:cs typeface="Times New Roman" panose="02020603050405020304" charset="0"/>
                        </a:rPr>
                        <a:t>-</a:t>
                      </a:r>
                      <a:r>
                        <a:rPr sz="2200" b="0" dirty="0">
                          <a:latin typeface="Times New Roman" panose="02020603050405020304" charset="0"/>
                          <a:ea typeface="黑体" panose="02010609060101010101" pitchFamily="49" charset="-122"/>
                          <a:cs typeface="Times New Roman" panose="02020603050405020304" charset="0"/>
                        </a:rPr>
                        <a:t>est</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sz="2200" b="0" dirty="0">
                          <a:latin typeface="Times New Roman" panose="02020603050405020304" charset="0"/>
                          <a:ea typeface="黑体" panose="02010609060101010101" pitchFamily="49" charset="-122"/>
                          <a:cs typeface="Times New Roman" panose="02020603050405020304" charset="0"/>
                        </a:rPr>
                        <a:t>early</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sz="2200" b="0" dirty="0">
                          <a:latin typeface="Times New Roman" panose="02020603050405020304" charset="0"/>
                          <a:ea typeface="黑体" panose="02010609060101010101" pitchFamily="49" charset="-122"/>
                          <a:cs typeface="Times New Roman" panose="02020603050405020304" charset="0"/>
                        </a:rPr>
                        <a:t>earlier</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sz="2200" b="0" dirty="0">
                          <a:latin typeface="Times New Roman" panose="02020603050405020304" charset="0"/>
                          <a:ea typeface="黑体" panose="02010609060101010101" pitchFamily="49" charset="-122"/>
                          <a:cs typeface="Times New Roman" panose="02020603050405020304" charset="0"/>
                        </a:rPr>
                        <a:t>earliest</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ustDataLst>
      <p:tags r:id="rId2"/>
    </p:custData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4" name="表格 3"/>
          <p:cNvGraphicFramePr/>
          <p:nvPr>
            <p:custDataLst>
              <p:tags r:id="rId1"/>
            </p:custDataLst>
          </p:nvPr>
        </p:nvGraphicFramePr>
        <p:xfrm>
          <a:off x="568960" y="1109980"/>
          <a:ext cx="8109585" cy="3386455"/>
        </p:xfrm>
        <a:graphic>
          <a:graphicData uri="http://schemas.openxmlformats.org/drawingml/2006/table">
            <a:tbl>
              <a:tblPr/>
              <a:tblGrid>
                <a:gridCol w="1318260"/>
                <a:gridCol w="1941195"/>
                <a:gridCol w="1142365"/>
                <a:gridCol w="1938020"/>
                <a:gridCol w="1769745"/>
              </a:tblGrid>
              <a:tr h="552450">
                <a:tc gridSpan="2">
                  <a:txBody>
                    <a:bodyPr/>
                    <a:p>
                      <a:pPr algn="ctr">
                        <a:buClrTx/>
                        <a:buSzTx/>
                        <a:buFontTx/>
                        <a:buNone/>
                      </a:pPr>
                      <a:r>
                        <a:rPr sz="2200" b="0" dirty="0">
                          <a:latin typeface="Times New Roman" panose="02020603050405020304" charset="0"/>
                          <a:ea typeface="黑体" panose="02010609060101010101" pitchFamily="49" charset="-122"/>
                          <a:cs typeface="Times New Roman" panose="02020603050405020304" charset="0"/>
                        </a:rPr>
                        <a:t>构成方法</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ClrTx/>
                        <a:buSzTx/>
                        <a:buFontTx/>
                        <a:buNone/>
                      </a:pPr>
                      <a:r>
                        <a:rPr sz="2200" b="0" dirty="0">
                          <a:latin typeface="Times New Roman" panose="02020603050405020304" charset="0"/>
                          <a:ea typeface="黑体" panose="02010609060101010101" pitchFamily="49" charset="-122"/>
                          <a:cs typeface="Times New Roman" panose="02020603050405020304" charset="0"/>
                        </a:rPr>
                        <a:t>原级</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ClrTx/>
                        <a:buSzTx/>
                        <a:buFontTx/>
                        <a:buNone/>
                      </a:pPr>
                      <a:r>
                        <a:rPr sz="2200" b="0" dirty="0">
                          <a:latin typeface="Times New Roman" panose="02020603050405020304" charset="0"/>
                          <a:ea typeface="黑体" panose="02010609060101010101" pitchFamily="49" charset="-122"/>
                          <a:cs typeface="Times New Roman" panose="02020603050405020304" charset="0"/>
                        </a:rPr>
                        <a:t>比较级</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ClrTx/>
                        <a:buSzTx/>
                        <a:buFontTx/>
                        <a:buNone/>
                      </a:pPr>
                      <a:r>
                        <a:rPr sz="2200" b="0" dirty="0">
                          <a:latin typeface="Times New Roman" panose="02020603050405020304" charset="0"/>
                          <a:ea typeface="黑体" panose="02010609060101010101" pitchFamily="49" charset="-122"/>
                          <a:cs typeface="Times New Roman" panose="02020603050405020304" charset="0"/>
                        </a:rPr>
                        <a:t>最高级</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834005">
                <a:tc>
                  <a:txBody>
                    <a:bodyPr/>
                    <a:p>
                      <a:pPr algn="l">
                        <a:buClrTx/>
                        <a:buSzTx/>
                        <a:buFontTx/>
                        <a:buNone/>
                      </a:pPr>
                      <a:r>
                        <a:rPr sz="2200" dirty="0">
                          <a:latin typeface="Times New Roman" panose="02020603050405020304" charset="0"/>
                          <a:ea typeface="黑体" panose="02010609060101010101" pitchFamily="49" charset="-122"/>
                          <a:cs typeface="Times New Roman" panose="02020603050405020304" charset="0"/>
                          <a:sym typeface="+mn-ea"/>
                        </a:rPr>
                        <a:t>多音节词和部分双音节词</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a:buClrTx/>
                        <a:buSzTx/>
                        <a:buFontTx/>
                        <a:buNone/>
                      </a:pPr>
                      <a:r>
                        <a:rPr sz="2200" b="0" dirty="0">
                          <a:latin typeface="Times New Roman" panose="02020603050405020304" charset="0"/>
                          <a:ea typeface="黑体" panose="02010609060101010101" pitchFamily="49" charset="-122"/>
                          <a:cs typeface="Times New Roman" panose="02020603050405020304" charset="0"/>
                        </a:rPr>
                        <a:t>在词前加more 构成比较级，加most构成最高级</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a:buClrTx/>
                        <a:buSzTx/>
                        <a:buFontTx/>
                        <a:buNone/>
                      </a:pPr>
                      <a:r>
                        <a:rPr sz="2200" b="0" dirty="0">
                          <a:latin typeface="Times New Roman" panose="02020603050405020304" charset="0"/>
                          <a:ea typeface="黑体" panose="02010609060101010101" pitchFamily="49" charset="-122"/>
                          <a:cs typeface="Times New Roman" panose="02020603050405020304" charset="0"/>
                        </a:rPr>
                        <a:t>carefully</a:t>
                      </a:r>
                      <a:endParaRPr sz="2200" b="0" dirty="0">
                        <a:latin typeface="Times New Roman" panose="02020603050405020304" charset="0"/>
                        <a:ea typeface="黑体" panose="02010609060101010101" pitchFamily="49" charset="-122"/>
                        <a:cs typeface="Times New Roman" panose="02020603050405020304" charset="0"/>
                      </a:endParaRPr>
                    </a:p>
                    <a:p>
                      <a:pPr algn="l">
                        <a:buClrTx/>
                        <a:buSzTx/>
                        <a:buFontTx/>
                        <a:buNone/>
                      </a:pPr>
                      <a:r>
                        <a:rPr sz="2200" b="0" dirty="0">
                          <a:latin typeface="Times New Roman" panose="02020603050405020304" charset="0"/>
                          <a:ea typeface="黑体" panose="02010609060101010101" pitchFamily="49" charset="-122"/>
                          <a:cs typeface="Times New Roman" panose="02020603050405020304" charset="0"/>
                        </a:rPr>
                        <a:t>slowly</a:t>
                      </a:r>
                      <a:endParaRPr sz="2200" b="0" dirty="0">
                        <a:latin typeface="Times New Roman" panose="02020603050405020304" charset="0"/>
                        <a:ea typeface="黑体" panose="02010609060101010101" pitchFamily="49" charset="-122"/>
                        <a:cs typeface="Times New Roman" panose="02020603050405020304" charset="0"/>
                      </a:endParaRPr>
                    </a:p>
                    <a:p>
                      <a:pPr algn="l">
                        <a:buClrTx/>
                        <a:buSzTx/>
                        <a:buFontTx/>
                        <a:buNone/>
                      </a:pPr>
                      <a:r>
                        <a:rPr sz="2200" b="0" dirty="0">
                          <a:latin typeface="Times New Roman" panose="02020603050405020304" charset="0"/>
                          <a:ea typeface="黑体" panose="02010609060101010101" pitchFamily="49" charset="-122"/>
                          <a:cs typeface="Times New Roman" panose="02020603050405020304" charset="0"/>
                        </a:rPr>
                        <a:t>easily</a:t>
                      </a:r>
                      <a:endParaRPr sz="2200" b="0" dirty="0">
                        <a:latin typeface="Times New Roman" panose="02020603050405020304" charset="0"/>
                        <a:ea typeface="黑体" panose="02010609060101010101" pitchFamily="49" charset="-122"/>
                        <a:cs typeface="Times New Roman" panose="02020603050405020304" charset="0"/>
                      </a:endParaRPr>
                    </a:p>
                    <a:p>
                      <a:pPr algn="l">
                        <a:buClrTx/>
                        <a:buSzTx/>
                        <a:buFontTx/>
                        <a:buNone/>
                      </a:pPr>
                      <a:r>
                        <a:rPr sz="2200" b="0" dirty="0">
                          <a:latin typeface="Times New Roman" panose="02020603050405020304" charset="0"/>
                          <a:ea typeface="黑体" panose="02010609060101010101" pitchFamily="49" charset="-122"/>
                          <a:cs typeface="Times New Roman" panose="02020603050405020304" charset="0"/>
                        </a:rPr>
                        <a:t>heavily</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a:buClrTx/>
                        <a:buSzTx/>
                        <a:buFontTx/>
                        <a:buNone/>
                      </a:pPr>
                      <a:r>
                        <a:rPr sz="2200" b="0" dirty="0">
                          <a:latin typeface="Times New Roman" panose="02020603050405020304" charset="0"/>
                          <a:ea typeface="黑体" panose="02010609060101010101" pitchFamily="49" charset="-122"/>
                          <a:cs typeface="Times New Roman" panose="02020603050405020304" charset="0"/>
                        </a:rPr>
                        <a:t>more carefully</a:t>
                      </a:r>
                      <a:endParaRPr sz="2200" b="0" dirty="0">
                        <a:latin typeface="Times New Roman" panose="02020603050405020304" charset="0"/>
                        <a:ea typeface="黑体" panose="02010609060101010101" pitchFamily="49" charset="-122"/>
                        <a:cs typeface="Times New Roman" panose="02020603050405020304" charset="0"/>
                      </a:endParaRPr>
                    </a:p>
                    <a:p>
                      <a:pPr algn="l">
                        <a:buClrTx/>
                        <a:buSzTx/>
                        <a:buFontTx/>
                        <a:buNone/>
                      </a:pPr>
                      <a:r>
                        <a:rPr sz="2200" dirty="0">
                          <a:latin typeface="Times New Roman" panose="02020603050405020304" charset="0"/>
                          <a:ea typeface="黑体" panose="02010609060101010101" pitchFamily="49" charset="-122"/>
                          <a:cs typeface="Times New Roman" panose="02020603050405020304" charset="0"/>
                          <a:sym typeface="+mn-ea"/>
                        </a:rPr>
                        <a:t>more slowly</a:t>
                      </a:r>
                      <a:endParaRPr sz="2200" dirty="0">
                        <a:latin typeface="Times New Roman" panose="02020603050405020304" charset="0"/>
                        <a:ea typeface="黑体" panose="02010609060101010101" pitchFamily="49" charset="-122"/>
                        <a:cs typeface="Times New Roman" panose="02020603050405020304" charset="0"/>
                        <a:sym typeface="+mn-ea"/>
                      </a:endParaRPr>
                    </a:p>
                    <a:p>
                      <a:pPr algn="l">
                        <a:buClrTx/>
                        <a:buSzTx/>
                        <a:buFontTx/>
                        <a:buNone/>
                      </a:pPr>
                      <a:r>
                        <a:rPr sz="2200" b="0" dirty="0">
                          <a:latin typeface="Times New Roman" panose="02020603050405020304" charset="0"/>
                          <a:ea typeface="黑体" panose="02010609060101010101" pitchFamily="49" charset="-122"/>
                          <a:cs typeface="Times New Roman" panose="02020603050405020304" charset="0"/>
                        </a:rPr>
                        <a:t>more easily</a:t>
                      </a:r>
                      <a:endParaRPr sz="2200" b="0" dirty="0">
                        <a:latin typeface="Times New Roman" panose="02020603050405020304" charset="0"/>
                        <a:ea typeface="黑体" panose="02010609060101010101" pitchFamily="49" charset="-122"/>
                        <a:cs typeface="Times New Roman" panose="02020603050405020304" charset="0"/>
                      </a:endParaRPr>
                    </a:p>
                    <a:p>
                      <a:pPr algn="l">
                        <a:buClrTx/>
                        <a:buSzTx/>
                        <a:buFontTx/>
                        <a:buNone/>
                      </a:pPr>
                      <a:r>
                        <a:rPr sz="2200" b="0" dirty="0">
                          <a:latin typeface="Times New Roman" panose="02020603050405020304" charset="0"/>
                          <a:ea typeface="黑体" panose="02010609060101010101" pitchFamily="49" charset="-122"/>
                          <a:cs typeface="Times New Roman" panose="02020603050405020304" charset="0"/>
                        </a:rPr>
                        <a:t>more heavily</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a:buClrTx/>
                        <a:buSzTx/>
                        <a:buFontTx/>
                        <a:buNone/>
                      </a:pPr>
                      <a:r>
                        <a:rPr sz="2200" b="0" dirty="0">
                          <a:latin typeface="Times New Roman" panose="02020603050405020304" charset="0"/>
                          <a:ea typeface="黑体" panose="02010609060101010101" pitchFamily="49" charset="-122"/>
                          <a:cs typeface="Times New Roman" panose="02020603050405020304" charset="0"/>
                        </a:rPr>
                        <a:t>most carefully</a:t>
                      </a:r>
                      <a:endParaRPr sz="2200" b="0" dirty="0">
                        <a:latin typeface="Times New Roman" panose="02020603050405020304" charset="0"/>
                        <a:ea typeface="黑体" panose="02010609060101010101" pitchFamily="49" charset="-122"/>
                        <a:cs typeface="Times New Roman" panose="02020603050405020304" charset="0"/>
                      </a:endParaRPr>
                    </a:p>
                    <a:p>
                      <a:pPr algn="l">
                        <a:buClrTx/>
                        <a:buSzTx/>
                        <a:buFontTx/>
                        <a:buNone/>
                      </a:pPr>
                      <a:r>
                        <a:rPr sz="2200" b="0" dirty="0">
                          <a:latin typeface="Times New Roman" panose="02020603050405020304" charset="0"/>
                          <a:ea typeface="黑体" panose="02010609060101010101" pitchFamily="49" charset="-122"/>
                          <a:cs typeface="Times New Roman" panose="02020603050405020304" charset="0"/>
                        </a:rPr>
                        <a:t>most slowly</a:t>
                      </a:r>
                      <a:endParaRPr sz="2200" b="0" dirty="0">
                        <a:latin typeface="Times New Roman" panose="02020603050405020304" charset="0"/>
                        <a:ea typeface="黑体" panose="02010609060101010101" pitchFamily="49" charset="-122"/>
                        <a:cs typeface="Times New Roman" panose="02020603050405020304" charset="0"/>
                      </a:endParaRPr>
                    </a:p>
                    <a:p>
                      <a:pPr algn="l">
                        <a:buClrTx/>
                        <a:buSzTx/>
                        <a:buFontTx/>
                        <a:buNone/>
                      </a:pPr>
                      <a:r>
                        <a:rPr sz="2200" b="0" dirty="0">
                          <a:latin typeface="Times New Roman" panose="02020603050405020304" charset="0"/>
                          <a:ea typeface="黑体" panose="02010609060101010101" pitchFamily="49" charset="-122"/>
                          <a:cs typeface="Times New Roman" panose="02020603050405020304" charset="0"/>
                        </a:rPr>
                        <a:t>most easily</a:t>
                      </a:r>
                      <a:endParaRPr sz="2200" b="0" dirty="0">
                        <a:latin typeface="Times New Roman" panose="02020603050405020304" charset="0"/>
                        <a:ea typeface="黑体" panose="02010609060101010101" pitchFamily="49" charset="-122"/>
                        <a:cs typeface="Times New Roman" panose="02020603050405020304" charset="0"/>
                      </a:endParaRPr>
                    </a:p>
                    <a:p>
                      <a:pPr algn="l">
                        <a:buClrTx/>
                        <a:buSzTx/>
                        <a:buFontTx/>
                        <a:buNone/>
                      </a:pPr>
                      <a:r>
                        <a:rPr sz="2200" b="0" dirty="0">
                          <a:latin typeface="Times New Roman" panose="02020603050405020304" charset="0"/>
                          <a:ea typeface="黑体" panose="02010609060101010101" pitchFamily="49" charset="-122"/>
                          <a:cs typeface="Times New Roman" panose="02020603050405020304" charset="0"/>
                        </a:rPr>
                        <a:t>most heavily</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6" name="文本框 5"/>
          <p:cNvSpPr txBox="1"/>
          <p:nvPr>
            <p:custDataLst>
              <p:tags r:id="rId2"/>
            </p:custDataLst>
          </p:nvPr>
        </p:nvSpPr>
        <p:spPr>
          <a:xfrm>
            <a:off x="8045450" y="772795"/>
            <a:ext cx="767080" cy="337185"/>
          </a:xfrm>
          <a:prstGeom prst="rect">
            <a:avLst/>
          </a:prstGeom>
          <a:noFill/>
        </p:spPr>
        <p:txBody>
          <a:bodyPr wrap="square" rtlCol="0">
            <a:spAutoFit/>
          </a:bodyPr>
          <a:p>
            <a:r>
              <a:rPr lang="zh-CN" altLang="en-US" sz="1600">
                <a:latin typeface="黑体" panose="02010609060101010101" pitchFamily="49" charset="-122"/>
                <a:ea typeface="黑体" panose="02010609060101010101" pitchFamily="49" charset="-122"/>
              </a:rPr>
              <a:t>续表</a:t>
            </a:r>
            <a:endParaRPr lang="zh-CN" altLang="en-US" sz="1600">
              <a:latin typeface="黑体" panose="02010609060101010101" pitchFamily="49" charset="-122"/>
              <a:ea typeface="黑体" panose="02010609060101010101" pitchFamily="49" charset="-122"/>
            </a:endParaRPr>
          </a:p>
        </p:txBody>
      </p:sp>
      <p:sp>
        <p:nvSpPr>
          <p:cNvPr id="2" name="灯片编号占位符 1"/>
          <p:cNvSpPr>
            <a:spLocks noGrp="1"/>
          </p:cNvSpPr>
          <p:nvPr>
            <p:ph type="sldNum" sz="quarter" idx="4"/>
            <p:custDataLst>
              <p:tags r:id="rId3"/>
            </p:custDataLst>
          </p:nvPr>
        </p:nvSpPr>
        <p:spPr/>
        <p:txBody>
          <a:bodyPr/>
          <a:lstStyle/>
          <a:p>
            <a:r>
              <a:rPr lang="zh-CN" altLang="en-US" sz="1600">
                <a:solidFill>
                  <a:schemeClr val="tx1"/>
                </a:solidFill>
                <a:latin typeface="华文行楷" panose="02010800040101010101" pitchFamily="2" charset="-122"/>
                <a:ea typeface="华文行楷" panose="02010800040101010101" pitchFamily="2" charset="-122"/>
              </a:rPr>
              <a:t>第</a:t>
            </a:r>
            <a:fld id="{9A0DB2DC-4C9A-4742-B13C-FB6460FD3503}" type="slidenum">
              <a:rPr lang="zh-CN" altLang="en-US" sz="1600">
                <a:solidFill>
                  <a:schemeClr val="tx1"/>
                </a:solidFill>
                <a:latin typeface="华文行楷" panose="02010800040101010101" pitchFamily="2" charset="-122"/>
                <a:ea typeface="华文行楷" panose="02010800040101010101" pitchFamily="2" charset="-122"/>
              </a:rPr>
            </a:fld>
            <a:r>
              <a:rPr lang="zh-CN" altLang="en-US" sz="1600">
                <a:solidFill>
                  <a:schemeClr val="tx1"/>
                </a:solidFill>
                <a:latin typeface="华文行楷" panose="02010800040101010101" pitchFamily="2" charset="-122"/>
                <a:ea typeface="华文行楷" panose="02010800040101010101" pitchFamily="2" charset="-122"/>
              </a:rPr>
              <a:t>页，共116页</a:t>
            </a:r>
            <a:endParaRPr lang="zh-CN" altLang="en-US" sz="1600">
              <a:solidFill>
                <a:schemeClr val="tx1"/>
              </a:solidFill>
              <a:latin typeface="华文行楷" panose="02010800040101010101" pitchFamily="2" charset="-122"/>
              <a:ea typeface="华文行楷" panose="02010800040101010101" pitchFamily="2" charset="-122"/>
            </a:endParaRPr>
          </a:p>
        </p:txBody>
      </p:sp>
    </p:spTree>
    <p:custDataLst>
      <p:tags r:id="rId4"/>
    </p:custData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1136015" y="1080135"/>
            <a:ext cx="3116580" cy="429895"/>
          </a:xfrm>
          <a:prstGeom prst="rect">
            <a:avLst/>
          </a:prstGeom>
          <a:noFill/>
        </p:spPr>
        <p:txBody>
          <a:bodyPr wrap="square" rtlCol="0">
            <a:spAutoFit/>
          </a:bodyPr>
          <a:p>
            <a:r>
              <a:rPr sz="2200" dirty="0">
                <a:latin typeface="Times New Roman" panose="02020603050405020304" charset="0"/>
                <a:ea typeface="黑体" panose="02010609060101010101" pitchFamily="49" charset="-122"/>
                <a:cs typeface="Times New Roman" panose="02020603050405020304" charset="0"/>
              </a:rPr>
              <a:t>(2)不规则变化。</a:t>
            </a:r>
            <a:endParaRPr sz="2200" dirty="0">
              <a:latin typeface="Times New Roman" panose="02020603050405020304" charset="0"/>
              <a:ea typeface="黑体" panose="02010609060101010101" pitchFamily="49" charset="-122"/>
              <a:cs typeface="Times New Roman" panose="02020603050405020304" charset="0"/>
            </a:endParaRPr>
          </a:p>
        </p:txBody>
      </p:sp>
      <p:graphicFrame>
        <p:nvGraphicFramePr>
          <p:cNvPr id="6" name="表格 5"/>
          <p:cNvGraphicFramePr/>
          <p:nvPr>
            <p:custDataLst>
              <p:tags r:id="rId1"/>
            </p:custDataLst>
          </p:nvPr>
        </p:nvGraphicFramePr>
        <p:xfrm>
          <a:off x="907415" y="1610360"/>
          <a:ext cx="7310120" cy="2653030"/>
        </p:xfrm>
        <a:graphic>
          <a:graphicData uri="http://schemas.openxmlformats.org/drawingml/2006/table">
            <a:tbl>
              <a:tblPr/>
              <a:tblGrid>
                <a:gridCol w="2436706"/>
                <a:gridCol w="2436706"/>
                <a:gridCol w="2436706"/>
              </a:tblGrid>
              <a:tr h="588010">
                <a:tc>
                  <a:txBody>
                    <a:bodyPr/>
                    <a:p>
                      <a:pPr algn="ctr">
                        <a:buClrTx/>
                        <a:buSzTx/>
                        <a:buFontTx/>
                        <a:buNone/>
                      </a:pPr>
                      <a:r>
                        <a:rPr sz="2200" b="0" dirty="0">
                          <a:latin typeface="Times New Roman" panose="02020603050405020304" charset="0"/>
                          <a:ea typeface="黑体" panose="02010609060101010101" pitchFamily="49" charset="-122"/>
                          <a:cs typeface="Times New Roman" panose="02020603050405020304" charset="0"/>
                        </a:rPr>
                        <a:t>原级</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ClrTx/>
                        <a:buSzTx/>
                        <a:buFontTx/>
                        <a:buNone/>
                      </a:pPr>
                      <a:r>
                        <a:rPr sz="2200" b="0" dirty="0">
                          <a:latin typeface="Times New Roman" panose="02020603050405020304" charset="0"/>
                          <a:ea typeface="黑体" panose="02010609060101010101" pitchFamily="49" charset="-122"/>
                          <a:cs typeface="Times New Roman" panose="02020603050405020304" charset="0"/>
                        </a:rPr>
                        <a:t>比较级</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ClrTx/>
                        <a:buSzTx/>
                        <a:buFontTx/>
                        <a:buNone/>
                      </a:pPr>
                      <a:r>
                        <a:rPr sz="2200" b="0" dirty="0">
                          <a:latin typeface="Times New Roman" panose="02020603050405020304" charset="0"/>
                          <a:ea typeface="黑体" panose="02010609060101010101" pitchFamily="49" charset="-122"/>
                          <a:cs typeface="Times New Roman" panose="02020603050405020304" charset="0"/>
                        </a:rPr>
                        <a:t>最高级</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688340">
                <a:tc>
                  <a:txBody>
                    <a:bodyPr/>
                    <a:p>
                      <a:pPr algn="ctr">
                        <a:buClrTx/>
                        <a:buSzTx/>
                        <a:buFontTx/>
                        <a:buNone/>
                      </a:pPr>
                      <a:r>
                        <a:rPr sz="2200" b="0" dirty="0">
                          <a:latin typeface="Times New Roman" panose="02020603050405020304" charset="0"/>
                          <a:ea typeface="黑体" panose="02010609060101010101" pitchFamily="49" charset="-122"/>
                          <a:cs typeface="Times New Roman" panose="02020603050405020304" charset="0"/>
                        </a:rPr>
                        <a:t>well</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ClrTx/>
                        <a:buSzTx/>
                        <a:buFontTx/>
                        <a:buNone/>
                      </a:pPr>
                      <a:r>
                        <a:rPr sz="2200" b="0" dirty="0">
                          <a:latin typeface="Times New Roman" panose="02020603050405020304" charset="0"/>
                          <a:ea typeface="黑体" panose="02010609060101010101" pitchFamily="49" charset="-122"/>
                          <a:cs typeface="Times New Roman" panose="02020603050405020304" charset="0"/>
                        </a:rPr>
                        <a:t>better</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ClrTx/>
                        <a:buSzTx/>
                        <a:buFontTx/>
                        <a:buNone/>
                      </a:pPr>
                      <a:r>
                        <a:rPr sz="2200" b="0" dirty="0">
                          <a:latin typeface="Times New Roman" panose="02020603050405020304" charset="0"/>
                          <a:ea typeface="黑体" panose="02010609060101010101" pitchFamily="49" charset="-122"/>
                          <a:cs typeface="Times New Roman" panose="02020603050405020304" charset="0"/>
                        </a:rPr>
                        <a:t>best</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688340">
                <a:tc>
                  <a:txBody>
                    <a:bodyPr/>
                    <a:p>
                      <a:pPr algn="ctr">
                        <a:buClrTx/>
                        <a:buSzTx/>
                        <a:buFontTx/>
                        <a:buNone/>
                      </a:pPr>
                      <a:r>
                        <a:rPr sz="2200" b="0" dirty="0">
                          <a:latin typeface="Times New Roman" panose="02020603050405020304" charset="0"/>
                          <a:ea typeface="黑体" panose="02010609060101010101" pitchFamily="49" charset="-122"/>
                          <a:cs typeface="Times New Roman" panose="02020603050405020304" charset="0"/>
                        </a:rPr>
                        <a:t>badly</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ClrTx/>
                        <a:buSzTx/>
                        <a:buFontTx/>
                        <a:buNone/>
                      </a:pPr>
                      <a:r>
                        <a:rPr sz="2200" b="0" dirty="0">
                          <a:latin typeface="Times New Roman" panose="02020603050405020304" charset="0"/>
                          <a:ea typeface="黑体" panose="02010609060101010101" pitchFamily="49" charset="-122"/>
                          <a:cs typeface="Times New Roman" panose="02020603050405020304" charset="0"/>
                        </a:rPr>
                        <a:t>worse</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ClrTx/>
                        <a:buSzTx/>
                        <a:buFontTx/>
                        <a:buNone/>
                      </a:pPr>
                      <a:r>
                        <a:rPr sz="2200" b="0" dirty="0">
                          <a:latin typeface="Times New Roman" panose="02020603050405020304" charset="0"/>
                          <a:ea typeface="黑体" panose="02010609060101010101" pitchFamily="49" charset="-122"/>
                          <a:cs typeface="Times New Roman" panose="02020603050405020304" charset="0"/>
                        </a:rPr>
                        <a:t>worst</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688340">
                <a:tc>
                  <a:txBody>
                    <a:bodyPr/>
                    <a:p>
                      <a:pPr algn="ctr">
                        <a:buClrTx/>
                        <a:buSzTx/>
                        <a:buFontTx/>
                        <a:buNone/>
                      </a:pPr>
                      <a:r>
                        <a:rPr sz="2200" b="0" dirty="0">
                          <a:latin typeface="Times New Roman" panose="02020603050405020304" charset="0"/>
                          <a:ea typeface="黑体" panose="02010609060101010101" pitchFamily="49" charset="-122"/>
                          <a:cs typeface="Times New Roman" panose="02020603050405020304" charset="0"/>
                        </a:rPr>
                        <a:t>much</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ClrTx/>
                        <a:buSzTx/>
                        <a:buFontTx/>
                        <a:buNone/>
                      </a:pPr>
                      <a:r>
                        <a:rPr sz="2200" b="0" dirty="0">
                          <a:latin typeface="Times New Roman" panose="02020603050405020304" charset="0"/>
                          <a:ea typeface="黑体" panose="02010609060101010101" pitchFamily="49" charset="-122"/>
                          <a:cs typeface="Times New Roman" panose="02020603050405020304" charset="0"/>
                        </a:rPr>
                        <a:t>more</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ClrTx/>
                        <a:buSzTx/>
                        <a:buFontTx/>
                        <a:buNone/>
                      </a:pPr>
                      <a:r>
                        <a:rPr sz="2200" b="0" dirty="0">
                          <a:latin typeface="Times New Roman" panose="02020603050405020304" charset="0"/>
                          <a:ea typeface="黑体" panose="02010609060101010101" pitchFamily="49" charset="-122"/>
                          <a:cs typeface="Times New Roman" panose="02020603050405020304" charset="0"/>
                        </a:rPr>
                        <a:t>most</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2" name="灯片编号占位符 1"/>
          <p:cNvSpPr>
            <a:spLocks noGrp="1"/>
          </p:cNvSpPr>
          <p:nvPr>
            <p:ph type="sldNum" sz="quarter" idx="4"/>
            <p:custDataLst>
              <p:tags r:id="rId2"/>
            </p:custDataLst>
          </p:nvPr>
        </p:nvSpPr>
        <p:spPr/>
        <p:txBody>
          <a:bodyPr/>
          <a:lstStyle/>
          <a:p>
            <a:r>
              <a:rPr lang="zh-CN" altLang="en-US" sz="1600">
                <a:solidFill>
                  <a:schemeClr val="tx1"/>
                </a:solidFill>
                <a:latin typeface="华文行楷" panose="02010800040101010101" pitchFamily="2" charset="-122"/>
                <a:ea typeface="华文行楷" panose="02010800040101010101" pitchFamily="2" charset="-122"/>
              </a:rPr>
              <a:t>第</a:t>
            </a:r>
            <a:fld id="{9A0DB2DC-4C9A-4742-B13C-FB6460FD3503}" type="slidenum">
              <a:rPr lang="zh-CN" altLang="en-US" sz="1600">
                <a:solidFill>
                  <a:schemeClr val="tx1"/>
                </a:solidFill>
                <a:latin typeface="华文行楷" panose="02010800040101010101" pitchFamily="2" charset="-122"/>
                <a:ea typeface="华文行楷" panose="02010800040101010101" pitchFamily="2" charset="-122"/>
              </a:rPr>
            </a:fld>
            <a:r>
              <a:rPr lang="zh-CN" altLang="en-US" sz="1600">
                <a:solidFill>
                  <a:schemeClr val="tx1"/>
                </a:solidFill>
                <a:latin typeface="华文行楷" panose="02010800040101010101" pitchFamily="2" charset="-122"/>
                <a:ea typeface="华文行楷" panose="02010800040101010101" pitchFamily="2" charset="-122"/>
              </a:rPr>
              <a:t>页，共116页</a:t>
            </a:r>
            <a:endParaRPr lang="zh-CN" altLang="en-US" dirty="0"/>
          </a:p>
        </p:txBody>
      </p:sp>
    </p:spTree>
    <p:custDataLst>
      <p:tags r:id="rId3"/>
    </p:custData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4" name="表格 3"/>
          <p:cNvGraphicFramePr/>
          <p:nvPr>
            <p:custDataLst>
              <p:tags r:id="rId1"/>
            </p:custDataLst>
          </p:nvPr>
        </p:nvGraphicFramePr>
        <p:xfrm>
          <a:off x="1048385" y="1281430"/>
          <a:ext cx="7355205" cy="3003550"/>
        </p:xfrm>
        <a:graphic>
          <a:graphicData uri="http://schemas.openxmlformats.org/drawingml/2006/table">
            <a:tbl>
              <a:tblPr/>
              <a:tblGrid>
                <a:gridCol w="2451735"/>
                <a:gridCol w="2451735"/>
                <a:gridCol w="2451735"/>
              </a:tblGrid>
              <a:tr h="511175">
                <a:tc>
                  <a:txBody>
                    <a:bodyPr/>
                    <a:p>
                      <a:pPr algn="ctr">
                        <a:buClrTx/>
                        <a:buSzTx/>
                        <a:buFontTx/>
                        <a:buNone/>
                      </a:pPr>
                      <a:r>
                        <a:rPr sz="2200" b="0" dirty="0">
                          <a:latin typeface="Times New Roman" panose="02020603050405020304" charset="0"/>
                          <a:ea typeface="黑体" panose="02010609060101010101" pitchFamily="49" charset="-122"/>
                          <a:cs typeface="Times New Roman" panose="02020603050405020304" charset="0"/>
                        </a:rPr>
                        <a:t>原级</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ClrTx/>
                        <a:buSzTx/>
                        <a:buFontTx/>
                        <a:buNone/>
                      </a:pPr>
                      <a:r>
                        <a:rPr sz="2200" b="0" dirty="0">
                          <a:latin typeface="Times New Roman" panose="02020603050405020304" charset="0"/>
                          <a:ea typeface="黑体" panose="02010609060101010101" pitchFamily="49" charset="-122"/>
                          <a:cs typeface="Times New Roman" panose="02020603050405020304" charset="0"/>
                        </a:rPr>
                        <a:t>比较级</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ClrTx/>
                        <a:buSzTx/>
                        <a:buFontTx/>
                        <a:buNone/>
                      </a:pPr>
                      <a:r>
                        <a:rPr sz="2200" b="0" dirty="0">
                          <a:latin typeface="Times New Roman" panose="02020603050405020304" charset="0"/>
                          <a:ea typeface="黑体" panose="02010609060101010101" pitchFamily="49" charset="-122"/>
                          <a:cs typeface="Times New Roman" panose="02020603050405020304" charset="0"/>
                        </a:rPr>
                        <a:t>最高级</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53085">
                <a:tc>
                  <a:txBody>
                    <a:bodyPr/>
                    <a:p>
                      <a:pPr algn="ctr">
                        <a:buClrTx/>
                        <a:buSzTx/>
                        <a:buFontTx/>
                        <a:buNone/>
                      </a:pPr>
                      <a:r>
                        <a:rPr sz="2200" b="0" dirty="0">
                          <a:latin typeface="Times New Roman" panose="02020603050405020304" charset="0"/>
                          <a:ea typeface="黑体" panose="02010609060101010101" pitchFamily="49" charset="-122"/>
                          <a:cs typeface="Times New Roman" panose="02020603050405020304" charset="0"/>
                        </a:rPr>
                        <a:t>little</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ClrTx/>
                        <a:buSzTx/>
                        <a:buFontTx/>
                        <a:buNone/>
                      </a:pPr>
                      <a:r>
                        <a:rPr sz="2200" b="0" dirty="0">
                          <a:latin typeface="Times New Roman" panose="02020603050405020304" charset="0"/>
                          <a:ea typeface="黑体" panose="02010609060101010101" pitchFamily="49" charset="-122"/>
                          <a:cs typeface="Times New Roman" panose="02020603050405020304" charset="0"/>
                        </a:rPr>
                        <a:t>less</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ClrTx/>
                        <a:buSzTx/>
                        <a:buFontTx/>
                        <a:buNone/>
                      </a:pPr>
                      <a:r>
                        <a:rPr sz="2200" b="0" dirty="0">
                          <a:latin typeface="Times New Roman" panose="02020603050405020304" charset="0"/>
                          <a:ea typeface="黑体" panose="02010609060101010101" pitchFamily="49" charset="-122"/>
                          <a:cs typeface="Times New Roman" panose="02020603050405020304" charset="0"/>
                        </a:rPr>
                        <a:t>least</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39290">
                <a:tc>
                  <a:txBody>
                    <a:bodyPr/>
                    <a:p>
                      <a:pPr algn="ctr">
                        <a:buClrTx/>
                        <a:buSzTx/>
                        <a:buFontTx/>
                        <a:buNone/>
                      </a:pPr>
                      <a:r>
                        <a:rPr sz="2200" b="0" dirty="0">
                          <a:latin typeface="Times New Roman" panose="02020603050405020304" charset="0"/>
                          <a:ea typeface="黑体" panose="02010609060101010101" pitchFamily="49" charset="-122"/>
                          <a:cs typeface="Times New Roman" panose="02020603050405020304" charset="0"/>
                        </a:rPr>
                        <a:t>far</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a:buClrTx/>
                        <a:buSzTx/>
                        <a:buFontTx/>
                        <a:buNone/>
                      </a:pPr>
                      <a:r>
                        <a:rPr sz="2200" b="0" dirty="0">
                          <a:latin typeface="Times New Roman" panose="02020603050405020304" charset="0"/>
                          <a:ea typeface="黑体" panose="02010609060101010101" pitchFamily="49" charset="-122"/>
                          <a:cs typeface="Times New Roman" panose="02020603050405020304" charset="0"/>
                        </a:rPr>
                        <a:t>farther(距离，较远)</a:t>
                      </a:r>
                      <a:endParaRPr sz="2200" b="0" dirty="0">
                        <a:latin typeface="Times New Roman" panose="02020603050405020304" charset="0"/>
                        <a:ea typeface="黑体" panose="02010609060101010101" pitchFamily="49" charset="-122"/>
                        <a:cs typeface="Times New Roman" panose="02020603050405020304" charset="0"/>
                      </a:endParaRPr>
                    </a:p>
                    <a:p>
                      <a:pPr algn="l">
                        <a:buClrTx/>
                        <a:buSzTx/>
                        <a:buFontTx/>
                        <a:buNone/>
                      </a:pPr>
                      <a:r>
                        <a:rPr sz="2200" dirty="0">
                          <a:latin typeface="Times New Roman" panose="02020603050405020304" charset="0"/>
                          <a:ea typeface="黑体" panose="02010609060101010101" pitchFamily="49" charset="-122"/>
                          <a:cs typeface="Times New Roman" panose="02020603050405020304" charset="0"/>
                          <a:sym typeface="+mn-ea"/>
                        </a:rPr>
                        <a:t>further(程度，较深远、进一步)</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ClrTx/>
                        <a:buSzTx/>
                        <a:buFontTx/>
                        <a:buNone/>
                      </a:pPr>
                      <a:r>
                        <a:rPr sz="2200" dirty="0">
                          <a:latin typeface="Times New Roman" panose="02020603050405020304" charset="0"/>
                          <a:ea typeface="黑体" panose="02010609060101010101" pitchFamily="49" charset="-122"/>
                          <a:cs typeface="Times New Roman" panose="02020603050405020304" charset="0"/>
                          <a:sym typeface="+mn-ea"/>
                        </a:rPr>
                        <a:t>farthest</a:t>
                      </a:r>
                      <a:endParaRPr sz="2200" dirty="0">
                        <a:latin typeface="Times New Roman" panose="02020603050405020304" charset="0"/>
                        <a:ea typeface="黑体" panose="02010609060101010101" pitchFamily="49" charset="-122"/>
                        <a:cs typeface="Times New Roman" panose="02020603050405020304" charset="0"/>
                        <a:sym typeface="+mn-ea"/>
                      </a:endParaRPr>
                    </a:p>
                    <a:p>
                      <a:pPr algn="ctr">
                        <a:buClrTx/>
                        <a:buSzTx/>
                        <a:buFontTx/>
                        <a:buNone/>
                      </a:pPr>
                      <a:r>
                        <a:rPr sz="2200" dirty="0">
                          <a:latin typeface="Times New Roman" panose="02020603050405020304" charset="0"/>
                          <a:ea typeface="黑体" panose="02010609060101010101" pitchFamily="49" charset="-122"/>
                          <a:cs typeface="Times New Roman" panose="02020603050405020304" charset="0"/>
                          <a:sym typeface="+mn-ea"/>
                        </a:rPr>
                        <a:t>furthest</a:t>
                      </a:r>
                      <a:r>
                        <a:rPr sz="2200" b="0" dirty="0">
                          <a:latin typeface="Times New Roman" panose="02020603050405020304" charset="0"/>
                          <a:ea typeface="黑体" panose="02010609060101010101" pitchFamily="49" charset="-122"/>
                          <a:cs typeface="Times New Roman" panose="02020603050405020304" charset="0"/>
                        </a:rPr>
                        <a:t> </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7" name="文本框 6"/>
          <p:cNvSpPr txBox="1"/>
          <p:nvPr>
            <p:custDataLst>
              <p:tags r:id="rId2"/>
            </p:custDataLst>
          </p:nvPr>
        </p:nvSpPr>
        <p:spPr>
          <a:xfrm>
            <a:off x="7748270" y="944245"/>
            <a:ext cx="767080" cy="337185"/>
          </a:xfrm>
          <a:prstGeom prst="rect">
            <a:avLst/>
          </a:prstGeom>
          <a:noFill/>
        </p:spPr>
        <p:txBody>
          <a:bodyPr wrap="square" rtlCol="0">
            <a:spAutoFit/>
          </a:bodyPr>
          <a:p>
            <a:r>
              <a:rPr lang="zh-CN" altLang="en-US" sz="1600">
                <a:latin typeface="黑体" panose="02010609060101010101" pitchFamily="49" charset="-122"/>
                <a:ea typeface="黑体" panose="02010609060101010101" pitchFamily="49" charset="-122"/>
              </a:rPr>
              <a:t>续表</a:t>
            </a:r>
            <a:endParaRPr lang="zh-CN" altLang="en-US" sz="1600">
              <a:latin typeface="黑体" panose="02010609060101010101" pitchFamily="49" charset="-122"/>
              <a:ea typeface="黑体" panose="02010609060101010101" pitchFamily="49" charset="-122"/>
            </a:endParaRPr>
          </a:p>
        </p:txBody>
      </p:sp>
      <p:sp>
        <p:nvSpPr>
          <p:cNvPr id="2" name="灯片编号占位符 1"/>
          <p:cNvSpPr>
            <a:spLocks noGrp="1"/>
          </p:cNvSpPr>
          <p:nvPr>
            <p:ph type="sldNum" sz="quarter" idx="4"/>
            <p:custDataLst>
              <p:tags r:id="rId3"/>
            </p:custDataLst>
          </p:nvPr>
        </p:nvSpPr>
        <p:spPr/>
        <p:txBody>
          <a:bodyPr/>
          <a:lstStyle/>
          <a:p>
            <a:pPr algn="r">
              <a:buClrTx/>
              <a:buSzTx/>
              <a:buFontTx/>
            </a:pPr>
            <a:r>
              <a:rPr lang="zh-CN" altLang="en-US" sz="1600">
                <a:solidFill>
                  <a:schemeClr val="tx1"/>
                </a:solidFill>
                <a:latin typeface="华文行楷" panose="02010800040101010101" pitchFamily="2" charset="-122"/>
                <a:ea typeface="华文行楷" panose="02010800040101010101" pitchFamily="2" charset="-122"/>
              </a:rPr>
              <a:t>第</a:t>
            </a:r>
            <a:fld id="{9A0DB2DC-4C9A-4742-B13C-FB6460FD3503}" type="slidenum">
              <a:rPr lang="zh-CN" altLang="en-US" sz="1600">
                <a:solidFill>
                  <a:schemeClr val="tx1"/>
                </a:solidFill>
                <a:latin typeface="华文行楷" panose="02010800040101010101" pitchFamily="2" charset="-122"/>
                <a:ea typeface="华文行楷" panose="02010800040101010101" pitchFamily="2" charset="-122"/>
              </a:rPr>
            </a:fld>
            <a:r>
              <a:rPr lang="zh-CN" altLang="en-US" sz="1600">
                <a:solidFill>
                  <a:schemeClr val="tx1"/>
                </a:solidFill>
                <a:latin typeface="华文行楷" panose="02010800040101010101" pitchFamily="2" charset="-122"/>
                <a:ea typeface="华文行楷" panose="02010800040101010101" pitchFamily="2" charset="-122"/>
              </a:rPr>
              <a:t>页，共116页</a:t>
            </a:r>
            <a:endParaRPr lang="zh-CN" altLang="en-US" sz="1600">
              <a:solidFill>
                <a:schemeClr val="tx1"/>
              </a:solidFill>
              <a:latin typeface="华文行楷" panose="02010800040101010101" pitchFamily="2" charset="-122"/>
              <a:ea typeface="华文行楷" panose="02010800040101010101" pitchFamily="2" charset="-122"/>
            </a:endParaRPr>
          </a:p>
        </p:txBody>
      </p:sp>
    </p:spTree>
    <p:custDataLst>
      <p:tags r:id="rId4"/>
    </p:custData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805815" y="1125220"/>
            <a:ext cx="7676515" cy="3031490"/>
          </a:xfrm>
          <a:prstGeom prst="rect">
            <a:avLst/>
          </a:prstGeom>
          <a:noFill/>
        </p:spPr>
        <p:txBody>
          <a:bodyPr wrap="square" rtlCol="0">
            <a:noAutofit/>
          </a:bodyPr>
          <a:p>
            <a:pPr indent="457200" algn="l">
              <a:lnSpc>
                <a:spcPct val="130000"/>
              </a:lnSpc>
              <a:buClrTx/>
              <a:buSzTx/>
              <a:buNone/>
            </a:pP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6. 副词比较级和最高级的用法</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副词比较级和最高级的用法与形容词基本相同，只是形容词的最高级前必须要有定冠词the，而副词的最高级前可省略。</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如：He speaks English better than I. 他比我英语说得好。</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Tom speaks more quickly than I. 汤姆说得比我快得多。</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He works best of the three. 他是三个人中工作最好的。</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4" name="灯片编号占位符 3"/>
          <p:cNvSpPr>
            <a:spLocks noGrp="1"/>
          </p:cNvSpPr>
          <p:nvPr>
            <p:ph type="sldNum" sz="quarter" idx="4"/>
            <p:custDataLst>
              <p:tags r:id="rId1"/>
            </p:custDataLst>
          </p:nvPr>
        </p:nvSpPr>
        <p:spPr/>
        <p:txBody>
          <a:bodyPr/>
          <a:lstStyle/>
          <a:p>
            <a:pPr algn="r">
              <a:buClrTx/>
              <a:buSzTx/>
              <a:buFontTx/>
            </a:pPr>
            <a:r>
              <a:rPr lang="zh-CN" altLang="en-US" sz="1600">
                <a:solidFill>
                  <a:schemeClr val="tx1"/>
                </a:solidFill>
                <a:latin typeface="华文行楷" panose="02010800040101010101" pitchFamily="2" charset="-122"/>
                <a:ea typeface="华文行楷" panose="02010800040101010101" pitchFamily="2" charset="-122"/>
              </a:rPr>
              <a:t>第</a:t>
            </a:r>
            <a:fld id="{9A0DB2DC-4C9A-4742-B13C-FB6460FD3503}" type="slidenum">
              <a:rPr lang="zh-CN" altLang="en-US" sz="1600">
                <a:solidFill>
                  <a:schemeClr val="tx1"/>
                </a:solidFill>
                <a:latin typeface="华文行楷" panose="02010800040101010101" pitchFamily="2" charset="-122"/>
                <a:ea typeface="华文行楷" panose="02010800040101010101" pitchFamily="2" charset="-122"/>
              </a:rPr>
            </a:fld>
            <a:r>
              <a:rPr lang="zh-CN" altLang="en-US" sz="1600">
                <a:solidFill>
                  <a:schemeClr val="tx1"/>
                </a:solidFill>
                <a:latin typeface="华文行楷" panose="02010800040101010101" pitchFamily="2" charset="-122"/>
                <a:ea typeface="华文行楷" panose="02010800040101010101" pitchFamily="2" charset="-122"/>
              </a:rPr>
              <a:t>页，共116页</a:t>
            </a:r>
            <a:endParaRPr lang="zh-CN" altLang="en-US" sz="1600">
              <a:solidFill>
                <a:schemeClr val="tx1"/>
              </a:solidFill>
              <a:latin typeface="华文行楷" panose="02010800040101010101" pitchFamily="2" charset="-122"/>
              <a:ea typeface="华文行楷" panose="02010800040101010101" pitchFamily="2" charset="-122"/>
            </a:endParaRPr>
          </a:p>
        </p:txBody>
      </p:sp>
    </p:spTree>
    <p:custDataLst>
      <p:tags r:id="rId2"/>
    </p:custData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552450" y="898525"/>
            <a:ext cx="8164195" cy="3585845"/>
          </a:xfrm>
          <a:prstGeom prst="rect">
            <a:avLst/>
          </a:prstGeom>
          <a:noFill/>
        </p:spPr>
        <p:txBody>
          <a:bodyPr wrap="square" rtlCol="0">
            <a:noAutofit/>
          </a:bodyPr>
          <a:p>
            <a:pPr indent="457200" algn="l">
              <a:lnSpc>
                <a:spcPct val="130000"/>
              </a:lnSpc>
              <a:buClrTx/>
              <a:buSzTx/>
              <a:buNone/>
            </a:pPr>
            <a:r>
              <a:rPr sz="2200" dirty="0">
                <a:solidFill>
                  <a:srgbClr val="FF0000"/>
                </a:solidFill>
                <a:latin typeface="Times New Roman" panose="02020603050405020304" charset="0"/>
                <a:ea typeface="黑体" panose="02010609060101010101" pitchFamily="49" charset="-122"/>
                <a:cs typeface="Times New Roman" panose="02020603050405020304" charset="0"/>
              </a:rPr>
              <a:t>7. 副词的位置</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(1)修饰形容词和其他副词时，一般放在被修饰词的前面。</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如：He is completely wrong. 他完全错了。</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You run very fast. 你跑得很快。</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【注】①enough 修饰形容词和副词时，要放在形容词和副词之后。</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如：Kate is old enough to go to school. 凯特到了上学的年龄了。</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He drives fast enough. 他车开得够快。</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2" name="灯片编号占位符 1"/>
          <p:cNvSpPr>
            <a:spLocks noGrp="1"/>
          </p:cNvSpPr>
          <p:nvPr>
            <p:ph type="sldNum" sz="quarter" idx="4"/>
            <p:custDataLst>
              <p:tags r:id="rId1"/>
            </p:custDataLst>
          </p:nvPr>
        </p:nvSpPr>
        <p:spPr/>
        <p:txBody>
          <a:bodyPr/>
          <a:lstStyle/>
          <a:p>
            <a:pPr algn="r">
              <a:buClrTx/>
              <a:buSzTx/>
              <a:buFontTx/>
            </a:pPr>
            <a:r>
              <a:rPr lang="zh-CN" altLang="en-US" sz="1600">
                <a:solidFill>
                  <a:schemeClr val="tx1"/>
                </a:solidFill>
                <a:latin typeface="华文行楷" panose="02010800040101010101" pitchFamily="2" charset="-122"/>
                <a:ea typeface="华文行楷" panose="02010800040101010101" pitchFamily="2" charset="-122"/>
              </a:rPr>
              <a:t>第</a:t>
            </a:r>
            <a:fld id="{9A0DB2DC-4C9A-4742-B13C-FB6460FD3503}" type="slidenum">
              <a:rPr lang="zh-CN" altLang="en-US" sz="1600">
                <a:solidFill>
                  <a:schemeClr val="tx1"/>
                </a:solidFill>
                <a:latin typeface="华文行楷" panose="02010800040101010101" pitchFamily="2" charset="-122"/>
                <a:ea typeface="华文行楷" panose="02010800040101010101" pitchFamily="2" charset="-122"/>
              </a:rPr>
            </a:fld>
            <a:r>
              <a:rPr lang="zh-CN" altLang="en-US" sz="1600">
                <a:solidFill>
                  <a:schemeClr val="tx1"/>
                </a:solidFill>
                <a:latin typeface="华文行楷" panose="02010800040101010101" pitchFamily="2" charset="-122"/>
                <a:ea typeface="华文行楷" panose="02010800040101010101" pitchFamily="2" charset="-122"/>
              </a:rPr>
              <a:t>页，共116页</a:t>
            </a:r>
            <a:endParaRPr lang="zh-CN" altLang="en-US" sz="1600">
              <a:solidFill>
                <a:schemeClr val="tx1"/>
              </a:solidFill>
              <a:latin typeface="华文行楷" panose="02010800040101010101" pitchFamily="2" charset="-122"/>
              <a:ea typeface="华文行楷" panose="02010800040101010101" pitchFamily="2" charset="-122"/>
            </a:endParaRPr>
          </a:p>
        </p:txBody>
      </p:sp>
    </p:spTree>
    <p:custDataLst>
      <p:tags r:id="rId2"/>
    </p:custData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346075" y="1163955"/>
            <a:ext cx="8405495" cy="3291840"/>
          </a:xfrm>
          <a:prstGeom prst="rect">
            <a:avLst/>
          </a:prstGeom>
          <a:noFill/>
        </p:spPr>
        <p:txBody>
          <a:bodyPr wrap="square" rtlCol="0">
            <a:noAutofit/>
          </a:bodyPr>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【注】②</a:t>
            </a:r>
            <a:r>
              <a:rPr sz="2200" dirty="0">
                <a:latin typeface="Times New Roman" panose="02020603050405020304" charset="0"/>
                <a:ea typeface="黑体" panose="02010609060101010101" pitchFamily="49" charset="-122"/>
                <a:cs typeface="Times New Roman" panose="02020603050405020304" charset="0"/>
                <a:sym typeface="+mn-ea"/>
              </a:rPr>
              <a:t>enough作形容词修饰名词时，通常要放在名词的前面。</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如：There is enough time for everyone to finish the work. </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大家有足够的时间完成这项工作。</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I have enough money to buy the car. 我有足够的钱买这辆车。</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(2)表示频率或程度的副词或词组，如always、 usually、 often、 sometimes、 seldom、 hardly、 ever、 never等，通常位于be动词、助动词、情态动词之后，行为动词之前。</a:t>
            </a:r>
            <a:endParaRPr lang="zh-CN" altLang="en-US"/>
          </a:p>
        </p:txBody>
      </p:sp>
      <p:sp>
        <p:nvSpPr>
          <p:cNvPr id="2" name="灯片编号占位符 1"/>
          <p:cNvSpPr>
            <a:spLocks noGrp="1"/>
          </p:cNvSpPr>
          <p:nvPr>
            <p:ph type="sldNum" sz="quarter" idx="4"/>
            <p:custDataLst>
              <p:tags r:id="rId1"/>
            </p:custDataLst>
          </p:nvPr>
        </p:nvSpPr>
        <p:spPr/>
        <p:txBody>
          <a:bodyPr/>
          <a:lstStyle/>
          <a:p>
            <a:pPr algn="r">
              <a:buClrTx/>
              <a:buSzTx/>
              <a:buFontTx/>
            </a:pPr>
            <a:r>
              <a:rPr lang="zh-CN" altLang="en-US" sz="1600">
                <a:solidFill>
                  <a:schemeClr val="tx1"/>
                </a:solidFill>
                <a:latin typeface="华文行楷" panose="02010800040101010101" pitchFamily="2" charset="-122"/>
                <a:ea typeface="华文行楷" panose="02010800040101010101" pitchFamily="2" charset="-122"/>
              </a:rPr>
              <a:t>第</a:t>
            </a:r>
            <a:fld id="{9A0DB2DC-4C9A-4742-B13C-FB6460FD3503}" type="slidenum">
              <a:rPr lang="zh-CN" altLang="en-US" sz="1600">
                <a:solidFill>
                  <a:schemeClr val="tx1"/>
                </a:solidFill>
                <a:latin typeface="华文行楷" panose="02010800040101010101" pitchFamily="2" charset="-122"/>
                <a:ea typeface="华文行楷" panose="02010800040101010101" pitchFamily="2" charset="-122"/>
              </a:rPr>
            </a:fld>
            <a:r>
              <a:rPr lang="zh-CN" altLang="en-US" sz="1600">
                <a:solidFill>
                  <a:schemeClr val="tx1"/>
                </a:solidFill>
                <a:latin typeface="华文行楷" panose="02010800040101010101" pitchFamily="2" charset="-122"/>
                <a:ea typeface="华文行楷" panose="02010800040101010101" pitchFamily="2" charset="-122"/>
              </a:rPr>
              <a:t>页，共116页</a:t>
            </a:r>
            <a:endParaRPr lang="zh-CN" altLang="en-US" sz="1600">
              <a:solidFill>
                <a:schemeClr val="tx1"/>
              </a:solidFill>
              <a:latin typeface="华文行楷" panose="02010800040101010101" pitchFamily="2" charset="-122"/>
              <a:ea typeface="华文行楷" panose="02010800040101010101" pitchFamily="2" charset="-122"/>
            </a:endParaRPr>
          </a:p>
        </p:txBody>
      </p:sp>
    </p:spTree>
    <p:custDataLst>
      <p:tags r:id="rId2"/>
    </p:custData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804545" y="920750"/>
            <a:ext cx="7631430" cy="3593465"/>
          </a:xfrm>
          <a:prstGeom prst="rect">
            <a:avLst/>
          </a:prstGeom>
          <a:noFill/>
        </p:spPr>
        <p:txBody>
          <a:bodyPr wrap="square" rtlCol="0">
            <a:noAutofit/>
          </a:bodyPr>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如：We have never been to Beijing. 我们从没去过北京。</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He always goes to school on foot. 他总是步行去学校。</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I can hardly ride a bike. 我几乎不会骑车。</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(3)时间副词一般放于句尾，强调时可放在句首。两个以上的时间副词连用时，一般小的时间在前，大的时间在后。</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如：I went to see a film yesterday. 昨天我去看了电影。</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I went to see a film at 8：00 yesterday evening. </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昨天晚上八点我去看电影了。</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2" name="灯片编号占位符 1"/>
          <p:cNvSpPr>
            <a:spLocks noGrp="1"/>
          </p:cNvSpPr>
          <p:nvPr>
            <p:ph type="sldNum" sz="quarter" idx="4"/>
            <p:custDataLst>
              <p:tags r:id="rId1"/>
            </p:custDataLst>
          </p:nvPr>
        </p:nvSpPr>
        <p:spPr/>
        <p:txBody>
          <a:bodyPr/>
          <a:lstStyle/>
          <a:p>
            <a:r>
              <a:rPr lang="zh-CN" altLang="en-US" sz="1600">
                <a:solidFill>
                  <a:schemeClr val="tx1"/>
                </a:solidFill>
                <a:latin typeface="华文行楷" panose="02010800040101010101" pitchFamily="2" charset="-122"/>
                <a:ea typeface="华文行楷" panose="02010800040101010101" pitchFamily="2" charset="-122"/>
              </a:rPr>
              <a:t>第</a:t>
            </a:r>
            <a:fld id="{9A0DB2DC-4C9A-4742-B13C-FB6460FD3503}" type="slidenum">
              <a:rPr lang="zh-CN" altLang="en-US" sz="1600">
                <a:solidFill>
                  <a:schemeClr val="tx1"/>
                </a:solidFill>
                <a:latin typeface="华文行楷" panose="02010800040101010101" pitchFamily="2" charset="-122"/>
                <a:ea typeface="华文行楷" panose="02010800040101010101" pitchFamily="2" charset="-122"/>
              </a:rPr>
            </a:fld>
            <a:r>
              <a:rPr lang="zh-CN" altLang="en-US" sz="1600">
                <a:solidFill>
                  <a:schemeClr val="tx1"/>
                </a:solidFill>
                <a:latin typeface="华文行楷" panose="02010800040101010101" pitchFamily="2" charset="-122"/>
                <a:ea typeface="华文行楷" panose="02010800040101010101" pitchFamily="2" charset="-122"/>
              </a:rPr>
              <a:t>页，共116页</a:t>
            </a:r>
            <a:endParaRPr lang="zh-CN" altLang="en-US" dirty="0"/>
          </a:p>
        </p:txBody>
      </p:sp>
    </p:spTree>
    <p:custDataLst>
      <p:tags r:id="rId2"/>
    </p:custData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686435" y="1219200"/>
            <a:ext cx="7654290" cy="3284220"/>
          </a:xfrm>
          <a:prstGeom prst="rect">
            <a:avLst/>
          </a:prstGeom>
          <a:noFill/>
        </p:spPr>
        <p:txBody>
          <a:bodyPr wrap="square" rtlCol="0">
            <a:noAutofit/>
          </a:bodyPr>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(4)地点副词一般位于句尾，有时也可放在句首。如果一个句子中有两个及其以上的地点状语时，通常是小地点在前，大地点在后。</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如：Tom is reading books in Row 1 in the library now. </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汤姆正在图书馆的第一排看书。</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(5)方式副词well、 badly、 hard等只能放在句尾。</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如：He speaks English well. 他英语说得好。</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2" name="灯片编号占位符 1"/>
          <p:cNvSpPr>
            <a:spLocks noGrp="1"/>
          </p:cNvSpPr>
          <p:nvPr>
            <p:ph type="sldNum" sz="quarter" idx="4"/>
            <p:custDataLst>
              <p:tags r:id="rId1"/>
            </p:custDataLst>
          </p:nvPr>
        </p:nvSpPr>
        <p:spPr/>
        <p:txBody>
          <a:bodyPr/>
          <a:lstStyle/>
          <a:p>
            <a:r>
              <a:rPr lang="zh-CN" altLang="en-US" sz="1600">
                <a:solidFill>
                  <a:schemeClr val="tx1"/>
                </a:solidFill>
                <a:latin typeface="华文行楷" panose="02010800040101010101" pitchFamily="2" charset="-122"/>
                <a:ea typeface="华文行楷" panose="02010800040101010101" pitchFamily="2" charset="-122"/>
              </a:rPr>
              <a:t>第</a:t>
            </a:r>
            <a:fld id="{9A0DB2DC-4C9A-4742-B13C-FB6460FD3503}" type="slidenum">
              <a:rPr lang="zh-CN" altLang="en-US" sz="1600">
                <a:solidFill>
                  <a:schemeClr val="tx1"/>
                </a:solidFill>
                <a:latin typeface="华文行楷" panose="02010800040101010101" pitchFamily="2" charset="-122"/>
                <a:ea typeface="华文行楷" panose="02010800040101010101" pitchFamily="2" charset="-122"/>
              </a:rPr>
            </a:fld>
            <a:r>
              <a:rPr lang="zh-CN" altLang="en-US" sz="1600">
                <a:solidFill>
                  <a:schemeClr val="tx1"/>
                </a:solidFill>
                <a:latin typeface="华文行楷" panose="02010800040101010101" pitchFamily="2" charset="-122"/>
                <a:ea typeface="华文行楷" panose="02010800040101010101" pitchFamily="2" charset="-122"/>
              </a:rPr>
              <a:t>页，共116页</a:t>
            </a:r>
            <a:endParaRPr lang="zh-CN" altLang="en-US" sz="1600">
              <a:solidFill>
                <a:schemeClr val="tx1"/>
              </a:solidFill>
              <a:latin typeface="华文行楷" panose="02010800040101010101" pitchFamily="2" charset="-122"/>
              <a:ea typeface="华文行楷" panose="02010800040101010101" pitchFamily="2" charset="-122"/>
            </a:endParaRPr>
          </a:p>
        </p:txBody>
      </p:sp>
    </p:spTree>
    <p:custDataLst>
      <p:tags r:id="rId2"/>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页，共116页</a:t>
            </a:r>
            <a:endParaRPr lang="zh-CN" altLang="en-US" dirty="0"/>
          </a:p>
        </p:txBody>
      </p:sp>
      <p:graphicFrame>
        <p:nvGraphicFramePr>
          <p:cNvPr id="6" name="表格 5"/>
          <p:cNvGraphicFramePr/>
          <p:nvPr>
            <p:custDataLst>
              <p:tags r:id="rId1"/>
            </p:custDataLst>
          </p:nvPr>
        </p:nvGraphicFramePr>
        <p:xfrm>
          <a:off x="372745" y="1099820"/>
          <a:ext cx="8221980" cy="3245485"/>
        </p:xfrm>
        <a:graphic>
          <a:graphicData uri="http://schemas.openxmlformats.org/drawingml/2006/table">
            <a:tbl>
              <a:tblPr/>
              <a:tblGrid>
                <a:gridCol w="1913890"/>
                <a:gridCol w="1895475"/>
                <a:gridCol w="2206625"/>
                <a:gridCol w="2205990"/>
              </a:tblGrid>
              <a:tr h="1019810">
                <a:tc rowSpan="2">
                  <a:txBody>
                    <a:bodyPr/>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考点</a:t>
                      </a:r>
                      <a:endParaRPr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内容解读</a:t>
                      </a:r>
                      <a:endParaRPr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lgn="l" defTabSz="914400" fontAlgn="auto">
                        <a:lnSpc>
                          <a:spcPct val="120000"/>
                        </a:lnSpc>
                        <a:spcBef>
                          <a:spcPts val="0"/>
                        </a:spcBef>
                        <a:spcAft>
                          <a:spcPts val="0"/>
                        </a:spcAft>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近四年对口高职考试统计(题号、试题关键词)</a:t>
                      </a:r>
                      <a:endParaRPr sz="2200" b="0" dirty="0">
                        <a:latin typeface="Times New Roman" panose="02020603050405020304" charset="0"/>
                        <a:ea typeface="黑体" panose="02010609060101010101" pitchFamily="49" charset="-122"/>
                        <a:cs typeface="Times New Roman" panose="02020603050405020304" charset="0"/>
                        <a:sym typeface="+mn-ea"/>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617855">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考试年份</a:t>
                      </a:r>
                      <a:endParaRPr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常考题型</a:t>
                      </a:r>
                      <a:endParaRPr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19860">
                <a:tc>
                  <a:txBody>
                    <a:bodyPr/>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形容词和副词</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defTabSz="914400" fontAlgn="auto">
                        <a:lnSpc>
                          <a:spcPct val="120000"/>
                        </a:lnSpc>
                        <a:spcBef>
                          <a:spcPts val="0"/>
                        </a:spcBef>
                        <a:spcAft>
                          <a:spcPts val="0"/>
                        </a:spcAft>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4. 掌握比较级和最高级的相互转换形式</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2022年</a:t>
                      </a:r>
                      <a:endParaRPr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a:t>
                      </a:r>
                      <a:endParaRPr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9" name="文本框 8"/>
          <p:cNvSpPr txBox="1"/>
          <p:nvPr>
            <p:custDataLst>
              <p:tags r:id="rId2"/>
            </p:custDataLst>
          </p:nvPr>
        </p:nvSpPr>
        <p:spPr>
          <a:xfrm>
            <a:off x="7920990" y="706120"/>
            <a:ext cx="814705" cy="337185"/>
          </a:xfrm>
          <a:prstGeom prst="rect">
            <a:avLst/>
          </a:prstGeom>
          <a:noFill/>
        </p:spPr>
        <p:txBody>
          <a:bodyPr wrap="square" rtlCol="0">
            <a:spAutoFit/>
          </a:bodyPr>
          <a:p>
            <a:r>
              <a:rPr lang="zh-CN" altLang="en-US" sz="1600">
                <a:latin typeface="黑体" panose="02010609060101010101" pitchFamily="49" charset="-122"/>
                <a:ea typeface="黑体" panose="02010609060101010101" pitchFamily="49" charset="-122"/>
              </a:rPr>
              <a:t>续表</a:t>
            </a:r>
            <a:endParaRPr lang="zh-CN" altLang="en-US" sz="1600">
              <a:latin typeface="黑体" panose="02010609060101010101" pitchFamily="49" charset="-122"/>
              <a:ea typeface="黑体" panose="02010609060101010101" pitchFamily="49" charset="-122"/>
            </a:endParaRPr>
          </a:p>
        </p:txBody>
      </p:sp>
    </p:spTree>
    <p:custDataLst>
      <p:tags r:id="rId3"/>
    </p:custData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文本框 5"/>
          <p:cNvSpPr txBox="1"/>
          <p:nvPr/>
        </p:nvSpPr>
        <p:spPr>
          <a:xfrm>
            <a:off x="810895" y="901065"/>
            <a:ext cx="7520305" cy="3716655"/>
          </a:xfrm>
          <a:prstGeom prst="rect">
            <a:avLst/>
          </a:prstGeom>
          <a:noFill/>
        </p:spPr>
        <p:txBody>
          <a:bodyPr wrap="square" rtlCol="0">
            <a:noAutofit/>
          </a:bodyPr>
          <a:p>
            <a:pPr indent="457200" algn="l">
              <a:lnSpc>
                <a:spcPct val="130000"/>
              </a:lnSpc>
              <a:buClrTx/>
              <a:buSzTx/>
              <a:buNone/>
            </a:pPr>
            <a:r>
              <a:rPr sz="2200" dirty="0">
                <a:solidFill>
                  <a:srgbClr val="FF0000"/>
                </a:solidFill>
                <a:latin typeface="Times New Roman" panose="02020603050405020304" charset="0"/>
                <a:ea typeface="黑体" panose="02010609060101010101" pitchFamily="49" charset="-122"/>
                <a:cs typeface="Times New Roman" panose="02020603050405020304" charset="0"/>
              </a:rPr>
              <a:t>8. 副词的排列顺序</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(1)如果句子中既有地点副词又有时间副词，通常地点副词在前，时间副词在后。</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如：I saw Tom in the street yesterday. </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我昨天在街上看见了汤姆。</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(2)句中如果有多个表示方式的副词，比较长的在后，并用and 或but等词连接。</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如：Please write slowly and carefully. 请写慢点、仔细点。</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2" name="灯片编号占位符 1"/>
          <p:cNvSpPr>
            <a:spLocks noGrp="1"/>
          </p:cNvSpPr>
          <p:nvPr>
            <p:ph type="sldNum" sz="quarter" idx="4"/>
            <p:custDataLst>
              <p:tags r:id="rId1"/>
            </p:custDataLst>
          </p:nvPr>
        </p:nvSpPr>
        <p:spPr/>
        <p:txBody>
          <a:bodyPr/>
          <a:lstStyle/>
          <a:p>
            <a:r>
              <a:rPr lang="zh-CN" altLang="en-US" sz="1600">
                <a:solidFill>
                  <a:schemeClr val="tx1"/>
                </a:solidFill>
                <a:latin typeface="华文行楷" panose="02010800040101010101" pitchFamily="2" charset="-122"/>
                <a:ea typeface="华文行楷" panose="02010800040101010101" pitchFamily="2" charset="-122"/>
              </a:rPr>
              <a:t>第</a:t>
            </a:r>
            <a:fld id="{9A0DB2DC-4C9A-4742-B13C-FB6460FD3503}" type="slidenum">
              <a:rPr lang="zh-CN" altLang="en-US" sz="1600">
                <a:solidFill>
                  <a:schemeClr val="tx1"/>
                </a:solidFill>
                <a:latin typeface="华文行楷" panose="02010800040101010101" pitchFamily="2" charset="-122"/>
                <a:ea typeface="华文行楷" panose="02010800040101010101" pitchFamily="2" charset="-122"/>
              </a:rPr>
            </a:fld>
            <a:r>
              <a:rPr lang="zh-CN" altLang="en-US" sz="1600">
                <a:solidFill>
                  <a:schemeClr val="tx1"/>
                </a:solidFill>
                <a:latin typeface="华文行楷" panose="02010800040101010101" pitchFamily="2" charset="-122"/>
                <a:ea typeface="华文行楷" panose="02010800040101010101" pitchFamily="2" charset="-122"/>
              </a:rPr>
              <a:t>页，共116页</a:t>
            </a:r>
            <a:endParaRPr lang="zh-CN" altLang="en-US" sz="1600">
              <a:solidFill>
                <a:schemeClr val="tx1"/>
              </a:solidFill>
              <a:latin typeface="华文行楷" panose="02010800040101010101" pitchFamily="2" charset="-122"/>
              <a:ea typeface="华文行楷" panose="02010800040101010101" pitchFamily="2" charset="-122"/>
            </a:endParaRPr>
          </a:p>
        </p:txBody>
      </p:sp>
    </p:spTree>
    <p:custDataLst>
      <p:tags r:id="rId2"/>
    </p:custData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429895" y="972185"/>
            <a:ext cx="8086090" cy="3441700"/>
          </a:xfrm>
          <a:prstGeom prst="rect">
            <a:avLst/>
          </a:prstGeom>
          <a:noFill/>
        </p:spPr>
        <p:txBody>
          <a:bodyPr wrap="square" rtlCol="0">
            <a:noAutofit/>
          </a:bodyPr>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(3)多个不同副词的排列顺序为：程度＋方式＋地点＋时间。</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如：He wrote very carefully in the classroom yesterday morning.</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昨天上午他在教室写得非常认真。</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【注】　副词very 可以修饰形容词和其他副词，但不能修饰动词，修饰动词要用very much。</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如：I very like English. (×)</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I like English very much. (√)我非常喜欢英语。</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2" name="灯片编号占位符 1"/>
          <p:cNvSpPr>
            <a:spLocks noGrp="1"/>
          </p:cNvSpPr>
          <p:nvPr>
            <p:ph type="sldNum" sz="quarter" idx="4"/>
            <p:custDataLst>
              <p:tags r:id="rId1"/>
            </p:custDataLst>
          </p:nvPr>
        </p:nvSpPr>
        <p:spPr/>
        <p:txBody>
          <a:bodyPr/>
          <a:lstStyle/>
          <a:p>
            <a:r>
              <a:rPr lang="zh-CN" altLang="en-US" sz="1600">
                <a:solidFill>
                  <a:schemeClr val="tx1"/>
                </a:solidFill>
                <a:latin typeface="华文行楷" panose="02010800040101010101" pitchFamily="2" charset="-122"/>
                <a:ea typeface="华文行楷" panose="02010800040101010101" pitchFamily="2" charset="-122"/>
              </a:rPr>
              <a:t>第</a:t>
            </a:r>
            <a:fld id="{9A0DB2DC-4C9A-4742-B13C-FB6460FD3503}" type="slidenum">
              <a:rPr lang="zh-CN" altLang="en-US" sz="1600">
                <a:solidFill>
                  <a:schemeClr val="tx1"/>
                </a:solidFill>
                <a:latin typeface="华文行楷" panose="02010800040101010101" pitchFamily="2" charset="-122"/>
                <a:ea typeface="华文行楷" panose="02010800040101010101" pitchFamily="2" charset="-122"/>
              </a:rPr>
            </a:fld>
            <a:r>
              <a:rPr lang="zh-CN" altLang="en-US" sz="1600">
                <a:solidFill>
                  <a:schemeClr val="tx1"/>
                </a:solidFill>
                <a:latin typeface="华文行楷" panose="02010800040101010101" pitchFamily="2" charset="-122"/>
                <a:ea typeface="华文行楷" panose="02010800040101010101" pitchFamily="2" charset="-122"/>
              </a:rPr>
              <a:t>页，共116页</a:t>
            </a:r>
            <a:endParaRPr lang="zh-CN" altLang="en-US" sz="1600">
              <a:solidFill>
                <a:schemeClr val="tx1"/>
              </a:solidFill>
              <a:latin typeface="华文行楷" panose="02010800040101010101" pitchFamily="2" charset="-122"/>
              <a:ea typeface="华文行楷" panose="02010800040101010101" pitchFamily="2" charset="-122"/>
            </a:endParaRPr>
          </a:p>
        </p:txBody>
      </p:sp>
    </p:spTree>
    <p:custDataLst>
      <p:tags r:id="rId2"/>
    </p:custData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文本框 5">
            <a:hlinkClick r:id="rId1" action="ppaction://hlinksldjump"/>
          </p:cNvPr>
          <p:cNvSpPr txBox="1"/>
          <p:nvPr>
            <p:custDataLst>
              <p:tags r:id="rId2"/>
            </p:custDataLst>
          </p:nvPr>
        </p:nvSpPr>
        <p:spPr>
          <a:xfrm>
            <a:off x="1953260" y="791210"/>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7" name="文本框 6">
            <a:hlinkClick r:id="rId3" action="ppaction://hlinksldjump"/>
          </p:cNvPr>
          <p:cNvSpPr txBox="1"/>
          <p:nvPr>
            <p:custDataLst>
              <p:tags r:id="rId4"/>
            </p:custDataLst>
          </p:nvPr>
        </p:nvSpPr>
        <p:spPr>
          <a:xfrm>
            <a:off x="3298825" y="791210"/>
            <a:ext cx="32639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1</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8" name="文本框 7">
            <a:hlinkClick r:id="rId5" action="ppaction://hlinksldjump"/>
          </p:cNvPr>
          <p:cNvSpPr txBox="1"/>
          <p:nvPr>
            <p:custDataLst>
              <p:tags r:id="rId6"/>
            </p:custDataLst>
          </p:nvPr>
        </p:nvSpPr>
        <p:spPr>
          <a:xfrm>
            <a:off x="3940810" y="79121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9" name="文本框 8">
            <a:hlinkClick r:id="rId7" action="ppaction://hlinksldjump"/>
          </p:cNvPr>
          <p:cNvSpPr txBox="1"/>
          <p:nvPr>
            <p:custDataLst>
              <p:tags r:id="rId8"/>
            </p:custDataLst>
          </p:nvPr>
        </p:nvSpPr>
        <p:spPr>
          <a:xfrm>
            <a:off x="4582795" y="79121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0" name="文本框 9">
            <a:hlinkClick r:id="rId9" action="ppaction://hlinksldjump"/>
          </p:cNvPr>
          <p:cNvSpPr txBox="1"/>
          <p:nvPr>
            <p:custDataLst>
              <p:tags r:id="rId10"/>
            </p:custDataLst>
          </p:nvPr>
        </p:nvSpPr>
        <p:spPr>
          <a:xfrm>
            <a:off x="5224780" y="79121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4" name="文本框 13">
            <a:hlinkClick r:id="rId11" action="ppaction://hlinksldjump"/>
          </p:cNvPr>
          <p:cNvSpPr txBox="1"/>
          <p:nvPr>
            <p:custDataLst>
              <p:tags r:id="rId12"/>
            </p:custDataLst>
          </p:nvPr>
        </p:nvSpPr>
        <p:spPr>
          <a:xfrm>
            <a:off x="5866765" y="79121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9" name="文本框 18"/>
          <p:cNvSpPr txBox="1"/>
          <p:nvPr/>
        </p:nvSpPr>
        <p:spPr>
          <a:xfrm>
            <a:off x="346075" y="1324610"/>
            <a:ext cx="8448040" cy="1419225"/>
          </a:xfrm>
          <a:prstGeom prst="rect">
            <a:avLst/>
          </a:prstGeom>
          <a:noFill/>
        </p:spPr>
        <p:txBody>
          <a:bodyPr wrap="square" rtlCol="0">
            <a:noAutofit/>
          </a:bodyPr>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　　)1. Sally is a ________ girl. She does her homework ________.</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         </a:t>
            </a:r>
            <a:r>
              <a:rPr lang="en-US" sz="2200" dirty="0">
                <a:latin typeface="Times New Roman" panose="02020603050405020304" charset="0"/>
                <a:ea typeface="黑体" panose="02010609060101010101" pitchFamily="49" charset="-122"/>
                <a:cs typeface="Times New Roman" panose="02020603050405020304" charset="0"/>
              </a:rPr>
              <a:t> </a:t>
            </a:r>
            <a:r>
              <a:rPr sz="2200" dirty="0">
                <a:latin typeface="Times New Roman" panose="02020603050405020304" charset="0"/>
                <a:ea typeface="黑体" panose="02010609060101010101" pitchFamily="49" charset="-122"/>
                <a:cs typeface="Times New Roman" panose="02020603050405020304" charset="0"/>
              </a:rPr>
              <a:t> A. careful; carefully           </a:t>
            </a:r>
            <a:r>
              <a:rPr lang="en-US" sz="2200" dirty="0">
                <a:latin typeface="Times New Roman" panose="02020603050405020304" charset="0"/>
                <a:ea typeface="黑体" panose="02010609060101010101" pitchFamily="49" charset="-122"/>
                <a:cs typeface="Times New Roman" panose="02020603050405020304" charset="0"/>
              </a:rPr>
              <a:t> </a:t>
            </a:r>
            <a:r>
              <a:rPr sz="2200" dirty="0">
                <a:latin typeface="Times New Roman" panose="02020603050405020304" charset="0"/>
                <a:ea typeface="黑体" panose="02010609060101010101" pitchFamily="49" charset="-122"/>
                <a:cs typeface="Times New Roman" panose="02020603050405020304" charset="0"/>
              </a:rPr>
              <a:t>B. careful; careful</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          </a:t>
            </a:r>
            <a:r>
              <a:rPr lang="en-US" sz="2200" dirty="0">
                <a:latin typeface="Times New Roman" panose="02020603050405020304" charset="0"/>
                <a:ea typeface="黑体" panose="02010609060101010101" pitchFamily="49" charset="-122"/>
                <a:cs typeface="Times New Roman" panose="02020603050405020304" charset="0"/>
              </a:rPr>
              <a:t> </a:t>
            </a:r>
            <a:r>
              <a:rPr sz="2200" dirty="0">
                <a:latin typeface="Times New Roman" panose="02020603050405020304" charset="0"/>
                <a:ea typeface="黑体" panose="02010609060101010101" pitchFamily="49" charset="-122"/>
                <a:cs typeface="Times New Roman" panose="02020603050405020304" charset="0"/>
              </a:rPr>
              <a:t>C. carefully; carefully        </a:t>
            </a:r>
            <a:r>
              <a:rPr lang="en-US" sz="2200" dirty="0">
                <a:latin typeface="Times New Roman" panose="02020603050405020304" charset="0"/>
                <a:ea typeface="黑体" panose="02010609060101010101" pitchFamily="49" charset="-122"/>
                <a:cs typeface="Times New Roman" panose="02020603050405020304" charset="0"/>
              </a:rPr>
              <a:t> </a:t>
            </a:r>
            <a:r>
              <a:rPr sz="2200" dirty="0">
                <a:latin typeface="Times New Roman" panose="02020603050405020304" charset="0"/>
                <a:ea typeface="黑体" panose="02010609060101010101" pitchFamily="49" charset="-122"/>
                <a:cs typeface="Times New Roman" panose="02020603050405020304" charset="0"/>
              </a:rPr>
              <a:t>D. carefully; careful</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20" name="文本框 19"/>
          <p:cNvSpPr txBox="1">
            <a:spLocks noChangeArrowheads="1"/>
          </p:cNvSpPr>
          <p:nvPr/>
        </p:nvSpPr>
        <p:spPr bwMode="auto">
          <a:xfrm>
            <a:off x="579755" y="3013710"/>
            <a:ext cx="7985125" cy="141097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修饰名词girl用形容词careful，does在这里是实义动词，修饰动词要用副词carefully。句意：“萨莉是一个细心的女孩，她做她的作业很仔细。”</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21" name="文本框 20"/>
          <p:cNvSpPr txBox="1"/>
          <p:nvPr/>
        </p:nvSpPr>
        <p:spPr>
          <a:xfrm>
            <a:off x="1075055" y="1426210"/>
            <a:ext cx="392430" cy="457835"/>
          </a:xfrm>
          <a:prstGeom prst="rect">
            <a:avLst/>
          </a:prstGeom>
          <a:noFill/>
        </p:spPr>
        <p:txBody>
          <a:bodyPr wrap="square" rtlCol="0">
            <a:noAutofit/>
          </a:bodyPr>
          <a:p>
            <a:pPr algn="l">
              <a:buClrTx/>
              <a:buSzTx/>
              <a:buFontTx/>
            </a:pPr>
            <a:r>
              <a:rPr lang="en-US" altLang="zh-CN" sz="2200" dirty="0">
                <a:solidFill>
                  <a:srgbClr val="FF0000"/>
                </a:solidFill>
                <a:latin typeface="Times New Roman" panose="02020603050405020304" charset="0"/>
                <a:cs typeface="Times New Roman" panose="02020603050405020304" charset="0"/>
              </a:rPr>
              <a:t>A</a:t>
            </a:r>
            <a:endParaRPr lang="en-US" altLang="zh-CN" sz="2200" dirty="0">
              <a:solidFill>
                <a:srgbClr val="FF0000"/>
              </a:solidFill>
              <a:latin typeface="Times New Roman" panose="02020603050405020304" charset="0"/>
              <a:cs typeface="Times New Roman" panose="02020603050405020304" charset="0"/>
            </a:endParaRPr>
          </a:p>
        </p:txBody>
      </p:sp>
      <p:sp>
        <p:nvSpPr>
          <p:cNvPr id="2" name="文本框 1"/>
          <p:cNvSpPr txBox="1"/>
          <p:nvPr/>
        </p:nvSpPr>
        <p:spPr>
          <a:xfrm>
            <a:off x="906145" y="791210"/>
            <a:ext cx="946785" cy="368300"/>
          </a:xfrm>
          <a:prstGeom prst="rect">
            <a:avLst/>
          </a:prstGeom>
          <a:noFill/>
        </p:spPr>
        <p:txBody>
          <a:bodyPr wrap="square" rtlCol="0">
            <a:spAutoFit/>
          </a:bodyPr>
          <a:p>
            <a:r>
              <a:rPr lang="zh-CN" altLang="en-US" b="1" dirty="0">
                <a:solidFill>
                  <a:srgbClr val="FF0000"/>
                </a:solidFill>
                <a:latin typeface="黑体" panose="02010609060101010101" pitchFamily="49" charset="-122"/>
                <a:ea typeface="黑体" panose="02010609060101010101" pitchFamily="49" charset="-122"/>
              </a:rPr>
              <a:t>练习二</a:t>
            </a:r>
            <a:endParaRPr lang="zh-CN" altLang="en-US"/>
          </a:p>
        </p:txBody>
      </p:sp>
      <p:sp>
        <p:nvSpPr>
          <p:cNvPr id="4" name="灯片编号占位符 3"/>
          <p:cNvSpPr>
            <a:spLocks noGrp="1"/>
          </p:cNvSpPr>
          <p:nvPr>
            <p:ph type="sldNum" sz="quarter" idx="4"/>
            <p:custDataLst>
              <p:tags r:id="rId13"/>
            </p:custDataLst>
          </p:nvPr>
        </p:nvSpPr>
        <p:spPr/>
        <p:txBody>
          <a:bodyPr/>
          <a:lstStyle/>
          <a:p>
            <a:r>
              <a:rPr lang="zh-CN" altLang="en-US" sz="1600">
                <a:solidFill>
                  <a:schemeClr val="tx1"/>
                </a:solidFill>
                <a:latin typeface="华文行楷" panose="02010800040101010101" pitchFamily="2" charset="-122"/>
                <a:ea typeface="华文行楷" panose="02010800040101010101" pitchFamily="2" charset="-122"/>
              </a:rPr>
              <a:t>第</a:t>
            </a:r>
            <a:fld id="{9A0DB2DC-4C9A-4742-B13C-FB6460FD3503}" type="slidenum">
              <a:rPr lang="zh-CN" altLang="en-US" sz="1600">
                <a:solidFill>
                  <a:schemeClr val="tx1"/>
                </a:solidFill>
                <a:latin typeface="华文行楷" panose="02010800040101010101" pitchFamily="2" charset="-122"/>
                <a:ea typeface="华文行楷" panose="02010800040101010101" pitchFamily="2" charset="-122"/>
              </a:rPr>
            </a:fld>
            <a:r>
              <a:rPr lang="zh-CN" altLang="en-US" sz="1600">
                <a:solidFill>
                  <a:schemeClr val="tx1"/>
                </a:solidFill>
                <a:latin typeface="华文行楷" panose="02010800040101010101" pitchFamily="2" charset="-122"/>
                <a:ea typeface="华文行楷" panose="02010800040101010101" pitchFamily="2" charset="-122"/>
              </a:rPr>
              <a:t>页，共116页</a:t>
            </a:r>
            <a:endParaRPr lang="zh-CN" altLang="en-US" sz="1600">
              <a:solidFill>
                <a:schemeClr val="tx1"/>
              </a:solidFill>
              <a:latin typeface="华文行楷" panose="02010800040101010101" pitchFamily="2" charset="-122"/>
              <a:ea typeface="华文行楷" panose="02010800040101010101" pitchFamily="2" charset="-122"/>
            </a:endParaRPr>
          </a:p>
        </p:txBody>
      </p:sp>
    </p:spTree>
    <p:custDataLst>
      <p:tags r:id="rId14"/>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linds(horizontal)">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blinds(horizontal)">
                                      <p:cBhvr>
                                        <p:cTn id="12"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ldLvl="0" animBg="1"/>
      <p:bldP spid="20" grpId="1" animBg="1"/>
      <p:bldP spid="21" grpId="0"/>
      <p:bldP spid="21" grpId="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429895" y="1324610"/>
            <a:ext cx="8388350" cy="1530350"/>
          </a:xfrm>
          <a:prstGeom prst="rect">
            <a:avLst/>
          </a:prstGeom>
          <a:noFill/>
        </p:spPr>
        <p:txBody>
          <a:bodyPr wrap="square" rtlCol="0">
            <a:noAutofit/>
          </a:bodyPr>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rPr>
              <a:t>2. There are many beautiful places to visit in Anhui Province, ________ Mount Huang in autumn.</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        A. simply      B. finally      C. luckily    </a:t>
            </a:r>
            <a:r>
              <a:rPr sz="2200" dirty="0">
                <a:latin typeface="Times New Roman" panose="02020603050405020304" charset="0"/>
                <a:ea typeface="黑体" panose="02010609060101010101" pitchFamily="49" charset="-122"/>
                <a:cs typeface="Times New Roman" panose="02020603050405020304" charset="0"/>
              </a:rPr>
              <a:t>  D. especially</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20" name="文本框 19"/>
          <p:cNvSpPr txBox="1">
            <a:spLocks noChangeArrowheads="1"/>
          </p:cNvSpPr>
          <p:nvPr/>
        </p:nvSpPr>
        <p:spPr bwMode="auto">
          <a:xfrm>
            <a:off x="744855" y="3155950"/>
            <a:ext cx="8001635" cy="97091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句意：“在安徽省有许多美丽的地方可以游览，尤其是秋天的黄山。”</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6" name="文本框 5"/>
          <p:cNvSpPr txBox="1"/>
          <p:nvPr/>
        </p:nvSpPr>
        <p:spPr>
          <a:xfrm>
            <a:off x="1193800" y="1442085"/>
            <a:ext cx="308610" cy="564515"/>
          </a:xfrm>
          <a:prstGeom prst="rect">
            <a:avLst/>
          </a:prstGeom>
          <a:noFill/>
        </p:spPr>
        <p:txBody>
          <a:bodyPr wrap="square" rtlCol="0">
            <a:noAutofit/>
          </a:bodyPr>
          <a:p>
            <a:pPr algn="l">
              <a:buClrTx/>
              <a:buSzTx/>
              <a:buFontTx/>
            </a:pPr>
            <a:r>
              <a:rPr lang="en-US" altLang="zh-CN" sz="2200" dirty="0">
                <a:solidFill>
                  <a:srgbClr val="FF0000"/>
                </a:solidFill>
                <a:latin typeface="Times New Roman" panose="02020603050405020304" charset="0"/>
                <a:cs typeface="Times New Roman" panose="02020603050405020304" charset="0"/>
              </a:rPr>
              <a:t>D</a:t>
            </a:r>
            <a:endParaRPr lang="en-US" altLang="zh-CN" sz="2200" dirty="0">
              <a:solidFill>
                <a:srgbClr val="FF0000"/>
              </a:solidFill>
              <a:latin typeface="Times New Roman" panose="02020603050405020304" charset="0"/>
              <a:cs typeface="Times New Roman" panose="02020603050405020304" charset="0"/>
            </a:endParaRPr>
          </a:p>
        </p:txBody>
      </p:sp>
      <p:sp>
        <p:nvSpPr>
          <p:cNvPr id="7" name="文本框 6">
            <a:hlinkClick r:id="rId1" action="ppaction://hlinksldjump"/>
          </p:cNvPr>
          <p:cNvSpPr txBox="1"/>
          <p:nvPr>
            <p:custDataLst>
              <p:tags r:id="rId2"/>
            </p:custDataLst>
          </p:nvPr>
        </p:nvSpPr>
        <p:spPr>
          <a:xfrm>
            <a:off x="1953260" y="791210"/>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8" name="文本框 7"/>
          <p:cNvSpPr txBox="1"/>
          <p:nvPr>
            <p:custDataLst>
              <p:tags r:id="rId3"/>
            </p:custDataLst>
          </p:nvPr>
        </p:nvSpPr>
        <p:spPr>
          <a:xfrm>
            <a:off x="874395" y="791210"/>
            <a:ext cx="946785" cy="368300"/>
          </a:xfrm>
          <a:prstGeom prst="rect">
            <a:avLst/>
          </a:prstGeom>
          <a:noFill/>
        </p:spPr>
        <p:txBody>
          <a:bodyPr wrap="square" rtlCol="0">
            <a:spAutoFit/>
          </a:bodyPr>
          <a:p>
            <a:r>
              <a:rPr lang="zh-CN" altLang="en-US" b="1" dirty="0">
                <a:solidFill>
                  <a:srgbClr val="FF0000"/>
                </a:solidFill>
                <a:latin typeface="黑体" panose="02010609060101010101" pitchFamily="49" charset="-122"/>
                <a:ea typeface="黑体" panose="02010609060101010101" pitchFamily="49" charset="-122"/>
              </a:rPr>
              <a:t>练习二</a:t>
            </a:r>
            <a:endParaRPr lang="zh-CN" altLang="en-US"/>
          </a:p>
        </p:txBody>
      </p:sp>
      <p:sp>
        <p:nvSpPr>
          <p:cNvPr id="2" name="灯片编号占位符 1"/>
          <p:cNvSpPr>
            <a:spLocks noGrp="1"/>
          </p:cNvSpPr>
          <p:nvPr>
            <p:ph type="sldNum" sz="quarter" idx="4"/>
            <p:custDataLst>
              <p:tags r:id="rId4"/>
            </p:custDataLst>
          </p:nvPr>
        </p:nvSpPr>
        <p:spPr/>
        <p:txBody>
          <a:bodyPr/>
          <a:lstStyle/>
          <a:p>
            <a:r>
              <a:rPr lang="zh-CN" altLang="en-US" sz="1600">
                <a:solidFill>
                  <a:schemeClr val="tx1"/>
                </a:solidFill>
                <a:latin typeface="华文行楷" panose="02010800040101010101" pitchFamily="2" charset="-122"/>
                <a:ea typeface="华文行楷" panose="02010800040101010101" pitchFamily="2" charset="-122"/>
              </a:rPr>
              <a:t>第</a:t>
            </a:r>
            <a:fld id="{9A0DB2DC-4C9A-4742-B13C-FB6460FD3503}" type="slidenum">
              <a:rPr lang="zh-CN" altLang="en-US" sz="1600">
                <a:solidFill>
                  <a:schemeClr val="tx1"/>
                </a:solidFill>
                <a:latin typeface="华文行楷" panose="02010800040101010101" pitchFamily="2" charset="-122"/>
                <a:ea typeface="华文行楷" panose="02010800040101010101" pitchFamily="2" charset="-122"/>
              </a:rPr>
            </a:fld>
            <a:r>
              <a:rPr lang="zh-CN" altLang="en-US" sz="1600">
                <a:solidFill>
                  <a:schemeClr val="tx1"/>
                </a:solidFill>
                <a:latin typeface="华文行楷" panose="02010800040101010101" pitchFamily="2" charset="-122"/>
                <a:ea typeface="华文行楷" panose="02010800040101010101" pitchFamily="2" charset="-122"/>
              </a:rPr>
              <a:t>页，共116页</a:t>
            </a:r>
            <a:endParaRPr lang="zh-CN" altLang="en-US" sz="1600">
              <a:solidFill>
                <a:schemeClr val="tx1"/>
              </a:solidFill>
              <a:latin typeface="华文行楷" panose="02010800040101010101" pitchFamily="2" charset="-122"/>
              <a:ea typeface="华文行楷" panose="02010800040101010101" pitchFamily="2" charset="-122"/>
            </a:endParaRPr>
          </a:p>
        </p:txBody>
      </p:sp>
      <p:sp>
        <p:nvSpPr>
          <p:cNvPr id="3" name="文本框 2">
            <a:hlinkClick r:id="rId5" action="ppaction://hlinksldjump"/>
          </p:cNvPr>
          <p:cNvSpPr txBox="1"/>
          <p:nvPr>
            <p:custDataLst>
              <p:tags r:id="rId6"/>
            </p:custDataLst>
          </p:nvPr>
        </p:nvSpPr>
        <p:spPr>
          <a:xfrm>
            <a:off x="3298825" y="791210"/>
            <a:ext cx="326390" cy="368300"/>
          </a:xfrm>
          <a:prstGeom prst="rect">
            <a:avLst/>
          </a:prstGeom>
          <a:noFill/>
        </p:spPr>
        <p:txBody>
          <a:bodyPr wrap="square" rtlCol="0">
            <a:sp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3" name="文本框 12">
            <a:hlinkClick r:id="rId7" action="ppaction://hlinksldjump"/>
          </p:cNvPr>
          <p:cNvSpPr txBox="1"/>
          <p:nvPr>
            <p:custDataLst>
              <p:tags r:id="rId8"/>
            </p:custDataLst>
          </p:nvPr>
        </p:nvSpPr>
        <p:spPr>
          <a:xfrm>
            <a:off x="3940810" y="791210"/>
            <a:ext cx="326390" cy="368300"/>
          </a:xfrm>
          <a:prstGeom prst="rect">
            <a:avLst/>
          </a:prstGeom>
          <a:noFill/>
        </p:spPr>
        <p:txBody>
          <a:bodyPr wrap="square" rtlCol="0">
            <a:spAutoFit/>
          </a:bodyPr>
          <a:p>
            <a:pPr algn="l">
              <a:buClrTx/>
              <a:buSzTx/>
              <a:buFontTx/>
            </a:pPr>
            <a:r>
              <a:rPr lang="en-US" altLang="zh-CN" b="1" dirty="0">
                <a:solidFill>
                  <a:srgbClr val="FF0000"/>
                </a:solidFill>
                <a:latin typeface="黑体" panose="02010609060101010101" pitchFamily="49" charset="-122"/>
                <a:ea typeface="黑体" panose="02010609060101010101" pitchFamily="49" charset="-122"/>
              </a:rPr>
              <a:t>2</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5" name="文本框 14">
            <a:hlinkClick r:id="rId9" action="ppaction://hlinksldjump"/>
          </p:cNvPr>
          <p:cNvSpPr txBox="1"/>
          <p:nvPr>
            <p:custDataLst>
              <p:tags r:id="rId10"/>
            </p:custDataLst>
          </p:nvPr>
        </p:nvSpPr>
        <p:spPr>
          <a:xfrm>
            <a:off x="4582795" y="791210"/>
            <a:ext cx="326390" cy="368300"/>
          </a:xfrm>
          <a:prstGeom prst="rect">
            <a:avLst/>
          </a:prstGeom>
          <a:noFill/>
        </p:spPr>
        <p:txBody>
          <a:bodyPr wrap="square" rtlCol="0">
            <a:spAutoFit/>
          </a:bodyPr>
          <a:p>
            <a:pPr lvl="0"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sym typeface="+mn-ea"/>
              </a:rPr>
              <a:t>3</a:t>
            </a:r>
            <a:endParaRPr lang="en-US" altLang="zh-CN" b="1" dirty="0">
              <a:solidFill>
                <a:srgbClr val="FF0000"/>
              </a:solidFill>
              <a:latin typeface="黑体" panose="02010609060101010101" pitchFamily="49" charset="-122"/>
              <a:ea typeface="黑体" panose="02010609060101010101" pitchFamily="49" charset="-122"/>
              <a:sym typeface="+mn-ea"/>
            </a:endParaRPr>
          </a:p>
        </p:txBody>
      </p:sp>
      <p:sp>
        <p:nvSpPr>
          <p:cNvPr id="16" name="文本框 15">
            <a:hlinkClick r:id="rId11" action="ppaction://hlinksldjump"/>
          </p:cNvPr>
          <p:cNvSpPr txBox="1"/>
          <p:nvPr>
            <p:custDataLst>
              <p:tags r:id="rId12"/>
            </p:custDataLst>
          </p:nvPr>
        </p:nvSpPr>
        <p:spPr>
          <a:xfrm>
            <a:off x="5224780" y="79121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7" name="文本框 16">
            <a:hlinkClick r:id="rId13" action="ppaction://hlinksldjump"/>
          </p:cNvPr>
          <p:cNvSpPr txBox="1"/>
          <p:nvPr>
            <p:custDataLst>
              <p:tags r:id="rId14"/>
            </p:custDataLst>
          </p:nvPr>
        </p:nvSpPr>
        <p:spPr>
          <a:xfrm>
            <a:off x="5866765" y="79121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15"/>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linds(horizontal)">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ldLvl="0" animBg="1"/>
      <p:bldP spid="20" grpId="1" animBg="1"/>
      <p:bldP spid="6" grpId="0"/>
      <p:bldP spid="6" grpId="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459105" y="1600835"/>
            <a:ext cx="7804150" cy="1391920"/>
          </a:xfrm>
          <a:prstGeom prst="rect">
            <a:avLst/>
          </a:prstGeom>
          <a:noFill/>
        </p:spPr>
        <p:txBody>
          <a:bodyPr wrap="square" rtlCol="0">
            <a:noAutofit/>
          </a:bodyPr>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 (　　)3. —I didn't know you take a bus to school.</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               —Oh, I ________ take a bus, but it is raining now.</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          A. hardly    </a:t>
            </a:r>
            <a:r>
              <a:rPr lang="en-US" sz="2200" dirty="0">
                <a:latin typeface="Times New Roman" panose="02020603050405020304" charset="0"/>
                <a:ea typeface="黑体" panose="02010609060101010101" pitchFamily="49" charset="-122"/>
                <a:cs typeface="Times New Roman" panose="02020603050405020304" charset="0"/>
              </a:rPr>
              <a:t> </a:t>
            </a:r>
            <a:r>
              <a:rPr sz="2200" dirty="0">
                <a:latin typeface="Times New Roman" panose="02020603050405020304" charset="0"/>
                <a:ea typeface="黑体" panose="02010609060101010101" pitchFamily="49" charset="-122"/>
                <a:cs typeface="Times New Roman" panose="02020603050405020304" charset="0"/>
              </a:rPr>
              <a:t>B. never  </a:t>
            </a:r>
            <a:r>
              <a:rPr lang="en-US" sz="2200" dirty="0">
                <a:latin typeface="Times New Roman" panose="02020603050405020304" charset="0"/>
                <a:ea typeface="黑体" panose="02010609060101010101" pitchFamily="49" charset="-122"/>
                <a:cs typeface="Times New Roman" panose="02020603050405020304" charset="0"/>
              </a:rPr>
              <a:t> </a:t>
            </a:r>
            <a:r>
              <a:rPr sz="2200" dirty="0">
                <a:latin typeface="Times New Roman" panose="02020603050405020304" charset="0"/>
                <a:ea typeface="黑体" panose="02010609060101010101" pitchFamily="49" charset="-122"/>
                <a:cs typeface="Times New Roman" panose="02020603050405020304" charset="0"/>
              </a:rPr>
              <a:t>  C. sometimes</a:t>
            </a:r>
            <a:r>
              <a:rPr lang="en-US" sz="2200" dirty="0">
                <a:latin typeface="Times New Roman" panose="02020603050405020304" charset="0"/>
                <a:ea typeface="黑体" panose="02010609060101010101" pitchFamily="49" charset="-122"/>
                <a:cs typeface="Times New Roman" panose="02020603050405020304" charset="0"/>
              </a:rPr>
              <a:t> </a:t>
            </a:r>
            <a:r>
              <a:rPr sz="2200" dirty="0">
                <a:latin typeface="Times New Roman" panose="02020603050405020304" charset="0"/>
                <a:ea typeface="黑体" panose="02010609060101010101" pitchFamily="49" charset="-122"/>
                <a:cs typeface="Times New Roman" panose="02020603050405020304" charset="0"/>
              </a:rPr>
              <a:t>    D. usually</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20" name="文本框 19"/>
          <p:cNvSpPr txBox="1">
            <a:spLocks noChangeArrowheads="1"/>
          </p:cNvSpPr>
          <p:nvPr/>
        </p:nvSpPr>
        <p:spPr bwMode="auto">
          <a:xfrm>
            <a:off x="558800" y="2992755"/>
            <a:ext cx="7827010" cy="141097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根据答语中的but(表转折)可知因为今天下雨才坐公共汽车，平时几乎是不坐公共汽车的。hardly意为“几乎不，几乎没有”。</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6" name="文本框 5"/>
          <p:cNvSpPr txBox="1"/>
          <p:nvPr/>
        </p:nvSpPr>
        <p:spPr>
          <a:xfrm>
            <a:off x="1212850" y="1675765"/>
            <a:ext cx="458470" cy="429895"/>
          </a:xfrm>
          <a:prstGeom prst="rect">
            <a:avLst/>
          </a:prstGeom>
          <a:noFill/>
        </p:spPr>
        <p:txBody>
          <a:bodyPr wrap="square" rtlCol="0">
            <a:spAutoFit/>
          </a:bodyPr>
          <a:p>
            <a:pPr algn="l">
              <a:buClrTx/>
              <a:buSzTx/>
              <a:buFontTx/>
            </a:pPr>
            <a:r>
              <a:rPr lang="en-US" altLang="zh-CN" sz="2200" dirty="0">
                <a:solidFill>
                  <a:srgbClr val="FF0000"/>
                </a:solidFill>
                <a:latin typeface="Times New Roman" panose="02020603050405020304" charset="0"/>
                <a:cs typeface="Times New Roman" panose="02020603050405020304" charset="0"/>
                <a:sym typeface="+mn-ea"/>
              </a:rPr>
              <a:t>A</a:t>
            </a:r>
            <a:endParaRPr lang="en-US" altLang="zh-CN" sz="2200" dirty="0">
              <a:solidFill>
                <a:srgbClr val="FF0000"/>
              </a:solidFill>
              <a:latin typeface="Times New Roman" panose="02020603050405020304" charset="0"/>
              <a:cs typeface="Times New Roman" panose="02020603050405020304" charset="0"/>
            </a:endParaRPr>
          </a:p>
        </p:txBody>
      </p:sp>
      <p:sp>
        <p:nvSpPr>
          <p:cNvPr id="7" name="文本框 6">
            <a:hlinkClick r:id="rId1" action="ppaction://hlinksldjump"/>
          </p:cNvPr>
          <p:cNvSpPr txBox="1"/>
          <p:nvPr>
            <p:custDataLst>
              <p:tags r:id="rId2"/>
            </p:custDataLst>
          </p:nvPr>
        </p:nvSpPr>
        <p:spPr>
          <a:xfrm>
            <a:off x="1953260" y="791210"/>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8" name="文本框 7"/>
          <p:cNvSpPr txBox="1"/>
          <p:nvPr>
            <p:custDataLst>
              <p:tags r:id="rId3"/>
            </p:custDataLst>
          </p:nvPr>
        </p:nvSpPr>
        <p:spPr>
          <a:xfrm>
            <a:off x="906145" y="791210"/>
            <a:ext cx="946785" cy="368300"/>
          </a:xfrm>
          <a:prstGeom prst="rect">
            <a:avLst/>
          </a:prstGeom>
          <a:noFill/>
        </p:spPr>
        <p:txBody>
          <a:bodyPr wrap="square" rtlCol="0">
            <a:spAutoFit/>
          </a:bodyPr>
          <a:p>
            <a:r>
              <a:rPr lang="zh-CN" altLang="en-US" b="1" dirty="0">
                <a:solidFill>
                  <a:srgbClr val="FF0000"/>
                </a:solidFill>
                <a:latin typeface="黑体" panose="02010609060101010101" pitchFamily="49" charset="-122"/>
                <a:ea typeface="黑体" panose="02010609060101010101" pitchFamily="49" charset="-122"/>
              </a:rPr>
              <a:t>练习二</a:t>
            </a:r>
            <a:endParaRPr lang="zh-CN" altLang="en-US"/>
          </a:p>
        </p:txBody>
      </p:sp>
      <p:sp>
        <p:nvSpPr>
          <p:cNvPr id="2" name="灯片编号占位符 1"/>
          <p:cNvSpPr>
            <a:spLocks noGrp="1"/>
          </p:cNvSpPr>
          <p:nvPr>
            <p:ph type="sldNum" sz="quarter" idx="4"/>
            <p:custDataLst>
              <p:tags r:id="rId4"/>
            </p:custDataLst>
          </p:nvPr>
        </p:nvSpPr>
        <p:spPr/>
        <p:txBody>
          <a:bodyPr/>
          <a:lstStyle/>
          <a:p>
            <a:r>
              <a:rPr lang="zh-CN" altLang="en-US" sz="1600">
                <a:solidFill>
                  <a:schemeClr val="tx1"/>
                </a:solidFill>
                <a:latin typeface="华文行楷" panose="02010800040101010101" pitchFamily="2" charset="-122"/>
                <a:ea typeface="华文行楷" panose="02010800040101010101" pitchFamily="2" charset="-122"/>
              </a:rPr>
              <a:t>第</a:t>
            </a:r>
            <a:fld id="{9A0DB2DC-4C9A-4742-B13C-FB6460FD3503}" type="slidenum">
              <a:rPr lang="zh-CN" altLang="en-US" sz="1600">
                <a:solidFill>
                  <a:schemeClr val="tx1"/>
                </a:solidFill>
                <a:latin typeface="华文行楷" panose="02010800040101010101" pitchFamily="2" charset="-122"/>
                <a:ea typeface="华文行楷" panose="02010800040101010101" pitchFamily="2" charset="-122"/>
              </a:rPr>
            </a:fld>
            <a:r>
              <a:rPr lang="zh-CN" altLang="en-US" sz="1600">
                <a:solidFill>
                  <a:schemeClr val="tx1"/>
                </a:solidFill>
                <a:latin typeface="华文行楷" panose="02010800040101010101" pitchFamily="2" charset="-122"/>
                <a:ea typeface="华文行楷" panose="02010800040101010101" pitchFamily="2" charset="-122"/>
              </a:rPr>
              <a:t>页，共116页</a:t>
            </a:r>
            <a:endParaRPr lang="zh-CN" altLang="en-US" sz="1600">
              <a:solidFill>
                <a:schemeClr val="tx1"/>
              </a:solidFill>
              <a:latin typeface="华文行楷" panose="02010800040101010101" pitchFamily="2" charset="-122"/>
              <a:ea typeface="华文行楷" panose="02010800040101010101" pitchFamily="2" charset="-122"/>
            </a:endParaRPr>
          </a:p>
        </p:txBody>
      </p:sp>
      <p:sp>
        <p:nvSpPr>
          <p:cNvPr id="3" name="文本框 2">
            <a:hlinkClick r:id="rId5" action="ppaction://hlinksldjump"/>
          </p:cNvPr>
          <p:cNvSpPr txBox="1"/>
          <p:nvPr>
            <p:custDataLst>
              <p:tags r:id="rId6"/>
            </p:custDataLst>
          </p:nvPr>
        </p:nvSpPr>
        <p:spPr>
          <a:xfrm>
            <a:off x="3298825" y="791210"/>
            <a:ext cx="326390" cy="368300"/>
          </a:xfrm>
          <a:prstGeom prst="rect">
            <a:avLst/>
          </a:prstGeom>
          <a:noFill/>
        </p:spPr>
        <p:txBody>
          <a:bodyPr wrap="square" rtlCol="0">
            <a:sp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3" name="文本框 12">
            <a:hlinkClick r:id="rId7" action="ppaction://hlinksldjump"/>
          </p:cNvPr>
          <p:cNvSpPr txBox="1"/>
          <p:nvPr>
            <p:custDataLst>
              <p:tags r:id="rId8"/>
            </p:custDataLst>
          </p:nvPr>
        </p:nvSpPr>
        <p:spPr>
          <a:xfrm>
            <a:off x="3940810" y="79121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5" name="文本框 14">
            <a:hlinkClick r:id="rId9" action="ppaction://hlinksldjump"/>
          </p:cNvPr>
          <p:cNvSpPr txBox="1"/>
          <p:nvPr>
            <p:custDataLst>
              <p:tags r:id="rId10"/>
            </p:custDataLst>
          </p:nvPr>
        </p:nvSpPr>
        <p:spPr>
          <a:xfrm>
            <a:off x="4582795" y="791210"/>
            <a:ext cx="326390" cy="368300"/>
          </a:xfrm>
          <a:prstGeom prst="rect">
            <a:avLst/>
          </a:prstGeom>
          <a:noFill/>
        </p:spPr>
        <p:txBody>
          <a:bodyPr wrap="square" rtlCol="0">
            <a:spAutoFit/>
          </a:bodyPr>
          <a:p>
            <a:pPr algn="l">
              <a:buClrTx/>
              <a:buSzTx/>
              <a:buFontTx/>
            </a:pPr>
            <a:r>
              <a:rPr lang="en-US" altLang="zh-CN" b="1" dirty="0">
                <a:solidFill>
                  <a:srgbClr val="FF0000"/>
                </a:solidFill>
                <a:latin typeface="黑体" panose="02010609060101010101" pitchFamily="49" charset="-122"/>
                <a:ea typeface="黑体" panose="02010609060101010101" pitchFamily="49" charset="-122"/>
              </a:rPr>
              <a:t>3</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6" name="文本框 15">
            <a:hlinkClick r:id="rId11" action="ppaction://hlinksldjump"/>
          </p:cNvPr>
          <p:cNvSpPr txBox="1"/>
          <p:nvPr>
            <p:custDataLst>
              <p:tags r:id="rId12"/>
            </p:custDataLst>
          </p:nvPr>
        </p:nvSpPr>
        <p:spPr>
          <a:xfrm>
            <a:off x="5224780" y="79121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7" name="文本框 16">
            <a:hlinkClick r:id="rId13" action="ppaction://hlinksldjump"/>
          </p:cNvPr>
          <p:cNvSpPr txBox="1"/>
          <p:nvPr>
            <p:custDataLst>
              <p:tags r:id="rId14"/>
            </p:custDataLst>
          </p:nvPr>
        </p:nvSpPr>
        <p:spPr>
          <a:xfrm>
            <a:off x="5866765" y="79121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15"/>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linds(horizontal)">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ldLvl="0" animBg="1"/>
      <p:bldP spid="20" grpId="1" animBg="1"/>
      <p:bldP spid="6" grpId="0"/>
      <p:bldP spid="6" grpId="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文本框 5"/>
          <p:cNvSpPr txBox="1"/>
          <p:nvPr/>
        </p:nvSpPr>
        <p:spPr>
          <a:xfrm>
            <a:off x="633730" y="1464310"/>
            <a:ext cx="7364730" cy="1850390"/>
          </a:xfrm>
          <a:prstGeom prst="rect">
            <a:avLst/>
          </a:prstGeom>
          <a:noFill/>
        </p:spPr>
        <p:txBody>
          <a:bodyPr wrap="square" rtlCol="0">
            <a:spAutoFit/>
          </a:bodyPr>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　　)4. —Can you communicate ________ in English?</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lang="en-US" sz="2200" dirty="0">
                <a:latin typeface="Times New Roman" panose="02020603050405020304" charset="0"/>
                <a:ea typeface="黑体" panose="02010609060101010101" pitchFamily="49" charset="-122"/>
                <a:cs typeface="Times New Roman" panose="02020603050405020304" charset="0"/>
              </a:rPr>
              <a:t>              </a:t>
            </a:r>
            <a:r>
              <a:rPr sz="2200" dirty="0">
                <a:latin typeface="Times New Roman" panose="02020603050405020304" charset="0"/>
                <a:ea typeface="黑体" panose="02010609060101010101" pitchFamily="49" charset="-122"/>
                <a:cs typeface="Times New Roman" panose="02020603050405020304" charset="0"/>
              </a:rPr>
              <a:t>—Sorry, I can't. I know ________ English. </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         </a:t>
            </a:r>
            <a:r>
              <a:rPr lang="en-US" sz="2200" dirty="0">
                <a:latin typeface="Times New Roman" panose="02020603050405020304" charset="0"/>
                <a:ea typeface="黑体" panose="02010609060101010101" pitchFamily="49" charset="-122"/>
                <a:cs typeface="Times New Roman" panose="02020603050405020304" charset="0"/>
              </a:rPr>
              <a:t> </a:t>
            </a:r>
            <a:r>
              <a:rPr sz="2200" dirty="0">
                <a:latin typeface="Times New Roman" panose="02020603050405020304" charset="0"/>
                <a:ea typeface="黑体" panose="02010609060101010101" pitchFamily="49" charset="-122"/>
                <a:cs typeface="Times New Roman" panose="02020603050405020304" charset="0"/>
              </a:rPr>
              <a:t>A. well; a little    </a:t>
            </a:r>
            <a:r>
              <a:rPr lang="en-US" sz="2200" dirty="0">
                <a:latin typeface="Times New Roman" panose="02020603050405020304" charset="0"/>
                <a:ea typeface="黑体" panose="02010609060101010101" pitchFamily="49" charset="-122"/>
                <a:cs typeface="Times New Roman" panose="02020603050405020304" charset="0"/>
              </a:rPr>
              <a:t>                        </a:t>
            </a:r>
            <a:r>
              <a:rPr sz="2200" dirty="0">
                <a:latin typeface="Times New Roman" panose="02020603050405020304" charset="0"/>
                <a:ea typeface="黑体" panose="02010609060101010101" pitchFamily="49" charset="-122"/>
                <a:cs typeface="Times New Roman" panose="02020603050405020304" charset="0"/>
              </a:rPr>
              <a:t>B. good; little    </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         </a:t>
            </a:r>
            <a:r>
              <a:rPr lang="en-US" sz="2200" dirty="0">
                <a:latin typeface="Times New Roman" panose="02020603050405020304" charset="0"/>
                <a:ea typeface="黑体" panose="02010609060101010101" pitchFamily="49" charset="-122"/>
                <a:cs typeface="Times New Roman" panose="02020603050405020304" charset="0"/>
              </a:rPr>
              <a:t> </a:t>
            </a:r>
            <a:r>
              <a:rPr sz="2200" dirty="0">
                <a:latin typeface="Times New Roman" panose="02020603050405020304" charset="0"/>
                <a:ea typeface="黑体" panose="02010609060101010101" pitchFamily="49" charset="-122"/>
                <a:cs typeface="Times New Roman" panose="02020603050405020304" charset="0"/>
              </a:rPr>
              <a:t>C. good; a little   </a:t>
            </a:r>
            <a:r>
              <a:rPr lang="en-US" sz="2200" dirty="0">
                <a:latin typeface="Times New Roman" panose="02020603050405020304" charset="0"/>
                <a:ea typeface="黑体" panose="02010609060101010101" pitchFamily="49" charset="-122"/>
                <a:cs typeface="Times New Roman" panose="02020603050405020304" charset="0"/>
              </a:rPr>
              <a:t>                      </a:t>
            </a:r>
            <a:r>
              <a:rPr sz="2200" dirty="0">
                <a:latin typeface="Times New Roman" panose="02020603050405020304" charset="0"/>
                <a:ea typeface="黑体" panose="02010609060101010101" pitchFamily="49" charset="-122"/>
                <a:cs typeface="Times New Roman" panose="02020603050405020304" charset="0"/>
              </a:rPr>
              <a:t> </a:t>
            </a:r>
            <a:r>
              <a:rPr lang="en-US" sz="2200" dirty="0">
                <a:latin typeface="Times New Roman" panose="02020603050405020304" charset="0"/>
                <a:ea typeface="黑体" panose="02010609060101010101" pitchFamily="49" charset="-122"/>
                <a:cs typeface="Times New Roman" panose="02020603050405020304" charset="0"/>
              </a:rPr>
              <a:t> </a:t>
            </a:r>
            <a:r>
              <a:rPr sz="2200" dirty="0">
                <a:latin typeface="Times New Roman" panose="02020603050405020304" charset="0"/>
                <a:ea typeface="黑体" panose="02010609060101010101" pitchFamily="49" charset="-122"/>
                <a:cs typeface="Times New Roman" panose="02020603050405020304" charset="0"/>
              </a:rPr>
              <a:t>D. well; little</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p:nvPr/>
        </p:nvSpPr>
        <p:spPr>
          <a:xfrm>
            <a:off x="1413510" y="1558290"/>
            <a:ext cx="487045" cy="368300"/>
          </a:xfrm>
          <a:prstGeom prst="rect">
            <a:avLst/>
          </a:prstGeom>
          <a:noFill/>
        </p:spPr>
        <p:txBody>
          <a:bodyPr wrap="square" rtlCol="0">
            <a:noAutofit/>
          </a:bodyPr>
          <a:p>
            <a:r>
              <a:rPr lang="en-US" altLang="zh-CN" sz="2200" dirty="0">
                <a:solidFill>
                  <a:srgbClr val="FF0000"/>
                </a:solidFill>
                <a:latin typeface="Times New Roman" panose="02020603050405020304" charset="0"/>
                <a:cs typeface="Times New Roman" panose="02020603050405020304" charset="0"/>
              </a:rPr>
              <a:t>D</a:t>
            </a:r>
            <a:endParaRPr lang="en-US" altLang="zh-CN" sz="2200" dirty="0">
              <a:solidFill>
                <a:srgbClr val="FF0000"/>
              </a:solidFill>
              <a:latin typeface="Times New Roman" panose="02020603050405020304" charset="0"/>
              <a:cs typeface="Times New Roman" panose="02020603050405020304" charset="0"/>
            </a:endParaRPr>
          </a:p>
        </p:txBody>
      </p:sp>
      <p:sp>
        <p:nvSpPr>
          <p:cNvPr id="20" name="文本框 19"/>
          <p:cNvSpPr txBox="1">
            <a:spLocks noChangeArrowheads="1"/>
          </p:cNvSpPr>
          <p:nvPr/>
        </p:nvSpPr>
        <p:spPr bwMode="auto">
          <a:xfrm>
            <a:off x="633730" y="3510915"/>
            <a:ext cx="7907020" cy="89598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communicate是动词，修饰动词要用副词。little 表示否定意义。</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4" name="文本框 3">
            <a:hlinkClick r:id="rId1" action="ppaction://hlinksldjump"/>
          </p:cNvPr>
          <p:cNvSpPr txBox="1"/>
          <p:nvPr>
            <p:custDataLst>
              <p:tags r:id="rId2"/>
            </p:custDataLst>
          </p:nvPr>
        </p:nvSpPr>
        <p:spPr>
          <a:xfrm>
            <a:off x="1953260" y="791210"/>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8" name="文本框 7"/>
          <p:cNvSpPr txBox="1"/>
          <p:nvPr>
            <p:custDataLst>
              <p:tags r:id="rId3"/>
            </p:custDataLst>
          </p:nvPr>
        </p:nvSpPr>
        <p:spPr>
          <a:xfrm>
            <a:off x="906145" y="791210"/>
            <a:ext cx="946785" cy="368300"/>
          </a:xfrm>
          <a:prstGeom prst="rect">
            <a:avLst/>
          </a:prstGeom>
          <a:noFill/>
        </p:spPr>
        <p:txBody>
          <a:bodyPr wrap="square" rtlCol="0">
            <a:spAutoFit/>
          </a:bodyPr>
          <a:p>
            <a:r>
              <a:rPr lang="zh-CN" altLang="en-US" b="1" dirty="0">
                <a:solidFill>
                  <a:srgbClr val="FF0000"/>
                </a:solidFill>
                <a:latin typeface="黑体" panose="02010609060101010101" pitchFamily="49" charset="-122"/>
                <a:ea typeface="黑体" panose="02010609060101010101" pitchFamily="49" charset="-122"/>
              </a:rPr>
              <a:t>练习二</a:t>
            </a:r>
            <a:endParaRPr lang="zh-CN" altLang="en-US"/>
          </a:p>
        </p:txBody>
      </p:sp>
      <p:sp>
        <p:nvSpPr>
          <p:cNvPr id="2" name="灯片编号占位符 1"/>
          <p:cNvSpPr>
            <a:spLocks noGrp="1"/>
          </p:cNvSpPr>
          <p:nvPr>
            <p:ph type="sldNum" sz="quarter" idx="4"/>
            <p:custDataLst>
              <p:tags r:id="rId4"/>
            </p:custDataLst>
          </p:nvPr>
        </p:nvSpPr>
        <p:spPr/>
        <p:txBody>
          <a:bodyPr/>
          <a:lstStyle/>
          <a:p>
            <a:r>
              <a:rPr lang="zh-CN" altLang="en-US" sz="1600">
                <a:solidFill>
                  <a:schemeClr val="tx1"/>
                </a:solidFill>
                <a:latin typeface="华文行楷" panose="02010800040101010101" pitchFamily="2" charset="-122"/>
                <a:ea typeface="华文行楷" panose="02010800040101010101" pitchFamily="2" charset="-122"/>
              </a:rPr>
              <a:t>第</a:t>
            </a:r>
            <a:fld id="{9A0DB2DC-4C9A-4742-B13C-FB6460FD3503}" type="slidenum">
              <a:rPr lang="zh-CN" altLang="en-US" sz="1600">
                <a:solidFill>
                  <a:schemeClr val="tx1"/>
                </a:solidFill>
                <a:latin typeface="华文行楷" panose="02010800040101010101" pitchFamily="2" charset="-122"/>
                <a:ea typeface="华文行楷" panose="02010800040101010101" pitchFamily="2" charset="-122"/>
              </a:rPr>
            </a:fld>
            <a:r>
              <a:rPr lang="zh-CN" altLang="en-US" sz="1600">
                <a:solidFill>
                  <a:schemeClr val="tx1"/>
                </a:solidFill>
                <a:latin typeface="华文行楷" panose="02010800040101010101" pitchFamily="2" charset="-122"/>
                <a:ea typeface="华文行楷" panose="02010800040101010101" pitchFamily="2" charset="-122"/>
              </a:rPr>
              <a:t>页，共116页</a:t>
            </a:r>
            <a:endParaRPr lang="zh-CN" altLang="en-US" sz="1600">
              <a:solidFill>
                <a:schemeClr val="tx1"/>
              </a:solidFill>
              <a:latin typeface="华文行楷" panose="02010800040101010101" pitchFamily="2" charset="-122"/>
              <a:ea typeface="华文行楷" panose="02010800040101010101" pitchFamily="2" charset="-122"/>
            </a:endParaRPr>
          </a:p>
        </p:txBody>
      </p:sp>
      <p:sp>
        <p:nvSpPr>
          <p:cNvPr id="3" name="文本框 2">
            <a:hlinkClick r:id="rId5" action="ppaction://hlinksldjump"/>
          </p:cNvPr>
          <p:cNvSpPr txBox="1"/>
          <p:nvPr>
            <p:custDataLst>
              <p:tags r:id="rId6"/>
            </p:custDataLst>
          </p:nvPr>
        </p:nvSpPr>
        <p:spPr>
          <a:xfrm>
            <a:off x="3298825" y="791210"/>
            <a:ext cx="326390" cy="368300"/>
          </a:xfrm>
          <a:prstGeom prst="rect">
            <a:avLst/>
          </a:prstGeom>
          <a:noFill/>
        </p:spPr>
        <p:txBody>
          <a:bodyPr wrap="square" rtlCol="0">
            <a:sp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3" name="文本框 12">
            <a:hlinkClick r:id="rId7" action="ppaction://hlinksldjump"/>
          </p:cNvPr>
          <p:cNvSpPr txBox="1"/>
          <p:nvPr>
            <p:custDataLst>
              <p:tags r:id="rId8"/>
            </p:custDataLst>
          </p:nvPr>
        </p:nvSpPr>
        <p:spPr>
          <a:xfrm>
            <a:off x="3940810" y="79121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5" name="文本框 14">
            <a:hlinkClick r:id="rId9" action="ppaction://hlinksldjump"/>
          </p:cNvPr>
          <p:cNvSpPr txBox="1"/>
          <p:nvPr>
            <p:custDataLst>
              <p:tags r:id="rId10"/>
            </p:custDataLst>
          </p:nvPr>
        </p:nvSpPr>
        <p:spPr>
          <a:xfrm>
            <a:off x="4582795" y="79121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6" name="文本框 15">
            <a:hlinkClick r:id="rId11" action="ppaction://hlinksldjump"/>
          </p:cNvPr>
          <p:cNvSpPr txBox="1"/>
          <p:nvPr>
            <p:custDataLst>
              <p:tags r:id="rId12"/>
            </p:custDataLst>
          </p:nvPr>
        </p:nvSpPr>
        <p:spPr>
          <a:xfrm>
            <a:off x="5224780" y="791210"/>
            <a:ext cx="32639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7" name="文本框 16">
            <a:hlinkClick r:id="rId13" action="ppaction://hlinksldjump"/>
          </p:cNvPr>
          <p:cNvSpPr txBox="1"/>
          <p:nvPr>
            <p:custDataLst>
              <p:tags r:id="rId14"/>
            </p:custDataLst>
          </p:nvPr>
        </p:nvSpPr>
        <p:spPr>
          <a:xfrm>
            <a:off x="5866765" y="79121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15"/>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linds(horizontal)">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ldLvl="0" animBg="1"/>
      <p:bldP spid="20" grpId="1" animBg="1"/>
      <p:bldP spid="7" grpId="0"/>
      <p:bldP spid="7" grpId="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975360" y="1484630"/>
            <a:ext cx="7386320" cy="1410970"/>
          </a:xfrm>
          <a:prstGeom prst="rect">
            <a:avLst/>
          </a:prstGeom>
          <a:noFill/>
        </p:spPr>
        <p:txBody>
          <a:bodyPr wrap="square" rtlCol="0">
            <a:spAutoFit/>
          </a:bodyPr>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　　)5. You must run ________ to catch up with others.</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          A. enough quickly    </a:t>
            </a:r>
            <a:r>
              <a:rPr lang="en-US" sz="2200" dirty="0">
                <a:latin typeface="Times New Roman" panose="02020603050405020304" charset="0"/>
                <a:ea typeface="黑体" panose="02010609060101010101" pitchFamily="49" charset="-122"/>
                <a:cs typeface="Times New Roman" panose="02020603050405020304" charset="0"/>
              </a:rPr>
              <a:t>            </a:t>
            </a:r>
            <a:r>
              <a:rPr sz="2200" dirty="0">
                <a:latin typeface="Times New Roman" panose="02020603050405020304" charset="0"/>
                <a:ea typeface="黑体" panose="02010609060101010101" pitchFamily="49" charset="-122"/>
                <a:cs typeface="Times New Roman" panose="02020603050405020304" charset="0"/>
              </a:rPr>
              <a:t>B. quick enough    </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          C. quickly enough    </a:t>
            </a:r>
            <a:r>
              <a:rPr lang="en-US" sz="2200" dirty="0">
                <a:latin typeface="Times New Roman" panose="02020603050405020304" charset="0"/>
                <a:ea typeface="黑体" panose="02010609060101010101" pitchFamily="49" charset="-122"/>
                <a:cs typeface="Times New Roman" panose="02020603050405020304" charset="0"/>
              </a:rPr>
              <a:t>            </a:t>
            </a:r>
            <a:r>
              <a:rPr sz="2200" dirty="0">
                <a:latin typeface="Times New Roman" panose="02020603050405020304" charset="0"/>
                <a:ea typeface="黑体" panose="02010609060101010101" pitchFamily="49" charset="-122"/>
                <a:cs typeface="Times New Roman" panose="02020603050405020304" charset="0"/>
              </a:rPr>
              <a:t>D. enough quick</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6" name="文本框 5"/>
          <p:cNvSpPr txBox="1"/>
          <p:nvPr/>
        </p:nvSpPr>
        <p:spPr>
          <a:xfrm>
            <a:off x="1731010" y="1555115"/>
            <a:ext cx="635635" cy="340360"/>
          </a:xfrm>
          <a:prstGeom prst="rect">
            <a:avLst/>
          </a:prstGeom>
          <a:noFill/>
        </p:spPr>
        <p:txBody>
          <a:bodyPr wrap="square" rtlCol="0">
            <a:noAutofit/>
          </a:bodyPr>
          <a:p>
            <a:pPr algn="l">
              <a:buClrTx/>
              <a:buSzTx/>
              <a:buFontTx/>
            </a:pPr>
            <a:r>
              <a:rPr lang="en-US" altLang="zh-CN" sz="2200" dirty="0">
                <a:solidFill>
                  <a:srgbClr val="FF0000"/>
                </a:solidFill>
                <a:latin typeface="Times New Roman" panose="02020603050405020304" charset="0"/>
                <a:cs typeface="Times New Roman" panose="02020603050405020304" charset="0"/>
              </a:rPr>
              <a:t>C</a:t>
            </a:r>
            <a:endParaRPr lang="en-US" altLang="zh-CN" sz="2200" dirty="0">
              <a:solidFill>
                <a:srgbClr val="FF0000"/>
              </a:solidFill>
              <a:latin typeface="Times New Roman" panose="02020603050405020304" charset="0"/>
              <a:cs typeface="Times New Roman" panose="02020603050405020304" charset="0"/>
            </a:endParaRPr>
          </a:p>
        </p:txBody>
      </p:sp>
      <p:sp>
        <p:nvSpPr>
          <p:cNvPr id="20" name="文本框 19"/>
          <p:cNvSpPr txBox="1">
            <a:spLocks noChangeArrowheads="1"/>
          </p:cNvSpPr>
          <p:nvPr/>
        </p:nvSpPr>
        <p:spPr bwMode="auto">
          <a:xfrm>
            <a:off x="718820" y="3220720"/>
            <a:ext cx="7899400" cy="97091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run是实义动词，修饰实义动词用副词，quickly是副词，enough 修饰形容词和副词时，要放在形容词和副词之后。</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7" name="文本框 6">
            <a:hlinkClick r:id="rId1" action="ppaction://hlinksldjump"/>
          </p:cNvPr>
          <p:cNvSpPr txBox="1"/>
          <p:nvPr>
            <p:custDataLst>
              <p:tags r:id="rId2"/>
            </p:custDataLst>
          </p:nvPr>
        </p:nvSpPr>
        <p:spPr>
          <a:xfrm>
            <a:off x="1953260" y="791210"/>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8" name="文本框 7"/>
          <p:cNvSpPr txBox="1"/>
          <p:nvPr>
            <p:custDataLst>
              <p:tags r:id="rId3"/>
            </p:custDataLst>
          </p:nvPr>
        </p:nvSpPr>
        <p:spPr>
          <a:xfrm>
            <a:off x="906145" y="791210"/>
            <a:ext cx="946785" cy="368300"/>
          </a:xfrm>
          <a:prstGeom prst="rect">
            <a:avLst/>
          </a:prstGeom>
          <a:noFill/>
        </p:spPr>
        <p:txBody>
          <a:bodyPr wrap="square" rtlCol="0">
            <a:spAutoFit/>
          </a:bodyPr>
          <a:p>
            <a:r>
              <a:rPr lang="zh-CN" altLang="en-US" b="1" dirty="0">
                <a:solidFill>
                  <a:srgbClr val="FF0000"/>
                </a:solidFill>
                <a:latin typeface="黑体" panose="02010609060101010101" pitchFamily="49" charset="-122"/>
                <a:ea typeface="黑体" panose="02010609060101010101" pitchFamily="49" charset="-122"/>
              </a:rPr>
              <a:t>练习二</a:t>
            </a:r>
            <a:endParaRPr lang="zh-CN" altLang="en-US"/>
          </a:p>
        </p:txBody>
      </p:sp>
      <p:sp>
        <p:nvSpPr>
          <p:cNvPr id="2" name="灯片编号占位符 1"/>
          <p:cNvSpPr>
            <a:spLocks noGrp="1"/>
          </p:cNvSpPr>
          <p:nvPr>
            <p:ph type="sldNum" sz="quarter" idx="4"/>
            <p:custDataLst>
              <p:tags r:id="rId4"/>
            </p:custDataLst>
          </p:nvPr>
        </p:nvSpPr>
        <p:spPr/>
        <p:txBody>
          <a:bodyPr/>
          <a:lstStyle/>
          <a:p>
            <a:r>
              <a:rPr lang="zh-CN" altLang="en-US" sz="1600">
                <a:solidFill>
                  <a:schemeClr val="tx1"/>
                </a:solidFill>
                <a:latin typeface="华文行楷" panose="02010800040101010101" pitchFamily="2" charset="-122"/>
                <a:ea typeface="华文行楷" panose="02010800040101010101" pitchFamily="2" charset="-122"/>
              </a:rPr>
              <a:t>第</a:t>
            </a:r>
            <a:fld id="{9A0DB2DC-4C9A-4742-B13C-FB6460FD3503}" type="slidenum">
              <a:rPr lang="zh-CN" altLang="en-US" sz="1600">
                <a:solidFill>
                  <a:schemeClr val="tx1"/>
                </a:solidFill>
                <a:latin typeface="华文行楷" panose="02010800040101010101" pitchFamily="2" charset="-122"/>
                <a:ea typeface="华文行楷" panose="02010800040101010101" pitchFamily="2" charset="-122"/>
              </a:rPr>
            </a:fld>
            <a:r>
              <a:rPr lang="zh-CN" altLang="en-US" sz="1600">
                <a:solidFill>
                  <a:schemeClr val="tx1"/>
                </a:solidFill>
                <a:latin typeface="华文行楷" panose="02010800040101010101" pitchFamily="2" charset="-122"/>
                <a:ea typeface="华文行楷" panose="02010800040101010101" pitchFamily="2" charset="-122"/>
              </a:rPr>
              <a:t>页，共116页</a:t>
            </a:r>
            <a:endParaRPr lang="zh-CN" altLang="en-US" sz="1600">
              <a:solidFill>
                <a:schemeClr val="tx1"/>
              </a:solidFill>
              <a:latin typeface="华文行楷" panose="02010800040101010101" pitchFamily="2" charset="-122"/>
              <a:ea typeface="华文行楷" panose="02010800040101010101" pitchFamily="2" charset="-122"/>
            </a:endParaRPr>
          </a:p>
        </p:txBody>
      </p:sp>
      <p:sp>
        <p:nvSpPr>
          <p:cNvPr id="3" name="文本框 2">
            <a:hlinkClick r:id="rId5" action="ppaction://hlinksldjump"/>
          </p:cNvPr>
          <p:cNvSpPr txBox="1"/>
          <p:nvPr>
            <p:custDataLst>
              <p:tags r:id="rId6"/>
            </p:custDataLst>
          </p:nvPr>
        </p:nvSpPr>
        <p:spPr>
          <a:xfrm>
            <a:off x="3298825" y="791210"/>
            <a:ext cx="326390" cy="368300"/>
          </a:xfrm>
          <a:prstGeom prst="rect">
            <a:avLst/>
          </a:prstGeom>
          <a:noFill/>
        </p:spPr>
        <p:txBody>
          <a:bodyPr wrap="square" rtlCol="0">
            <a:sp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5" name="文本框 4">
            <a:hlinkClick r:id="rId7" action="ppaction://hlinksldjump"/>
          </p:cNvPr>
          <p:cNvSpPr txBox="1"/>
          <p:nvPr>
            <p:custDataLst>
              <p:tags r:id="rId8"/>
            </p:custDataLst>
          </p:nvPr>
        </p:nvSpPr>
        <p:spPr>
          <a:xfrm>
            <a:off x="3940810" y="79121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3" name="文本框 12">
            <a:hlinkClick r:id="rId9" action="ppaction://hlinksldjump"/>
          </p:cNvPr>
          <p:cNvSpPr txBox="1"/>
          <p:nvPr>
            <p:custDataLst>
              <p:tags r:id="rId10"/>
            </p:custDataLst>
          </p:nvPr>
        </p:nvSpPr>
        <p:spPr>
          <a:xfrm>
            <a:off x="4582795" y="79121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5" name="文本框 14">
            <a:hlinkClick r:id="rId11" action="ppaction://hlinksldjump"/>
          </p:cNvPr>
          <p:cNvSpPr txBox="1"/>
          <p:nvPr>
            <p:custDataLst>
              <p:tags r:id="rId12"/>
            </p:custDataLst>
          </p:nvPr>
        </p:nvSpPr>
        <p:spPr>
          <a:xfrm>
            <a:off x="5224780" y="791210"/>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6" name="文本框 15">
            <a:hlinkClick r:id="rId13" action="ppaction://hlinksldjump"/>
          </p:cNvPr>
          <p:cNvSpPr txBox="1"/>
          <p:nvPr>
            <p:custDataLst>
              <p:tags r:id="rId14"/>
            </p:custDataLst>
          </p:nvPr>
        </p:nvSpPr>
        <p:spPr>
          <a:xfrm>
            <a:off x="5866765" y="791210"/>
            <a:ext cx="32639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15"/>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linds(horizontal)">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ldLvl="0" animBg="1"/>
      <p:bldP spid="20" grpId="1" animBg="1"/>
      <p:bldP spid="6" grpId="0"/>
      <p:bldP spid="6" grpId="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 name="矩形: 圆角 8"/>
          <p:cNvSpPr/>
          <p:nvPr userDrawn="1">
            <p:custDataLst>
              <p:tags r:id="rId1"/>
            </p:custDataLst>
          </p:nvPr>
        </p:nvSpPr>
        <p:spPr>
          <a:xfrm>
            <a:off x="346075" y="918210"/>
            <a:ext cx="8714105" cy="3561080"/>
          </a:xfrm>
          <a:prstGeom prst="roundRect">
            <a:avLst>
              <a:gd name="adj" fmla="val 745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929005" y="1083945"/>
            <a:ext cx="7319645" cy="2730500"/>
          </a:xfrm>
          <a:prstGeom prst="rect">
            <a:avLst/>
          </a:prstGeom>
          <a:noFill/>
        </p:spPr>
        <p:txBody>
          <a:bodyPr wrap="square" rtlCol="0">
            <a:spAutoFit/>
          </a:bodyPr>
          <a:p>
            <a:pPr indent="0" algn="l" fontAlgn="auto">
              <a:lnSpc>
                <a:spcPct val="130000"/>
              </a:lnSpc>
              <a:buClrTx/>
              <a:buSzTx/>
              <a:buNone/>
            </a:pPr>
            <a:r>
              <a:rPr sz="2200" dirty="0">
                <a:solidFill>
                  <a:srgbClr val="FF0000"/>
                </a:solidFill>
                <a:latin typeface="Times New Roman" panose="02020603050405020304" charset="0"/>
                <a:ea typeface="黑体" panose="02010609060101010101" pitchFamily="49" charset="-122"/>
                <a:cs typeface="Times New Roman" panose="02020603050405020304" charset="0"/>
              </a:rPr>
              <a:t>【知识点三】 形容词和副词最高级用法中的注意事项</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solidFill>
                  <a:srgbClr val="FF0000"/>
                </a:solidFill>
                <a:latin typeface="Times New Roman" panose="02020603050405020304" charset="0"/>
                <a:ea typeface="黑体" panose="02010609060101010101" pitchFamily="49" charset="-122"/>
                <a:cs typeface="Times New Roman" panose="02020603050405020304" charset="0"/>
              </a:rPr>
              <a:t>1. 形容词最高级前通常必须用定冠词the，副词最高级前可以省略。</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如：London is one of the oldest cities in the world. </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伦敦是世界上最古老的城市之一。</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Tom runs fastest in his school. 汤姆在他的学校跑得最快。</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2" name="灯片编号占位符 1"/>
          <p:cNvSpPr>
            <a:spLocks noGrp="1"/>
          </p:cNvSpPr>
          <p:nvPr>
            <p:ph type="sldNum" sz="quarter" idx="4"/>
            <p:custDataLst>
              <p:tags r:id="rId2"/>
            </p:custDataLst>
          </p:nvPr>
        </p:nvSpPr>
        <p:spPr/>
        <p:txBody>
          <a:bodyPr/>
          <a:lstStyle/>
          <a:p>
            <a:r>
              <a:rPr lang="zh-CN" altLang="en-US" sz="1600">
                <a:solidFill>
                  <a:schemeClr val="tx1"/>
                </a:solidFill>
                <a:latin typeface="华文行楷" panose="02010800040101010101" pitchFamily="2" charset="-122"/>
                <a:ea typeface="华文行楷" panose="02010800040101010101" pitchFamily="2" charset="-122"/>
              </a:rPr>
              <a:t>第</a:t>
            </a:r>
            <a:fld id="{9A0DB2DC-4C9A-4742-B13C-FB6460FD3503}" type="slidenum">
              <a:rPr lang="zh-CN" altLang="en-US" sz="1600">
                <a:solidFill>
                  <a:schemeClr val="tx1"/>
                </a:solidFill>
                <a:latin typeface="华文行楷" panose="02010800040101010101" pitchFamily="2" charset="-122"/>
                <a:ea typeface="华文行楷" panose="02010800040101010101" pitchFamily="2" charset="-122"/>
              </a:rPr>
            </a:fld>
            <a:r>
              <a:rPr lang="zh-CN" altLang="en-US" sz="1600">
                <a:solidFill>
                  <a:schemeClr val="tx1"/>
                </a:solidFill>
                <a:latin typeface="华文行楷" panose="02010800040101010101" pitchFamily="2" charset="-122"/>
                <a:ea typeface="华文行楷" panose="02010800040101010101" pitchFamily="2" charset="-122"/>
              </a:rPr>
              <a:t>页，共116页</a:t>
            </a:r>
            <a:endParaRPr lang="zh-CN" altLang="en-US" sz="1600">
              <a:solidFill>
                <a:schemeClr val="tx1"/>
              </a:solidFill>
              <a:latin typeface="华文行楷" panose="02010800040101010101" pitchFamily="2" charset="-122"/>
              <a:ea typeface="华文行楷" panose="02010800040101010101" pitchFamily="2" charset="-122"/>
            </a:endParaRPr>
          </a:p>
        </p:txBody>
      </p:sp>
    </p:spTree>
    <p:custDataLst>
      <p:tags r:id="rId3"/>
    </p:custData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文本框 5"/>
          <p:cNvSpPr txBox="1"/>
          <p:nvPr/>
        </p:nvSpPr>
        <p:spPr>
          <a:xfrm>
            <a:off x="877570" y="1007745"/>
            <a:ext cx="7400925" cy="3542665"/>
          </a:xfrm>
          <a:prstGeom prst="rect">
            <a:avLst/>
          </a:prstGeom>
          <a:noFill/>
        </p:spPr>
        <p:txBody>
          <a:bodyPr wrap="square" rtlCol="0">
            <a:noAutofit/>
          </a:bodyPr>
          <a:p>
            <a:pPr indent="457200" algn="l">
              <a:lnSpc>
                <a:spcPct val="130000"/>
              </a:lnSpc>
              <a:buClrTx/>
              <a:buSzTx/>
              <a:buNone/>
            </a:pPr>
            <a:r>
              <a:rPr sz="2200" dirty="0">
                <a:solidFill>
                  <a:srgbClr val="FF0000"/>
                </a:solidFill>
                <a:latin typeface="Times New Roman" panose="02020603050405020304" charset="0"/>
                <a:ea typeface="黑体" panose="02010609060101010101" pitchFamily="49" charset="-122"/>
                <a:cs typeface="Times New Roman" panose="02020603050405020304" charset="0"/>
              </a:rPr>
              <a:t>2. 在作表语的形容词最高级前，如果不是和别人相比，通常不加定冠词。</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如：Vegetables are best when they are fresh. </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蔬菜新鲜的时候最好。</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The enemy was weakest there. 敌人在那里最薄弱。</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We are busiest on Tuesdays. 我们星期二最忙。</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The loss of the water and soil was most serious in this area. </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这个地区水土流失最严重。</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2" name="灯片编号占位符 1"/>
          <p:cNvSpPr>
            <a:spLocks noGrp="1"/>
          </p:cNvSpPr>
          <p:nvPr>
            <p:ph type="sldNum" sz="quarter" idx="4"/>
            <p:custDataLst>
              <p:tags r:id="rId1"/>
            </p:custDataLst>
          </p:nvPr>
        </p:nvSpPr>
        <p:spPr/>
        <p:txBody>
          <a:bodyPr/>
          <a:lstStyle/>
          <a:p>
            <a:r>
              <a:rPr lang="zh-CN" altLang="en-US" sz="1600">
                <a:solidFill>
                  <a:schemeClr val="tx1"/>
                </a:solidFill>
                <a:latin typeface="华文行楷" panose="02010800040101010101" pitchFamily="2" charset="-122"/>
                <a:ea typeface="华文行楷" panose="02010800040101010101" pitchFamily="2" charset="-122"/>
              </a:rPr>
              <a:t>第</a:t>
            </a:r>
            <a:fld id="{9A0DB2DC-4C9A-4742-B13C-FB6460FD3503}" type="slidenum">
              <a:rPr lang="zh-CN" altLang="en-US" sz="1600">
                <a:solidFill>
                  <a:schemeClr val="tx1"/>
                </a:solidFill>
                <a:latin typeface="华文行楷" panose="02010800040101010101" pitchFamily="2" charset="-122"/>
                <a:ea typeface="华文行楷" panose="02010800040101010101" pitchFamily="2" charset="-122"/>
              </a:rPr>
            </a:fld>
            <a:r>
              <a:rPr lang="zh-CN" altLang="en-US" sz="1600">
                <a:solidFill>
                  <a:schemeClr val="tx1"/>
                </a:solidFill>
                <a:latin typeface="华文行楷" panose="02010800040101010101" pitchFamily="2" charset="-122"/>
                <a:ea typeface="华文行楷" panose="02010800040101010101" pitchFamily="2" charset="-122"/>
              </a:rPr>
              <a:t>页，共116页</a:t>
            </a:r>
            <a:endParaRPr lang="zh-CN" altLang="en-US" sz="1600">
              <a:solidFill>
                <a:schemeClr val="tx1"/>
              </a:solidFill>
              <a:latin typeface="华文行楷" panose="02010800040101010101" pitchFamily="2" charset="-122"/>
              <a:ea typeface="华文行楷" panose="02010800040101010101" pitchFamily="2" charset="-122"/>
            </a:endParaRPr>
          </a:p>
        </p:txBody>
      </p:sp>
    </p:spTree>
    <p:custDataLst>
      <p:tags r:id="rId2"/>
    </p:custData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839470" y="953770"/>
            <a:ext cx="7422515" cy="3594100"/>
          </a:xfrm>
          <a:prstGeom prst="rect">
            <a:avLst/>
          </a:prstGeom>
          <a:noFill/>
        </p:spPr>
        <p:txBody>
          <a:bodyPr wrap="square" rtlCol="0">
            <a:noAutofit/>
          </a:bodyPr>
          <a:p>
            <a:pPr indent="457200" algn="l">
              <a:lnSpc>
                <a:spcPct val="130000"/>
              </a:lnSpc>
              <a:buClrTx/>
              <a:buSzTx/>
              <a:buNone/>
            </a:pPr>
            <a:r>
              <a:rPr sz="2200" dirty="0">
                <a:solidFill>
                  <a:srgbClr val="FF0000"/>
                </a:solidFill>
                <a:latin typeface="Times New Roman" panose="02020603050405020304" charset="0"/>
                <a:ea typeface="黑体" panose="02010609060101010101" pitchFamily="49" charset="-122"/>
                <a:cs typeface="Times New Roman" panose="02020603050405020304" charset="0"/>
              </a:rPr>
              <a:t>3. 形容词最高级前加the，表示最高级；前面加a/an，不表示最高级，只表示“非常……”。</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“a/an＋形容词最高级”相当于“a very＋形容词原级”，该短语只能作定语。</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如：It is a most touching story.＝It is a very touching story. </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这是一个极为动人的故事。</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She is a tallest girl.＝She is a very tall girl. </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她是一个非常高的女孩。</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2" name="灯片编号占位符 1"/>
          <p:cNvSpPr>
            <a:spLocks noGrp="1"/>
          </p:cNvSpPr>
          <p:nvPr>
            <p:custDataLst>
              <p:tags r:id="rId1"/>
            </p:custDataLst>
          </p:nvPr>
        </p:nvSpPr>
        <p:spPr>
          <a:xfrm>
            <a:off x="7289800" y="4870450"/>
            <a:ext cx="1854200" cy="273685"/>
          </a:xfrm>
          <a:prstGeom prst="rect">
            <a:avLst/>
          </a:prstGeom>
        </p:spPr>
        <p:txBody>
          <a:bodyPr vert="horz" lIns="91440" tIns="45720" rIns="91440" bIns="45720" rtlCol="0" anchor="ctr"/>
          <a:lstStyle>
            <a:defPPr>
              <a:defRPr lang="en-US"/>
            </a:defPPr>
            <a:lvl1pPr marL="0" algn="r" defTabSz="685800" rtl="0" eaLnBrk="1" latinLnBrk="0" hangingPunct="1">
              <a:defRPr sz="1600" kern="1200">
                <a:solidFill>
                  <a:schemeClr val="tx1"/>
                </a:solidFill>
                <a:latin typeface="华文行楷" panose="02010800040101010101" pitchFamily="2" charset="-122"/>
                <a:ea typeface="华文行楷" panose="02010800040101010101" pitchFamily="2" charset="-122"/>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a:lstStyle>
          <a:p>
            <a:r>
              <a:rPr lang="zh-CN" altLang="en-US"/>
              <a:t>第</a:t>
            </a:r>
            <a:fld id="{24130960-09FD-428B-996F-A983EEEB0784}" type="slidenum">
              <a:rPr lang="zh-CN" altLang="en-US" smtClean="0"/>
            </a:fld>
            <a:r>
              <a:rPr lang="zh-CN" altLang="en-US"/>
              <a:t>页，共116页</a:t>
            </a:r>
            <a:endParaRPr lang="zh-CN" altLang="en-US" dirty="0"/>
          </a:p>
        </p:txBody>
      </p:sp>
    </p:spTree>
    <p:custDataLst>
      <p:tags r:id="rId2"/>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页，共116页</a:t>
            </a:r>
            <a:endParaRPr lang="zh-CN" altLang="en-US" dirty="0"/>
          </a:p>
        </p:txBody>
      </p:sp>
      <p:sp>
        <p:nvSpPr>
          <p:cNvPr id="3" name="文本框 1"/>
          <p:cNvSpPr txBox="1">
            <a:spLocks noChangeArrowheads="1"/>
          </p:cNvSpPr>
          <p:nvPr/>
        </p:nvSpPr>
        <p:spPr bwMode="auto">
          <a:xfrm>
            <a:off x="376555" y="1100455"/>
            <a:ext cx="8392160" cy="3408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【知识点一】 形容词</a:t>
            </a:r>
            <a:r>
              <a:rPr sz="2200" dirty="0">
                <a:latin typeface="Times New Roman" panose="02020603050405020304" charset="0"/>
                <a:ea typeface="黑体" panose="02010609060101010101" pitchFamily="49" charset="-122"/>
                <a:cs typeface="Times New Roman" panose="02020603050405020304" charset="0"/>
                <a:sym typeface="+mn-ea"/>
              </a:rPr>
              <a:t>　</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1. 定义</a:t>
            </a:r>
            <a:endPar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用以修饰名词或代词，表示人或事物的特征、性质、状态或属性的词叫作形容词，如short、 long、 fine、 cold、 strong、 round、 young等。形容词通常可以分为性质形容词和叙述形容词(表语形容词)两类。</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a:t>
            </a:r>
            <a:endPar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1"/>
    </p:custData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694055" y="1402715"/>
            <a:ext cx="7755255" cy="2338705"/>
          </a:xfrm>
          <a:prstGeom prst="rect">
            <a:avLst/>
          </a:prstGeom>
          <a:noFill/>
        </p:spPr>
        <p:txBody>
          <a:bodyPr wrap="square" rtlCol="0">
            <a:noAutofit/>
          </a:bodyPr>
          <a:p>
            <a:pPr indent="457200" algn="l">
              <a:lnSpc>
                <a:spcPct val="130000"/>
              </a:lnSpc>
              <a:buClrTx/>
              <a:buSzTx/>
              <a:buNone/>
            </a:pPr>
            <a:r>
              <a:rPr sz="2200" dirty="0">
                <a:solidFill>
                  <a:srgbClr val="FF0000"/>
                </a:solidFill>
                <a:latin typeface="Times New Roman" panose="02020603050405020304" charset="0"/>
                <a:ea typeface="黑体" panose="02010609060101010101" pitchFamily="49" charset="-122"/>
                <a:cs typeface="Times New Roman" panose="02020603050405020304" charset="0"/>
              </a:rPr>
              <a:t>4. 如果形容词最高级前有物主代词，就不需要再加定冠词。</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如：Tuesday is our busiest day. 星期二是我们最忙的一天。</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Fishing is his latest hobby. 钓鱼是他最近的爱好。</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2" name="灯片编号占位符 1"/>
          <p:cNvSpPr>
            <a:spLocks noGrp="1"/>
          </p:cNvSpPr>
          <p:nvPr>
            <p:custDataLst>
              <p:tags r:id="rId1"/>
            </p:custDataLst>
          </p:nvPr>
        </p:nvSpPr>
        <p:spPr>
          <a:xfrm>
            <a:off x="7289800" y="4870450"/>
            <a:ext cx="1854200" cy="273685"/>
          </a:xfrm>
          <a:prstGeom prst="rect">
            <a:avLst/>
          </a:prstGeom>
        </p:spPr>
        <p:txBody>
          <a:bodyPr vert="horz" lIns="91440" tIns="45720" rIns="91440" bIns="45720" rtlCol="0" anchor="ctr"/>
          <a:lstStyle>
            <a:defPPr>
              <a:defRPr lang="en-US"/>
            </a:defPPr>
            <a:lvl1pPr marL="0" algn="r" defTabSz="685800" rtl="0" eaLnBrk="1" latinLnBrk="0" hangingPunct="1">
              <a:defRPr sz="1600" kern="1200">
                <a:solidFill>
                  <a:schemeClr val="tx1"/>
                </a:solidFill>
                <a:latin typeface="华文行楷" panose="02010800040101010101" pitchFamily="2" charset="-122"/>
                <a:ea typeface="华文行楷" panose="02010800040101010101" pitchFamily="2" charset="-122"/>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a:lstStyle>
          <a:p>
            <a:r>
              <a:rPr lang="zh-CN" altLang="en-US"/>
              <a:t>第</a:t>
            </a:r>
            <a:fld id="{24130960-09FD-428B-996F-A983EEEB0784}" type="slidenum">
              <a:rPr lang="zh-CN" altLang="en-US" smtClean="0"/>
            </a:fld>
            <a:r>
              <a:rPr lang="zh-CN" altLang="en-US"/>
              <a:t>页，共116页</a:t>
            </a:r>
            <a:endParaRPr lang="zh-CN" altLang="en-US" dirty="0"/>
          </a:p>
        </p:txBody>
      </p:sp>
    </p:spTree>
    <p:custDataLst>
      <p:tags r:id="rId2"/>
    </p:custData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479425" y="922655"/>
            <a:ext cx="8462645" cy="3633470"/>
          </a:xfrm>
          <a:prstGeom prst="rect">
            <a:avLst/>
          </a:prstGeom>
          <a:noFill/>
        </p:spPr>
        <p:txBody>
          <a:bodyPr wrap="square" rtlCol="0">
            <a:noAutofit/>
          </a:bodyPr>
          <a:p>
            <a:pPr indent="0" algn="l" fontAlgn="auto">
              <a:lnSpc>
                <a:spcPct val="130000"/>
              </a:lnSpc>
              <a:buClrTx/>
              <a:buSzTx/>
              <a:buNone/>
            </a:pPr>
            <a:r>
              <a:rPr sz="2200" dirty="0">
                <a:solidFill>
                  <a:srgbClr val="FF0000"/>
                </a:solidFill>
                <a:latin typeface="Times New Roman" panose="02020603050405020304" charset="0"/>
                <a:ea typeface="黑体" panose="02010609060101010101" pitchFamily="49" charset="-122"/>
                <a:cs typeface="Times New Roman" panose="02020603050405020304" charset="0"/>
              </a:rPr>
              <a:t>【知识点四】 部分形容词和副词的用法辨析</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a:p>
            <a:pPr indent="558800" algn="l" fontAlgn="auto">
              <a:lnSpc>
                <a:spcPct val="130000"/>
              </a:lnSpc>
              <a:buClrTx/>
              <a:buSzTx/>
              <a:buNone/>
              <a:extLst>
                <a:ext uri="{35155182-B16C-46BC-9424-99874614C6A1}">
                  <wpsdc:indentchars xmlns:wpsdc="http://www.wps.cn/officeDocument/2017/drawingmlCustomData" val="200" checksum="1956455923"/>
                </a:ext>
              </a:extLst>
            </a:pPr>
            <a:r>
              <a:rPr sz="2200" dirty="0">
                <a:solidFill>
                  <a:srgbClr val="FF0000"/>
                </a:solidFill>
                <a:latin typeface="Times New Roman" panose="02020603050405020304" charset="0"/>
                <a:ea typeface="黑体" panose="02010609060101010101" pitchFamily="49" charset="-122"/>
                <a:cs typeface="Times New Roman" panose="02020603050405020304" charset="0"/>
              </a:rPr>
              <a:t>1. very和much</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a:p>
            <a:pPr indent="558800" algn="l" fontAlgn="auto">
              <a:lnSpc>
                <a:spcPct val="130000"/>
              </a:lnSpc>
              <a:buClrTx/>
              <a:buSzTx/>
              <a:buNone/>
              <a:extLst>
                <a:ext uri="{35155182-B16C-46BC-9424-99874614C6A1}">
                  <wpsdc:indentchars xmlns:wpsdc="http://www.wps.cn/officeDocument/2017/drawingmlCustomData" val="200" checksum="1956455923"/>
                </a:ext>
              </a:extLst>
            </a:pPr>
            <a:r>
              <a:rPr sz="2200" dirty="0">
                <a:latin typeface="Times New Roman" panose="02020603050405020304" charset="0"/>
                <a:ea typeface="黑体" panose="02010609060101010101" pitchFamily="49" charset="-122"/>
                <a:cs typeface="Times New Roman" panose="02020603050405020304" charset="0"/>
              </a:rPr>
              <a:t>very修饰形容词或副词的原级，much 修饰形容词和副词的比较级，修饰动词要用 very much。</a:t>
            </a:r>
            <a:endParaRPr sz="2200" dirty="0">
              <a:latin typeface="Times New Roman" panose="02020603050405020304" charset="0"/>
              <a:ea typeface="黑体" panose="02010609060101010101" pitchFamily="49" charset="-122"/>
              <a:cs typeface="Times New Roman" panose="02020603050405020304" charset="0"/>
            </a:endParaRPr>
          </a:p>
          <a:p>
            <a:pPr indent="558800" algn="l" fontAlgn="auto">
              <a:lnSpc>
                <a:spcPct val="130000"/>
              </a:lnSpc>
              <a:buClrTx/>
              <a:buSzTx/>
              <a:buNone/>
              <a:extLst>
                <a:ext uri="{35155182-B16C-46BC-9424-99874614C6A1}">
                  <wpsdc:indentchars xmlns:wpsdc="http://www.wps.cn/officeDocument/2017/drawingmlCustomData" val="200" checksum="1956455923"/>
                </a:ext>
              </a:extLst>
            </a:pPr>
            <a:r>
              <a:rPr sz="2200" dirty="0">
                <a:latin typeface="Times New Roman" panose="02020603050405020304" charset="0"/>
                <a:ea typeface="黑体" panose="02010609060101010101" pitchFamily="49" charset="-122"/>
                <a:cs typeface="Times New Roman" panose="02020603050405020304" charset="0"/>
              </a:rPr>
              <a:t>如：The man is very old. 这个男人很老。</a:t>
            </a:r>
            <a:endParaRPr sz="2200" dirty="0">
              <a:latin typeface="Times New Roman" panose="02020603050405020304" charset="0"/>
              <a:ea typeface="黑体" panose="02010609060101010101" pitchFamily="49" charset="-122"/>
              <a:cs typeface="Times New Roman" panose="02020603050405020304" charset="0"/>
            </a:endParaRPr>
          </a:p>
          <a:p>
            <a:pPr indent="558800" algn="l" fontAlgn="auto">
              <a:lnSpc>
                <a:spcPct val="130000"/>
              </a:lnSpc>
              <a:buClrTx/>
              <a:buSzTx/>
              <a:buNone/>
              <a:extLst>
                <a:ext uri="{35155182-B16C-46BC-9424-99874614C6A1}">
                  <wpsdc:indentchars xmlns:wpsdc="http://www.wps.cn/officeDocument/2017/drawingmlCustomData" val="200" checksum="1956455923"/>
                </a:ext>
              </a:extLst>
            </a:pPr>
            <a:r>
              <a:rPr sz="2200" dirty="0">
                <a:latin typeface="Times New Roman" panose="02020603050405020304" charset="0"/>
                <a:ea typeface="黑体" panose="02010609060101010101" pitchFamily="49" charset="-122"/>
                <a:cs typeface="Times New Roman" panose="02020603050405020304" charset="0"/>
              </a:rPr>
              <a:t>Tom is much stronger than his elder brother. </a:t>
            </a:r>
            <a:endParaRPr sz="2200" dirty="0">
              <a:latin typeface="Times New Roman" panose="02020603050405020304" charset="0"/>
              <a:ea typeface="黑体" panose="02010609060101010101" pitchFamily="49" charset="-122"/>
              <a:cs typeface="Times New Roman" panose="02020603050405020304" charset="0"/>
            </a:endParaRPr>
          </a:p>
          <a:p>
            <a:pPr indent="558800" algn="l" fontAlgn="auto">
              <a:lnSpc>
                <a:spcPct val="130000"/>
              </a:lnSpc>
              <a:buClrTx/>
              <a:buSzTx/>
              <a:buNone/>
              <a:extLst>
                <a:ext uri="{35155182-B16C-46BC-9424-99874614C6A1}">
                  <wpsdc:indentchars xmlns:wpsdc="http://www.wps.cn/officeDocument/2017/drawingmlCustomData" val="200" checksum="1956455923"/>
                </a:ext>
              </a:extLst>
            </a:pPr>
            <a:r>
              <a:rPr sz="2200" dirty="0">
                <a:latin typeface="Times New Roman" panose="02020603050405020304" charset="0"/>
                <a:ea typeface="黑体" panose="02010609060101010101" pitchFamily="49" charset="-122"/>
                <a:cs typeface="Times New Roman" panose="02020603050405020304" charset="0"/>
              </a:rPr>
              <a:t>汤姆比他的哥哥强壮得多。</a:t>
            </a:r>
            <a:endParaRPr sz="2200" dirty="0">
              <a:latin typeface="Times New Roman" panose="02020603050405020304" charset="0"/>
              <a:ea typeface="黑体" panose="02010609060101010101" pitchFamily="49" charset="-122"/>
              <a:cs typeface="Times New Roman" panose="02020603050405020304" charset="0"/>
            </a:endParaRPr>
          </a:p>
          <a:p>
            <a:pPr indent="558800" algn="l" fontAlgn="auto">
              <a:lnSpc>
                <a:spcPct val="130000"/>
              </a:lnSpc>
              <a:buClrTx/>
              <a:buSzTx/>
              <a:buNone/>
              <a:extLst>
                <a:ext uri="{35155182-B16C-46BC-9424-99874614C6A1}">
                  <wpsdc:indentchars xmlns:wpsdc="http://www.wps.cn/officeDocument/2017/drawingmlCustomData" val="200" checksum="1956455923"/>
                </a:ext>
              </a:extLst>
            </a:pPr>
            <a:r>
              <a:rPr sz="2200" dirty="0">
                <a:latin typeface="Times New Roman" panose="02020603050405020304" charset="0"/>
                <a:ea typeface="黑体" panose="02010609060101010101" pitchFamily="49" charset="-122"/>
                <a:cs typeface="Times New Roman" panose="02020603050405020304" charset="0"/>
              </a:rPr>
              <a:t>I like English very much. 我非常喜欢英语。</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2" name="灯片编号占位符 1"/>
          <p:cNvSpPr>
            <a:spLocks noGrp="1"/>
          </p:cNvSpPr>
          <p:nvPr>
            <p:custDataLst>
              <p:tags r:id="rId1"/>
            </p:custDataLst>
          </p:nvPr>
        </p:nvSpPr>
        <p:spPr>
          <a:xfrm>
            <a:off x="7289800" y="4870450"/>
            <a:ext cx="1854200" cy="273685"/>
          </a:xfrm>
          <a:prstGeom prst="rect">
            <a:avLst/>
          </a:prstGeom>
        </p:spPr>
        <p:txBody>
          <a:bodyPr vert="horz" lIns="91440" tIns="45720" rIns="91440" bIns="45720" rtlCol="0" anchor="ctr"/>
          <a:lstStyle>
            <a:defPPr>
              <a:defRPr lang="en-US"/>
            </a:defPPr>
            <a:lvl1pPr marL="0" algn="r" defTabSz="685800" rtl="0" eaLnBrk="1" latinLnBrk="0" hangingPunct="1">
              <a:defRPr sz="1600" kern="1200">
                <a:solidFill>
                  <a:schemeClr val="tx1"/>
                </a:solidFill>
                <a:latin typeface="华文行楷" panose="02010800040101010101" pitchFamily="2" charset="-122"/>
                <a:ea typeface="华文行楷" panose="02010800040101010101" pitchFamily="2" charset="-122"/>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a:lstStyle>
          <a:p>
            <a:r>
              <a:rPr lang="zh-CN" altLang="en-US"/>
              <a:t>第</a:t>
            </a:r>
            <a:fld id="{24130960-09FD-428B-996F-A983EEEB0784}" type="slidenum">
              <a:rPr lang="zh-CN" altLang="en-US" smtClean="0"/>
            </a:fld>
            <a:r>
              <a:rPr lang="zh-CN" altLang="en-US"/>
              <a:t>页，共116页</a:t>
            </a:r>
            <a:endParaRPr lang="zh-CN" altLang="en-US" dirty="0"/>
          </a:p>
        </p:txBody>
      </p:sp>
    </p:spTree>
    <p:custDataLst>
      <p:tags r:id="rId2"/>
    </p:custData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 name="矩形: 圆角 8"/>
          <p:cNvSpPr/>
          <p:nvPr userDrawn="1">
            <p:custDataLst>
              <p:tags r:id="rId1"/>
            </p:custDataLst>
          </p:nvPr>
        </p:nvSpPr>
        <p:spPr>
          <a:xfrm>
            <a:off x="413385" y="927735"/>
            <a:ext cx="8714105" cy="3766820"/>
          </a:xfrm>
          <a:prstGeom prst="roundRect">
            <a:avLst>
              <a:gd name="adj" fmla="val 745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467995" y="1101725"/>
            <a:ext cx="8676005" cy="3190240"/>
          </a:xfrm>
          <a:prstGeom prst="rect">
            <a:avLst/>
          </a:prstGeom>
          <a:noFill/>
        </p:spPr>
        <p:txBody>
          <a:bodyPr wrap="square" rtlCol="0">
            <a:noAutofit/>
          </a:bodyPr>
          <a:p>
            <a:pPr indent="457200" algn="l">
              <a:lnSpc>
                <a:spcPct val="130000"/>
              </a:lnSpc>
              <a:buClrTx/>
              <a:buSzTx/>
              <a:buNone/>
            </a:pP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2. close和closely</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close意为“近”，closely意为“仔细地，密切地”。</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如：He is sitting close to me. 他正紧挨着我坐着。</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They are watching him closely. 他们正在仔细地观察他。</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algn="l">
              <a:lnSpc>
                <a:spcPct val="130000"/>
              </a:lnSpc>
              <a:buClrTx/>
              <a:buSzTx/>
              <a:buNone/>
            </a:pPr>
            <a:endParaRPr sz="2200" dirty="0">
              <a:latin typeface="Times New Roman" panose="02020603050405020304" charset="0"/>
              <a:ea typeface="黑体" panose="02010609060101010101" pitchFamily="49" charset="-122"/>
              <a:cs typeface="Times New Roman" panose="02020603050405020304" charset="0"/>
            </a:endParaRPr>
          </a:p>
        </p:txBody>
      </p:sp>
      <p:sp>
        <p:nvSpPr>
          <p:cNvPr id="2" name="灯片编号占位符 1"/>
          <p:cNvSpPr>
            <a:spLocks noGrp="1"/>
          </p:cNvSpPr>
          <p:nvPr>
            <p:custDataLst>
              <p:tags r:id="rId2"/>
            </p:custDataLst>
          </p:nvPr>
        </p:nvSpPr>
        <p:spPr>
          <a:xfrm>
            <a:off x="7382510" y="4810125"/>
            <a:ext cx="1854200" cy="273685"/>
          </a:xfrm>
          <a:prstGeom prst="rect">
            <a:avLst/>
          </a:prstGeom>
        </p:spPr>
        <p:txBody>
          <a:bodyPr vert="horz" lIns="91440" tIns="45720" rIns="91440" bIns="45720" rtlCol="0" anchor="ctr"/>
          <a:lstStyle>
            <a:defPPr>
              <a:defRPr lang="en-US"/>
            </a:defPPr>
            <a:lvl1pPr marL="0" algn="r" defTabSz="685800" rtl="0" eaLnBrk="1" latinLnBrk="0" hangingPunct="1">
              <a:defRPr sz="1600" kern="1200">
                <a:solidFill>
                  <a:schemeClr val="tx1"/>
                </a:solidFill>
                <a:latin typeface="华文行楷" panose="02010800040101010101" pitchFamily="2" charset="-122"/>
                <a:ea typeface="华文行楷" panose="02010800040101010101" pitchFamily="2" charset="-122"/>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a:lstStyle>
          <a:p>
            <a:r>
              <a:rPr lang="zh-CN" altLang="en-US"/>
              <a:t>第</a:t>
            </a:r>
            <a:fld id="{24130960-09FD-428B-996F-A983EEEB0784}" type="slidenum">
              <a:rPr lang="zh-CN" altLang="en-US" smtClean="0"/>
            </a:fld>
            <a:r>
              <a:rPr lang="zh-CN" altLang="en-US"/>
              <a:t>页，共116页</a:t>
            </a:r>
            <a:endParaRPr lang="zh-CN" altLang="en-US" dirty="0"/>
          </a:p>
        </p:txBody>
      </p:sp>
    </p:spTree>
    <p:custDataLst>
      <p:tags r:id="rId3"/>
    </p:custData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灯片编号占位符 1"/>
          <p:cNvSpPr>
            <a:spLocks noGrp="1"/>
          </p:cNvSpPr>
          <p:nvPr>
            <p:custDataLst>
              <p:tags r:id="rId1"/>
            </p:custDataLst>
          </p:nvPr>
        </p:nvSpPr>
        <p:spPr>
          <a:xfrm>
            <a:off x="7289800" y="4751705"/>
            <a:ext cx="1854200" cy="273685"/>
          </a:xfrm>
          <a:prstGeom prst="rect">
            <a:avLst/>
          </a:prstGeom>
        </p:spPr>
        <p:txBody>
          <a:bodyPr vert="horz" lIns="91440" tIns="45720" rIns="91440" bIns="45720" rtlCol="0" anchor="ctr"/>
          <a:lstStyle>
            <a:defPPr>
              <a:defRPr lang="en-US"/>
            </a:defPPr>
            <a:lvl1pPr marL="0" algn="r" defTabSz="685800" rtl="0" eaLnBrk="1" latinLnBrk="0" hangingPunct="1">
              <a:defRPr sz="1600" kern="1200">
                <a:solidFill>
                  <a:schemeClr val="tx1"/>
                </a:solidFill>
                <a:latin typeface="华文行楷" panose="02010800040101010101" pitchFamily="2" charset="-122"/>
                <a:ea typeface="华文行楷" panose="02010800040101010101" pitchFamily="2" charset="-122"/>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a:lstStyle>
          <a:p>
            <a:r>
              <a:rPr lang="zh-CN" altLang="en-US"/>
              <a:t>第</a:t>
            </a:r>
            <a:fld id="{24130960-09FD-428B-996F-A983EEEB0784}" type="slidenum">
              <a:rPr lang="zh-CN" altLang="en-US" smtClean="0"/>
            </a:fld>
            <a:r>
              <a:rPr lang="zh-CN" altLang="en-US"/>
              <a:t>页，共116页</a:t>
            </a:r>
            <a:endParaRPr lang="zh-CN" altLang="en-US" dirty="0"/>
          </a:p>
        </p:txBody>
      </p:sp>
      <p:sp>
        <p:nvSpPr>
          <p:cNvPr id="4" name="文本框 3"/>
          <p:cNvSpPr txBox="1"/>
          <p:nvPr/>
        </p:nvSpPr>
        <p:spPr>
          <a:xfrm>
            <a:off x="788035" y="1162685"/>
            <a:ext cx="7515225" cy="3179445"/>
          </a:xfrm>
          <a:prstGeom prst="rect">
            <a:avLst/>
          </a:prstGeom>
          <a:noFill/>
        </p:spPr>
        <p:txBody>
          <a:bodyPr wrap="square" rtlCol="0">
            <a:noAutofit/>
          </a:bodyPr>
          <a:p>
            <a:pPr indent="457200" algn="l">
              <a:lnSpc>
                <a:spcPct val="130000"/>
              </a:lnSpc>
              <a:buClrTx/>
              <a:buSzTx/>
              <a:buNone/>
            </a:pP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3. deep和deeply</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deep 意为“深”，表示空间深度； deeply 意为“深深地”，表示感情上的深度。</a:t>
            </a:r>
            <a:endParaRPr sz="2200" dirty="0">
              <a:solidFill>
                <a:schemeClr val="tx1"/>
              </a:solidFill>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如：He pushed the stick deep into the mud. </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他把棍子深深地插进泥里。</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Even father was deeply moved by the film. </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连爸爸都被这部电影深深打动了。</a:t>
            </a:r>
            <a:endParaRPr lang="zh-CN" altLang="en-US" sz="2200" dirty="0">
              <a:solidFill>
                <a:schemeClr val="tx1"/>
              </a:solidFill>
              <a:latin typeface="Times New Roman" panose="02020603050405020304" charset="0"/>
              <a:ea typeface="黑体" panose="02010609060101010101" pitchFamily="49" charset="-122"/>
              <a:cs typeface="Times New Roman" panose="02020603050405020304" charset="0"/>
            </a:endParaRPr>
          </a:p>
        </p:txBody>
      </p:sp>
    </p:spTree>
    <p:custDataLst>
      <p:tags r:id="rId2"/>
    </p:custData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605155" y="1329690"/>
            <a:ext cx="7832725" cy="2959735"/>
          </a:xfrm>
          <a:prstGeom prst="rect">
            <a:avLst/>
          </a:prstGeom>
          <a:noFill/>
        </p:spPr>
        <p:txBody>
          <a:bodyPr wrap="square" rtlCol="0">
            <a:noAutofit/>
          </a:bodyPr>
          <a:p>
            <a:pPr indent="457200" algn="l">
              <a:lnSpc>
                <a:spcPct val="130000"/>
              </a:lnSpc>
              <a:buClrTx/>
              <a:buSzTx/>
              <a:buNone/>
            </a:pPr>
            <a:r>
              <a:rPr sz="2200" dirty="0">
                <a:solidFill>
                  <a:srgbClr val="FF0000"/>
                </a:solidFill>
                <a:latin typeface="Times New Roman" panose="02020603050405020304" charset="0"/>
                <a:ea typeface="黑体" panose="02010609060101010101" pitchFamily="49" charset="-122"/>
                <a:cs typeface="Times New Roman" panose="02020603050405020304" charset="0"/>
              </a:rPr>
              <a:t>4. sometimes、 some times、 sometime和some time</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sometimes 意为“有时候”，some times 意为“几次，几倍”，sometime 意为“某时”，some time 意为“一段时间”。</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如：Sometimes he goes to the factory to help the workers.</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有时候，他会去工厂帮助工人。</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2" name="灯片编号占位符 1"/>
          <p:cNvSpPr>
            <a:spLocks noGrp="1"/>
          </p:cNvSpPr>
          <p:nvPr>
            <p:custDataLst>
              <p:tags r:id="rId1"/>
            </p:custDataLst>
          </p:nvPr>
        </p:nvSpPr>
        <p:spPr>
          <a:xfrm>
            <a:off x="7289800" y="4818380"/>
            <a:ext cx="1854200" cy="273685"/>
          </a:xfrm>
          <a:prstGeom prst="rect">
            <a:avLst/>
          </a:prstGeom>
        </p:spPr>
        <p:txBody>
          <a:bodyPr vert="horz" lIns="91440" tIns="45720" rIns="91440" bIns="45720" rtlCol="0" anchor="ctr"/>
          <a:lstStyle>
            <a:defPPr>
              <a:defRPr lang="en-US"/>
            </a:defPPr>
            <a:lvl1pPr marL="0" algn="r" defTabSz="685800" rtl="0" eaLnBrk="1" latinLnBrk="0" hangingPunct="1">
              <a:defRPr sz="1600" kern="1200">
                <a:solidFill>
                  <a:schemeClr val="tx1"/>
                </a:solidFill>
                <a:latin typeface="华文行楷" panose="02010800040101010101" pitchFamily="2" charset="-122"/>
                <a:ea typeface="华文行楷" panose="02010800040101010101" pitchFamily="2" charset="-122"/>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a:lstStyle>
          <a:p>
            <a:r>
              <a:rPr lang="zh-CN" altLang="en-US"/>
              <a:t>第</a:t>
            </a:r>
            <a:fld id="{24130960-09FD-428B-996F-A983EEEB0784}" type="slidenum">
              <a:rPr lang="zh-CN" altLang="en-US" smtClean="0"/>
            </a:fld>
            <a:r>
              <a:rPr lang="zh-CN" altLang="en-US"/>
              <a:t>页，共116页</a:t>
            </a:r>
            <a:endParaRPr lang="zh-CN" altLang="en-US" dirty="0"/>
          </a:p>
        </p:txBody>
      </p:sp>
    </p:spTree>
    <p:custDataLst>
      <p:tags r:id="rId2"/>
    </p:custData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773430" y="1072515"/>
            <a:ext cx="7533005" cy="3350260"/>
          </a:xfrm>
          <a:prstGeom prst="rect">
            <a:avLst/>
          </a:prstGeom>
          <a:noFill/>
        </p:spPr>
        <p:txBody>
          <a:bodyPr wrap="square" rtlCol="0">
            <a:noAutofit/>
          </a:bodyPr>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This road is some times longer than that one. </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这条路是那条路的几倍长。</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Li Ping will go to see his grandmother sometime next week.</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李平下周某个时候将去看他的奶奶。</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The foreigner will stay in China for some time. </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这个外国人将在中国待一段时间。</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2" name="灯片编号占位符 1"/>
          <p:cNvSpPr>
            <a:spLocks noGrp="1"/>
          </p:cNvSpPr>
          <p:nvPr>
            <p:custDataLst>
              <p:tags r:id="rId1"/>
            </p:custDataLst>
          </p:nvPr>
        </p:nvSpPr>
        <p:spPr>
          <a:xfrm>
            <a:off x="7273290" y="4810125"/>
            <a:ext cx="1854200" cy="273685"/>
          </a:xfrm>
          <a:prstGeom prst="rect">
            <a:avLst/>
          </a:prstGeom>
        </p:spPr>
        <p:txBody>
          <a:bodyPr vert="horz" lIns="91440" tIns="45720" rIns="91440" bIns="45720" rtlCol="0" anchor="ctr"/>
          <a:lstStyle>
            <a:defPPr>
              <a:defRPr lang="en-US"/>
            </a:defPPr>
            <a:lvl1pPr marL="0" algn="r" defTabSz="685800" rtl="0" eaLnBrk="1" latinLnBrk="0" hangingPunct="1">
              <a:defRPr sz="1600" kern="1200">
                <a:solidFill>
                  <a:schemeClr val="tx1"/>
                </a:solidFill>
                <a:latin typeface="华文行楷" panose="02010800040101010101" pitchFamily="2" charset="-122"/>
                <a:ea typeface="华文行楷" panose="02010800040101010101" pitchFamily="2" charset="-122"/>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a:lstStyle>
          <a:p>
            <a:r>
              <a:rPr lang="zh-CN" altLang="en-US"/>
              <a:t>第</a:t>
            </a:r>
            <a:fld id="{24130960-09FD-428B-996F-A983EEEB0784}" type="slidenum">
              <a:rPr lang="zh-CN" altLang="en-US" smtClean="0"/>
            </a:fld>
            <a:r>
              <a:rPr lang="zh-CN" altLang="en-US"/>
              <a:t>页，共116页</a:t>
            </a:r>
            <a:endParaRPr lang="zh-CN" altLang="en-US" dirty="0"/>
          </a:p>
        </p:txBody>
      </p:sp>
    </p:spTree>
    <p:custDataLst>
      <p:tags r:id="rId2"/>
    </p:custData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589915" y="1334770"/>
            <a:ext cx="8311515" cy="2473960"/>
          </a:xfrm>
          <a:prstGeom prst="rect">
            <a:avLst/>
          </a:prstGeom>
          <a:noFill/>
        </p:spPr>
        <p:txBody>
          <a:bodyPr wrap="square" rtlCol="0">
            <a:noAutofit/>
          </a:bodyPr>
          <a:p>
            <a:pPr indent="457200" algn="l">
              <a:lnSpc>
                <a:spcPct val="130000"/>
              </a:lnSpc>
              <a:buClrTx/>
              <a:buSzTx/>
              <a:buNone/>
            </a:pPr>
            <a:r>
              <a:rPr sz="2200" dirty="0">
                <a:solidFill>
                  <a:srgbClr val="FF0000"/>
                </a:solidFill>
                <a:latin typeface="Times New Roman" panose="02020603050405020304" charset="0"/>
                <a:ea typeface="黑体" panose="02010609060101010101" pitchFamily="49" charset="-122"/>
                <a:cs typeface="Times New Roman" panose="02020603050405020304" charset="0"/>
              </a:rPr>
              <a:t>5. late和lately</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late意为“晚”，lately 意为“最近”。</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如：You have come too late. 你来得太晚了。</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What have you been doing lately? 最近你在忙什么？</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algn="l">
              <a:lnSpc>
                <a:spcPct val="130000"/>
              </a:lnSpc>
              <a:buClrTx/>
              <a:buSzTx/>
              <a:buNone/>
            </a:pPr>
            <a:endParaRPr sz="2200" dirty="0">
              <a:latin typeface="Times New Roman" panose="02020603050405020304" charset="0"/>
              <a:ea typeface="黑体" panose="02010609060101010101" pitchFamily="49" charset="-122"/>
              <a:cs typeface="Times New Roman" panose="02020603050405020304" charset="0"/>
            </a:endParaRPr>
          </a:p>
        </p:txBody>
      </p:sp>
      <p:sp>
        <p:nvSpPr>
          <p:cNvPr id="2" name="灯片编号占位符 1"/>
          <p:cNvSpPr>
            <a:spLocks noGrp="1"/>
          </p:cNvSpPr>
          <p:nvPr>
            <p:custDataLst>
              <p:tags r:id="rId1"/>
            </p:custDataLst>
          </p:nvPr>
        </p:nvSpPr>
        <p:spPr>
          <a:xfrm>
            <a:off x="7273290" y="4810125"/>
            <a:ext cx="1854200" cy="273685"/>
          </a:xfrm>
          <a:prstGeom prst="rect">
            <a:avLst/>
          </a:prstGeom>
        </p:spPr>
        <p:txBody>
          <a:bodyPr vert="horz" lIns="91440" tIns="45720" rIns="91440" bIns="45720" rtlCol="0" anchor="ctr"/>
          <a:lstStyle>
            <a:defPPr>
              <a:defRPr lang="en-US"/>
            </a:defPPr>
            <a:lvl1pPr marL="0" algn="r" defTabSz="685800" rtl="0" eaLnBrk="1" latinLnBrk="0" hangingPunct="1">
              <a:defRPr sz="1600" kern="1200">
                <a:solidFill>
                  <a:schemeClr val="tx1"/>
                </a:solidFill>
                <a:latin typeface="华文行楷" panose="02010800040101010101" pitchFamily="2" charset="-122"/>
                <a:ea typeface="华文行楷" panose="02010800040101010101" pitchFamily="2" charset="-122"/>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a:lstStyle>
          <a:p>
            <a:r>
              <a:rPr lang="zh-CN" altLang="en-US"/>
              <a:t>第</a:t>
            </a:r>
            <a:fld id="{24130960-09FD-428B-996F-A983EEEB0784}" type="slidenum">
              <a:rPr lang="zh-CN" altLang="en-US" smtClean="0"/>
            </a:fld>
            <a:r>
              <a:rPr lang="zh-CN" altLang="en-US"/>
              <a:t>页，共116页</a:t>
            </a:r>
            <a:endParaRPr lang="zh-CN" altLang="en-US" dirty="0"/>
          </a:p>
        </p:txBody>
      </p:sp>
    </p:spTree>
    <p:custDataLst>
      <p:tags r:id="rId2"/>
    </p:custData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537845" y="1188720"/>
            <a:ext cx="8094345" cy="2961640"/>
          </a:xfrm>
          <a:prstGeom prst="rect">
            <a:avLst/>
          </a:prstGeom>
          <a:noFill/>
        </p:spPr>
        <p:txBody>
          <a:bodyPr wrap="square" rtlCol="0">
            <a:noAutofit/>
          </a:bodyPr>
          <a:p>
            <a:pPr indent="457200" algn="l">
              <a:lnSpc>
                <a:spcPct val="130000"/>
              </a:lnSpc>
              <a:buClrTx/>
              <a:buSzTx/>
              <a:buNone/>
            </a:pPr>
            <a:r>
              <a:rPr sz="2200" dirty="0">
                <a:solidFill>
                  <a:srgbClr val="FF0000"/>
                </a:solidFill>
                <a:latin typeface="Times New Roman" panose="02020603050405020304" charset="0"/>
                <a:ea typeface="黑体" panose="02010609060101010101" pitchFamily="49" charset="-122"/>
                <a:cs typeface="Times New Roman" panose="02020603050405020304" charset="0"/>
              </a:rPr>
              <a:t>6. wide和widely</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wide 表示空间宽度，意为“广阔地”；widely 意为“广泛地”。</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如：He opened the door wide. 他把门开得很大。</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English is widely used in the world. 英语在全世界被广泛地使用。</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2" name="灯片编号占位符 1"/>
          <p:cNvSpPr>
            <a:spLocks noGrp="1"/>
          </p:cNvSpPr>
          <p:nvPr>
            <p:custDataLst>
              <p:tags r:id="rId1"/>
            </p:custDataLst>
          </p:nvPr>
        </p:nvSpPr>
        <p:spPr>
          <a:xfrm>
            <a:off x="7289800" y="4846955"/>
            <a:ext cx="1854200" cy="273685"/>
          </a:xfrm>
          <a:prstGeom prst="rect">
            <a:avLst/>
          </a:prstGeom>
        </p:spPr>
        <p:txBody>
          <a:bodyPr vert="horz" lIns="91440" tIns="45720" rIns="91440" bIns="45720" rtlCol="0" anchor="ctr"/>
          <a:lstStyle>
            <a:defPPr>
              <a:defRPr lang="en-US"/>
            </a:defPPr>
            <a:lvl1pPr marL="0" algn="r" defTabSz="685800" rtl="0" eaLnBrk="1" latinLnBrk="0" hangingPunct="1">
              <a:defRPr sz="1600" kern="1200">
                <a:solidFill>
                  <a:schemeClr val="tx1"/>
                </a:solidFill>
                <a:latin typeface="华文行楷" panose="02010800040101010101" pitchFamily="2" charset="-122"/>
                <a:ea typeface="华文行楷" panose="02010800040101010101" pitchFamily="2" charset="-122"/>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a:lstStyle>
          <a:p>
            <a:r>
              <a:rPr lang="zh-CN" altLang="en-US"/>
              <a:t>第</a:t>
            </a:r>
            <a:fld id="{24130960-09FD-428B-996F-A983EEEB0784}" type="slidenum">
              <a:rPr lang="zh-CN" altLang="en-US" smtClean="0"/>
            </a:fld>
            <a:r>
              <a:rPr lang="zh-CN" altLang="en-US"/>
              <a:t>页，共116页</a:t>
            </a:r>
            <a:endParaRPr lang="zh-CN" altLang="en-US" dirty="0"/>
          </a:p>
        </p:txBody>
      </p:sp>
    </p:spTree>
    <p:custDataLst>
      <p:tags r:id="rId2"/>
    </p:custData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681990" y="902335"/>
            <a:ext cx="7779385" cy="3339465"/>
          </a:xfrm>
          <a:prstGeom prst="rect">
            <a:avLst/>
          </a:prstGeom>
          <a:noFill/>
        </p:spPr>
        <p:txBody>
          <a:bodyPr wrap="square" rtlCol="0">
            <a:noAutofit/>
          </a:bodyPr>
          <a:p>
            <a:pPr indent="457200" algn="l">
              <a:lnSpc>
                <a:spcPct val="130000"/>
              </a:lnSpc>
              <a:buClrTx/>
              <a:buSzTx/>
              <a:buNone/>
            </a:pPr>
            <a:r>
              <a:rPr sz="2200" dirty="0">
                <a:solidFill>
                  <a:srgbClr val="FF0000"/>
                </a:solidFill>
                <a:latin typeface="Times New Roman" panose="02020603050405020304" charset="0"/>
                <a:ea typeface="黑体" panose="02010609060101010101" pitchFamily="49" charset="-122"/>
                <a:cs typeface="Times New Roman" panose="02020603050405020304" charset="0"/>
              </a:rPr>
              <a:t>7. already和yet</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already 表示某事已经发生，常用于肯定句中；yet常常用于否定句和疑问句中。</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如：—Have you finished your homework yet? 你完成家庭作业了吗？</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—Yes. I have already finished it. 是的，我已经完成了。</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2" name="灯片编号占位符 1"/>
          <p:cNvSpPr>
            <a:spLocks noGrp="1"/>
          </p:cNvSpPr>
          <p:nvPr>
            <p:custDataLst>
              <p:tags r:id="rId1"/>
            </p:custDataLst>
          </p:nvPr>
        </p:nvSpPr>
        <p:spPr>
          <a:xfrm>
            <a:off x="7273290" y="4818380"/>
            <a:ext cx="1854200" cy="273685"/>
          </a:xfrm>
          <a:prstGeom prst="rect">
            <a:avLst/>
          </a:prstGeom>
        </p:spPr>
        <p:txBody>
          <a:bodyPr vert="horz" lIns="91440" tIns="45720" rIns="91440" bIns="45720" rtlCol="0" anchor="ctr"/>
          <a:lstStyle>
            <a:defPPr>
              <a:defRPr lang="en-US"/>
            </a:defPPr>
            <a:lvl1pPr marL="0" algn="r" defTabSz="685800" rtl="0" eaLnBrk="1" latinLnBrk="0" hangingPunct="1">
              <a:defRPr sz="1600" kern="1200">
                <a:solidFill>
                  <a:schemeClr val="tx1"/>
                </a:solidFill>
                <a:latin typeface="华文行楷" panose="02010800040101010101" pitchFamily="2" charset="-122"/>
                <a:ea typeface="华文行楷" panose="02010800040101010101" pitchFamily="2" charset="-122"/>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a:lstStyle>
          <a:p>
            <a:r>
              <a:rPr lang="zh-CN" altLang="en-US"/>
              <a:t>第</a:t>
            </a:r>
            <a:fld id="{24130960-09FD-428B-996F-A983EEEB0784}" type="slidenum">
              <a:rPr lang="zh-CN" altLang="en-US" smtClean="0"/>
            </a:fld>
            <a:r>
              <a:rPr lang="zh-CN" altLang="en-US"/>
              <a:t>页，共116页</a:t>
            </a:r>
            <a:endParaRPr lang="zh-CN" altLang="en-US" dirty="0"/>
          </a:p>
        </p:txBody>
      </p:sp>
    </p:spTree>
    <p:custDataLst>
      <p:tags r:id="rId2"/>
    </p:custData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1144905" y="1075055"/>
            <a:ext cx="7030085" cy="3183890"/>
          </a:xfrm>
          <a:prstGeom prst="rect">
            <a:avLst/>
          </a:prstGeom>
          <a:noFill/>
        </p:spPr>
        <p:txBody>
          <a:bodyPr wrap="square" rtlCol="0">
            <a:noAutofit/>
          </a:bodyPr>
          <a:p>
            <a:pPr indent="457200" algn="l">
              <a:lnSpc>
                <a:spcPct val="130000"/>
              </a:lnSpc>
              <a:buClrTx/>
              <a:buSzTx/>
              <a:buNone/>
            </a:pPr>
            <a:r>
              <a:rPr sz="2200" dirty="0">
                <a:solidFill>
                  <a:srgbClr val="FF0000"/>
                </a:solidFill>
                <a:latin typeface="Times New Roman" panose="02020603050405020304" charset="0"/>
                <a:ea typeface="黑体" panose="02010609060101010101" pitchFamily="49" charset="-122"/>
                <a:cs typeface="Times New Roman" panose="02020603050405020304" charset="0"/>
              </a:rPr>
              <a:t>8. free和freely</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free 意为“免费的，自由的”，freely 意为“无限制地”。</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如：The seminars are free, with lunch provided. </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研讨会不收会务费，而且提供午餐。</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Water flowed freely from the pipe. </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水从管道里畅通地流了出来。</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2" name="灯片编号占位符 1"/>
          <p:cNvSpPr>
            <a:spLocks noGrp="1"/>
          </p:cNvSpPr>
          <p:nvPr>
            <p:custDataLst>
              <p:tags r:id="rId1"/>
            </p:custDataLst>
          </p:nvPr>
        </p:nvSpPr>
        <p:spPr>
          <a:xfrm>
            <a:off x="7289800" y="4870450"/>
            <a:ext cx="1854200" cy="273685"/>
          </a:xfrm>
          <a:prstGeom prst="rect">
            <a:avLst/>
          </a:prstGeom>
        </p:spPr>
        <p:txBody>
          <a:bodyPr vert="horz" lIns="91440" tIns="45720" rIns="91440" bIns="45720" rtlCol="0" anchor="ctr"/>
          <a:lstStyle>
            <a:defPPr>
              <a:defRPr lang="en-US"/>
            </a:defPPr>
            <a:lvl1pPr marL="0" algn="r" defTabSz="685800" rtl="0" eaLnBrk="1" latinLnBrk="0" hangingPunct="1">
              <a:defRPr sz="1600" kern="1200">
                <a:solidFill>
                  <a:schemeClr val="tx1"/>
                </a:solidFill>
                <a:latin typeface="华文行楷" panose="02010800040101010101" pitchFamily="2" charset="-122"/>
                <a:ea typeface="华文行楷" panose="02010800040101010101" pitchFamily="2" charset="-122"/>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a:lstStyle>
          <a:p>
            <a:r>
              <a:rPr lang="zh-CN" altLang="en-US"/>
              <a:t>第</a:t>
            </a:r>
            <a:fld id="{24130960-09FD-428B-996F-A983EEEB0784}" type="slidenum">
              <a:rPr lang="zh-CN" altLang="en-US" smtClean="0"/>
            </a:fld>
            <a:r>
              <a:rPr lang="zh-CN" altLang="en-US"/>
              <a:t>页，共116页</a:t>
            </a:r>
            <a:endParaRPr lang="zh-CN" altLang="en-US" dirty="0"/>
          </a:p>
        </p:txBody>
      </p:sp>
    </p:spTree>
    <p:custDataLst>
      <p:tags r:id="rId2"/>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页，共116页</a:t>
            </a:r>
            <a:endParaRPr lang="zh-CN" altLang="en-US" dirty="0"/>
          </a:p>
        </p:txBody>
      </p:sp>
      <p:sp>
        <p:nvSpPr>
          <p:cNvPr id="3" name="文本框 1"/>
          <p:cNvSpPr txBox="1">
            <a:spLocks noChangeArrowheads="1"/>
          </p:cNvSpPr>
          <p:nvPr/>
        </p:nvSpPr>
        <p:spPr bwMode="auto">
          <a:xfrm>
            <a:off x="376142" y="1624748"/>
            <a:ext cx="8392362" cy="1410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indent="457200" algn="l">
              <a:lnSpc>
                <a:spcPct val="130000"/>
              </a:lnSpc>
              <a:buClrTx/>
              <a:buSzTx/>
              <a:buFontTx/>
            </a:pPr>
            <a:r>
              <a:rPr sz="2200" dirty="0">
                <a:latin typeface="Times New Roman" panose="02020603050405020304" charset="0"/>
                <a:ea typeface="黑体" panose="02010609060101010101" pitchFamily="49" charset="-122"/>
                <a:cs typeface="Times New Roman" panose="02020603050405020304" charset="0"/>
                <a:sym typeface="+mn-ea"/>
              </a:rPr>
              <a:t>(1)性质形容词：直接说明事物的性质和特征，有原级、比较级和最高级三种形式。</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FontTx/>
            </a:pPr>
            <a:r>
              <a:rPr sz="2200" dirty="0">
                <a:latin typeface="Times New Roman" panose="02020603050405020304" charset="0"/>
                <a:ea typeface="黑体" panose="02010609060101010101" pitchFamily="49" charset="-122"/>
                <a:cs typeface="Times New Roman" panose="02020603050405020304" charset="0"/>
                <a:sym typeface="+mn-ea"/>
              </a:rPr>
              <a:t>如：He is older than Jim. 他比吉姆大。</a:t>
            </a:r>
            <a:endPar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1"/>
    </p:custData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847725" y="1082040"/>
            <a:ext cx="7439660" cy="3283585"/>
          </a:xfrm>
          <a:prstGeom prst="rect">
            <a:avLst/>
          </a:prstGeom>
          <a:noFill/>
        </p:spPr>
        <p:txBody>
          <a:bodyPr wrap="square" rtlCol="0">
            <a:noAutofit/>
          </a:bodyPr>
          <a:p>
            <a:pPr indent="457200" algn="l">
              <a:lnSpc>
                <a:spcPct val="130000"/>
              </a:lnSpc>
              <a:buClrTx/>
              <a:buSzTx/>
              <a:buNone/>
            </a:pPr>
            <a:r>
              <a:rPr sz="2200" dirty="0">
                <a:solidFill>
                  <a:srgbClr val="FF0000"/>
                </a:solidFill>
                <a:latin typeface="Times New Roman" panose="02020603050405020304" charset="0"/>
                <a:ea typeface="黑体" panose="02010609060101010101" pitchFamily="49" charset="-122"/>
                <a:cs typeface="Times New Roman" panose="02020603050405020304" charset="0"/>
              </a:rPr>
              <a:t>9. high和highly</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high 表示空间高度，意为“高”；highly 表示程度，相当于much，意为“高度地”。</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如：The plane was flying high. 这架飞机飞得很高。</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I think highly of your opinion. 我高度认可你的看法。</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endParaRPr sz="2200" dirty="0">
              <a:latin typeface="Times New Roman" panose="02020603050405020304" charset="0"/>
              <a:ea typeface="黑体" panose="02010609060101010101" pitchFamily="49" charset="-122"/>
              <a:cs typeface="Times New Roman" panose="02020603050405020304" charset="0"/>
            </a:endParaRPr>
          </a:p>
        </p:txBody>
      </p:sp>
      <p:sp>
        <p:nvSpPr>
          <p:cNvPr id="2" name="灯片编号占位符 1"/>
          <p:cNvSpPr>
            <a:spLocks noGrp="1"/>
          </p:cNvSpPr>
          <p:nvPr>
            <p:custDataLst>
              <p:tags r:id="rId1"/>
            </p:custDataLst>
          </p:nvPr>
        </p:nvSpPr>
        <p:spPr>
          <a:xfrm>
            <a:off x="7289800" y="4821555"/>
            <a:ext cx="1854200" cy="273685"/>
          </a:xfrm>
          <a:prstGeom prst="rect">
            <a:avLst/>
          </a:prstGeom>
        </p:spPr>
        <p:txBody>
          <a:bodyPr vert="horz" lIns="91440" tIns="45720" rIns="91440" bIns="45720" rtlCol="0" anchor="ctr"/>
          <a:lstStyle>
            <a:defPPr>
              <a:defRPr lang="en-US"/>
            </a:defPPr>
            <a:lvl1pPr marL="0" algn="r" defTabSz="685800" rtl="0" eaLnBrk="1" latinLnBrk="0" hangingPunct="1">
              <a:defRPr sz="1600" kern="1200">
                <a:solidFill>
                  <a:schemeClr val="tx1"/>
                </a:solidFill>
                <a:latin typeface="华文行楷" panose="02010800040101010101" pitchFamily="2" charset="-122"/>
                <a:ea typeface="华文行楷" panose="02010800040101010101" pitchFamily="2" charset="-122"/>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a:lstStyle>
          <a:p>
            <a:r>
              <a:rPr lang="zh-CN" altLang="en-US"/>
              <a:t>第</a:t>
            </a:r>
            <a:fld id="{24130960-09FD-428B-996F-A983EEEB0784}" type="slidenum">
              <a:rPr lang="zh-CN" altLang="en-US" smtClean="0"/>
            </a:fld>
            <a:r>
              <a:rPr lang="zh-CN" altLang="en-US"/>
              <a:t>页，共116页</a:t>
            </a:r>
            <a:endParaRPr lang="zh-CN" altLang="en-US" dirty="0"/>
          </a:p>
        </p:txBody>
      </p:sp>
    </p:spTree>
    <p:custDataLst>
      <p:tags r:id="rId2"/>
    </p:custData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526415" y="626110"/>
            <a:ext cx="8310880" cy="3710305"/>
          </a:xfrm>
          <a:prstGeom prst="rect">
            <a:avLst/>
          </a:prstGeom>
          <a:noFill/>
        </p:spPr>
        <p:txBody>
          <a:bodyPr wrap="square" rtlCol="0">
            <a:noAutofit/>
          </a:bodyPr>
          <a:p>
            <a:pPr indent="457200" algn="l">
              <a:lnSpc>
                <a:spcPct val="130000"/>
              </a:lnSpc>
              <a:buClrTx/>
              <a:buSzTx/>
              <a:buNone/>
            </a:pPr>
            <a:r>
              <a:rPr sz="2200" dirty="0">
                <a:solidFill>
                  <a:srgbClr val="FF0000"/>
                </a:solidFill>
                <a:latin typeface="Times New Roman" panose="02020603050405020304" charset="0"/>
                <a:ea typeface="黑体" panose="02010609060101010101" pitchFamily="49" charset="-122"/>
                <a:cs typeface="Times New Roman" panose="02020603050405020304" charset="0"/>
              </a:rPr>
              <a:t>10. most和mostly</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most 意为“大部分的，最多的”，mostly 意为“大多，多半，几乎全部”。</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如：Who do you think will get most votes? 你认为谁会得票最多？</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We're mostly out on Sundays. 我们星期日多半不在家。</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solidFill>
                  <a:srgbClr val="FF0000"/>
                </a:solidFill>
                <a:latin typeface="Times New Roman" panose="02020603050405020304" charset="0"/>
                <a:ea typeface="黑体" panose="02010609060101010101" pitchFamily="49" charset="-122"/>
                <a:cs typeface="Times New Roman" panose="02020603050405020304" charset="0"/>
              </a:rPr>
              <a:t>11. hard和hardly</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hard 意为“努力地，hardly 意为“几乎不”。</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如：Try hard to succeed. 争取成功。</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We hardly know her. 我们不怎么认识她。</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2" name="灯片编号占位符 1"/>
          <p:cNvSpPr>
            <a:spLocks noGrp="1"/>
          </p:cNvSpPr>
          <p:nvPr>
            <p:custDataLst>
              <p:tags r:id="rId1"/>
            </p:custDataLst>
          </p:nvPr>
        </p:nvSpPr>
        <p:spPr>
          <a:xfrm>
            <a:off x="7289800" y="4870450"/>
            <a:ext cx="1854200" cy="273685"/>
          </a:xfrm>
          <a:prstGeom prst="rect">
            <a:avLst/>
          </a:prstGeom>
        </p:spPr>
        <p:txBody>
          <a:bodyPr vert="horz" lIns="91440" tIns="45720" rIns="91440" bIns="45720" rtlCol="0" anchor="ctr"/>
          <a:lstStyle>
            <a:defPPr>
              <a:defRPr lang="en-US"/>
            </a:defPPr>
            <a:lvl1pPr marL="0" algn="r" defTabSz="685800" rtl="0" eaLnBrk="1" latinLnBrk="0" hangingPunct="1">
              <a:defRPr sz="1600" kern="1200">
                <a:solidFill>
                  <a:schemeClr val="tx1"/>
                </a:solidFill>
                <a:latin typeface="华文行楷" panose="02010800040101010101" pitchFamily="2" charset="-122"/>
                <a:ea typeface="华文行楷" panose="02010800040101010101" pitchFamily="2" charset="-122"/>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a:lstStyle>
          <a:p>
            <a:r>
              <a:rPr lang="zh-CN" altLang="en-US"/>
              <a:t>第</a:t>
            </a:r>
            <a:fld id="{24130960-09FD-428B-996F-A983EEEB0784}" type="slidenum">
              <a:rPr lang="zh-CN" altLang="en-US" smtClean="0"/>
            </a:fld>
            <a:r>
              <a:rPr lang="zh-CN" altLang="en-US"/>
              <a:t>页，共116页</a:t>
            </a:r>
            <a:endParaRPr lang="zh-CN" altLang="en-US" dirty="0"/>
          </a:p>
        </p:txBody>
      </p:sp>
    </p:spTree>
    <p:custDataLst>
      <p:tags r:id="rId2"/>
    </p:custData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custDataLst>
              <p:tags r:id="rId1"/>
            </p:custDataLst>
          </p:nvPr>
        </p:nvSpPr>
        <p:spPr>
          <a:xfrm>
            <a:off x="998220" y="955675"/>
            <a:ext cx="7136765" cy="2374265"/>
          </a:xfrm>
          <a:prstGeom prst="rect">
            <a:avLst/>
          </a:prstGeom>
          <a:noFill/>
        </p:spPr>
        <p:txBody>
          <a:bodyPr wrap="square" rtlCol="0">
            <a:noAutofit/>
          </a:bodyPr>
          <a:p>
            <a:pPr indent="457200" algn="l">
              <a:lnSpc>
                <a:spcPct val="130000"/>
              </a:lnSpc>
              <a:buClrTx/>
              <a:buSzTx/>
              <a:buNone/>
            </a:pPr>
            <a:r>
              <a:rPr sz="2200" dirty="0">
                <a:solidFill>
                  <a:srgbClr val="FF0000"/>
                </a:solidFill>
                <a:latin typeface="Times New Roman" panose="02020603050405020304" charset="0"/>
                <a:ea typeface="黑体" panose="02010609060101010101" pitchFamily="49" charset="-122"/>
                <a:cs typeface="Times New Roman" panose="02020603050405020304" charset="0"/>
              </a:rPr>
              <a:t>12. terrible和terribly</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terrible 意</a:t>
            </a:r>
            <a:r>
              <a:rPr sz="2200" dirty="0">
                <a:latin typeface="Times New Roman" panose="02020603050405020304" charset="0"/>
                <a:ea typeface="黑体" panose="02010609060101010101" pitchFamily="49" charset="-122"/>
                <a:cs typeface="Times New Roman" panose="02020603050405020304" charset="0"/>
              </a:rPr>
              <a:t>为</a:t>
            </a:r>
            <a:r>
              <a:rPr lang="en-US" sz="2200" dirty="0">
                <a:latin typeface="Times New Roman" panose="02020603050405020304" charset="0"/>
                <a:ea typeface="黑体" panose="02010609060101010101" pitchFamily="49" charset="-122"/>
                <a:cs typeface="Times New Roman" panose="02020603050405020304" charset="0"/>
              </a:rPr>
              <a:t>“</a:t>
            </a:r>
            <a:r>
              <a:rPr sz="2200" dirty="0">
                <a:latin typeface="Times New Roman" panose="02020603050405020304" charset="0"/>
                <a:ea typeface="黑体" panose="02010609060101010101" pitchFamily="49" charset="-122"/>
                <a:cs typeface="Times New Roman" panose="02020603050405020304" charset="0"/>
              </a:rPr>
              <a:t>糟糕的，可怕的”，terribly意为“糟糕地，很，非常(放在形容</a:t>
            </a:r>
            <a:r>
              <a:rPr sz="2200" dirty="0">
                <a:latin typeface="Times New Roman" panose="02020603050405020304" charset="0"/>
                <a:ea typeface="黑体" panose="02010609060101010101" pitchFamily="49" charset="-122"/>
                <a:cs typeface="Times New Roman" panose="02020603050405020304" charset="0"/>
              </a:rPr>
              <a:t>词或副词前)”。</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如：What a terrible meal! 这顿饭糟透了！</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I'm terribly sorry. 我非常抱歉。</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6" name="灯片编号占位符 1"/>
          <p:cNvSpPr>
            <a:spLocks noGrp="1"/>
          </p:cNvSpPr>
          <p:nvPr>
            <p:custDataLst>
              <p:tags r:id="rId2"/>
            </p:custDataLst>
          </p:nvPr>
        </p:nvSpPr>
        <p:spPr>
          <a:xfrm>
            <a:off x="7188835" y="4870450"/>
            <a:ext cx="1854200" cy="273685"/>
          </a:xfrm>
          <a:prstGeom prst="rect">
            <a:avLst/>
          </a:prstGeom>
        </p:spPr>
        <p:txBody>
          <a:bodyPr vert="horz" lIns="91440" tIns="45720" rIns="91440" bIns="45720" rtlCol="0" anchor="ctr"/>
          <a:lstStyle>
            <a:defPPr>
              <a:defRPr lang="en-US"/>
            </a:defPPr>
            <a:lvl1pPr marL="0" algn="r" defTabSz="685800" rtl="0" eaLnBrk="1" latinLnBrk="0" hangingPunct="1">
              <a:defRPr sz="1600" kern="1200">
                <a:solidFill>
                  <a:schemeClr val="tx1"/>
                </a:solidFill>
                <a:latin typeface="华文行楷" panose="02010800040101010101" pitchFamily="2" charset="-122"/>
                <a:ea typeface="华文行楷" panose="02010800040101010101" pitchFamily="2" charset="-122"/>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a:lstStyle>
          <a:p>
            <a:r>
              <a:rPr lang="zh-CN" altLang="en-US"/>
              <a:t>第</a:t>
            </a:r>
            <a:fld id="{24130960-09FD-428B-996F-A983EEEB0784}" type="slidenum">
              <a:rPr lang="zh-CN" altLang="en-US" smtClean="0"/>
            </a:fld>
            <a:r>
              <a:rPr lang="zh-CN" altLang="en-US"/>
              <a:t>页，共116页</a:t>
            </a:r>
            <a:endParaRPr lang="zh-CN" altLang="en-US" dirty="0"/>
          </a:p>
        </p:txBody>
      </p:sp>
    </p:spTree>
    <p:custDataLst>
      <p:tags r:id="rId3"/>
    </p:custData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custDataLst>
              <p:tags r:id="rId1"/>
            </p:custDataLst>
          </p:nvPr>
        </p:nvSpPr>
        <p:spPr>
          <a:xfrm>
            <a:off x="1953260" y="1666240"/>
            <a:ext cx="4926330" cy="368300"/>
          </a:xfrm>
          <a:prstGeom prst="rect">
            <a:avLst/>
          </a:prstGeom>
          <a:noFill/>
        </p:spPr>
        <p:txBody>
          <a:bodyPr wrap="square" rtlCol="0">
            <a:spAutoFit/>
          </a:bodyPr>
          <a:p>
            <a:endParaRPr lang="zh-CN" altLang="en-US"/>
          </a:p>
        </p:txBody>
      </p:sp>
      <p:sp>
        <p:nvSpPr>
          <p:cNvPr id="6" name="文本框 5"/>
          <p:cNvSpPr txBox="1"/>
          <p:nvPr/>
        </p:nvSpPr>
        <p:spPr>
          <a:xfrm>
            <a:off x="403225" y="868680"/>
            <a:ext cx="8298815" cy="3279140"/>
          </a:xfrm>
          <a:prstGeom prst="rect">
            <a:avLst/>
          </a:prstGeom>
          <a:noFill/>
        </p:spPr>
        <p:txBody>
          <a:bodyPr wrap="square" rtlCol="0">
            <a:noAutofit/>
          </a:bodyPr>
          <a:p>
            <a:pPr indent="457200" algn="l">
              <a:lnSpc>
                <a:spcPct val="130000"/>
              </a:lnSpc>
              <a:buClrTx/>
              <a:buSzTx/>
              <a:buNone/>
            </a:pP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13. bad和badly</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bad 意为“坏的，恶劣的”，badly意为“拙劣地；非常，在很大程度上”。</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如：You can't take photos if the light is bad. </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光线不足，就无法拍照。</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I'm afraid our team's doing rather badly. 恐怕我们队的表现不太好。</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rPr>
              <a:t>The building is badly in need of repair. 这栋楼急需维修。</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2" name="灯片编号占位符 1"/>
          <p:cNvSpPr>
            <a:spLocks noGrp="1"/>
          </p:cNvSpPr>
          <p:nvPr>
            <p:custDataLst>
              <p:tags r:id="rId2"/>
            </p:custDataLst>
          </p:nvPr>
        </p:nvSpPr>
        <p:spPr>
          <a:xfrm>
            <a:off x="7289800" y="4870450"/>
            <a:ext cx="1854200" cy="273685"/>
          </a:xfrm>
          <a:prstGeom prst="rect">
            <a:avLst/>
          </a:prstGeom>
        </p:spPr>
        <p:txBody>
          <a:bodyPr vert="horz" lIns="91440" tIns="45720" rIns="91440" bIns="45720" rtlCol="0" anchor="ctr"/>
          <a:lstStyle>
            <a:defPPr>
              <a:defRPr lang="en-US"/>
            </a:defPPr>
            <a:lvl1pPr marL="0" algn="r" defTabSz="685800" rtl="0" eaLnBrk="1" latinLnBrk="0" hangingPunct="1">
              <a:defRPr sz="1600" kern="1200">
                <a:solidFill>
                  <a:schemeClr val="tx1"/>
                </a:solidFill>
                <a:latin typeface="华文行楷" panose="02010800040101010101" pitchFamily="2" charset="-122"/>
                <a:ea typeface="华文行楷" panose="02010800040101010101" pitchFamily="2" charset="-122"/>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a:lstStyle>
          <a:p>
            <a:r>
              <a:rPr lang="zh-CN" altLang="en-US"/>
              <a:t>第</a:t>
            </a:r>
            <a:fld id="{24130960-09FD-428B-996F-A983EEEB0784}" type="slidenum">
              <a:rPr lang="zh-CN" altLang="en-US" smtClean="0"/>
            </a:fld>
            <a:r>
              <a:rPr lang="zh-CN" altLang="en-US"/>
              <a:t>页，共116页</a:t>
            </a:r>
            <a:endParaRPr lang="zh-CN" altLang="en-US" dirty="0"/>
          </a:p>
        </p:txBody>
      </p:sp>
    </p:spTree>
    <p:custDataLst>
      <p:tags r:id="rId3"/>
    </p:custData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custDataLst>
              <p:tags r:id="rId1"/>
            </p:custDataLst>
          </p:nvPr>
        </p:nvSpPr>
        <p:spPr>
          <a:xfrm>
            <a:off x="371475" y="1548765"/>
            <a:ext cx="8497570" cy="1612265"/>
          </a:xfrm>
          <a:prstGeom prst="rect">
            <a:avLst/>
          </a:prstGeom>
          <a:noFill/>
        </p:spPr>
        <p:txBody>
          <a:bodyPr wrap="square" rtlCol="0">
            <a:noAutofit/>
          </a:bodyPr>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【例1】</a:t>
            </a:r>
            <a:r>
              <a:rPr sz="2200" dirty="0">
                <a:latin typeface="Times New Roman" panose="02020603050405020304" charset="0"/>
                <a:ea typeface="黑体" panose="02010609060101010101" pitchFamily="49" charset="-122"/>
                <a:cs typeface="Times New Roman" panose="02020603050405020304" charset="0"/>
              </a:rPr>
              <a:t> When he heard the news, he became very ________.</a:t>
            </a:r>
            <a:r>
              <a:rPr sz="2200" dirty="0">
                <a:latin typeface="Times New Roman" panose="02020603050405020304" charset="0"/>
                <a:ea typeface="黑体" panose="02010609060101010101" pitchFamily="49" charset="-122"/>
                <a:cs typeface="Times New Roman" panose="02020603050405020304" charset="0"/>
                <a:sym typeface="+mn-ea"/>
              </a:rPr>
              <a:t>(　　)</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lang="en-US" sz="2200" dirty="0">
                <a:latin typeface="Times New Roman" panose="02020603050405020304" charset="0"/>
                <a:ea typeface="黑体" panose="02010609060101010101" pitchFamily="49" charset="-122"/>
                <a:cs typeface="Times New Roman" panose="02020603050405020304" charset="0"/>
              </a:rPr>
              <a:t>       </a:t>
            </a:r>
            <a:r>
              <a:rPr sz="2200" dirty="0">
                <a:latin typeface="Times New Roman" panose="02020603050405020304" charset="0"/>
                <a:ea typeface="黑体" panose="02010609060101010101" pitchFamily="49" charset="-122"/>
                <a:cs typeface="Times New Roman" panose="02020603050405020304" charset="0"/>
              </a:rPr>
              <a:t>A. angrily                               </a:t>
            </a:r>
            <a:r>
              <a:rPr lang="en-US" sz="2200" dirty="0">
                <a:latin typeface="Times New Roman" panose="02020603050405020304" charset="0"/>
                <a:ea typeface="黑体" panose="02010609060101010101" pitchFamily="49" charset="-122"/>
                <a:cs typeface="Times New Roman" panose="02020603050405020304" charset="0"/>
              </a:rPr>
              <a:t>    </a:t>
            </a:r>
            <a:r>
              <a:rPr sz="2200" dirty="0">
                <a:latin typeface="Times New Roman" panose="02020603050405020304" charset="0"/>
                <a:ea typeface="黑体" panose="02010609060101010101" pitchFamily="49" charset="-122"/>
                <a:cs typeface="Times New Roman" panose="02020603050405020304" charset="0"/>
              </a:rPr>
              <a:t>B. angryly</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lang="en-US" sz="2200" dirty="0">
                <a:latin typeface="Times New Roman" panose="02020603050405020304" charset="0"/>
                <a:ea typeface="黑体" panose="02010609060101010101" pitchFamily="49" charset="-122"/>
                <a:cs typeface="Times New Roman" panose="02020603050405020304" charset="0"/>
              </a:rPr>
              <a:t>       </a:t>
            </a:r>
            <a:r>
              <a:rPr sz="2200" dirty="0">
                <a:latin typeface="Times New Roman" panose="02020603050405020304" charset="0"/>
                <a:ea typeface="黑体" panose="02010609060101010101" pitchFamily="49" charset="-122"/>
                <a:cs typeface="Times New Roman" panose="02020603050405020304" charset="0"/>
              </a:rPr>
              <a:t>C. angry                                 </a:t>
            </a:r>
            <a:r>
              <a:rPr lang="en-US" sz="2200" dirty="0">
                <a:latin typeface="Times New Roman" panose="02020603050405020304" charset="0"/>
                <a:ea typeface="黑体" panose="02010609060101010101" pitchFamily="49" charset="-122"/>
                <a:cs typeface="Times New Roman" panose="02020603050405020304" charset="0"/>
              </a:rPr>
              <a:t>     </a:t>
            </a:r>
            <a:r>
              <a:rPr sz="2200" dirty="0">
                <a:latin typeface="Times New Roman" panose="02020603050405020304" charset="0"/>
                <a:ea typeface="黑体" panose="02010609060101010101" pitchFamily="49" charset="-122"/>
                <a:cs typeface="Times New Roman" panose="02020603050405020304" charset="0"/>
              </a:rPr>
              <a:t>D. angrier</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p:nvPr/>
        </p:nvSpPr>
        <p:spPr>
          <a:xfrm>
            <a:off x="875030" y="987425"/>
            <a:ext cx="1633855" cy="429895"/>
          </a:xfrm>
          <a:prstGeom prst="rect">
            <a:avLst/>
          </a:prstGeom>
          <a:noFill/>
        </p:spPr>
        <p:txBody>
          <a:bodyPr wrap="square" rtlCol="0">
            <a:spAutoFit/>
          </a:bodyPr>
          <a:p>
            <a:r>
              <a:rPr sz="2200" dirty="0">
                <a:latin typeface="Times New Roman" panose="02020603050405020304" charset="0"/>
                <a:ea typeface="黑体" panose="02010609060101010101" pitchFamily="49" charset="-122"/>
                <a:cs typeface="Times New Roman" panose="02020603050405020304" charset="0"/>
              </a:rPr>
              <a:t>【例题解析】</a:t>
            </a:r>
            <a:endParaRPr lang="zh-CN" altLang="en-US"/>
          </a:p>
        </p:txBody>
      </p:sp>
      <p:sp>
        <p:nvSpPr>
          <p:cNvPr id="17" name="文本框 16">
            <a:hlinkClick r:id="rId2" action="ppaction://hlinksldjump"/>
          </p:cNvPr>
          <p:cNvSpPr txBox="1"/>
          <p:nvPr>
            <p:custDataLst>
              <p:tags r:id="rId3"/>
            </p:custDataLst>
          </p:nvPr>
        </p:nvSpPr>
        <p:spPr>
          <a:xfrm>
            <a:off x="2807970" y="1050608"/>
            <a:ext cx="546100" cy="303530"/>
          </a:xfrm>
          <a:prstGeom prst="rect">
            <a:avLst/>
          </a:prstGeom>
          <a:noFill/>
        </p:spPr>
        <p:txBody>
          <a:bodyPr wrap="square" rtlCol="0">
            <a:noAutofit/>
          </a:bodyPr>
          <a:p>
            <a:pPr algn="l"/>
            <a:r>
              <a:rPr lang="zh-CN" altLang="en-US" b="1" dirty="0">
                <a:solidFill>
                  <a:srgbClr val="FF0000"/>
                </a:solidFill>
                <a:latin typeface="黑体" panose="02010609060101010101" pitchFamily="49" charset="-122"/>
                <a:ea typeface="黑体" panose="02010609060101010101" pitchFamily="49" charset="-122"/>
              </a:rPr>
              <a:t>例</a:t>
            </a:r>
            <a:r>
              <a:rPr lang="en-US" altLang="zh-CN" b="1" dirty="0">
                <a:solidFill>
                  <a:srgbClr val="FF0000"/>
                </a:solidFill>
                <a:latin typeface="黑体" panose="02010609060101010101" pitchFamily="49" charset="-122"/>
                <a:ea typeface="黑体" panose="02010609060101010101" pitchFamily="49" charset="-122"/>
              </a:rPr>
              <a:t>1</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2" name="文本框 21"/>
          <p:cNvSpPr txBox="1"/>
          <p:nvPr/>
        </p:nvSpPr>
        <p:spPr>
          <a:xfrm>
            <a:off x="8108950" y="1624965"/>
            <a:ext cx="502285" cy="502285"/>
          </a:xfrm>
          <a:prstGeom prst="rect">
            <a:avLst/>
          </a:prstGeom>
          <a:noFill/>
        </p:spPr>
        <p:txBody>
          <a:bodyPr wrap="square" rtlCol="0">
            <a:noAutofit/>
          </a:bodyPr>
          <a:p>
            <a:r>
              <a:rPr lang="en-US" altLang="zh-CN" sz="2200" dirty="0">
                <a:solidFill>
                  <a:srgbClr val="FF0000"/>
                </a:solidFill>
                <a:latin typeface="Times New Roman" panose="02020603050405020304" charset="0"/>
                <a:cs typeface="Times New Roman" panose="02020603050405020304" charset="0"/>
              </a:rPr>
              <a:t>C</a:t>
            </a:r>
            <a:endParaRPr lang="en-US" altLang="zh-CN"/>
          </a:p>
        </p:txBody>
      </p:sp>
      <p:sp>
        <p:nvSpPr>
          <p:cNvPr id="24" name="文本框 23"/>
          <p:cNvSpPr txBox="1">
            <a:spLocks noChangeArrowheads="1"/>
          </p:cNvSpPr>
          <p:nvPr/>
        </p:nvSpPr>
        <p:spPr bwMode="auto">
          <a:xfrm>
            <a:off x="988060" y="3395980"/>
            <a:ext cx="7623810" cy="90868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本题考查形容词作表语。become是连系动词，后跟形容词，且句中无比较意义，只能用原级。</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6" name="灯片编号占位符 1"/>
          <p:cNvSpPr>
            <a:spLocks noGrp="1"/>
          </p:cNvSpPr>
          <p:nvPr>
            <p:custDataLst>
              <p:tags r:id="rId4"/>
            </p:custDataLst>
          </p:nvPr>
        </p:nvSpPr>
        <p:spPr>
          <a:xfrm>
            <a:off x="7289800" y="4870450"/>
            <a:ext cx="1854200" cy="273685"/>
          </a:xfrm>
          <a:prstGeom prst="rect">
            <a:avLst/>
          </a:prstGeom>
        </p:spPr>
        <p:txBody>
          <a:bodyPr vert="horz" lIns="91440" tIns="45720" rIns="91440" bIns="45720" rtlCol="0" anchor="ctr"/>
          <a:lstStyle>
            <a:defPPr>
              <a:defRPr lang="en-US"/>
            </a:defPPr>
            <a:lvl1pPr marL="0" algn="r" defTabSz="685800" rtl="0" eaLnBrk="1" latinLnBrk="0" hangingPunct="1">
              <a:defRPr sz="1600" kern="1200">
                <a:solidFill>
                  <a:schemeClr val="tx1"/>
                </a:solidFill>
                <a:latin typeface="华文行楷" panose="02010800040101010101" pitchFamily="2" charset="-122"/>
                <a:ea typeface="华文行楷" panose="02010800040101010101" pitchFamily="2" charset="-122"/>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a:lstStyle>
          <a:p>
            <a:r>
              <a:rPr lang="zh-CN" altLang="en-US"/>
              <a:t>第</a:t>
            </a:r>
            <a:fld id="{24130960-09FD-428B-996F-A983EEEB0784}" type="slidenum">
              <a:rPr lang="zh-CN" altLang="en-US" smtClean="0"/>
            </a:fld>
            <a:r>
              <a:rPr lang="zh-CN" altLang="en-US"/>
              <a:t>页，共116页</a:t>
            </a:r>
            <a:endParaRPr lang="zh-CN" altLang="en-US" dirty="0"/>
          </a:p>
        </p:txBody>
      </p:sp>
      <p:sp>
        <p:nvSpPr>
          <p:cNvPr id="8" name="文本框 7">
            <a:hlinkClick r:id="rId5" action="ppaction://hlinksldjump"/>
          </p:cNvPr>
          <p:cNvSpPr txBox="1"/>
          <p:nvPr>
            <p:custDataLst>
              <p:tags r:id="rId6"/>
            </p:custDataLst>
          </p:nvPr>
        </p:nvSpPr>
        <p:spPr>
          <a:xfrm>
            <a:off x="3653155" y="1050608"/>
            <a:ext cx="546100" cy="303530"/>
          </a:xfrm>
          <a:prstGeom prst="rect">
            <a:avLst/>
          </a:prstGeom>
          <a:noFill/>
        </p:spPr>
        <p:txBody>
          <a:bodyPr wrap="square" rtlCol="0">
            <a:noAutofit/>
          </a:bodyPr>
          <a:p>
            <a:pPr algn="l"/>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a:t>
            </a:r>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9" name="文本框 8">
            <a:hlinkClick r:id="rId7" action="ppaction://hlinksldjump"/>
          </p:cNvPr>
          <p:cNvSpPr txBox="1"/>
          <p:nvPr>
            <p:custDataLst>
              <p:tags r:id="rId8"/>
            </p:custDataLst>
          </p:nvPr>
        </p:nvSpPr>
        <p:spPr>
          <a:xfrm>
            <a:off x="4498340" y="1050608"/>
            <a:ext cx="546100" cy="303530"/>
          </a:xfrm>
          <a:prstGeom prst="rect">
            <a:avLst/>
          </a:prstGeom>
          <a:noFill/>
        </p:spPr>
        <p:txBody>
          <a:bodyPr wrap="square" rtlCol="0">
            <a:noAutofit/>
          </a:bodyPr>
          <a:p>
            <a:pPr algn="l"/>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a:t>
            </a:r>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0" name="文本框 9">
            <a:hlinkClick r:id="rId9" action="ppaction://hlinksldjump"/>
          </p:cNvPr>
          <p:cNvSpPr txBox="1"/>
          <p:nvPr>
            <p:custDataLst>
              <p:tags r:id="rId10"/>
            </p:custDataLst>
          </p:nvPr>
        </p:nvSpPr>
        <p:spPr>
          <a:xfrm>
            <a:off x="5343525" y="1050608"/>
            <a:ext cx="546100" cy="303530"/>
          </a:xfrm>
          <a:prstGeom prst="rect">
            <a:avLst/>
          </a:prstGeom>
          <a:noFill/>
        </p:spPr>
        <p:txBody>
          <a:bodyPr wrap="square" rtlCol="0">
            <a:noAutofit/>
          </a:bodyPr>
          <a:p>
            <a:pPr algn="l"/>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a:t>
            </a:r>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1" name="文本框 10">
            <a:hlinkClick r:id="rId11" action="ppaction://hlinksldjump"/>
          </p:cNvPr>
          <p:cNvSpPr txBox="1"/>
          <p:nvPr>
            <p:custDataLst>
              <p:tags r:id="rId12"/>
            </p:custDataLst>
          </p:nvPr>
        </p:nvSpPr>
        <p:spPr>
          <a:xfrm>
            <a:off x="6188710" y="1050608"/>
            <a:ext cx="546100" cy="303530"/>
          </a:xfrm>
          <a:prstGeom prst="rect">
            <a:avLst/>
          </a:prstGeom>
          <a:noFill/>
        </p:spPr>
        <p:txBody>
          <a:bodyPr wrap="square" rtlCol="0">
            <a:noAutofit/>
          </a:bodyPr>
          <a:p>
            <a:pPr algn="l"/>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a:t>
            </a:r>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1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linds(horizontal)">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blinds(horizontal)">
                                      <p:cBhvr>
                                        <p:cTn id="1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bldLvl="0" animBg="1"/>
      <p:bldP spid="24" grpId="1" animBg="1"/>
      <p:bldP spid="22" grpId="0"/>
      <p:bldP spid="22" grpId="1"/>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custDataLst>
              <p:tags r:id="rId1"/>
            </p:custDataLst>
          </p:nvPr>
        </p:nvSpPr>
        <p:spPr>
          <a:xfrm>
            <a:off x="1953260" y="1666240"/>
            <a:ext cx="4926330" cy="368300"/>
          </a:xfrm>
          <a:prstGeom prst="rect">
            <a:avLst/>
          </a:prstGeom>
          <a:noFill/>
        </p:spPr>
        <p:txBody>
          <a:bodyPr wrap="square" rtlCol="0">
            <a:spAutoFit/>
          </a:bodyPr>
          <a:p>
            <a:endParaRPr lang="zh-CN" altLang="en-US"/>
          </a:p>
        </p:txBody>
      </p:sp>
      <p:sp>
        <p:nvSpPr>
          <p:cNvPr id="8" name="文本框 7"/>
          <p:cNvSpPr txBox="1"/>
          <p:nvPr>
            <p:custDataLst>
              <p:tags r:id="rId2"/>
            </p:custDataLst>
          </p:nvPr>
        </p:nvSpPr>
        <p:spPr>
          <a:xfrm>
            <a:off x="2916555" y="1997075"/>
            <a:ext cx="3929380" cy="368300"/>
          </a:xfrm>
          <a:prstGeom prst="rect">
            <a:avLst/>
          </a:prstGeom>
          <a:noFill/>
        </p:spPr>
        <p:txBody>
          <a:bodyPr wrap="square" rtlCol="0">
            <a:spAutoFit/>
          </a:bodyPr>
          <a:p>
            <a:endParaRPr lang="zh-CN" altLang="en-US"/>
          </a:p>
        </p:txBody>
      </p:sp>
      <p:sp>
        <p:nvSpPr>
          <p:cNvPr id="6" name="文本框 5"/>
          <p:cNvSpPr txBox="1"/>
          <p:nvPr/>
        </p:nvSpPr>
        <p:spPr>
          <a:xfrm>
            <a:off x="385445" y="1536700"/>
            <a:ext cx="8062595" cy="1914525"/>
          </a:xfrm>
          <a:prstGeom prst="rect">
            <a:avLst/>
          </a:prstGeom>
          <a:noFill/>
        </p:spPr>
        <p:txBody>
          <a:bodyPr wrap="square" rtlCol="0">
            <a:noAutofit/>
          </a:bodyPr>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【例2】Emily walked out of the room ________ because her  grandmother was sleeping.(　　)</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algn="l">
              <a:lnSpc>
                <a:spcPct val="130000"/>
              </a:lnSpc>
              <a:buClrTx/>
              <a:buSzTx/>
              <a:buNone/>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quiet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B. quietly</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algn="l">
              <a:lnSpc>
                <a:spcPct val="130000"/>
              </a:lnSpc>
              <a:buClrTx/>
              <a:buSzTx/>
              <a:buNone/>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quickly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D. quick</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7" name="文本框 6"/>
          <p:cNvSpPr txBox="1"/>
          <p:nvPr/>
        </p:nvSpPr>
        <p:spPr>
          <a:xfrm>
            <a:off x="3653155" y="2075815"/>
            <a:ext cx="411480" cy="367665"/>
          </a:xfrm>
          <a:prstGeom prst="rect">
            <a:avLst/>
          </a:prstGeom>
          <a:noFill/>
        </p:spPr>
        <p:txBody>
          <a:bodyPr wrap="square" rtlCol="0">
            <a:noAutofit/>
          </a:bodyPr>
          <a:p>
            <a:r>
              <a:rPr lang="en-US" altLang="zh-CN" sz="2200" dirty="0">
                <a:solidFill>
                  <a:srgbClr val="FF0000"/>
                </a:solidFill>
                <a:latin typeface="Times New Roman" panose="02020603050405020304" charset="0"/>
                <a:cs typeface="Times New Roman" panose="02020603050405020304" charset="0"/>
              </a:rPr>
              <a:t>B</a:t>
            </a:r>
            <a:endParaRPr lang="en-US" altLang="zh-CN" sz="2200" dirty="0">
              <a:solidFill>
                <a:srgbClr val="FF0000"/>
              </a:solidFill>
              <a:latin typeface="Times New Roman" panose="02020603050405020304" charset="0"/>
              <a:cs typeface="Times New Roman" panose="02020603050405020304" charset="0"/>
            </a:endParaRPr>
          </a:p>
        </p:txBody>
      </p:sp>
      <p:sp>
        <p:nvSpPr>
          <p:cNvPr id="24" name="文本框 23"/>
          <p:cNvSpPr txBox="1">
            <a:spLocks noChangeArrowheads="1"/>
          </p:cNvSpPr>
          <p:nvPr/>
        </p:nvSpPr>
        <p:spPr bwMode="auto">
          <a:xfrm>
            <a:off x="601980" y="3552825"/>
            <a:ext cx="7623175" cy="96647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本题考查副词。句意：“艾米丽静静地走出了房间，因为她奶奶正在睡觉。”</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14" name="灯片编号占位符 1"/>
          <p:cNvSpPr>
            <a:spLocks noGrp="1"/>
          </p:cNvSpPr>
          <p:nvPr>
            <p:custDataLst>
              <p:tags r:id="rId3"/>
            </p:custDataLst>
          </p:nvPr>
        </p:nvSpPr>
        <p:spPr>
          <a:xfrm>
            <a:off x="7214870" y="4812030"/>
            <a:ext cx="1854200" cy="273685"/>
          </a:xfrm>
          <a:prstGeom prst="rect">
            <a:avLst/>
          </a:prstGeom>
        </p:spPr>
        <p:txBody>
          <a:bodyPr vert="horz" lIns="91440" tIns="45720" rIns="91440" bIns="45720" rtlCol="0" anchor="ctr"/>
          <a:lstStyle>
            <a:defPPr>
              <a:defRPr lang="en-US"/>
            </a:defPPr>
            <a:lvl1pPr marL="0" algn="r" defTabSz="685800" rtl="0" eaLnBrk="1" latinLnBrk="0" hangingPunct="1">
              <a:defRPr sz="1600" kern="1200">
                <a:solidFill>
                  <a:schemeClr val="tx1"/>
                </a:solidFill>
                <a:latin typeface="华文行楷" panose="02010800040101010101" pitchFamily="2" charset="-122"/>
                <a:ea typeface="华文行楷" panose="02010800040101010101" pitchFamily="2" charset="-122"/>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a:lstStyle>
          <a:p>
            <a:r>
              <a:rPr lang="zh-CN" altLang="en-US"/>
              <a:t>第</a:t>
            </a:r>
            <a:fld id="{24130960-09FD-428B-996F-A983EEEB0784}" type="slidenum">
              <a:rPr lang="zh-CN" altLang="en-US" smtClean="0"/>
            </a:fld>
            <a:r>
              <a:rPr lang="zh-CN" altLang="en-US"/>
              <a:t>页，共116页</a:t>
            </a:r>
            <a:endParaRPr lang="zh-CN" altLang="en-US" dirty="0"/>
          </a:p>
        </p:txBody>
      </p:sp>
      <p:sp>
        <p:nvSpPr>
          <p:cNvPr id="9" name="文本框 8"/>
          <p:cNvSpPr txBox="1"/>
          <p:nvPr>
            <p:custDataLst>
              <p:tags r:id="rId4"/>
            </p:custDataLst>
          </p:nvPr>
        </p:nvSpPr>
        <p:spPr>
          <a:xfrm>
            <a:off x="875030" y="987425"/>
            <a:ext cx="1633855" cy="429895"/>
          </a:xfrm>
          <a:prstGeom prst="rect">
            <a:avLst/>
          </a:prstGeom>
          <a:noFill/>
        </p:spPr>
        <p:txBody>
          <a:bodyPr wrap="square" rtlCol="0">
            <a:spAutoFit/>
          </a:bodyPr>
          <a:p>
            <a:r>
              <a:rPr sz="2200" dirty="0">
                <a:latin typeface="Times New Roman" panose="02020603050405020304" charset="0"/>
                <a:ea typeface="黑体" panose="02010609060101010101" pitchFamily="49" charset="-122"/>
                <a:cs typeface="Times New Roman" panose="02020603050405020304" charset="0"/>
              </a:rPr>
              <a:t>【例题解析】</a:t>
            </a:r>
            <a:endParaRPr lang="zh-CN" altLang="en-US"/>
          </a:p>
        </p:txBody>
      </p:sp>
      <p:sp>
        <p:nvSpPr>
          <p:cNvPr id="10" name="文本框 9">
            <a:hlinkClick r:id="rId5" action="ppaction://hlinksldjump"/>
          </p:cNvPr>
          <p:cNvSpPr txBox="1"/>
          <p:nvPr>
            <p:custDataLst>
              <p:tags r:id="rId6"/>
            </p:custDataLst>
          </p:nvPr>
        </p:nvSpPr>
        <p:spPr>
          <a:xfrm>
            <a:off x="2807970" y="1050608"/>
            <a:ext cx="546100" cy="303530"/>
          </a:xfrm>
          <a:prstGeom prst="rect">
            <a:avLst/>
          </a:prstGeom>
          <a:noFill/>
        </p:spPr>
        <p:txBody>
          <a:bodyPr wrap="square" rtlCol="0">
            <a:noAutofit/>
          </a:bodyPr>
          <a:p>
            <a:pPr algn="l">
              <a:buClrTx/>
              <a:buSzTx/>
              <a:buFontTx/>
            </a:pPr>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例1</a:t>
            </a:r>
            <a:endParaRPr lang="zh-CN" altLang="en-US"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1" name="文本框 10">
            <a:hlinkClick r:id="rId7" action="ppaction://hlinksldjump"/>
          </p:cNvPr>
          <p:cNvSpPr txBox="1"/>
          <p:nvPr>
            <p:custDataLst>
              <p:tags r:id="rId8"/>
            </p:custDataLst>
          </p:nvPr>
        </p:nvSpPr>
        <p:spPr>
          <a:xfrm>
            <a:off x="3653155" y="1050608"/>
            <a:ext cx="546100" cy="303530"/>
          </a:xfrm>
          <a:prstGeom prst="rect">
            <a:avLst/>
          </a:prstGeom>
          <a:noFill/>
        </p:spPr>
        <p:txBody>
          <a:bodyPr wrap="square" rtlCol="0">
            <a:noAutofit/>
          </a:bodyPr>
          <a:p>
            <a:pPr algn="l"/>
            <a:r>
              <a:rPr lang="zh-CN" altLang="en-US" b="1" dirty="0">
                <a:solidFill>
                  <a:srgbClr val="FF0000"/>
                </a:solidFill>
                <a:latin typeface="黑体" panose="02010609060101010101" pitchFamily="49" charset="-122"/>
                <a:ea typeface="黑体" panose="02010609060101010101" pitchFamily="49" charset="-122"/>
              </a:rPr>
              <a:t>例2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2" name="文本框 11">
            <a:hlinkClick r:id="rId9" action="ppaction://hlinksldjump"/>
          </p:cNvPr>
          <p:cNvSpPr txBox="1"/>
          <p:nvPr>
            <p:custDataLst>
              <p:tags r:id="rId10"/>
            </p:custDataLst>
          </p:nvPr>
        </p:nvSpPr>
        <p:spPr>
          <a:xfrm>
            <a:off x="4498340" y="1050608"/>
            <a:ext cx="546100" cy="303530"/>
          </a:xfrm>
          <a:prstGeom prst="rect">
            <a:avLst/>
          </a:prstGeom>
          <a:noFill/>
        </p:spPr>
        <p:txBody>
          <a:bodyPr wrap="square" rtlCol="0">
            <a:noAutofit/>
          </a:bodyPr>
          <a:p>
            <a:pPr algn="l"/>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a:t>
            </a:r>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3" name="文本框 12">
            <a:hlinkClick r:id="rId11" action="ppaction://hlinksldjump"/>
          </p:cNvPr>
          <p:cNvSpPr txBox="1"/>
          <p:nvPr>
            <p:custDataLst>
              <p:tags r:id="rId12"/>
            </p:custDataLst>
          </p:nvPr>
        </p:nvSpPr>
        <p:spPr>
          <a:xfrm>
            <a:off x="5343525" y="1050608"/>
            <a:ext cx="546100" cy="303530"/>
          </a:xfrm>
          <a:prstGeom prst="rect">
            <a:avLst/>
          </a:prstGeom>
          <a:noFill/>
        </p:spPr>
        <p:txBody>
          <a:bodyPr wrap="square" rtlCol="0">
            <a:noAutofit/>
          </a:bodyPr>
          <a:p>
            <a:pPr algn="l"/>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a:t>
            </a:r>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5" name="文本框 14">
            <a:hlinkClick r:id="rId13" action="ppaction://hlinksldjump"/>
          </p:cNvPr>
          <p:cNvSpPr txBox="1"/>
          <p:nvPr>
            <p:custDataLst>
              <p:tags r:id="rId14"/>
            </p:custDataLst>
          </p:nvPr>
        </p:nvSpPr>
        <p:spPr>
          <a:xfrm>
            <a:off x="6188710" y="1050608"/>
            <a:ext cx="546100" cy="303530"/>
          </a:xfrm>
          <a:prstGeom prst="rect">
            <a:avLst/>
          </a:prstGeom>
          <a:noFill/>
        </p:spPr>
        <p:txBody>
          <a:bodyPr wrap="square" rtlCol="0">
            <a:noAutofit/>
          </a:bodyPr>
          <a:p>
            <a:pPr algn="l"/>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a:t>
            </a:r>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15"/>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linds(horizontal)">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bldLvl="0" animBg="1"/>
      <p:bldP spid="24" grpId="1" animBg="1"/>
      <p:bldP spid="7" grpId="0"/>
      <p:bldP spid="7" grpId="1"/>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custDataLst>
              <p:tags r:id="rId1"/>
            </p:custDataLst>
          </p:nvPr>
        </p:nvSpPr>
        <p:spPr>
          <a:xfrm>
            <a:off x="1953260" y="1666240"/>
            <a:ext cx="4926330" cy="368300"/>
          </a:xfrm>
          <a:prstGeom prst="rect">
            <a:avLst/>
          </a:prstGeom>
          <a:noFill/>
        </p:spPr>
        <p:txBody>
          <a:bodyPr wrap="square" rtlCol="0">
            <a:spAutoFit/>
          </a:bodyPr>
          <a:p>
            <a:endParaRPr lang="zh-CN" altLang="en-US"/>
          </a:p>
        </p:txBody>
      </p:sp>
      <p:sp>
        <p:nvSpPr>
          <p:cNvPr id="8" name="文本框 7"/>
          <p:cNvSpPr txBox="1"/>
          <p:nvPr/>
        </p:nvSpPr>
        <p:spPr>
          <a:xfrm>
            <a:off x="420370" y="1667510"/>
            <a:ext cx="7863205" cy="1703070"/>
          </a:xfrm>
          <a:prstGeom prst="rect">
            <a:avLst/>
          </a:prstGeom>
          <a:noFill/>
        </p:spPr>
        <p:txBody>
          <a:bodyPr wrap="square" rtlCol="0">
            <a:noAutofit/>
          </a:bodyPr>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【例3</a:t>
            </a:r>
            <a:r>
              <a:rPr sz="2200" dirty="0">
                <a:latin typeface="Times New Roman" panose="02020603050405020304" charset="0"/>
                <a:ea typeface="黑体" panose="02010609060101010101" pitchFamily="49" charset="-122"/>
                <a:cs typeface="Times New Roman" panose="02020603050405020304" charset="0"/>
                <a:sym typeface="+mn-ea"/>
              </a:rPr>
              <a:t>】To</a:t>
            </a:r>
            <a:r>
              <a:rPr sz="2200" dirty="0">
                <a:latin typeface="Times New Roman" panose="02020603050405020304" charset="0"/>
                <a:ea typeface="黑体" panose="02010609060101010101" pitchFamily="49" charset="-122"/>
                <a:cs typeface="Times New Roman" panose="02020603050405020304" charset="0"/>
                <a:sym typeface="+mn-ea"/>
              </a:rPr>
              <a:t>m is taller than any other student in his class. We can also say Tom is ________ in his class.(　　)</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algn="l">
              <a:lnSpc>
                <a:spcPct val="130000"/>
              </a:lnSpc>
              <a:buClrTx/>
              <a:buSzTx/>
              <a:buNone/>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tallest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B. the taller    </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algn="l">
              <a:lnSpc>
                <a:spcPct val="130000"/>
              </a:lnSpc>
              <a:buClrTx/>
              <a:buSzTx/>
              <a:buNone/>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more tall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D. the tallest</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algn="l">
              <a:lnSpc>
                <a:spcPct val="130000"/>
              </a:lnSpc>
              <a:buClrTx/>
              <a:buSzTx/>
              <a:buNone/>
            </a:pP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algn="l">
              <a:lnSpc>
                <a:spcPct val="130000"/>
              </a:lnSpc>
              <a:buClrTx/>
              <a:buSzTx/>
              <a:buNone/>
            </a:pP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6" name="文本框 5"/>
          <p:cNvSpPr txBox="1"/>
          <p:nvPr/>
        </p:nvSpPr>
        <p:spPr>
          <a:xfrm>
            <a:off x="4984750" y="2194560"/>
            <a:ext cx="308610" cy="429895"/>
          </a:xfrm>
          <a:prstGeom prst="rect">
            <a:avLst/>
          </a:prstGeom>
          <a:noFill/>
        </p:spPr>
        <p:txBody>
          <a:bodyPr wrap="square" rtlCol="0">
            <a:spAutoFit/>
          </a:bodyPr>
          <a:p>
            <a:r>
              <a:rPr lang="en-US" altLang="zh-CN" sz="2200" dirty="0">
                <a:solidFill>
                  <a:srgbClr val="FF0000"/>
                </a:solidFill>
                <a:latin typeface="Times New Roman" panose="02020603050405020304" charset="0"/>
                <a:cs typeface="Times New Roman" panose="02020603050405020304" charset="0"/>
              </a:rPr>
              <a:t>D</a:t>
            </a:r>
            <a:endParaRPr lang="en-US" altLang="zh-CN"/>
          </a:p>
        </p:txBody>
      </p:sp>
      <p:sp>
        <p:nvSpPr>
          <p:cNvPr id="24" name="文本框 23"/>
          <p:cNvSpPr txBox="1">
            <a:spLocks noChangeArrowheads="1"/>
          </p:cNvSpPr>
          <p:nvPr/>
        </p:nvSpPr>
        <p:spPr bwMode="auto">
          <a:xfrm>
            <a:off x="875030" y="3553460"/>
            <a:ext cx="7392035" cy="92138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【解析】本题考查形容词比较级与最高级的同义句转换。形容词最高级前要加the。</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2" name="灯片编号占位符 1"/>
          <p:cNvSpPr>
            <a:spLocks noGrp="1"/>
          </p:cNvSpPr>
          <p:nvPr>
            <p:custDataLst>
              <p:tags r:id="rId2"/>
            </p:custDataLst>
          </p:nvPr>
        </p:nvSpPr>
        <p:spPr>
          <a:xfrm>
            <a:off x="7289800" y="4870450"/>
            <a:ext cx="1854200" cy="273685"/>
          </a:xfrm>
          <a:prstGeom prst="rect">
            <a:avLst/>
          </a:prstGeom>
        </p:spPr>
        <p:txBody>
          <a:bodyPr vert="horz" lIns="91440" tIns="45720" rIns="91440" bIns="45720" rtlCol="0" anchor="ctr"/>
          <a:lstStyle>
            <a:defPPr>
              <a:defRPr lang="en-US"/>
            </a:defPPr>
            <a:lvl1pPr marL="0" algn="r" defTabSz="685800" rtl="0" eaLnBrk="1" latinLnBrk="0" hangingPunct="1">
              <a:defRPr sz="1600" kern="1200">
                <a:solidFill>
                  <a:schemeClr val="tx1"/>
                </a:solidFill>
                <a:latin typeface="华文行楷" panose="02010800040101010101" pitchFamily="2" charset="-122"/>
                <a:ea typeface="华文行楷" panose="02010800040101010101" pitchFamily="2" charset="-122"/>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a:lstStyle>
          <a:p>
            <a:r>
              <a:rPr lang="zh-CN" altLang="en-US"/>
              <a:t>第</a:t>
            </a:r>
            <a:fld id="{24130960-09FD-428B-996F-A983EEEB0784}" type="slidenum">
              <a:rPr lang="zh-CN" altLang="en-US" smtClean="0"/>
            </a:fld>
            <a:r>
              <a:rPr lang="zh-CN" altLang="en-US"/>
              <a:t>页，共116页</a:t>
            </a:r>
            <a:endParaRPr lang="zh-CN" altLang="en-US" dirty="0"/>
          </a:p>
        </p:txBody>
      </p:sp>
      <p:sp>
        <p:nvSpPr>
          <p:cNvPr id="3" name="文本框 2"/>
          <p:cNvSpPr txBox="1"/>
          <p:nvPr>
            <p:custDataLst>
              <p:tags r:id="rId3"/>
            </p:custDataLst>
          </p:nvPr>
        </p:nvSpPr>
        <p:spPr>
          <a:xfrm>
            <a:off x="875030" y="987425"/>
            <a:ext cx="1633855" cy="429895"/>
          </a:xfrm>
          <a:prstGeom prst="rect">
            <a:avLst/>
          </a:prstGeom>
          <a:noFill/>
        </p:spPr>
        <p:txBody>
          <a:bodyPr wrap="square" rtlCol="0">
            <a:spAutoFit/>
          </a:bodyPr>
          <a:p>
            <a:r>
              <a:rPr sz="2200" dirty="0">
                <a:latin typeface="Times New Roman" panose="02020603050405020304" charset="0"/>
                <a:ea typeface="黑体" panose="02010609060101010101" pitchFamily="49" charset="-122"/>
                <a:cs typeface="Times New Roman" panose="02020603050405020304" charset="0"/>
              </a:rPr>
              <a:t>【例题解析】</a:t>
            </a:r>
            <a:endParaRPr lang="zh-CN" altLang="en-US"/>
          </a:p>
        </p:txBody>
      </p:sp>
      <p:sp>
        <p:nvSpPr>
          <p:cNvPr id="9" name="文本框 8">
            <a:hlinkClick r:id="rId4" action="ppaction://hlinksldjump"/>
          </p:cNvPr>
          <p:cNvSpPr txBox="1"/>
          <p:nvPr>
            <p:custDataLst>
              <p:tags r:id="rId5"/>
            </p:custDataLst>
          </p:nvPr>
        </p:nvSpPr>
        <p:spPr>
          <a:xfrm>
            <a:off x="2807970" y="1050608"/>
            <a:ext cx="546100" cy="303530"/>
          </a:xfrm>
          <a:prstGeom prst="rect">
            <a:avLst/>
          </a:prstGeom>
          <a:noFill/>
        </p:spPr>
        <p:txBody>
          <a:bodyPr wrap="square" rtlCol="0">
            <a:noAutofit/>
          </a:bodyPr>
          <a:p>
            <a:pPr algn="l">
              <a:buClrTx/>
              <a:buSzTx/>
              <a:buFontTx/>
            </a:pPr>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例1</a:t>
            </a:r>
            <a:endParaRPr lang="zh-CN" altLang="en-US"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0" name="文本框 9">
            <a:hlinkClick r:id="rId6" action="ppaction://hlinksldjump"/>
          </p:cNvPr>
          <p:cNvSpPr txBox="1"/>
          <p:nvPr>
            <p:custDataLst>
              <p:tags r:id="rId7"/>
            </p:custDataLst>
          </p:nvPr>
        </p:nvSpPr>
        <p:spPr>
          <a:xfrm>
            <a:off x="3653155" y="1050608"/>
            <a:ext cx="546100" cy="303530"/>
          </a:xfrm>
          <a:prstGeom prst="rect">
            <a:avLst/>
          </a:prstGeom>
          <a:noFill/>
        </p:spPr>
        <p:txBody>
          <a:bodyPr wrap="square" rtlCol="0">
            <a:noAutofit/>
          </a:bodyPr>
          <a:p>
            <a:pPr algn="l"/>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a:t>
            </a:r>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1" name="文本框 10">
            <a:hlinkClick r:id="rId8" action="ppaction://hlinksldjump"/>
          </p:cNvPr>
          <p:cNvSpPr txBox="1"/>
          <p:nvPr>
            <p:custDataLst>
              <p:tags r:id="rId9"/>
            </p:custDataLst>
          </p:nvPr>
        </p:nvSpPr>
        <p:spPr>
          <a:xfrm>
            <a:off x="4498340" y="1050608"/>
            <a:ext cx="546100" cy="303530"/>
          </a:xfrm>
          <a:prstGeom prst="rect">
            <a:avLst/>
          </a:prstGeom>
          <a:noFill/>
        </p:spPr>
        <p:txBody>
          <a:bodyPr wrap="square" rtlCol="0">
            <a:noAutofit/>
          </a:bodyPr>
          <a:p>
            <a:pPr algn="l">
              <a:buClrTx/>
              <a:buSzTx/>
              <a:buFontTx/>
            </a:pPr>
            <a:r>
              <a:rPr lang="zh-CN" altLang="en-US" b="1" dirty="0">
                <a:solidFill>
                  <a:srgbClr val="FF0000"/>
                </a:solidFill>
                <a:latin typeface="黑体" panose="02010609060101010101" pitchFamily="49" charset="-122"/>
                <a:ea typeface="黑体" panose="02010609060101010101" pitchFamily="49" charset="-122"/>
              </a:rPr>
              <a:t>例3</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12" name="文本框 11">
            <a:hlinkClick r:id="rId10" action="ppaction://hlinksldjump"/>
          </p:cNvPr>
          <p:cNvSpPr txBox="1"/>
          <p:nvPr>
            <p:custDataLst>
              <p:tags r:id="rId11"/>
            </p:custDataLst>
          </p:nvPr>
        </p:nvSpPr>
        <p:spPr>
          <a:xfrm>
            <a:off x="5343525" y="1050608"/>
            <a:ext cx="546100" cy="303530"/>
          </a:xfrm>
          <a:prstGeom prst="rect">
            <a:avLst/>
          </a:prstGeom>
          <a:noFill/>
        </p:spPr>
        <p:txBody>
          <a:bodyPr wrap="square" rtlCol="0">
            <a:noAutofit/>
          </a:bodyPr>
          <a:p>
            <a:pPr algn="l"/>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a:t>
            </a:r>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3" name="文本框 12">
            <a:hlinkClick r:id="rId12" action="ppaction://hlinksldjump"/>
          </p:cNvPr>
          <p:cNvSpPr txBox="1"/>
          <p:nvPr>
            <p:custDataLst>
              <p:tags r:id="rId13"/>
            </p:custDataLst>
          </p:nvPr>
        </p:nvSpPr>
        <p:spPr>
          <a:xfrm>
            <a:off x="6188710" y="1050608"/>
            <a:ext cx="546100" cy="303530"/>
          </a:xfrm>
          <a:prstGeom prst="rect">
            <a:avLst/>
          </a:prstGeom>
          <a:noFill/>
        </p:spPr>
        <p:txBody>
          <a:bodyPr wrap="square" rtlCol="0">
            <a:noAutofit/>
          </a:bodyPr>
          <a:p>
            <a:pPr algn="l"/>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a:t>
            </a:r>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14"/>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linds(horizontal)">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1"/>
      <p:bldP spid="24" grpId="0" bldLvl="0" animBg="1"/>
      <p:bldP spid="24" grpId="1" animBg="1"/>
      <p:bldP spid="6" grpId="0"/>
      <p:bldP spid="6" grpId="1"/>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页，共116页</a:t>
            </a:r>
            <a:endParaRPr lang="zh-CN" altLang="en-US" dirty="0"/>
          </a:p>
        </p:txBody>
      </p:sp>
      <p:sp>
        <p:nvSpPr>
          <p:cNvPr id="4" name="文本框 1"/>
          <p:cNvSpPr txBox="1">
            <a:spLocks noChangeArrowheads="1"/>
          </p:cNvSpPr>
          <p:nvPr/>
        </p:nvSpPr>
        <p:spPr bwMode="auto">
          <a:xfrm>
            <a:off x="712470" y="1778635"/>
            <a:ext cx="7952740" cy="1270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【例</a:t>
            </a:r>
            <a:r>
              <a:rPr lang="en-US" sz="2200" dirty="0">
                <a:latin typeface="Times New Roman" panose="02020603050405020304" charset="0"/>
                <a:ea typeface="黑体" panose="02010609060101010101" pitchFamily="49" charset="-122"/>
                <a:cs typeface="Times New Roman" panose="02020603050405020304" charset="0"/>
                <a:sym typeface="+mn-ea"/>
              </a:rPr>
              <a:t>4</a:t>
            </a:r>
            <a:r>
              <a:rPr sz="2200" dirty="0">
                <a:latin typeface="Times New Roman" panose="02020603050405020304" charset="0"/>
                <a:ea typeface="黑体" panose="02010609060101010101" pitchFamily="49" charset="-122"/>
                <a:cs typeface="Times New Roman" panose="02020603050405020304" charset="0"/>
                <a:sym typeface="+mn-ea"/>
              </a:rPr>
              <a:t>】</a:t>
            </a:r>
            <a:r>
              <a:rPr sz="2200" dirty="0">
                <a:latin typeface="Times New Roman" panose="02020603050405020304" charset="0"/>
                <a:ea typeface="黑体" panose="02010609060101010101" pitchFamily="49" charset="-122"/>
                <a:cs typeface="Times New Roman" panose="02020603050405020304" charset="0"/>
                <a:sym typeface="+mn-ea"/>
              </a:rPr>
              <a:t> (2016年重庆市对口高职)The busier he is, the ________ he feels.</a:t>
            </a:r>
            <a:r>
              <a:rPr sz="2200" dirty="0">
                <a:latin typeface="Times New Roman" panose="02020603050405020304" charset="0"/>
                <a:ea typeface="黑体" panose="02010609060101010101" pitchFamily="49" charset="-122"/>
                <a:cs typeface="Times New Roman" panose="02020603050405020304" charset="0"/>
                <a:sym typeface="+mn-ea"/>
              </a:rPr>
              <a:t>(　　)</a:t>
            </a:r>
            <a:r>
              <a:rPr lang="en-US" sz="2200" dirty="0">
                <a:latin typeface="Times New Roman" panose="02020603050405020304" charset="0"/>
                <a:ea typeface="黑体" panose="02010609060101010101" pitchFamily="49" charset="-122"/>
                <a:cs typeface="Times New Roman" panose="02020603050405020304" charset="0"/>
                <a:sym typeface="+mn-ea"/>
              </a:rPr>
              <a:t>          </a:t>
            </a:r>
            <a:endParaRPr lang="en-US"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happy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B. happily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C. happier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D. happiest</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5" name="文本框 4"/>
          <p:cNvSpPr txBox="1">
            <a:spLocks noChangeArrowheads="1"/>
          </p:cNvSpPr>
          <p:nvPr/>
        </p:nvSpPr>
        <p:spPr bwMode="auto">
          <a:xfrm>
            <a:off x="913130" y="3345180"/>
            <a:ext cx="7868920" cy="97091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本题考查形容词比较级。“the＋比较级……， the＋比较级……”意为“越……，越……”。</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a:spLocks noChangeArrowheads="1"/>
          </p:cNvSpPr>
          <p:nvPr/>
        </p:nvSpPr>
        <p:spPr bwMode="auto">
          <a:xfrm>
            <a:off x="1936567" y="2301109"/>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C</a:t>
            </a:r>
            <a:endParaRPr lang="en-US" altLang="zh-CN" sz="2200" dirty="0">
              <a:solidFill>
                <a:srgbClr val="FF0000"/>
              </a:solidFill>
              <a:latin typeface="Times New Roman" panose="02020603050405020304" charset="0"/>
              <a:cs typeface="Times New Roman" panose="02020603050405020304" charset="0"/>
            </a:endParaRPr>
          </a:p>
        </p:txBody>
      </p:sp>
      <p:sp>
        <p:nvSpPr>
          <p:cNvPr id="6" name="文本框 5"/>
          <p:cNvSpPr txBox="1"/>
          <p:nvPr>
            <p:custDataLst>
              <p:tags r:id="rId1"/>
            </p:custDataLst>
          </p:nvPr>
        </p:nvSpPr>
        <p:spPr>
          <a:xfrm>
            <a:off x="875030" y="987425"/>
            <a:ext cx="1633855" cy="429895"/>
          </a:xfrm>
          <a:prstGeom prst="rect">
            <a:avLst/>
          </a:prstGeom>
          <a:noFill/>
        </p:spPr>
        <p:txBody>
          <a:bodyPr wrap="square" rtlCol="0">
            <a:spAutoFit/>
          </a:bodyPr>
          <a:p>
            <a:r>
              <a:rPr sz="2200" dirty="0">
                <a:latin typeface="Times New Roman" panose="02020603050405020304" charset="0"/>
                <a:ea typeface="黑体" panose="02010609060101010101" pitchFamily="49" charset="-122"/>
                <a:cs typeface="Times New Roman" panose="02020603050405020304" charset="0"/>
              </a:rPr>
              <a:t>【例题解析】</a:t>
            </a:r>
            <a:endParaRPr lang="zh-CN" altLang="en-US"/>
          </a:p>
        </p:txBody>
      </p:sp>
      <p:sp>
        <p:nvSpPr>
          <p:cNvPr id="8" name="文本框 7">
            <a:hlinkClick r:id="rId2" action="ppaction://hlinksldjump"/>
          </p:cNvPr>
          <p:cNvSpPr txBox="1"/>
          <p:nvPr>
            <p:custDataLst>
              <p:tags r:id="rId3"/>
            </p:custDataLst>
          </p:nvPr>
        </p:nvSpPr>
        <p:spPr>
          <a:xfrm>
            <a:off x="2807970" y="1050608"/>
            <a:ext cx="546100" cy="303530"/>
          </a:xfrm>
          <a:prstGeom prst="rect">
            <a:avLst/>
          </a:prstGeom>
          <a:noFill/>
        </p:spPr>
        <p:txBody>
          <a:bodyPr wrap="square" rtlCol="0">
            <a:noAutofit/>
          </a:bodyPr>
          <a:p>
            <a:pPr algn="l">
              <a:buClrTx/>
              <a:buSzTx/>
              <a:buFontTx/>
            </a:pPr>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例1</a:t>
            </a:r>
            <a:endParaRPr lang="zh-CN" altLang="en-US"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9" name="文本框 8">
            <a:hlinkClick r:id="rId4" action="ppaction://hlinksldjump"/>
          </p:cNvPr>
          <p:cNvSpPr txBox="1"/>
          <p:nvPr>
            <p:custDataLst>
              <p:tags r:id="rId5"/>
            </p:custDataLst>
          </p:nvPr>
        </p:nvSpPr>
        <p:spPr>
          <a:xfrm>
            <a:off x="3653155" y="1050608"/>
            <a:ext cx="546100" cy="303530"/>
          </a:xfrm>
          <a:prstGeom prst="rect">
            <a:avLst/>
          </a:prstGeom>
          <a:noFill/>
        </p:spPr>
        <p:txBody>
          <a:bodyPr wrap="square" rtlCol="0">
            <a:noAutofit/>
          </a:bodyPr>
          <a:p>
            <a:pPr algn="l"/>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a:t>
            </a:r>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0" name="文本框 9">
            <a:hlinkClick r:id="rId6" action="ppaction://hlinksldjump"/>
          </p:cNvPr>
          <p:cNvSpPr txBox="1"/>
          <p:nvPr>
            <p:custDataLst>
              <p:tags r:id="rId7"/>
            </p:custDataLst>
          </p:nvPr>
        </p:nvSpPr>
        <p:spPr>
          <a:xfrm>
            <a:off x="4498340" y="1050608"/>
            <a:ext cx="546100" cy="303530"/>
          </a:xfrm>
          <a:prstGeom prst="rect">
            <a:avLst/>
          </a:prstGeom>
          <a:noFill/>
        </p:spPr>
        <p:txBody>
          <a:bodyPr wrap="square" rtlCol="0">
            <a:noAutofit/>
          </a:bodyPr>
          <a:p>
            <a:pPr algn="l"/>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a:t>
            </a:r>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1" name="文本框 10">
            <a:hlinkClick r:id="rId8" action="ppaction://hlinksldjump"/>
          </p:cNvPr>
          <p:cNvSpPr txBox="1"/>
          <p:nvPr>
            <p:custDataLst>
              <p:tags r:id="rId9"/>
            </p:custDataLst>
          </p:nvPr>
        </p:nvSpPr>
        <p:spPr>
          <a:xfrm>
            <a:off x="5343525" y="1050608"/>
            <a:ext cx="546100" cy="303530"/>
          </a:xfrm>
          <a:prstGeom prst="rect">
            <a:avLst/>
          </a:prstGeom>
          <a:noFill/>
        </p:spPr>
        <p:txBody>
          <a:bodyPr wrap="square" rtlCol="0">
            <a:noAutofit/>
          </a:bodyPr>
          <a:p>
            <a:pPr algn="l">
              <a:buClrTx/>
              <a:buSzTx/>
              <a:buFontTx/>
            </a:pPr>
            <a:r>
              <a:rPr lang="zh-CN" altLang="en-US" b="1" dirty="0">
                <a:solidFill>
                  <a:srgbClr val="FF0000"/>
                </a:solidFill>
                <a:latin typeface="黑体" panose="02010609060101010101" pitchFamily="49" charset="-122"/>
                <a:ea typeface="黑体" panose="02010609060101010101" pitchFamily="49" charset="-122"/>
              </a:rPr>
              <a:t>例4</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12" name="文本框 11">
            <a:hlinkClick r:id="rId10" action="ppaction://hlinksldjump"/>
          </p:cNvPr>
          <p:cNvSpPr txBox="1"/>
          <p:nvPr>
            <p:custDataLst>
              <p:tags r:id="rId11"/>
            </p:custDataLst>
          </p:nvPr>
        </p:nvSpPr>
        <p:spPr>
          <a:xfrm>
            <a:off x="6188710" y="1050608"/>
            <a:ext cx="546100" cy="303530"/>
          </a:xfrm>
          <a:prstGeom prst="rect">
            <a:avLst/>
          </a:prstGeom>
          <a:noFill/>
        </p:spPr>
        <p:txBody>
          <a:bodyPr wrap="square" rtlCol="0">
            <a:noAutofit/>
          </a:bodyPr>
          <a:p>
            <a:pPr algn="l"/>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a:t>
            </a:r>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1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animBg="1"/>
      <p:bldP spid="7" grpId="0"/>
      <p:bldP spid="7" grpId="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页，共116页</a:t>
            </a:r>
            <a:endParaRPr lang="zh-CN" altLang="en-US" dirty="0"/>
          </a:p>
        </p:txBody>
      </p:sp>
      <p:sp>
        <p:nvSpPr>
          <p:cNvPr id="4" name="文本框 1"/>
          <p:cNvSpPr txBox="1">
            <a:spLocks noChangeArrowheads="1"/>
          </p:cNvSpPr>
          <p:nvPr/>
        </p:nvSpPr>
        <p:spPr bwMode="auto">
          <a:xfrm>
            <a:off x="448310" y="1753870"/>
            <a:ext cx="8429625" cy="14230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【例</a:t>
            </a:r>
            <a:r>
              <a:rPr lang="en-US" sz="2200" dirty="0">
                <a:latin typeface="Times New Roman" panose="02020603050405020304" charset="0"/>
                <a:ea typeface="黑体" panose="02010609060101010101" pitchFamily="49" charset="-122"/>
                <a:cs typeface="Times New Roman" panose="02020603050405020304" charset="0"/>
                <a:sym typeface="+mn-ea"/>
              </a:rPr>
              <a:t>5</a:t>
            </a:r>
            <a:r>
              <a:rPr sz="2200" dirty="0">
                <a:latin typeface="Times New Roman" panose="02020603050405020304" charset="0"/>
                <a:ea typeface="黑体" panose="02010609060101010101" pitchFamily="49" charset="-122"/>
                <a:cs typeface="Times New Roman" panose="02020603050405020304" charset="0"/>
                <a:sym typeface="+mn-ea"/>
              </a:rPr>
              <a:t>】</a:t>
            </a:r>
            <a:r>
              <a:rPr sz="2200" dirty="0">
                <a:latin typeface="Times New Roman" panose="02020603050405020304" charset="0"/>
                <a:ea typeface="黑体" panose="02010609060101010101" pitchFamily="49" charset="-122"/>
                <a:cs typeface="Times New Roman" panose="02020603050405020304" charset="0"/>
                <a:sym typeface="+mn-ea"/>
              </a:rPr>
              <a:t> (2017年重庆市对口高职)This work is ________ for me than for you.</a:t>
            </a:r>
            <a:r>
              <a:rPr sz="2200" dirty="0">
                <a:latin typeface="Times New Roman" panose="02020603050405020304" charset="0"/>
                <a:ea typeface="黑体" panose="02010609060101010101" pitchFamily="49" charset="-122"/>
                <a:cs typeface="Times New Roman" panose="02020603050405020304" charset="0"/>
                <a:sym typeface="+mn-ea"/>
              </a:rPr>
              <a:t>(　　)</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difficult    B. most difficult</a:t>
            </a:r>
            <a:r>
              <a:rPr lang="en-US" sz="2200" dirty="0">
                <a:latin typeface="Times New Roman" panose="02020603050405020304" charset="0"/>
                <a:ea typeface="黑体" panose="02010609060101010101" pitchFamily="49" charset="-122"/>
                <a:cs typeface="Times New Roman" panose="02020603050405020304" charset="0"/>
                <a:sym typeface="+mn-ea"/>
              </a:rPr>
              <a:t>     C. much difficult    D. more difficult</a:t>
            </a:r>
            <a:endParaRPr lang="en-US"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5" name="文本框 4"/>
          <p:cNvSpPr txBox="1">
            <a:spLocks noChangeArrowheads="1"/>
          </p:cNvSpPr>
          <p:nvPr/>
        </p:nvSpPr>
        <p:spPr bwMode="auto">
          <a:xfrm>
            <a:off x="554990" y="3448050"/>
            <a:ext cx="8034655" cy="97091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本题考查形容词的比较级。多音节形容词比较级为“more＋形容词原形”。</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a:spLocks noChangeArrowheads="1"/>
          </p:cNvSpPr>
          <p:nvPr/>
        </p:nvSpPr>
        <p:spPr bwMode="auto">
          <a:xfrm>
            <a:off x="2115637" y="2306824"/>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D</a:t>
            </a:r>
            <a:endParaRPr lang="en-US" altLang="zh-CN" sz="2200" dirty="0">
              <a:solidFill>
                <a:srgbClr val="FF0000"/>
              </a:solidFill>
              <a:latin typeface="Times New Roman" panose="02020603050405020304" charset="0"/>
              <a:cs typeface="Times New Roman" panose="02020603050405020304" charset="0"/>
            </a:endParaRPr>
          </a:p>
        </p:txBody>
      </p:sp>
      <p:sp>
        <p:nvSpPr>
          <p:cNvPr id="6" name="文本框 5"/>
          <p:cNvSpPr txBox="1"/>
          <p:nvPr>
            <p:custDataLst>
              <p:tags r:id="rId1"/>
            </p:custDataLst>
          </p:nvPr>
        </p:nvSpPr>
        <p:spPr>
          <a:xfrm>
            <a:off x="875030" y="987425"/>
            <a:ext cx="1633855" cy="429895"/>
          </a:xfrm>
          <a:prstGeom prst="rect">
            <a:avLst/>
          </a:prstGeom>
          <a:noFill/>
        </p:spPr>
        <p:txBody>
          <a:bodyPr wrap="square" rtlCol="0">
            <a:spAutoFit/>
          </a:bodyPr>
          <a:p>
            <a:r>
              <a:rPr sz="2200" dirty="0">
                <a:latin typeface="Times New Roman" panose="02020603050405020304" charset="0"/>
                <a:ea typeface="黑体" panose="02010609060101010101" pitchFamily="49" charset="-122"/>
                <a:cs typeface="Times New Roman" panose="02020603050405020304" charset="0"/>
              </a:rPr>
              <a:t>【例题解析】</a:t>
            </a:r>
            <a:endParaRPr lang="zh-CN" altLang="en-US"/>
          </a:p>
        </p:txBody>
      </p:sp>
      <p:sp>
        <p:nvSpPr>
          <p:cNvPr id="8" name="文本框 7">
            <a:hlinkClick r:id="rId2" action="ppaction://hlinksldjump"/>
          </p:cNvPr>
          <p:cNvSpPr txBox="1"/>
          <p:nvPr>
            <p:custDataLst>
              <p:tags r:id="rId3"/>
            </p:custDataLst>
          </p:nvPr>
        </p:nvSpPr>
        <p:spPr>
          <a:xfrm>
            <a:off x="2807970" y="1050608"/>
            <a:ext cx="546100" cy="303530"/>
          </a:xfrm>
          <a:prstGeom prst="rect">
            <a:avLst/>
          </a:prstGeom>
          <a:noFill/>
        </p:spPr>
        <p:txBody>
          <a:bodyPr wrap="square" rtlCol="0">
            <a:noAutofit/>
          </a:bodyPr>
          <a:p>
            <a:pPr algn="l">
              <a:buClrTx/>
              <a:buSzTx/>
              <a:buFontTx/>
            </a:pPr>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例1</a:t>
            </a:r>
            <a:endParaRPr lang="zh-CN" altLang="en-US"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9" name="文本框 8">
            <a:hlinkClick r:id="rId4" action="ppaction://hlinksldjump"/>
          </p:cNvPr>
          <p:cNvSpPr txBox="1"/>
          <p:nvPr>
            <p:custDataLst>
              <p:tags r:id="rId5"/>
            </p:custDataLst>
          </p:nvPr>
        </p:nvSpPr>
        <p:spPr>
          <a:xfrm>
            <a:off x="3653155" y="1050608"/>
            <a:ext cx="546100" cy="303530"/>
          </a:xfrm>
          <a:prstGeom prst="rect">
            <a:avLst/>
          </a:prstGeom>
          <a:noFill/>
        </p:spPr>
        <p:txBody>
          <a:bodyPr wrap="square" rtlCol="0">
            <a:noAutofit/>
          </a:bodyPr>
          <a:p>
            <a:pPr algn="l"/>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a:t>
            </a:r>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0" name="文本框 9">
            <a:hlinkClick r:id="rId6" action="ppaction://hlinksldjump"/>
          </p:cNvPr>
          <p:cNvSpPr txBox="1"/>
          <p:nvPr>
            <p:custDataLst>
              <p:tags r:id="rId7"/>
            </p:custDataLst>
          </p:nvPr>
        </p:nvSpPr>
        <p:spPr>
          <a:xfrm>
            <a:off x="4498340" y="1050608"/>
            <a:ext cx="546100" cy="303530"/>
          </a:xfrm>
          <a:prstGeom prst="rect">
            <a:avLst/>
          </a:prstGeom>
          <a:noFill/>
        </p:spPr>
        <p:txBody>
          <a:bodyPr wrap="square" rtlCol="0">
            <a:noAutofit/>
          </a:bodyPr>
          <a:p>
            <a:pPr algn="l"/>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a:t>
            </a:r>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1" name="文本框 10">
            <a:hlinkClick r:id="rId8" action="ppaction://hlinksldjump"/>
          </p:cNvPr>
          <p:cNvSpPr txBox="1"/>
          <p:nvPr>
            <p:custDataLst>
              <p:tags r:id="rId9"/>
            </p:custDataLst>
          </p:nvPr>
        </p:nvSpPr>
        <p:spPr>
          <a:xfrm>
            <a:off x="5343525" y="1050608"/>
            <a:ext cx="546100" cy="303530"/>
          </a:xfrm>
          <a:prstGeom prst="rect">
            <a:avLst/>
          </a:prstGeom>
          <a:noFill/>
        </p:spPr>
        <p:txBody>
          <a:bodyPr wrap="square" rtlCol="0">
            <a:noAutofit/>
          </a:bodyPr>
          <a:p>
            <a:pPr algn="l"/>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a:t>
            </a:r>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2" name="文本框 11">
            <a:hlinkClick r:id="rId10" action="ppaction://hlinksldjump"/>
          </p:cNvPr>
          <p:cNvSpPr txBox="1"/>
          <p:nvPr>
            <p:custDataLst>
              <p:tags r:id="rId11"/>
            </p:custDataLst>
          </p:nvPr>
        </p:nvSpPr>
        <p:spPr>
          <a:xfrm>
            <a:off x="6188710" y="1050608"/>
            <a:ext cx="546100" cy="303530"/>
          </a:xfrm>
          <a:prstGeom prst="rect">
            <a:avLst/>
          </a:prstGeom>
          <a:noFill/>
        </p:spPr>
        <p:txBody>
          <a:bodyPr wrap="square" rtlCol="0">
            <a:noAutofit/>
          </a:bodyPr>
          <a:p>
            <a:pPr algn="l">
              <a:buClrTx/>
              <a:buSzTx/>
              <a:buFontTx/>
            </a:pPr>
            <a:r>
              <a:rPr lang="zh-CN" altLang="en-US" b="1" dirty="0">
                <a:solidFill>
                  <a:srgbClr val="FF0000"/>
                </a:solidFill>
                <a:latin typeface="黑体" panose="02010609060101010101" pitchFamily="49" charset="-122"/>
                <a:ea typeface="黑体" panose="02010609060101010101" pitchFamily="49" charset="-122"/>
              </a:rPr>
              <a:t>例5</a:t>
            </a:r>
            <a:endParaRPr lang="zh-CN" altLang="en-US" b="1" dirty="0">
              <a:solidFill>
                <a:srgbClr val="FF0000"/>
              </a:solidFill>
              <a:latin typeface="黑体" panose="02010609060101010101" pitchFamily="49" charset="-122"/>
              <a:ea typeface="黑体" panose="02010609060101010101" pitchFamily="49" charset="-122"/>
            </a:endParaRPr>
          </a:p>
        </p:txBody>
      </p:sp>
    </p:spTree>
    <p:custDataLst>
      <p:tags r:id="rId1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animBg="1"/>
      <p:bldP spid="7" grpId="0"/>
      <p:bldP spid="7" grpId="1"/>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文本框 5"/>
          <p:cNvSpPr txBox="1"/>
          <p:nvPr/>
        </p:nvSpPr>
        <p:spPr>
          <a:xfrm>
            <a:off x="808990" y="1644015"/>
            <a:ext cx="7489825" cy="1760220"/>
          </a:xfrm>
          <a:prstGeom prst="rect">
            <a:avLst/>
          </a:prstGeom>
          <a:noFill/>
        </p:spPr>
        <p:txBody>
          <a:bodyPr wrap="square" rtlCol="0">
            <a:noAutofit/>
          </a:bodyPr>
          <a:p>
            <a:pPr indent="0" fontAlgn="auto">
              <a:lnSpc>
                <a:spcPct val="130000"/>
              </a:lnSpc>
            </a:pPr>
            <a:r>
              <a:rPr b="1" dirty="0">
                <a:latin typeface="Times New Roman" panose="02020603050405020304" charset="0"/>
                <a:ea typeface="黑体" panose="02010609060101010101" pitchFamily="49" charset="-122"/>
                <a:cs typeface="Times New Roman" panose="02020603050405020304" charset="0"/>
                <a:sym typeface="+mn-ea"/>
              </a:rPr>
              <a:t>一、单项选择</a:t>
            </a:r>
            <a:endParaRPr b="1"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)1. —It's so cold today.</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algn="l" fontAlgn="auto">
              <a:lnSpc>
                <a:spcPct val="130000"/>
              </a:lnSpc>
              <a:buClrTx/>
              <a:buSzTx/>
              <a:buNone/>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—Yes, it's ________ than it was yesterday.</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algn="l" fontAlgn="auto">
              <a:lnSpc>
                <a:spcPct val="130000"/>
              </a:lnSpc>
              <a:buClrTx/>
              <a:buSzTx/>
              <a:buNone/>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more cold    B. more colder    C. much colder    D. cold</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43" name="文本框 42"/>
          <p:cNvSpPr txBox="1">
            <a:spLocks noChangeArrowheads="1"/>
          </p:cNvSpPr>
          <p:nvPr/>
        </p:nvSpPr>
        <p:spPr bwMode="auto">
          <a:xfrm>
            <a:off x="916940" y="3404235"/>
            <a:ext cx="7381875" cy="111125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dirty="0">
                <a:solidFill>
                  <a:srgbClr val="FF0000"/>
                </a:solidFill>
                <a:latin typeface="Times New Roman" panose="02020603050405020304" charset="0"/>
                <a:ea typeface="黑体" panose="02010609060101010101" pitchFamily="49" charset="-122"/>
                <a:cs typeface="Times New Roman" panose="02020603050405020304" charset="0"/>
              </a:rPr>
              <a:t>句意：“——今天好冷。——是的，比昨天冷多了”。cold的比较级为cloder，修饰比较级用much。</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46" name="文本框 45">
            <a:hlinkClick r:id="rId1" action="ppaction://hlinksldjump"/>
          </p:cNvPr>
          <p:cNvSpPr txBox="1"/>
          <p:nvPr/>
        </p:nvSpPr>
        <p:spPr>
          <a:xfrm>
            <a:off x="1110615" y="2085975"/>
            <a:ext cx="326390" cy="429895"/>
          </a:xfrm>
          <a:prstGeom prst="rect">
            <a:avLst/>
          </a:prstGeom>
          <a:noFill/>
        </p:spPr>
        <p:txBody>
          <a:bodyPr wrap="square" rtlCol="0">
            <a:spAutoFit/>
          </a:bodyPr>
          <a:p>
            <a:pPr algn="l"/>
            <a:r>
              <a:rPr lang="en-US" altLang="zh-CN" sz="2200" dirty="0">
                <a:solidFill>
                  <a:srgbClr val="FF0000"/>
                </a:solidFill>
                <a:latin typeface="Times New Roman" panose="02020603050405020304" charset="0"/>
                <a:cs typeface="Times New Roman" panose="02020603050405020304" charset="0"/>
              </a:rPr>
              <a:t>C</a:t>
            </a:r>
            <a:endParaRPr lang="en-US" altLang="zh-CN" sz="2200" dirty="0">
              <a:solidFill>
                <a:srgbClr val="FF0000"/>
              </a:solidFill>
              <a:latin typeface="Times New Roman" panose="02020603050405020304" charset="0"/>
              <a:cs typeface="Times New Roman" panose="02020603050405020304" charset="0"/>
            </a:endParaRPr>
          </a:p>
        </p:txBody>
      </p:sp>
      <p:sp>
        <p:nvSpPr>
          <p:cNvPr id="2" name="灯片编号占位符 1"/>
          <p:cNvSpPr>
            <a:spLocks noGrp="1"/>
          </p:cNvSpPr>
          <p:nvPr>
            <p:custDataLst>
              <p:tags r:id="rId2"/>
            </p:custDataLst>
          </p:nvPr>
        </p:nvSpPr>
        <p:spPr>
          <a:xfrm>
            <a:off x="7273290" y="4870450"/>
            <a:ext cx="1854200" cy="273685"/>
          </a:xfrm>
          <a:prstGeom prst="rect">
            <a:avLst/>
          </a:prstGeom>
        </p:spPr>
        <p:txBody>
          <a:bodyPr vert="horz" lIns="91440" tIns="45720" rIns="91440" bIns="45720" rtlCol="0" anchor="ctr"/>
          <a:lstStyle>
            <a:defPPr>
              <a:defRPr lang="en-US"/>
            </a:defPPr>
            <a:lvl1pPr marL="0" algn="r" defTabSz="685800" rtl="0" eaLnBrk="1" latinLnBrk="0" hangingPunct="1">
              <a:defRPr sz="1600" kern="1200">
                <a:solidFill>
                  <a:schemeClr val="tx1"/>
                </a:solidFill>
                <a:latin typeface="华文行楷" panose="02010800040101010101" pitchFamily="2" charset="-122"/>
                <a:ea typeface="华文行楷" panose="02010800040101010101" pitchFamily="2" charset="-122"/>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a:lstStyle>
          <a:p>
            <a:r>
              <a:rPr lang="zh-CN" altLang="en-US"/>
              <a:t>第</a:t>
            </a:r>
            <a:fld id="{24130960-09FD-428B-996F-A983EEEB0784}" type="slidenum">
              <a:rPr lang="zh-CN" altLang="en-US" smtClean="0"/>
            </a:fld>
            <a:r>
              <a:rPr lang="zh-CN" altLang="en-US"/>
              <a:t>页，共116页</a:t>
            </a:r>
            <a:endParaRPr lang="zh-CN" altLang="en-US" dirty="0"/>
          </a:p>
        </p:txBody>
      </p:sp>
      <p:sp>
        <p:nvSpPr>
          <p:cNvPr id="15" name="文本框 14"/>
          <p:cNvSpPr txBox="1"/>
          <p:nvPr>
            <p:custDataLst>
              <p:tags r:id="rId3"/>
            </p:custDataLst>
          </p:nvPr>
        </p:nvSpPr>
        <p:spPr>
          <a:xfrm>
            <a:off x="200660" y="813435"/>
            <a:ext cx="1624330" cy="405130"/>
          </a:xfrm>
          <a:prstGeom prst="rect">
            <a:avLst/>
          </a:prstGeom>
          <a:noFill/>
        </p:spPr>
        <p:txBody>
          <a:bodyPr wrap="square" rtlCol="0">
            <a:noAutofit/>
          </a:bodyPr>
          <a:p>
            <a:r>
              <a:rPr sz="2200" dirty="0">
                <a:latin typeface="Times New Roman" panose="02020603050405020304" charset="0"/>
                <a:ea typeface="黑体" panose="02010609060101010101" pitchFamily="49" charset="-122"/>
                <a:cs typeface="Times New Roman" panose="02020603050405020304" charset="0"/>
                <a:sym typeface="+mn-ea"/>
              </a:rPr>
              <a:t>【</a:t>
            </a:r>
            <a:r>
              <a:rPr lang="zh-CN" sz="2200" dirty="0">
                <a:latin typeface="Times New Roman" panose="02020603050405020304" charset="0"/>
                <a:ea typeface="黑体" panose="02010609060101010101" pitchFamily="49" charset="-122"/>
                <a:cs typeface="Times New Roman" panose="02020603050405020304" charset="0"/>
                <a:sym typeface="+mn-ea"/>
              </a:rPr>
              <a:t>同步精练</a:t>
            </a:r>
            <a:r>
              <a:rPr sz="2200" dirty="0">
                <a:latin typeface="Times New Roman" panose="02020603050405020304" charset="0"/>
                <a:ea typeface="黑体" panose="02010609060101010101" pitchFamily="49" charset="-122"/>
                <a:cs typeface="Times New Roman" panose="02020603050405020304" charset="0"/>
                <a:sym typeface="+mn-ea"/>
              </a:rPr>
              <a:t>】</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16" name="文本框 15">
            <a:hlinkClick r:id="rId4" action="ppaction://hlinksldjump"/>
          </p:cNvPr>
          <p:cNvSpPr txBox="1"/>
          <p:nvPr>
            <p:custDataLst>
              <p:tags r:id="rId5"/>
            </p:custDataLst>
          </p:nvPr>
        </p:nvSpPr>
        <p:spPr>
          <a:xfrm>
            <a:off x="1888490" y="833755"/>
            <a:ext cx="1215390" cy="300355"/>
          </a:xfrm>
          <a:prstGeom prst="rect">
            <a:avLst/>
          </a:prstGeom>
          <a:noFill/>
        </p:spPr>
        <p:txBody>
          <a:bodyPr wrap="square" rtlCol="0">
            <a:no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17" name="文本框 16">
            <a:hlinkClick r:id="rId4" action="ppaction://hlinksldjump"/>
          </p:cNvPr>
          <p:cNvSpPr txBox="1"/>
          <p:nvPr>
            <p:custDataLst>
              <p:tags r:id="rId6"/>
            </p:custDataLst>
          </p:nvPr>
        </p:nvSpPr>
        <p:spPr>
          <a:xfrm>
            <a:off x="3195955" y="811530"/>
            <a:ext cx="326390" cy="389890"/>
          </a:xfrm>
          <a:prstGeom prst="rect">
            <a:avLst/>
          </a:prstGeom>
          <a:noFill/>
        </p:spPr>
        <p:txBody>
          <a:bodyPr wrap="square" rtlCol="0">
            <a:noAutofit/>
          </a:bodyPr>
          <a:p>
            <a:pPr algn="l"/>
            <a:r>
              <a:rPr lang="en-US" altLang="zh-CN" b="1" dirty="0">
                <a:solidFill>
                  <a:srgbClr val="FF0000"/>
                </a:solidFill>
                <a:latin typeface="黑体" panose="02010609060101010101" pitchFamily="49" charset="-122"/>
                <a:ea typeface="黑体" panose="02010609060101010101" pitchFamily="49" charset="-122"/>
              </a:rPr>
              <a:t>1</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8" name="文本框 17">
            <a:hlinkClick r:id="rId7" action="ppaction://hlinksldjump"/>
          </p:cNvPr>
          <p:cNvSpPr txBox="1"/>
          <p:nvPr>
            <p:custDataLst>
              <p:tags r:id="rId8"/>
            </p:custDataLst>
          </p:nvPr>
        </p:nvSpPr>
        <p:spPr>
          <a:xfrm>
            <a:off x="3614420"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3" name="文本框 22">
            <a:hlinkClick r:id="rId9" action="ppaction://hlinksldjump"/>
          </p:cNvPr>
          <p:cNvSpPr txBox="1"/>
          <p:nvPr>
            <p:custDataLst>
              <p:tags r:id="rId10"/>
            </p:custDataLst>
          </p:nvPr>
        </p:nvSpPr>
        <p:spPr>
          <a:xfrm>
            <a:off x="4032885"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9" name="文本框 28">
            <a:hlinkClick r:id="rId11" action="ppaction://hlinksldjump"/>
          </p:cNvPr>
          <p:cNvSpPr txBox="1"/>
          <p:nvPr>
            <p:custDataLst>
              <p:tags r:id="rId12"/>
            </p:custDataLst>
          </p:nvPr>
        </p:nvSpPr>
        <p:spPr>
          <a:xfrm>
            <a:off x="4451350" y="822325"/>
            <a:ext cx="334645"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0" name="文本框 29">
            <a:hlinkClick r:id="rId13" action="ppaction://hlinksldjump"/>
          </p:cNvPr>
          <p:cNvSpPr txBox="1"/>
          <p:nvPr>
            <p:custDataLst>
              <p:tags r:id="rId14"/>
            </p:custDataLst>
          </p:nvPr>
        </p:nvSpPr>
        <p:spPr>
          <a:xfrm>
            <a:off x="4878070"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1" name="文本框 30">
            <a:hlinkClick r:id="rId15" action="ppaction://hlinksldjump"/>
          </p:cNvPr>
          <p:cNvSpPr txBox="1"/>
          <p:nvPr>
            <p:custDataLst>
              <p:tags r:id="rId16"/>
            </p:custDataLst>
          </p:nvPr>
        </p:nvSpPr>
        <p:spPr>
          <a:xfrm>
            <a:off x="5296535" y="819785"/>
            <a:ext cx="316865" cy="37338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2" name="文本框 31">
            <a:hlinkClick r:id="rId17" action="ppaction://hlinksldjump"/>
          </p:cNvPr>
          <p:cNvSpPr txBox="1"/>
          <p:nvPr>
            <p:custDataLst>
              <p:tags r:id="rId18"/>
            </p:custDataLst>
          </p:nvPr>
        </p:nvSpPr>
        <p:spPr>
          <a:xfrm>
            <a:off x="5705475" y="832803"/>
            <a:ext cx="317500" cy="347345"/>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3" name="文本框 32">
            <a:hlinkClick r:id="rId19" action="ppaction://hlinksldjump"/>
          </p:cNvPr>
          <p:cNvSpPr txBox="1"/>
          <p:nvPr>
            <p:custDataLst>
              <p:tags r:id="rId20"/>
            </p:custDataLst>
          </p:nvPr>
        </p:nvSpPr>
        <p:spPr>
          <a:xfrm>
            <a:off x="6115050" y="82232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4" name="文本框 33">
            <a:hlinkClick r:id="rId21" action="ppaction://hlinksldjump"/>
          </p:cNvPr>
          <p:cNvSpPr txBox="1"/>
          <p:nvPr>
            <p:custDataLst>
              <p:tags r:id="rId22"/>
            </p:custDataLst>
          </p:nvPr>
        </p:nvSpPr>
        <p:spPr>
          <a:xfrm>
            <a:off x="6533515" y="82232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5" name="文本框 34">
            <a:hlinkClick r:id="rId23" action="ppaction://hlinksldjump"/>
          </p:cNvPr>
          <p:cNvSpPr txBox="1"/>
          <p:nvPr>
            <p:custDataLst>
              <p:tags r:id="rId24"/>
            </p:custDataLst>
          </p:nvPr>
        </p:nvSpPr>
        <p:spPr>
          <a:xfrm>
            <a:off x="7459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6" name="文本框 35">
            <a:hlinkClick r:id="rId25" action="ppaction://hlinksldjump"/>
          </p:cNvPr>
          <p:cNvSpPr txBox="1"/>
          <p:nvPr>
            <p:custDataLst>
              <p:tags r:id="rId26"/>
            </p:custDataLst>
          </p:nvPr>
        </p:nvSpPr>
        <p:spPr>
          <a:xfrm>
            <a:off x="7967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12</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7" name="文本框 36">
            <a:hlinkClick r:id="rId27" action="ppaction://hlinksldjump"/>
          </p:cNvPr>
          <p:cNvSpPr txBox="1"/>
          <p:nvPr>
            <p:custDataLst>
              <p:tags r:id="rId28"/>
            </p:custDataLst>
          </p:nvPr>
        </p:nvSpPr>
        <p:spPr>
          <a:xfrm>
            <a:off x="8475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13</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8" name="文本框 37">
            <a:hlinkClick r:id="rId29" action="ppaction://hlinksldjump"/>
          </p:cNvPr>
          <p:cNvSpPr txBox="1"/>
          <p:nvPr>
            <p:custDataLst>
              <p:tags r:id="rId30"/>
            </p:custDataLst>
          </p:nvPr>
        </p:nvSpPr>
        <p:spPr>
          <a:xfrm>
            <a:off x="200088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14</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9" name="文本框 38">
            <a:hlinkClick r:id="rId31" action="ppaction://hlinksldjump"/>
          </p:cNvPr>
          <p:cNvSpPr txBox="1"/>
          <p:nvPr>
            <p:custDataLst>
              <p:tags r:id="rId32"/>
            </p:custDataLst>
          </p:nvPr>
        </p:nvSpPr>
        <p:spPr>
          <a:xfrm>
            <a:off x="243967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15</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40" name="文本框 39">
            <a:hlinkClick r:id="rId33" action="ppaction://hlinksldjump"/>
          </p:cNvPr>
          <p:cNvSpPr txBox="1"/>
          <p:nvPr>
            <p:custDataLst>
              <p:tags r:id="rId34"/>
            </p:custDataLst>
          </p:nvPr>
        </p:nvSpPr>
        <p:spPr>
          <a:xfrm>
            <a:off x="287845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41" name="文本框 40">
            <a:hlinkClick r:id="rId35" action="ppaction://hlinksldjump"/>
          </p:cNvPr>
          <p:cNvSpPr txBox="1"/>
          <p:nvPr>
            <p:custDataLst>
              <p:tags r:id="rId36"/>
            </p:custDataLst>
          </p:nvPr>
        </p:nvSpPr>
        <p:spPr>
          <a:xfrm>
            <a:off x="331724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42" name="文本框 41">
            <a:hlinkClick r:id="rId37" action="ppaction://hlinksldjump"/>
          </p:cNvPr>
          <p:cNvSpPr txBox="1"/>
          <p:nvPr>
            <p:custDataLst>
              <p:tags r:id="rId38"/>
            </p:custDataLst>
          </p:nvPr>
        </p:nvSpPr>
        <p:spPr>
          <a:xfrm>
            <a:off x="375602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44" name="文本框 43">
            <a:hlinkClick r:id="rId39" action="ppaction://hlinksldjump"/>
          </p:cNvPr>
          <p:cNvSpPr txBox="1"/>
          <p:nvPr>
            <p:custDataLst>
              <p:tags r:id="rId40"/>
            </p:custDataLst>
          </p:nvPr>
        </p:nvSpPr>
        <p:spPr>
          <a:xfrm>
            <a:off x="419481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45" name="文本框 44">
            <a:hlinkClick r:id="rId41" action="ppaction://hlinksldjump"/>
          </p:cNvPr>
          <p:cNvSpPr txBox="1"/>
          <p:nvPr>
            <p:custDataLst>
              <p:tags r:id="rId42"/>
            </p:custDataLst>
          </p:nvPr>
        </p:nvSpPr>
        <p:spPr>
          <a:xfrm>
            <a:off x="6951980" y="822325"/>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47" name="文本框 46">
            <a:hlinkClick r:id="rId43" action="ppaction://hlinksldjump"/>
          </p:cNvPr>
          <p:cNvSpPr txBox="1"/>
          <p:nvPr>
            <p:custDataLst>
              <p:tags r:id="rId44"/>
            </p:custDataLst>
          </p:nvPr>
        </p:nvSpPr>
        <p:spPr>
          <a:xfrm>
            <a:off x="463359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48" name="文本框 47">
            <a:hlinkClick r:id="rId45" action="ppaction://hlinksldjump"/>
          </p:cNvPr>
          <p:cNvSpPr txBox="1"/>
          <p:nvPr>
            <p:custDataLst>
              <p:tags r:id="rId46"/>
            </p:custDataLst>
          </p:nvPr>
        </p:nvSpPr>
        <p:spPr>
          <a:xfrm>
            <a:off x="5072380" y="1212850"/>
            <a:ext cx="1215390" cy="300355"/>
          </a:xfrm>
          <a:prstGeom prst="rect">
            <a:avLst/>
          </a:prstGeom>
          <a:noFill/>
        </p:spPr>
        <p:txBody>
          <a:bodyPr wrap="square" rtlCol="0">
            <a:noAutofit/>
          </a:bodyPr>
          <a:p>
            <a:pPr algn="l"/>
            <a:r>
              <a:rPr lang="zh-CN" altLang="en-US" b="1" dirty="0">
                <a:solidFill>
                  <a:srgbClr val="808080"/>
                </a:solidFill>
                <a:latin typeface="黑体" panose="02010609060101010101" pitchFamily="49" charset="-122"/>
                <a:ea typeface="黑体" panose="02010609060101010101" pitchFamily="49" charset="-122"/>
              </a:rPr>
              <a:t>句型转换</a:t>
            </a:r>
            <a:endParaRPr lang="zh-CN" altLang="en-US" b="1" dirty="0">
              <a:solidFill>
                <a:srgbClr val="808080"/>
              </a:solidFill>
              <a:latin typeface="黑体" panose="02010609060101010101" pitchFamily="49" charset="-122"/>
              <a:ea typeface="黑体" panose="02010609060101010101" pitchFamily="49" charset="-122"/>
            </a:endParaRPr>
          </a:p>
        </p:txBody>
      </p:sp>
      <p:sp>
        <p:nvSpPr>
          <p:cNvPr id="59" name="文本框 58">
            <a:hlinkClick r:id="rId45" action="ppaction://hlinksldjump"/>
          </p:cNvPr>
          <p:cNvSpPr txBox="1"/>
          <p:nvPr>
            <p:custDataLst>
              <p:tags r:id="rId47"/>
            </p:custDataLst>
          </p:nvPr>
        </p:nvSpPr>
        <p:spPr>
          <a:xfrm>
            <a:off x="6310630" y="1190625"/>
            <a:ext cx="477520" cy="38989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21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0" name="文本框 59">
            <a:hlinkClick r:id="rId48" action="ppaction://hlinksldjump"/>
          </p:cNvPr>
          <p:cNvSpPr txBox="1"/>
          <p:nvPr>
            <p:custDataLst>
              <p:tags r:id="rId49"/>
            </p:custDataLst>
          </p:nvPr>
        </p:nvSpPr>
        <p:spPr>
          <a:xfrm>
            <a:off x="6811010" y="1201420"/>
            <a:ext cx="4775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1" name="文本框 60">
            <a:hlinkClick r:id="rId50" action="ppaction://hlinksldjump"/>
          </p:cNvPr>
          <p:cNvSpPr txBox="1"/>
          <p:nvPr>
            <p:custDataLst>
              <p:tags r:id="rId51"/>
            </p:custDataLst>
          </p:nvPr>
        </p:nvSpPr>
        <p:spPr>
          <a:xfrm>
            <a:off x="7311390" y="1201420"/>
            <a:ext cx="4775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2" name="文本框 61">
            <a:hlinkClick r:id="rId52" action="ppaction://hlinksldjump"/>
          </p:cNvPr>
          <p:cNvSpPr txBox="1"/>
          <p:nvPr>
            <p:custDataLst>
              <p:tags r:id="rId53"/>
            </p:custDataLst>
          </p:nvPr>
        </p:nvSpPr>
        <p:spPr>
          <a:xfrm>
            <a:off x="7811770" y="1201420"/>
            <a:ext cx="4902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3" name="文本框 62">
            <a:hlinkClick r:id="rId54" action="ppaction://hlinksldjump"/>
          </p:cNvPr>
          <p:cNvSpPr txBox="1"/>
          <p:nvPr>
            <p:custDataLst>
              <p:tags r:id="rId55"/>
            </p:custDataLst>
          </p:nvPr>
        </p:nvSpPr>
        <p:spPr>
          <a:xfrm>
            <a:off x="8324850" y="1201420"/>
            <a:ext cx="47752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25</a:t>
            </a:r>
            <a:endParaRPr lang="en-US" altLang="zh-CN" b="1" dirty="0">
              <a:solidFill>
                <a:srgbClr val="808080"/>
              </a:solidFill>
              <a:latin typeface="黑体" panose="02010609060101010101" pitchFamily="49" charset="-122"/>
              <a:ea typeface="黑体" panose="02010609060101010101" pitchFamily="49" charset="-122"/>
            </a:endParaRPr>
          </a:p>
        </p:txBody>
      </p:sp>
    </p:spTree>
    <p:custDataLst>
      <p:tags r:id="rId56"/>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blinds(horizontal)">
                                      <p:cBhvr>
                                        <p:cTn id="7" dur="500"/>
                                        <p:tgtEl>
                                          <p:spTgt spid="4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6"/>
                                        </p:tgtEl>
                                        <p:attrNameLst>
                                          <p:attrName>style.visibility</p:attrName>
                                        </p:attrNameLst>
                                      </p:cBhvr>
                                      <p:to>
                                        <p:strVal val="visible"/>
                                      </p:to>
                                    </p:set>
                                    <p:animEffect transition="in" filter="blinds(horizontal)">
                                      <p:cBhvr>
                                        <p:cTn id="12"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bldLvl="0" animBg="1"/>
      <p:bldP spid="43" grpId="1" animBg="1"/>
      <p:bldP spid="46" grpId="0"/>
      <p:bldP spid="46"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页，共116页</a:t>
            </a:r>
            <a:endParaRPr lang="zh-CN" altLang="en-US" dirty="0"/>
          </a:p>
        </p:txBody>
      </p:sp>
      <p:sp>
        <p:nvSpPr>
          <p:cNvPr id="3" name="文本框 1"/>
          <p:cNvSpPr txBox="1">
            <a:spLocks noChangeArrowheads="1"/>
          </p:cNvSpPr>
          <p:nvPr/>
        </p:nvSpPr>
        <p:spPr bwMode="auto">
          <a:xfrm>
            <a:off x="306705" y="884555"/>
            <a:ext cx="8592820" cy="3456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(2)叙述形容词(表语形容词)：这类形容词没有级的变化，也不可用程度副词修饰，在句中通常只能作表语。大多数以字母a开头的形容词都属于这一类，常见的表语形容词有afraid(害怕的，担心的)、 alike(相同的，相像的)、 asleep(睡着的，睡熟的)、 ashamed(羞耻的，惭愧的)、 awake(醒着的)、 alone(单独的，独自的)、 alive(活着的)等。</a:t>
            </a:r>
            <a:endParaRPr sz="2200" dirty="0">
              <a:latin typeface="Times New Roman" panose="02020603050405020304" charset="0"/>
              <a:ea typeface="黑体" panose="02010609060101010101" pitchFamily="49" charset="-122"/>
              <a:cs typeface="Times New Roman" panose="02020603050405020304" charset="0"/>
            </a:endParaRPr>
          </a:p>
          <a:p>
            <a:pPr indent="457200" algn="l">
              <a:lnSpc>
                <a:spcPct val="130000"/>
              </a:lnSpc>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如：He is awake, but his wife is asleep. 他醒了，但他的妻子还在睡。</a:t>
            </a:r>
            <a:endParaRPr sz="2200" dirty="0">
              <a:latin typeface="Times New Roman" panose="02020603050405020304" charset="0"/>
              <a:ea typeface="黑体" panose="02010609060101010101" pitchFamily="49" charset="-122"/>
              <a:cs typeface="Times New Roman" panose="02020603050405020304" charset="0"/>
            </a:endParaRPr>
          </a:p>
          <a:p>
            <a:pPr indent="457200" fontAlgn="auto">
              <a:lnSpc>
                <a:spcPct val="130000"/>
              </a:lnSpc>
            </a:pPr>
            <a:endPar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1"/>
    </p:custData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文本框 1"/>
          <p:cNvSpPr txBox="1">
            <a:spLocks noChangeArrowheads="1"/>
          </p:cNvSpPr>
          <p:nvPr>
            <p:custDataLst>
              <p:tags r:id="rId1"/>
            </p:custDataLst>
          </p:nvPr>
        </p:nvSpPr>
        <p:spPr bwMode="auto">
          <a:xfrm>
            <a:off x="712470" y="1736090"/>
            <a:ext cx="8244205" cy="1318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)2. Be quiet! I have ________ to tell you.</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important something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B. something important</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important anything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D. anything important</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4" name="文本框 13"/>
          <p:cNvSpPr txBox="1">
            <a:spLocks noChangeArrowheads="1"/>
          </p:cNvSpPr>
          <p:nvPr/>
        </p:nvSpPr>
        <p:spPr bwMode="auto">
          <a:xfrm>
            <a:off x="628650" y="3404235"/>
            <a:ext cx="8223885" cy="97091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dirty="0">
                <a:solidFill>
                  <a:srgbClr val="FF0000"/>
                </a:solidFill>
                <a:latin typeface="Times New Roman" panose="02020603050405020304" charset="0"/>
                <a:ea typeface="黑体" panose="02010609060101010101" pitchFamily="49" charset="-122"/>
                <a:cs typeface="Times New Roman" panose="02020603050405020304" charset="0"/>
              </a:rPr>
              <a:t>当形容词修饰由some、 every、 any、 no 构成的复合不定代词时，应放在这些词的后面，作后置定语。</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46" name="文本框 45">
            <a:hlinkClick r:id="rId2" action="ppaction://hlinksldjump"/>
          </p:cNvPr>
          <p:cNvSpPr txBox="1"/>
          <p:nvPr/>
        </p:nvSpPr>
        <p:spPr>
          <a:xfrm>
            <a:off x="1015365" y="1842135"/>
            <a:ext cx="326390" cy="678815"/>
          </a:xfrm>
          <a:prstGeom prst="rect">
            <a:avLst/>
          </a:prstGeom>
          <a:noFill/>
        </p:spPr>
        <p:txBody>
          <a:bodyPr wrap="square" rtlCol="0">
            <a:noAutofit/>
          </a:bodyPr>
          <a:p>
            <a:pPr algn="l"/>
            <a:r>
              <a:rPr lang="en-US" altLang="zh-CN" sz="2200" dirty="0">
                <a:solidFill>
                  <a:srgbClr val="FF0000"/>
                </a:solidFill>
                <a:latin typeface="Times New Roman" panose="02020603050405020304" charset="0"/>
                <a:cs typeface="Times New Roman" panose="02020603050405020304" charset="0"/>
              </a:rPr>
              <a:t>B</a:t>
            </a:r>
            <a:endParaRPr lang="en-US" altLang="zh-CN" sz="2200" dirty="0">
              <a:solidFill>
                <a:srgbClr val="FF0000"/>
              </a:solidFill>
              <a:latin typeface="Times New Roman" panose="02020603050405020304" charset="0"/>
              <a:cs typeface="Times New Roman" panose="02020603050405020304" charset="0"/>
            </a:endParaRPr>
          </a:p>
        </p:txBody>
      </p:sp>
      <p:sp>
        <p:nvSpPr>
          <p:cNvPr id="2" name="灯片编号占位符 1"/>
          <p:cNvSpPr>
            <a:spLocks noGrp="1"/>
          </p:cNvSpPr>
          <p:nvPr>
            <p:custDataLst>
              <p:tags r:id="rId3"/>
            </p:custDataLst>
          </p:nvPr>
        </p:nvSpPr>
        <p:spPr>
          <a:xfrm>
            <a:off x="7289800" y="4870450"/>
            <a:ext cx="1854200" cy="273685"/>
          </a:xfrm>
          <a:prstGeom prst="rect">
            <a:avLst/>
          </a:prstGeom>
        </p:spPr>
        <p:txBody>
          <a:bodyPr vert="horz" lIns="91440" tIns="45720" rIns="91440" bIns="45720" rtlCol="0" anchor="ctr"/>
          <a:lstStyle>
            <a:defPPr>
              <a:defRPr lang="en-US"/>
            </a:defPPr>
            <a:lvl1pPr marL="0" algn="r" defTabSz="685800" rtl="0" eaLnBrk="1" latinLnBrk="0" hangingPunct="1">
              <a:defRPr sz="1600" kern="1200">
                <a:solidFill>
                  <a:schemeClr val="tx1"/>
                </a:solidFill>
                <a:latin typeface="华文行楷" panose="02010800040101010101" pitchFamily="2" charset="-122"/>
                <a:ea typeface="华文行楷" panose="02010800040101010101" pitchFamily="2" charset="-122"/>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a:lstStyle>
          <a:p>
            <a:r>
              <a:rPr lang="zh-CN" altLang="en-US"/>
              <a:t>第</a:t>
            </a:r>
            <a:fld id="{24130960-09FD-428B-996F-A983EEEB0784}" type="slidenum">
              <a:rPr lang="zh-CN" altLang="en-US" smtClean="0"/>
            </a:fld>
            <a:r>
              <a:rPr lang="zh-CN" altLang="en-US"/>
              <a:t>页，共116页</a:t>
            </a:r>
            <a:endParaRPr lang="zh-CN" altLang="en-US" dirty="0"/>
          </a:p>
        </p:txBody>
      </p:sp>
      <p:sp>
        <p:nvSpPr>
          <p:cNvPr id="45" name="文本框 44"/>
          <p:cNvSpPr txBox="1"/>
          <p:nvPr>
            <p:custDataLst>
              <p:tags r:id="rId4"/>
            </p:custDataLst>
          </p:nvPr>
        </p:nvSpPr>
        <p:spPr>
          <a:xfrm>
            <a:off x="200660" y="813435"/>
            <a:ext cx="1624330" cy="405130"/>
          </a:xfrm>
          <a:prstGeom prst="rect">
            <a:avLst/>
          </a:prstGeom>
          <a:noFill/>
        </p:spPr>
        <p:txBody>
          <a:bodyPr wrap="square" rtlCol="0">
            <a:noAutofit/>
          </a:bodyPr>
          <a:p>
            <a:r>
              <a:rPr sz="2200" dirty="0">
                <a:latin typeface="Times New Roman" panose="02020603050405020304" charset="0"/>
                <a:ea typeface="黑体" panose="02010609060101010101" pitchFamily="49" charset="-122"/>
                <a:cs typeface="Times New Roman" panose="02020603050405020304" charset="0"/>
                <a:sym typeface="+mn-ea"/>
              </a:rPr>
              <a:t>【</a:t>
            </a:r>
            <a:r>
              <a:rPr lang="zh-CN" sz="2200" dirty="0">
                <a:latin typeface="Times New Roman" panose="02020603050405020304" charset="0"/>
                <a:ea typeface="黑体" panose="02010609060101010101" pitchFamily="49" charset="-122"/>
                <a:cs typeface="Times New Roman" panose="02020603050405020304" charset="0"/>
                <a:sym typeface="+mn-ea"/>
              </a:rPr>
              <a:t>同步精练</a:t>
            </a:r>
            <a:r>
              <a:rPr sz="2200" dirty="0">
                <a:latin typeface="Times New Roman" panose="02020603050405020304" charset="0"/>
                <a:ea typeface="黑体" panose="02010609060101010101" pitchFamily="49" charset="-122"/>
                <a:cs typeface="Times New Roman" panose="02020603050405020304" charset="0"/>
                <a:sym typeface="+mn-ea"/>
              </a:rPr>
              <a:t>】</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47" name="文本框 46">
            <a:hlinkClick r:id="rId5" action="ppaction://hlinksldjump"/>
          </p:cNvPr>
          <p:cNvSpPr txBox="1"/>
          <p:nvPr>
            <p:custDataLst>
              <p:tags r:id="rId6"/>
            </p:custDataLst>
          </p:nvPr>
        </p:nvSpPr>
        <p:spPr>
          <a:xfrm>
            <a:off x="1888490" y="833755"/>
            <a:ext cx="1215390" cy="300355"/>
          </a:xfrm>
          <a:prstGeom prst="rect">
            <a:avLst/>
          </a:prstGeom>
          <a:noFill/>
        </p:spPr>
        <p:txBody>
          <a:bodyPr wrap="square" rtlCol="0">
            <a:no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48" name="文本框 47">
            <a:hlinkClick r:id="rId5" action="ppaction://hlinksldjump"/>
          </p:cNvPr>
          <p:cNvSpPr txBox="1"/>
          <p:nvPr>
            <p:custDataLst>
              <p:tags r:id="rId7"/>
            </p:custDataLst>
          </p:nvPr>
        </p:nvSpPr>
        <p:spPr>
          <a:xfrm>
            <a:off x="3195955" y="811530"/>
            <a:ext cx="326390" cy="38989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9" name="文本框 58">
            <a:hlinkClick r:id="rId8" action="ppaction://hlinksldjump"/>
          </p:cNvPr>
          <p:cNvSpPr txBox="1"/>
          <p:nvPr>
            <p:custDataLst>
              <p:tags r:id="rId9"/>
            </p:custDataLst>
          </p:nvPr>
        </p:nvSpPr>
        <p:spPr>
          <a:xfrm>
            <a:off x="3614420" y="822325"/>
            <a:ext cx="32639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2</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60" name="文本框 59">
            <a:hlinkClick r:id="rId10" action="ppaction://hlinksldjump"/>
          </p:cNvPr>
          <p:cNvSpPr txBox="1"/>
          <p:nvPr>
            <p:custDataLst>
              <p:tags r:id="rId11"/>
            </p:custDataLst>
          </p:nvPr>
        </p:nvSpPr>
        <p:spPr>
          <a:xfrm>
            <a:off x="4032885"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1" name="文本框 60">
            <a:hlinkClick r:id="rId12" action="ppaction://hlinksldjump"/>
          </p:cNvPr>
          <p:cNvSpPr txBox="1"/>
          <p:nvPr>
            <p:custDataLst>
              <p:tags r:id="rId13"/>
            </p:custDataLst>
          </p:nvPr>
        </p:nvSpPr>
        <p:spPr>
          <a:xfrm>
            <a:off x="4451350" y="822325"/>
            <a:ext cx="334645"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2" name="文本框 61">
            <a:hlinkClick r:id="rId14" action="ppaction://hlinksldjump"/>
          </p:cNvPr>
          <p:cNvSpPr txBox="1"/>
          <p:nvPr>
            <p:custDataLst>
              <p:tags r:id="rId15"/>
            </p:custDataLst>
          </p:nvPr>
        </p:nvSpPr>
        <p:spPr>
          <a:xfrm>
            <a:off x="4878070"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3" name="文本框 62">
            <a:hlinkClick r:id="rId16" action="ppaction://hlinksldjump"/>
          </p:cNvPr>
          <p:cNvSpPr txBox="1"/>
          <p:nvPr>
            <p:custDataLst>
              <p:tags r:id="rId17"/>
            </p:custDataLst>
          </p:nvPr>
        </p:nvSpPr>
        <p:spPr>
          <a:xfrm>
            <a:off x="5296535" y="819785"/>
            <a:ext cx="316865" cy="37338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4" name="文本框 63">
            <a:hlinkClick r:id="rId18" action="ppaction://hlinksldjump"/>
          </p:cNvPr>
          <p:cNvSpPr txBox="1"/>
          <p:nvPr>
            <p:custDataLst>
              <p:tags r:id="rId19"/>
            </p:custDataLst>
          </p:nvPr>
        </p:nvSpPr>
        <p:spPr>
          <a:xfrm>
            <a:off x="5705475" y="832803"/>
            <a:ext cx="317500" cy="347345"/>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5" name="文本框 64">
            <a:hlinkClick r:id="rId20" action="ppaction://hlinksldjump"/>
          </p:cNvPr>
          <p:cNvSpPr txBox="1"/>
          <p:nvPr>
            <p:custDataLst>
              <p:tags r:id="rId21"/>
            </p:custDataLst>
          </p:nvPr>
        </p:nvSpPr>
        <p:spPr>
          <a:xfrm>
            <a:off x="6115050" y="82232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6" name="文本框 65">
            <a:hlinkClick r:id="rId22" action="ppaction://hlinksldjump"/>
          </p:cNvPr>
          <p:cNvSpPr txBox="1"/>
          <p:nvPr>
            <p:custDataLst>
              <p:tags r:id="rId23"/>
            </p:custDataLst>
          </p:nvPr>
        </p:nvSpPr>
        <p:spPr>
          <a:xfrm>
            <a:off x="6533515" y="82232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7" name="文本框 66">
            <a:hlinkClick r:id="rId24" action="ppaction://hlinksldjump"/>
          </p:cNvPr>
          <p:cNvSpPr txBox="1"/>
          <p:nvPr>
            <p:custDataLst>
              <p:tags r:id="rId25"/>
            </p:custDataLst>
          </p:nvPr>
        </p:nvSpPr>
        <p:spPr>
          <a:xfrm>
            <a:off x="7459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8" name="文本框 67">
            <a:hlinkClick r:id="rId26" action="ppaction://hlinksldjump"/>
          </p:cNvPr>
          <p:cNvSpPr txBox="1"/>
          <p:nvPr>
            <p:custDataLst>
              <p:tags r:id="rId27"/>
            </p:custDataLst>
          </p:nvPr>
        </p:nvSpPr>
        <p:spPr>
          <a:xfrm>
            <a:off x="7967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12</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9" name="文本框 68">
            <a:hlinkClick r:id="rId28" action="ppaction://hlinksldjump"/>
          </p:cNvPr>
          <p:cNvSpPr txBox="1"/>
          <p:nvPr>
            <p:custDataLst>
              <p:tags r:id="rId29"/>
            </p:custDataLst>
          </p:nvPr>
        </p:nvSpPr>
        <p:spPr>
          <a:xfrm>
            <a:off x="8475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13</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0" name="文本框 69">
            <a:hlinkClick r:id="rId30" action="ppaction://hlinksldjump"/>
          </p:cNvPr>
          <p:cNvSpPr txBox="1"/>
          <p:nvPr>
            <p:custDataLst>
              <p:tags r:id="rId31"/>
            </p:custDataLst>
          </p:nvPr>
        </p:nvSpPr>
        <p:spPr>
          <a:xfrm>
            <a:off x="200088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14</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1" name="文本框 70">
            <a:hlinkClick r:id="rId32" action="ppaction://hlinksldjump"/>
          </p:cNvPr>
          <p:cNvSpPr txBox="1"/>
          <p:nvPr>
            <p:custDataLst>
              <p:tags r:id="rId33"/>
            </p:custDataLst>
          </p:nvPr>
        </p:nvSpPr>
        <p:spPr>
          <a:xfrm>
            <a:off x="243967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15</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2" name="文本框 71">
            <a:hlinkClick r:id="rId34" action="ppaction://hlinksldjump"/>
          </p:cNvPr>
          <p:cNvSpPr txBox="1"/>
          <p:nvPr>
            <p:custDataLst>
              <p:tags r:id="rId35"/>
            </p:custDataLst>
          </p:nvPr>
        </p:nvSpPr>
        <p:spPr>
          <a:xfrm>
            <a:off x="287845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3" name="文本框 72">
            <a:hlinkClick r:id="rId36" action="ppaction://hlinksldjump"/>
          </p:cNvPr>
          <p:cNvSpPr txBox="1"/>
          <p:nvPr>
            <p:custDataLst>
              <p:tags r:id="rId37"/>
            </p:custDataLst>
          </p:nvPr>
        </p:nvSpPr>
        <p:spPr>
          <a:xfrm>
            <a:off x="331724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4" name="文本框 73">
            <a:hlinkClick r:id="rId38" action="ppaction://hlinksldjump"/>
          </p:cNvPr>
          <p:cNvSpPr txBox="1"/>
          <p:nvPr>
            <p:custDataLst>
              <p:tags r:id="rId39"/>
            </p:custDataLst>
          </p:nvPr>
        </p:nvSpPr>
        <p:spPr>
          <a:xfrm>
            <a:off x="375602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5" name="文本框 74">
            <a:hlinkClick r:id="rId40" action="ppaction://hlinksldjump"/>
          </p:cNvPr>
          <p:cNvSpPr txBox="1"/>
          <p:nvPr>
            <p:custDataLst>
              <p:tags r:id="rId41"/>
            </p:custDataLst>
          </p:nvPr>
        </p:nvSpPr>
        <p:spPr>
          <a:xfrm>
            <a:off x="419481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6" name="文本框 75">
            <a:hlinkClick r:id="rId42" action="ppaction://hlinksldjump"/>
          </p:cNvPr>
          <p:cNvSpPr txBox="1"/>
          <p:nvPr>
            <p:custDataLst>
              <p:tags r:id="rId43"/>
            </p:custDataLst>
          </p:nvPr>
        </p:nvSpPr>
        <p:spPr>
          <a:xfrm>
            <a:off x="6951980" y="822325"/>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7" name="文本框 76">
            <a:hlinkClick r:id="rId44" action="ppaction://hlinksldjump"/>
          </p:cNvPr>
          <p:cNvSpPr txBox="1"/>
          <p:nvPr>
            <p:custDataLst>
              <p:tags r:id="rId45"/>
            </p:custDataLst>
          </p:nvPr>
        </p:nvSpPr>
        <p:spPr>
          <a:xfrm>
            <a:off x="463359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8" name="文本框 77">
            <a:hlinkClick r:id="rId46" action="ppaction://hlinksldjump"/>
          </p:cNvPr>
          <p:cNvSpPr txBox="1"/>
          <p:nvPr>
            <p:custDataLst>
              <p:tags r:id="rId47"/>
            </p:custDataLst>
          </p:nvPr>
        </p:nvSpPr>
        <p:spPr>
          <a:xfrm>
            <a:off x="5072380" y="1212850"/>
            <a:ext cx="1215390" cy="300355"/>
          </a:xfrm>
          <a:prstGeom prst="rect">
            <a:avLst/>
          </a:prstGeom>
          <a:noFill/>
        </p:spPr>
        <p:txBody>
          <a:bodyPr wrap="square" rtlCol="0">
            <a:noAutofit/>
          </a:bodyPr>
          <a:p>
            <a:pPr algn="l"/>
            <a:r>
              <a:rPr lang="zh-CN" altLang="en-US" b="1" dirty="0">
                <a:solidFill>
                  <a:srgbClr val="808080"/>
                </a:solidFill>
                <a:latin typeface="黑体" panose="02010609060101010101" pitchFamily="49" charset="-122"/>
                <a:ea typeface="黑体" panose="02010609060101010101" pitchFamily="49" charset="-122"/>
              </a:rPr>
              <a:t>句型转换</a:t>
            </a:r>
            <a:endParaRPr lang="zh-CN" altLang="en-US" b="1" dirty="0">
              <a:solidFill>
                <a:srgbClr val="808080"/>
              </a:solidFill>
              <a:latin typeface="黑体" panose="02010609060101010101" pitchFamily="49" charset="-122"/>
              <a:ea typeface="黑体" panose="02010609060101010101" pitchFamily="49" charset="-122"/>
            </a:endParaRPr>
          </a:p>
        </p:txBody>
      </p:sp>
      <p:sp>
        <p:nvSpPr>
          <p:cNvPr id="79" name="文本框 78">
            <a:hlinkClick r:id="rId46" action="ppaction://hlinksldjump"/>
          </p:cNvPr>
          <p:cNvSpPr txBox="1"/>
          <p:nvPr>
            <p:custDataLst>
              <p:tags r:id="rId48"/>
            </p:custDataLst>
          </p:nvPr>
        </p:nvSpPr>
        <p:spPr>
          <a:xfrm>
            <a:off x="6310630" y="1190625"/>
            <a:ext cx="477520" cy="38989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21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80" name="文本框 79">
            <a:hlinkClick r:id="rId49" action="ppaction://hlinksldjump"/>
          </p:cNvPr>
          <p:cNvSpPr txBox="1"/>
          <p:nvPr>
            <p:custDataLst>
              <p:tags r:id="rId50"/>
            </p:custDataLst>
          </p:nvPr>
        </p:nvSpPr>
        <p:spPr>
          <a:xfrm>
            <a:off x="6811010" y="1201420"/>
            <a:ext cx="4775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1" name="文本框 80">
            <a:hlinkClick r:id="rId51" action="ppaction://hlinksldjump"/>
          </p:cNvPr>
          <p:cNvSpPr txBox="1"/>
          <p:nvPr>
            <p:custDataLst>
              <p:tags r:id="rId52"/>
            </p:custDataLst>
          </p:nvPr>
        </p:nvSpPr>
        <p:spPr>
          <a:xfrm>
            <a:off x="7311390" y="1201420"/>
            <a:ext cx="4775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2" name="文本框 81">
            <a:hlinkClick r:id="rId53" action="ppaction://hlinksldjump"/>
          </p:cNvPr>
          <p:cNvSpPr txBox="1"/>
          <p:nvPr>
            <p:custDataLst>
              <p:tags r:id="rId54"/>
            </p:custDataLst>
          </p:nvPr>
        </p:nvSpPr>
        <p:spPr>
          <a:xfrm>
            <a:off x="7811770" y="1201420"/>
            <a:ext cx="4902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3" name="文本框 82">
            <a:hlinkClick r:id="rId55" action="ppaction://hlinksldjump"/>
          </p:cNvPr>
          <p:cNvSpPr txBox="1"/>
          <p:nvPr>
            <p:custDataLst>
              <p:tags r:id="rId56"/>
            </p:custDataLst>
          </p:nvPr>
        </p:nvSpPr>
        <p:spPr>
          <a:xfrm>
            <a:off x="8324850" y="1201420"/>
            <a:ext cx="47752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25</a:t>
            </a:r>
            <a:endParaRPr lang="en-US" altLang="zh-CN" b="1" dirty="0">
              <a:solidFill>
                <a:srgbClr val="808080"/>
              </a:solidFill>
              <a:latin typeface="黑体" panose="02010609060101010101" pitchFamily="49" charset="-122"/>
              <a:ea typeface="黑体" panose="02010609060101010101" pitchFamily="49" charset="-122"/>
            </a:endParaRPr>
          </a:p>
        </p:txBody>
      </p:sp>
    </p:spTree>
    <p:custDataLst>
      <p:tags r:id="rId57"/>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6"/>
                                        </p:tgtEl>
                                        <p:attrNameLst>
                                          <p:attrName>style.visibility</p:attrName>
                                        </p:attrNameLst>
                                      </p:cBhvr>
                                      <p:to>
                                        <p:strVal val="visible"/>
                                      </p:to>
                                    </p:set>
                                    <p:animEffect transition="in" filter="blinds(horizontal)">
                                      <p:cBhvr>
                                        <p:cTn id="12"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animBg="1"/>
      <p:bldP spid="14" grpId="1" animBg="1"/>
      <p:bldP spid="46" grpId="0"/>
      <p:bldP spid="46" grpId="1"/>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文本框 1"/>
          <p:cNvSpPr txBox="1">
            <a:spLocks noChangeArrowheads="1"/>
          </p:cNvSpPr>
          <p:nvPr>
            <p:custDataLst>
              <p:tags r:id="rId1"/>
            </p:custDataLst>
          </p:nvPr>
        </p:nvSpPr>
        <p:spPr bwMode="auto">
          <a:xfrm>
            <a:off x="712470" y="1816735"/>
            <a:ext cx="8188960" cy="1410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a:t>
            </a:r>
            <a:r>
              <a:rPr lang="en-US" altLang="zh-CN" sz="2200" dirty="0">
                <a:solidFill>
                  <a:srgbClr val="FF0000"/>
                </a:solidFill>
                <a:latin typeface="Times New Roman" panose="02020603050405020304" charset="0"/>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)3. My younger brother could run ________ me.</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as fast as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B. as faster as</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so fast as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D. so faster as</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4" name="文本框 13"/>
          <p:cNvSpPr txBox="1">
            <a:spLocks noChangeArrowheads="1"/>
          </p:cNvSpPr>
          <p:nvPr/>
        </p:nvSpPr>
        <p:spPr bwMode="auto">
          <a:xfrm>
            <a:off x="509270" y="3489960"/>
            <a:ext cx="8272780" cy="53086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dirty="0">
                <a:solidFill>
                  <a:srgbClr val="FF0000"/>
                </a:solidFill>
                <a:latin typeface="Times New Roman" panose="02020603050405020304" charset="0"/>
                <a:ea typeface="黑体" panose="02010609060101010101" pitchFamily="49" charset="-122"/>
                <a:cs typeface="Times New Roman" panose="02020603050405020304" charset="0"/>
              </a:rPr>
              <a:t>“as...as...”句型中形容词或副词要用原级， so用于否定句。</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p:nvPr/>
        </p:nvSpPr>
        <p:spPr>
          <a:xfrm>
            <a:off x="995045" y="1866900"/>
            <a:ext cx="471170" cy="554990"/>
          </a:xfrm>
          <a:prstGeom prst="rect">
            <a:avLst/>
          </a:prstGeom>
          <a:noFill/>
        </p:spPr>
        <p:txBody>
          <a:bodyPr wrap="square" rtlCol="0">
            <a:noAutofit/>
          </a:bodyPr>
          <a:p>
            <a:pPr algn="l">
              <a:buClrTx/>
              <a:buSzTx/>
              <a:buFontTx/>
            </a:pPr>
            <a:r>
              <a:rPr lang="en-US" altLang="zh-CN" sz="2200" dirty="0">
                <a:solidFill>
                  <a:srgbClr val="FF0000"/>
                </a:solidFill>
                <a:latin typeface="Times New Roman" panose="02020603050405020304" charset="0"/>
                <a:cs typeface="Times New Roman" panose="02020603050405020304" charset="0"/>
              </a:rPr>
              <a:t>A</a:t>
            </a:r>
            <a:endParaRPr lang="en-US" altLang="zh-CN" sz="2200" dirty="0">
              <a:solidFill>
                <a:srgbClr val="FF0000"/>
              </a:solidFill>
              <a:latin typeface="Times New Roman" panose="02020603050405020304" charset="0"/>
              <a:cs typeface="Times New Roman" panose="02020603050405020304" charset="0"/>
            </a:endParaRPr>
          </a:p>
        </p:txBody>
      </p:sp>
      <p:sp>
        <p:nvSpPr>
          <p:cNvPr id="2" name="灯片编号占位符 1"/>
          <p:cNvSpPr>
            <a:spLocks noGrp="1"/>
          </p:cNvSpPr>
          <p:nvPr>
            <p:custDataLst>
              <p:tags r:id="rId2"/>
            </p:custDataLst>
          </p:nvPr>
        </p:nvSpPr>
        <p:spPr>
          <a:xfrm>
            <a:off x="7273290" y="4870450"/>
            <a:ext cx="1854200" cy="273685"/>
          </a:xfrm>
          <a:prstGeom prst="rect">
            <a:avLst/>
          </a:prstGeom>
        </p:spPr>
        <p:txBody>
          <a:bodyPr vert="horz" lIns="91440" tIns="45720" rIns="91440" bIns="45720" rtlCol="0" anchor="ctr"/>
          <a:lstStyle>
            <a:defPPr>
              <a:defRPr lang="en-US"/>
            </a:defPPr>
            <a:lvl1pPr marL="0" algn="r" defTabSz="685800" rtl="0" eaLnBrk="1" latinLnBrk="0" hangingPunct="1">
              <a:defRPr sz="1600" kern="1200">
                <a:solidFill>
                  <a:schemeClr val="tx1"/>
                </a:solidFill>
                <a:latin typeface="华文行楷" panose="02010800040101010101" pitchFamily="2" charset="-122"/>
                <a:ea typeface="华文行楷" panose="02010800040101010101" pitchFamily="2" charset="-122"/>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a:lstStyle>
          <a:p>
            <a:r>
              <a:rPr lang="zh-CN" altLang="en-US"/>
              <a:t>第</a:t>
            </a:r>
            <a:fld id="{24130960-09FD-428B-996F-A983EEEB0784}" type="slidenum">
              <a:rPr lang="zh-CN" altLang="en-US" smtClean="0"/>
            </a:fld>
            <a:r>
              <a:rPr lang="zh-CN" altLang="en-US"/>
              <a:t>页，共116页</a:t>
            </a:r>
            <a:endParaRPr lang="zh-CN" altLang="en-US" dirty="0"/>
          </a:p>
        </p:txBody>
      </p:sp>
      <p:sp>
        <p:nvSpPr>
          <p:cNvPr id="46" name="文本框 45"/>
          <p:cNvSpPr txBox="1"/>
          <p:nvPr>
            <p:custDataLst>
              <p:tags r:id="rId3"/>
            </p:custDataLst>
          </p:nvPr>
        </p:nvSpPr>
        <p:spPr>
          <a:xfrm>
            <a:off x="200660" y="813435"/>
            <a:ext cx="1624330" cy="405130"/>
          </a:xfrm>
          <a:prstGeom prst="rect">
            <a:avLst/>
          </a:prstGeom>
          <a:noFill/>
        </p:spPr>
        <p:txBody>
          <a:bodyPr wrap="square" rtlCol="0">
            <a:noAutofit/>
          </a:bodyPr>
          <a:p>
            <a:r>
              <a:rPr sz="2200" dirty="0">
                <a:latin typeface="Times New Roman" panose="02020603050405020304" charset="0"/>
                <a:ea typeface="黑体" panose="02010609060101010101" pitchFamily="49" charset="-122"/>
                <a:cs typeface="Times New Roman" panose="02020603050405020304" charset="0"/>
                <a:sym typeface="+mn-ea"/>
              </a:rPr>
              <a:t>【</a:t>
            </a:r>
            <a:r>
              <a:rPr lang="zh-CN" sz="2200" dirty="0">
                <a:latin typeface="Times New Roman" panose="02020603050405020304" charset="0"/>
                <a:ea typeface="黑体" panose="02010609060101010101" pitchFamily="49" charset="-122"/>
                <a:cs typeface="Times New Roman" panose="02020603050405020304" charset="0"/>
                <a:sym typeface="+mn-ea"/>
              </a:rPr>
              <a:t>同步精练</a:t>
            </a:r>
            <a:r>
              <a:rPr sz="2200" dirty="0">
                <a:latin typeface="Times New Roman" panose="02020603050405020304" charset="0"/>
                <a:ea typeface="黑体" panose="02010609060101010101" pitchFamily="49" charset="-122"/>
                <a:cs typeface="Times New Roman" panose="02020603050405020304" charset="0"/>
                <a:sym typeface="+mn-ea"/>
              </a:rPr>
              <a:t>】</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47" name="文本框 46">
            <a:hlinkClick r:id="rId4" action="ppaction://hlinksldjump"/>
          </p:cNvPr>
          <p:cNvSpPr txBox="1"/>
          <p:nvPr>
            <p:custDataLst>
              <p:tags r:id="rId5"/>
            </p:custDataLst>
          </p:nvPr>
        </p:nvSpPr>
        <p:spPr>
          <a:xfrm>
            <a:off x="1888490" y="833755"/>
            <a:ext cx="1215390" cy="300355"/>
          </a:xfrm>
          <a:prstGeom prst="rect">
            <a:avLst/>
          </a:prstGeom>
          <a:noFill/>
        </p:spPr>
        <p:txBody>
          <a:bodyPr wrap="square" rtlCol="0">
            <a:no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48" name="文本框 47">
            <a:hlinkClick r:id="rId4" action="ppaction://hlinksldjump"/>
          </p:cNvPr>
          <p:cNvSpPr txBox="1"/>
          <p:nvPr>
            <p:custDataLst>
              <p:tags r:id="rId6"/>
            </p:custDataLst>
          </p:nvPr>
        </p:nvSpPr>
        <p:spPr>
          <a:xfrm>
            <a:off x="3195955" y="811530"/>
            <a:ext cx="326390" cy="38989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9" name="文本框 58">
            <a:hlinkClick r:id="rId7" action="ppaction://hlinksldjump"/>
          </p:cNvPr>
          <p:cNvSpPr txBox="1"/>
          <p:nvPr>
            <p:custDataLst>
              <p:tags r:id="rId8"/>
            </p:custDataLst>
          </p:nvPr>
        </p:nvSpPr>
        <p:spPr>
          <a:xfrm>
            <a:off x="3614420"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0" name="文本框 59">
            <a:hlinkClick r:id="rId9" action="ppaction://hlinksldjump"/>
          </p:cNvPr>
          <p:cNvSpPr txBox="1"/>
          <p:nvPr>
            <p:custDataLst>
              <p:tags r:id="rId10"/>
            </p:custDataLst>
          </p:nvPr>
        </p:nvSpPr>
        <p:spPr>
          <a:xfrm>
            <a:off x="4032885" y="822325"/>
            <a:ext cx="32639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3</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61" name="文本框 60">
            <a:hlinkClick r:id="rId11" action="ppaction://hlinksldjump"/>
          </p:cNvPr>
          <p:cNvSpPr txBox="1"/>
          <p:nvPr>
            <p:custDataLst>
              <p:tags r:id="rId12"/>
            </p:custDataLst>
          </p:nvPr>
        </p:nvSpPr>
        <p:spPr>
          <a:xfrm>
            <a:off x="4451350" y="822325"/>
            <a:ext cx="334645"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2" name="文本框 61">
            <a:hlinkClick r:id="rId13" action="ppaction://hlinksldjump"/>
          </p:cNvPr>
          <p:cNvSpPr txBox="1"/>
          <p:nvPr>
            <p:custDataLst>
              <p:tags r:id="rId14"/>
            </p:custDataLst>
          </p:nvPr>
        </p:nvSpPr>
        <p:spPr>
          <a:xfrm>
            <a:off x="4878070"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3" name="文本框 62">
            <a:hlinkClick r:id="rId15" action="ppaction://hlinksldjump"/>
          </p:cNvPr>
          <p:cNvSpPr txBox="1"/>
          <p:nvPr>
            <p:custDataLst>
              <p:tags r:id="rId16"/>
            </p:custDataLst>
          </p:nvPr>
        </p:nvSpPr>
        <p:spPr>
          <a:xfrm>
            <a:off x="5296535" y="819785"/>
            <a:ext cx="316865" cy="37338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4" name="文本框 63">
            <a:hlinkClick r:id="rId17" action="ppaction://hlinksldjump"/>
          </p:cNvPr>
          <p:cNvSpPr txBox="1"/>
          <p:nvPr>
            <p:custDataLst>
              <p:tags r:id="rId18"/>
            </p:custDataLst>
          </p:nvPr>
        </p:nvSpPr>
        <p:spPr>
          <a:xfrm>
            <a:off x="5705475" y="832803"/>
            <a:ext cx="317500" cy="347345"/>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5" name="文本框 64">
            <a:hlinkClick r:id="rId19" action="ppaction://hlinksldjump"/>
          </p:cNvPr>
          <p:cNvSpPr txBox="1"/>
          <p:nvPr>
            <p:custDataLst>
              <p:tags r:id="rId20"/>
            </p:custDataLst>
          </p:nvPr>
        </p:nvSpPr>
        <p:spPr>
          <a:xfrm>
            <a:off x="6115050" y="82232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6" name="文本框 65">
            <a:hlinkClick r:id="rId21" action="ppaction://hlinksldjump"/>
          </p:cNvPr>
          <p:cNvSpPr txBox="1"/>
          <p:nvPr>
            <p:custDataLst>
              <p:tags r:id="rId22"/>
            </p:custDataLst>
          </p:nvPr>
        </p:nvSpPr>
        <p:spPr>
          <a:xfrm>
            <a:off x="6533515" y="82232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7" name="文本框 66">
            <a:hlinkClick r:id="rId23" action="ppaction://hlinksldjump"/>
          </p:cNvPr>
          <p:cNvSpPr txBox="1"/>
          <p:nvPr>
            <p:custDataLst>
              <p:tags r:id="rId24"/>
            </p:custDataLst>
          </p:nvPr>
        </p:nvSpPr>
        <p:spPr>
          <a:xfrm>
            <a:off x="7459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8" name="文本框 67">
            <a:hlinkClick r:id="rId25" action="ppaction://hlinksldjump"/>
          </p:cNvPr>
          <p:cNvSpPr txBox="1"/>
          <p:nvPr>
            <p:custDataLst>
              <p:tags r:id="rId26"/>
            </p:custDataLst>
          </p:nvPr>
        </p:nvSpPr>
        <p:spPr>
          <a:xfrm>
            <a:off x="7967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12</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9" name="文本框 68">
            <a:hlinkClick r:id="rId27" action="ppaction://hlinksldjump"/>
          </p:cNvPr>
          <p:cNvSpPr txBox="1"/>
          <p:nvPr>
            <p:custDataLst>
              <p:tags r:id="rId28"/>
            </p:custDataLst>
          </p:nvPr>
        </p:nvSpPr>
        <p:spPr>
          <a:xfrm>
            <a:off x="8475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13</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0" name="文本框 69">
            <a:hlinkClick r:id="rId29" action="ppaction://hlinksldjump"/>
          </p:cNvPr>
          <p:cNvSpPr txBox="1"/>
          <p:nvPr>
            <p:custDataLst>
              <p:tags r:id="rId30"/>
            </p:custDataLst>
          </p:nvPr>
        </p:nvSpPr>
        <p:spPr>
          <a:xfrm>
            <a:off x="200088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14</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1" name="文本框 70">
            <a:hlinkClick r:id="rId31" action="ppaction://hlinksldjump"/>
          </p:cNvPr>
          <p:cNvSpPr txBox="1"/>
          <p:nvPr>
            <p:custDataLst>
              <p:tags r:id="rId32"/>
            </p:custDataLst>
          </p:nvPr>
        </p:nvSpPr>
        <p:spPr>
          <a:xfrm>
            <a:off x="243967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15</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2" name="文本框 71">
            <a:hlinkClick r:id="rId33" action="ppaction://hlinksldjump"/>
          </p:cNvPr>
          <p:cNvSpPr txBox="1"/>
          <p:nvPr>
            <p:custDataLst>
              <p:tags r:id="rId34"/>
            </p:custDataLst>
          </p:nvPr>
        </p:nvSpPr>
        <p:spPr>
          <a:xfrm>
            <a:off x="287845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3" name="文本框 72">
            <a:hlinkClick r:id="rId35" action="ppaction://hlinksldjump"/>
          </p:cNvPr>
          <p:cNvSpPr txBox="1"/>
          <p:nvPr>
            <p:custDataLst>
              <p:tags r:id="rId36"/>
            </p:custDataLst>
          </p:nvPr>
        </p:nvSpPr>
        <p:spPr>
          <a:xfrm>
            <a:off x="331724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4" name="文本框 73">
            <a:hlinkClick r:id="rId37" action="ppaction://hlinksldjump"/>
          </p:cNvPr>
          <p:cNvSpPr txBox="1"/>
          <p:nvPr>
            <p:custDataLst>
              <p:tags r:id="rId38"/>
            </p:custDataLst>
          </p:nvPr>
        </p:nvSpPr>
        <p:spPr>
          <a:xfrm>
            <a:off x="375602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5" name="文本框 74">
            <a:hlinkClick r:id="rId39" action="ppaction://hlinksldjump"/>
          </p:cNvPr>
          <p:cNvSpPr txBox="1"/>
          <p:nvPr>
            <p:custDataLst>
              <p:tags r:id="rId40"/>
            </p:custDataLst>
          </p:nvPr>
        </p:nvSpPr>
        <p:spPr>
          <a:xfrm>
            <a:off x="419481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6" name="文本框 75">
            <a:hlinkClick r:id="rId41" action="ppaction://hlinksldjump"/>
          </p:cNvPr>
          <p:cNvSpPr txBox="1"/>
          <p:nvPr>
            <p:custDataLst>
              <p:tags r:id="rId42"/>
            </p:custDataLst>
          </p:nvPr>
        </p:nvSpPr>
        <p:spPr>
          <a:xfrm>
            <a:off x="6951980" y="822325"/>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7" name="文本框 76">
            <a:hlinkClick r:id="rId43" action="ppaction://hlinksldjump"/>
          </p:cNvPr>
          <p:cNvSpPr txBox="1"/>
          <p:nvPr>
            <p:custDataLst>
              <p:tags r:id="rId44"/>
            </p:custDataLst>
          </p:nvPr>
        </p:nvSpPr>
        <p:spPr>
          <a:xfrm>
            <a:off x="463359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8" name="文本框 77">
            <a:hlinkClick r:id="rId45" action="ppaction://hlinksldjump"/>
          </p:cNvPr>
          <p:cNvSpPr txBox="1"/>
          <p:nvPr>
            <p:custDataLst>
              <p:tags r:id="rId46"/>
            </p:custDataLst>
          </p:nvPr>
        </p:nvSpPr>
        <p:spPr>
          <a:xfrm>
            <a:off x="5072380" y="1212850"/>
            <a:ext cx="1215390" cy="300355"/>
          </a:xfrm>
          <a:prstGeom prst="rect">
            <a:avLst/>
          </a:prstGeom>
          <a:noFill/>
        </p:spPr>
        <p:txBody>
          <a:bodyPr wrap="square" rtlCol="0">
            <a:noAutofit/>
          </a:bodyPr>
          <a:p>
            <a:pPr algn="l"/>
            <a:r>
              <a:rPr lang="zh-CN" altLang="en-US" b="1" dirty="0">
                <a:solidFill>
                  <a:srgbClr val="808080"/>
                </a:solidFill>
                <a:latin typeface="黑体" panose="02010609060101010101" pitchFamily="49" charset="-122"/>
                <a:ea typeface="黑体" panose="02010609060101010101" pitchFamily="49" charset="-122"/>
              </a:rPr>
              <a:t>句型转换</a:t>
            </a:r>
            <a:endParaRPr lang="zh-CN" altLang="en-US" b="1" dirty="0">
              <a:solidFill>
                <a:srgbClr val="808080"/>
              </a:solidFill>
              <a:latin typeface="黑体" panose="02010609060101010101" pitchFamily="49" charset="-122"/>
              <a:ea typeface="黑体" panose="02010609060101010101" pitchFamily="49" charset="-122"/>
            </a:endParaRPr>
          </a:p>
        </p:txBody>
      </p:sp>
      <p:sp>
        <p:nvSpPr>
          <p:cNvPr id="79" name="文本框 78">
            <a:hlinkClick r:id="rId45" action="ppaction://hlinksldjump"/>
          </p:cNvPr>
          <p:cNvSpPr txBox="1"/>
          <p:nvPr>
            <p:custDataLst>
              <p:tags r:id="rId47"/>
            </p:custDataLst>
          </p:nvPr>
        </p:nvSpPr>
        <p:spPr>
          <a:xfrm>
            <a:off x="6310630" y="1190625"/>
            <a:ext cx="477520" cy="38989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21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80" name="文本框 79">
            <a:hlinkClick r:id="rId48" action="ppaction://hlinksldjump"/>
          </p:cNvPr>
          <p:cNvSpPr txBox="1"/>
          <p:nvPr>
            <p:custDataLst>
              <p:tags r:id="rId49"/>
            </p:custDataLst>
          </p:nvPr>
        </p:nvSpPr>
        <p:spPr>
          <a:xfrm>
            <a:off x="6811010" y="1201420"/>
            <a:ext cx="4775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1" name="文本框 80">
            <a:hlinkClick r:id="rId50" action="ppaction://hlinksldjump"/>
          </p:cNvPr>
          <p:cNvSpPr txBox="1"/>
          <p:nvPr>
            <p:custDataLst>
              <p:tags r:id="rId51"/>
            </p:custDataLst>
          </p:nvPr>
        </p:nvSpPr>
        <p:spPr>
          <a:xfrm>
            <a:off x="7311390" y="1201420"/>
            <a:ext cx="4775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2" name="文本框 81">
            <a:hlinkClick r:id="rId52" action="ppaction://hlinksldjump"/>
          </p:cNvPr>
          <p:cNvSpPr txBox="1"/>
          <p:nvPr>
            <p:custDataLst>
              <p:tags r:id="rId53"/>
            </p:custDataLst>
          </p:nvPr>
        </p:nvSpPr>
        <p:spPr>
          <a:xfrm>
            <a:off x="7811770" y="1201420"/>
            <a:ext cx="4902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3" name="文本框 82">
            <a:hlinkClick r:id="rId54" action="ppaction://hlinksldjump"/>
          </p:cNvPr>
          <p:cNvSpPr txBox="1"/>
          <p:nvPr>
            <p:custDataLst>
              <p:tags r:id="rId55"/>
            </p:custDataLst>
          </p:nvPr>
        </p:nvSpPr>
        <p:spPr>
          <a:xfrm>
            <a:off x="8324850" y="1201420"/>
            <a:ext cx="47752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25</a:t>
            </a:r>
            <a:endParaRPr lang="en-US" altLang="zh-CN" b="1" dirty="0">
              <a:solidFill>
                <a:srgbClr val="808080"/>
              </a:solidFill>
              <a:latin typeface="黑体" panose="02010609060101010101" pitchFamily="49" charset="-122"/>
              <a:ea typeface="黑体" panose="02010609060101010101" pitchFamily="49" charset="-122"/>
            </a:endParaRPr>
          </a:p>
        </p:txBody>
      </p:sp>
    </p:spTree>
    <p:custDataLst>
      <p:tags r:id="rId56"/>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animBg="1"/>
      <p:bldP spid="14" grpId="1" animBg="1"/>
      <p:bldP spid="5" grpId="0"/>
      <p:bldP spid="5" grpId="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 name="文本框 1"/>
          <p:cNvSpPr txBox="1">
            <a:spLocks noChangeArrowheads="1"/>
          </p:cNvSpPr>
          <p:nvPr>
            <p:custDataLst>
              <p:tags r:id="rId1"/>
            </p:custDataLst>
          </p:nvPr>
        </p:nvSpPr>
        <p:spPr bwMode="auto">
          <a:xfrm>
            <a:off x="459105" y="1725930"/>
            <a:ext cx="8233410" cy="18580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cs typeface="Times New Roman" panose="02020603050405020304" charset="0"/>
                <a:sym typeface="+mn-ea"/>
              </a:rPr>
              <a:t>(　　)4. —Which is ________</a:t>
            </a:r>
            <a:r>
              <a:rPr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the Yangtze River or the Yellow River?</a:t>
            </a:r>
            <a:endParaRPr sz="2200" dirty="0">
              <a:latin typeface="Times New Roman" panose="02020603050405020304" charset="0"/>
              <a:cs typeface="Times New Roman" panose="02020603050405020304" charset="0"/>
              <a:sym typeface="+mn-ea"/>
            </a:endParaRPr>
          </a:p>
          <a:p>
            <a:pPr indent="0" fontAlgn="auto">
              <a:lnSpc>
                <a:spcPct val="130000"/>
              </a:lnSpc>
            </a:pP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—The Yangtze River, of course.</a:t>
            </a:r>
            <a:r>
              <a:rPr lang="en-US" sz="2200" dirty="0">
                <a:latin typeface="Times New Roman" panose="02020603050405020304" charset="0"/>
                <a:ea typeface="黑体" panose="02010609060101010101" pitchFamily="49" charset="-122"/>
                <a:cs typeface="Times New Roman" panose="02020603050405020304" charset="0"/>
                <a:sym typeface="+mn-ea"/>
              </a:rPr>
              <a:t>        </a:t>
            </a:r>
            <a:endParaRPr lang="en-US"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long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B. longer</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longest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D. the longest</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4" name="文本框 13"/>
          <p:cNvSpPr txBox="1">
            <a:spLocks noChangeArrowheads="1"/>
          </p:cNvSpPr>
          <p:nvPr>
            <p:custDataLst>
              <p:tags r:id="rId2"/>
            </p:custDataLst>
          </p:nvPr>
        </p:nvSpPr>
        <p:spPr bwMode="auto">
          <a:xfrm>
            <a:off x="727075" y="3755390"/>
            <a:ext cx="7557135" cy="54673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dirty="0">
                <a:solidFill>
                  <a:srgbClr val="FF0000"/>
                </a:solidFill>
                <a:latin typeface="Times New Roman" panose="02020603050405020304" charset="0"/>
                <a:ea typeface="黑体" panose="02010609060101010101" pitchFamily="49" charset="-122"/>
                <a:cs typeface="Times New Roman" panose="02020603050405020304" charset="0"/>
              </a:rPr>
              <a:t>比较长江、黄河的长度用比较级longer。</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46" name="文本框 45">
            <a:hlinkClick r:id="rId3" action="ppaction://hlinksldjump"/>
          </p:cNvPr>
          <p:cNvSpPr txBox="1"/>
          <p:nvPr>
            <p:custDataLst>
              <p:tags r:id="rId4"/>
            </p:custDataLst>
          </p:nvPr>
        </p:nvSpPr>
        <p:spPr>
          <a:xfrm>
            <a:off x="789940" y="1834515"/>
            <a:ext cx="326390" cy="410845"/>
          </a:xfrm>
          <a:prstGeom prst="rect">
            <a:avLst/>
          </a:prstGeom>
          <a:noFill/>
        </p:spPr>
        <p:txBody>
          <a:bodyPr wrap="square" rtlCol="0">
            <a:noAutofit/>
          </a:bodyPr>
          <a:p>
            <a:pPr algn="l"/>
            <a:r>
              <a:rPr lang="en-US" altLang="zh-CN" sz="2200" dirty="0">
                <a:solidFill>
                  <a:srgbClr val="FF0000"/>
                </a:solidFill>
                <a:latin typeface="Times New Roman" panose="02020603050405020304" charset="0"/>
                <a:cs typeface="Times New Roman" panose="02020603050405020304" charset="0"/>
              </a:rPr>
              <a:t>B</a:t>
            </a:r>
            <a:endParaRPr lang="en-US" altLang="zh-CN" sz="2200" dirty="0">
              <a:solidFill>
                <a:srgbClr val="FF0000"/>
              </a:solidFill>
              <a:latin typeface="Times New Roman" panose="02020603050405020304" charset="0"/>
              <a:cs typeface="Times New Roman" panose="02020603050405020304" charset="0"/>
            </a:endParaRPr>
          </a:p>
        </p:txBody>
      </p:sp>
      <p:sp>
        <p:nvSpPr>
          <p:cNvPr id="2" name="灯片编号占位符 1"/>
          <p:cNvSpPr>
            <a:spLocks noGrp="1"/>
          </p:cNvSpPr>
          <p:nvPr>
            <p:custDataLst>
              <p:tags r:id="rId5"/>
            </p:custDataLst>
          </p:nvPr>
        </p:nvSpPr>
        <p:spPr>
          <a:xfrm>
            <a:off x="7289800" y="4759960"/>
            <a:ext cx="1854200" cy="273685"/>
          </a:xfrm>
          <a:prstGeom prst="rect">
            <a:avLst/>
          </a:prstGeom>
        </p:spPr>
        <p:txBody>
          <a:bodyPr vert="horz" lIns="91440" tIns="45720" rIns="91440" bIns="45720" rtlCol="0" anchor="ctr"/>
          <a:lstStyle>
            <a:defPPr>
              <a:defRPr lang="en-US"/>
            </a:defPPr>
            <a:lvl1pPr marL="0" algn="r" defTabSz="685800" rtl="0" eaLnBrk="1" latinLnBrk="0" hangingPunct="1">
              <a:defRPr sz="1600" kern="1200">
                <a:solidFill>
                  <a:schemeClr val="tx1"/>
                </a:solidFill>
                <a:latin typeface="华文行楷" panose="02010800040101010101" pitchFamily="2" charset="-122"/>
                <a:ea typeface="华文行楷" panose="02010800040101010101" pitchFamily="2" charset="-122"/>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a:lstStyle>
          <a:p>
            <a:r>
              <a:rPr lang="zh-CN" altLang="en-US"/>
              <a:t>第</a:t>
            </a:r>
            <a:fld id="{24130960-09FD-428B-996F-A983EEEB0784}" type="slidenum">
              <a:rPr lang="zh-CN" altLang="en-US" smtClean="0"/>
            </a:fld>
            <a:r>
              <a:rPr lang="zh-CN" altLang="en-US"/>
              <a:t>页，共116页</a:t>
            </a:r>
            <a:endParaRPr lang="zh-CN" altLang="en-US" dirty="0"/>
          </a:p>
        </p:txBody>
      </p:sp>
      <p:sp>
        <p:nvSpPr>
          <p:cNvPr id="6" name="文本框 5"/>
          <p:cNvSpPr txBox="1"/>
          <p:nvPr>
            <p:custDataLst>
              <p:tags r:id="rId6"/>
            </p:custDataLst>
          </p:nvPr>
        </p:nvSpPr>
        <p:spPr>
          <a:xfrm>
            <a:off x="200660" y="813435"/>
            <a:ext cx="1624330" cy="405130"/>
          </a:xfrm>
          <a:prstGeom prst="rect">
            <a:avLst/>
          </a:prstGeom>
          <a:noFill/>
        </p:spPr>
        <p:txBody>
          <a:bodyPr wrap="square" rtlCol="0">
            <a:noAutofit/>
          </a:bodyPr>
          <a:p>
            <a:r>
              <a:rPr sz="2200" dirty="0">
                <a:latin typeface="Times New Roman" panose="02020603050405020304" charset="0"/>
                <a:ea typeface="黑体" panose="02010609060101010101" pitchFamily="49" charset="-122"/>
                <a:cs typeface="Times New Roman" panose="02020603050405020304" charset="0"/>
                <a:sym typeface="+mn-ea"/>
              </a:rPr>
              <a:t>【</a:t>
            </a:r>
            <a:r>
              <a:rPr lang="zh-CN" sz="2200" dirty="0">
                <a:latin typeface="Times New Roman" panose="02020603050405020304" charset="0"/>
                <a:ea typeface="黑体" panose="02010609060101010101" pitchFamily="49" charset="-122"/>
                <a:cs typeface="Times New Roman" panose="02020603050405020304" charset="0"/>
                <a:sym typeface="+mn-ea"/>
              </a:rPr>
              <a:t>同步精练</a:t>
            </a:r>
            <a:r>
              <a:rPr sz="2200" dirty="0">
                <a:latin typeface="Times New Roman" panose="02020603050405020304" charset="0"/>
                <a:ea typeface="黑体" panose="02010609060101010101" pitchFamily="49" charset="-122"/>
                <a:cs typeface="Times New Roman" panose="02020603050405020304" charset="0"/>
                <a:sym typeface="+mn-ea"/>
              </a:rPr>
              <a:t>】</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15" name="文本框 14">
            <a:hlinkClick r:id="rId7" action="ppaction://hlinksldjump"/>
          </p:cNvPr>
          <p:cNvSpPr txBox="1"/>
          <p:nvPr>
            <p:custDataLst>
              <p:tags r:id="rId8"/>
            </p:custDataLst>
          </p:nvPr>
        </p:nvSpPr>
        <p:spPr>
          <a:xfrm>
            <a:off x="1888490" y="833755"/>
            <a:ext cx="1215390" cy="300355"/>
          </a:xfrm>
          <a:prstGeom prst="rect">
            <a:avLst/>
          </a:prstGeom>
          <a:noFill/>
        </p:spPr>
        <p:txBody>
          <a:bodyPr wrap="square" rtlCol="0">
            <a:no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16" name="文本框 15">
            <a:hlinkClick r:id="rId7" action="ppaction://hlinksldjump"/>
          </p:cNvPr>
          <p:cNvSpPr txBox="1"/>
          <p:nvPr>
            <p:custDataLst>
              <p:tags r:id="rId9"/>
            </p:custDataLst>
          </p:nvPr>
        </p:nvSpPr>
        <p:spPr>
          <a:xfrm>
            <a:off x="3195955" y="811530"/>
            <a:ext cx="326390" cy="38989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7" name="文本框 16">
            <a:hlinkClick r:id="rId10" action="ppaction://hlinksldjump"/>
          </p:cNvPr>
          <p:cNvSpPr txBox="1"/>
          <p:nvPr>
            <p:custDataLst>
              <p:tags r:id="rId11"/>
            </p:custDataLst>
          </p:nvPr>
        </p:nvSpPr>
        <p:spPr>
          <a:xfrm>
            <a:off x="3614420"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8" name="文本框 17">
            <a:hlinkClick r:id="rId12" action="ppaction://hlinksldjump"/>
          </p:cNvPr>
          <p:cNvSpPr txBox="1"/>
          <p:nvPr>
            <p:custDataLst>
              <p:tags r:id="rId13"/>
            </p:custDataLst>
          </p:nvPr>
        </p:nvSpPr>
        <p:spPr>
          <a:xfrm>
            <a:off x="4032885"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3" name="文本框 22">
            <a:hlinkClick r:id="rId14" action="ppaction://hlinksldjump"/>
          </p:cNvPr>
          <p:cNvSpPr txBox="1"/>
          <p:nvPr>
            <p:custDataLst>
              <p:tags r:id="rId15"/>
            </p:custDataLst>
          </p:nvPr>
        </p:nvSpPr>
        <p:spPr>
          <a:xfrm>
            <a:off x="4451350" y="822325"/>
            <a:ext cx="334645"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4</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9" name="文本框 28">
            <a:hlinkClick r:id="rId16" action="ppaction://hlinksldjump"/>
          </p:cNvPr>
          <p:cNvSpPr txBox="1"/>
          <p:nvPr>
            <p:custDataLst>
              <p:tags r:id="rId17"/>
            </p:custDataLst>
          </p:nvPr>
        </p:nvSpPr>
        <p:spPr>
          <a:xfrm>
            <a:off x="4878070"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0" name="文本框 29">
            <a:hlinkClick r:id="rId18" action="ppaction://hlinksldjump"/>
          </p:cNvPr>
          <p:cNvSpPr txBox="1"/>
          <p:nvPr>
            <p:custDataLst>
              <p:tags r:id="rId19"/>
            </p:custDataLst>
          </p:nvPr>
        </p:nvSpPr>
        <p:spPr>
          <a:xfrm>
            <a:off x="5296535" y="819785"/>
            <a:ext cx="316865" cy="37338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1" name="文本框 30">
            <a:hlinkClick r:id="rId20" action="ppaction://hlinksldjump"/>
          </p:cNvPr>
          <p:cNvSpPr txBox="1"/>
          <p:nvPr>
            <p:custDataLst>
              <p:tags r:id="rId21"/>
            </p:custDataLst>
          </p:nvPr>
        </p:nvSpPr>
        <p:spPr>
          <a:xfrm>
            <a:off x="5705475" y="832803"/>
            <a:ext cx="317500" cy="347345"/>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2" name="文本框 31">
            <a:hlinkClick r:id="rId22" action="ppaction://hlinksldjump"/>
          </p:cNvPr>
          <p:cNvSpPr txBox="1"/>
          <p:nvPr>
            <p:custDataLst>
              <p:tags r:id="rId23"/>
            </p:custDataLst>
          </p:nvPr>
        </p:nvSpPr>
        <p:spPr>
          <a:xfrm>
            <a:off x="6115050" y="82232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3" name="文本框 32">
            <a:hlinkClick r:id="rId24" action="ppaction://hlinksldjump"/>
          </p:cNvPr>
          <p:cNvSpPr txBox="1"/>
          <p:nvPr>
            <p:custDataLst>
              <p:tags r:id="rId25"/>
            </p:custDataLst>
          </p:nvPr>
        </p:nvSpPr>
        <p:spPr>
          <a:xfrm>
            <a:off x="6533515" y="82232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4" name="文本框 33">
            <a:hlinkClick r:id="rId26" action="ppaction://hlinksldjump"/>
          </p:cNvPr>
          <p:cNvSpPr txBox="1"/>
          <p:nvPr>
            <p:custDataLst>
              <p:tags r:id="rId27"/>
            </p:custDataLst>
          </p:nvPr>
        </p:nvSpPr>
        <p:spPr>
          <a:xfrm>
            <a:off x="7459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5" name="文本框 34">
            <a:hlinkClick r:id="rId28" action="ppaction://hlinksldjump"/>
          </p:cNvPr>
          <p:cNvSpPr txBox="1"/>
          <p:nvPr>
            <p:custDataLst>
              <p:tags r:id="rId29"/>
            </p:custDataLst>
          </p:nvPr>
        </p:nvSpPr>
        <p:spPr>
          <a:xfrm>
            <a:off x="7967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12</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6" name="文本框 35">
            <a:hlinkClick r:id="rId30" action="ppaction://hlinksldjump"/>
          </p:cNvPr>
          <p:cNvSpPr txBox="1"/>
          <p:nvPr>
            <p:custDataLst>
              <p:tags r:id="rId31"/>
            </p:custDataLst>
          </p:nvPr>
        </p:nvSpPr>
        <p:spPr>
          <a:xfrm>
            <a:off x="8475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13</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7" name="文本框 36">
            <a:hlinkClick r:id="rId32" action="ppaction://hlinksldjump"/>
          </p:cNvPr>
          <p:cNvSpPr txBox="1"/>
          <p:nvPr>
            <p:custDataLst>
              <p:tags r:id="rId33"/>
            </p:custDataLst>
          </p:nvPr>
        </p:nvSpPr>
        <p:spPr>
          <a:xfrm>
            <a:off x="200088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14</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8" name="文本框 37">
            <a:hlinkClick r:id="rId34" action="ppaction://hlinksldjump"/>
          </p:cNvPr>
          <p:cNvSpPr txBox="1"/>
          <p:nvPr>
            <p:custDataLst>
              <p:tags r:id="rId35"/>
            </p:custDataLst>
          </p:nvPr>
        </p:nvSpPr>
        <p:spPr>
          <a:xfrm>
            <a:off x="243967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15</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9" name="文本框 38">
            <a:hlinkClick r:id="rId36" action="ppaction://hlinksldjump"/>
          </p:cNvPr>
          <p:cNvSpPr txBox="1"/>
          <p:nvPr>
            <p:custDataLst>
              <p:tags r:id="rId37"/>
            </p:custDataLst>
          </p:nvPr>
        </p:nvSpPr>
        <p:spPr>
          <a:xfrm>
            <a:off x="287845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3" name="文本框 72">
            <a:hlinkClick r:id="rId38" action="ppaction://hlinksldjump"/>
          </p:cNvPr>
          <p:cNvSpPr txBox="1"/>
          <p:nvPr>
            <p:custDataLst>
              <p:tags r:id="rId39"/>
            </p:custDataLst>
          </p:nvPr>
        </p:nvSpPr>
        <p:spPr>
          <a:xfrm>
            <a:off x="331724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4" name="文本框 73">
            <a:hlinkClick r:id="rId40" action="ppaction://hlinksldjump"/>
          </p:cNvPr>
          <p:cNvSpPr txBox="1"/>
          <p:nvPr>
            <p:custDataLst>
              <p:tags r:id="rId41"/>
            </p:custDataLst>
          </p:nvPr>
        </p:nvSpPr>
        <p:spPr>
          <a:xfrm>
            <a:off x="375602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5" name="文本框 74">
            <a:hlinkClick r:id="rId42" action="ppaction://hlinksldjump"/>
          </p:cNvPr>
          <p:cNvSpPr txBox="1"/>
          <p:nvPr>
            <p:custDataLst>
              <p:tags r:id="rId43"/>
            </p:custDataLst>
          </p:nvPr>
        </p:nvSpPr>
        <p:spPr>
          <a:xfrm>
            <a:off x="419481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6" name="文本框 75">
            <a:hlinkClick r:id="rId44" action="ppaction://hlinksldjump"/>
          </p:cNvPr>
          <p:cNvSpPr txBox="1"/>
          <p:nvPr>
            <p:custDataLst>
              <p:tags r:id="rId45"/>
            </p:custDataLst>
          </p:nvPr>
        </p:nvSpPr>
        <p:spPr>
          <a:xfrm>
            <a:off x="6951980" y="822325"/>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7" name="文本框 76">
            <a:hlinkClick r:id="rId46" action="ppaction://hlinksldjump"/>
          </p:cNvPr>
          <p:cNvSpPr txBox="1"/>
          <p:nvPr>
            <p:custDataLst>
              <p:tags r:id="rId47"/>
            </p:custDataLst>
          </p:nvPr>
        </p:nvSpPr>
        <p:spPr>
          <a:xfrm>
            <a:off x="463359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8" name="文本框 77">
            <a:hlinkClick r:id="rId48" action="ppaction://hlinksldjump"/>
          </p:cNvPr>
          <p:cNvSpPr txBox="1"/>
          <p:nvPr>
            <p:custDataLst>
              <p:tags r:id="rId49"/>
            </p:custDataLst>
          </p:nvPr>
        </p:nvSpPr>
        <p:spPr>
          <a:xfrm>
            <a:off x="5072380" y="1212850"/>
            <a:ext cx="1215390" cy="300355"/>
          </a:xfrm>
          <a:prstGeom prst="rect">
            <a:avLst/>
          </a:prstGeom>
          <a:noFill/>
        </p:spPr>
        <p:txBody>
          <a:bodyPr wrap="square" rtlCol="0">
            <a:noAutofit/>
          </a:bodyPr>
          <a:p>
            <a:pPr algn="l"/>
            <a:r>
              <a:rPr lang="zh-CN" altLang="en-US" b="1" dirty="0">
                <a:solidFill>
                  <a:srgbClr val="808080"/>
                </a:solidFill>
                <a:latin typeface="黑体" panose="02010609060101010101" pitchFamily="49" charset="-122"/>
                <a:ea typeface="黑体" panose="02010609060101010101" pitchFamily="49" charset="-122"/>
              </a:rPr>
              <a:t>句型转换</a:t>
            </a:r>
            <a:endParaRPr lang="zh-CN" altLang="en-US" b="1" dirty="0">
              <a:solidFill>
                <a:srgbClr val="808080"/>
              </a:solidFill>
              <a:latin typeface="黑体" panose="02010609060101010101" pitchFamily="49" charset="-122"/>
              <a:ea typeface="黑体" panose="02010609060101010101" pitchFamily="49" charset="-122"/>
            </a:endParaRPr>
          </a:p>
        </p:txBody>
      </p:sp>
      <p:sp>
        <p:nvSpPr>
          <p:cNvPr id="79" name="文本框 78">
            <a:hlinkClick r:id="rId48" action="ppaction://hlinksldjump"/>
          </p:cNvPr>
          <p:cNvSpPr txBox="1"/>
          <p:nvPr>
            <p:custDataLst>
              <p:tags r:id="rId50"/>
            </p:custDataLst>
          </p:nvPr>
        </p:nvSpPr>
        <p:spPr>
          <a:xfrm>
            <a:off x="6310630" y="1190625"/>
            <a:ext cx="477520" cy="38989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21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80" name="文本框 79">
            <a:hlinkClick r:id="rId51" action="ppaction://hlinksldjump"/>
          </p:cNvPr>
          <p:cNvSpPr txBox="1"/>
          <p:nvPr>
            <p:custDataLst>
              <p:tags r:id="rId52"/>
            </p:custDataLst>
          </p:nvPr>
        </p:nvSpPr>
        <p:spPr>
          <a:xfrm>
            <a:off x="6811010" y="1201420"/>
            <a:ext cx="4775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1" name="文本框 80">
            <a:hlinkClick r:id="rId53" action="ppaction://hlinksldjump"/>
          </p:cNvPr>
          <p:cNvSpPr txBox="1"/>
          <p:nvPr>
            <p:custDataLst>
              <p:tags r:id="rId54"/>
            </p:custDataLst>
          </p:nvPr>
        </p:nvSpPr>
        <p:spPr>
          <a:xfrm>
            <a:off x="7311390" y="1201420"/>
            <a:ext cx="4775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2" name="文本框 81">
            <a:hlinkClick r:id="rId55" action="ppaction://hlinksldjump"/>
          </p:cNvPr>
          <p:cNvSpPr txBox="1"/>
          <p:nvPr>
            <p:custDataLst>
              <p:tags r:id="rId56"/>
            </p:custDataLst>
          </p:nvPr>
        </p:nvSpPr>
        <p:spPr>
          <a:xfrm>
            <a:off x="7811770" y="1201420"/>
            <a:ext cx="4902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3" name="文本框 82">
            <a:hlinkClick r:id="rId57" action="ppaction://hlinksldjump"/>
          </p:cNvPr>
          <p:cNvSpPr txBox="1"/>
          <p:nvPr>
            <p:custDataLst>
              <p:tags r:id="rId58"/>
            </p:custDataLst>
          </p:nvPr>
        </p:nvSpPr>
        <p:spPr>
          <a:xfrm>
            <a:off x="8324850" y="1201420"/>
            <a:ext cx="47752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25</a:t>
            </a:r>
            <a:endParaRPr lang="en-US" altLang="zh-CN" b="1" dirty="0">
              <a:solidFill>
                <a:srgbClr val="808080"/>
              </a:solidFill>
              <a:latin typeface="黑体" panose="02010609060101010101" pitchFamily="49" charset="-122"/>
              <a:ea typeface="黑体" panose="02010609060101010101" pitchFamily="49" charset="-122"/>
            </a:endParaRPr>
          </a:p>
        </p:txBody>
      </p:sp>
    </p:spTree>
    <p:custDataLst>
      <p:tags r:id="rId59"/>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6"/>
                                        </p:tgtEl>
                                        <p:attrNameLst>
                                          <p:attrName>style.visibility</p:attrName>
                                        </p:attrNameLst>
                                      </p:cBhvr>
                                      <p:to>
                                        <p:strVal val="visible"/>
                                      </p:to>
                                    </p:set>
                                    <p:animEffect transition="in" filter="blinds(horizontal)">
                                      <p:cBhvr>
                                        <p:cTn id="12"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animBg="1"/>
      <p:bldP spid="14" grpId="1" animBg="1"/>
      <p:bldP spid="46" grpId="0"/>
      <p:bldP spid="46" grpId="1"/>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 name="文本框 1"/>
          <p:cNvSpPr txBox="1">
            <a:spLocks noChangeArrowheads="1"/>
          </p:cNvSpPr>
          <p:nvPr>
            <p:custDataLst>
              <p:tags r:id="rId1"/>
            </p:custDataLst>
          </p:nvPr>
        </p:nvSpPr>
        <p:spPr bwMode="auto">
          <a:xfrm>
            <a:off x="924560" y="1951990"/>
            <a:ext cx="7802245" cy="1478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cs typeface="Times New Roman" panose="02020603050405020304" charset="0"/>
                <a:sym typeface="+mn-ea"/>
              </a:rPr>
              <a:t>(　　)5. When spring comes, it is getting ________.</a:t>
            </a:r>
            <a:endParaRPr sz="2200" dirty="0">
              <a:latin typeface="Times New Roman" panose="02020603050405020304" charset="0"/>
              <a:cs typeface="Times New Roman" panose="02020603050405020304" charset="0"/>
              <a:sym typeface="+mn-ea"/>
            </a:endParaRPr>
          </a:p>
          <a:p>
            <a:pPr indent="0" fontAlgn="auto">
              <a:lnSpc>
                <a:spcPct val="130000"/>
              </a:lnSpc>
            </a:pP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A. more and more warmly   </a:t>
            </a: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 B. warm and warm</a:t>
            </a:r>
            <a:endParaRPr sz="2200" dirty="0">
              <a:latin typeface="Times New Roman" panose="02020603050405020304" charset="0"/>
              <a:cs typeface="Times New Roman" panose="02020603050405020304" charset="0"/>
              <a:sym typeface="+mn-ea"/>
            </a:endParaRPr>
          </a:p>
          <a:p>
            <a:pPr indent="0" fontAlgn="auto">
              <a:lnSpc>
                <a:spcPct val="130000"/>
              </a:lnSpc>
            </a:pP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C. warmer and warmer   </a:t>
            </a: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 D. warmly and warmly</a:t>
            </a:r>
            <a:r>
              <a:rPr lang="en-US" sz="2200" dirty="0">
                <a:latin typeface="Times New Roman" panose="02020603050405020304" charset="0"/>
                <a:ea typeface="黑体" panose="02010609060101010101" pitchFamily="49" charset="-122"/>
                <a:cs typeface="Times New Roman" panose="02020603050405020304" charset="0"/>
                <a:sym typeface="+mn-ea"/>
              </a:rPr>
              <a:t>        </a:t>
            </a:r>
            <a:endParaRPr lang="en-US"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4" name="文本框 13"/>
          <p:cNvSpPr txBox="1">
            <a:spLocks noChangeArrowheads="1"/>
          </p:cNvSpPr>
          <p:nvPr>
            <p:custDataLst>
              <p:tags r:id="rId2"/>
            </p:custDataLst>
          </p:nvPr>
        </p:nvSpPr>
        <p:spPr bwMode="auto">
          <a:xfrm>
            <a:off x="924560" y="3552190"/>
            <a:ext cx="7640955" cy="92329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dirty="0">
                <a:solidFill>
                  <a:srgbClr val="FF0000"/>
                </a:solidFill>
                <a:latin typeface="Times New Roman" panose="02020603050405020304" charset="0"/>
                <a:ea typeface="黑体" panose="02010609060101010101" pitchFamily="49" charset="-122"/>
                <a:cs typeface="Times New Roman" panose="02020603050405020304" charset="0"/>
              </a:rPr>
              <a:t>get 为连系动词，后面接形容词；“比较级＋比较级”表示“越来越……”。</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p:nvPr>
            <p:custDataLst>
              <p:tags r:id="rId3"/>
            </p:custDataLst>
          </p:nvPr>
        </p:nvSpPr>
        <p:spPr>
          <a:xfrm>
            <a:off x="1229360" y="2069465"/>
            <a:ext cx="471170" cy="554990"/>
          </a:xfrm>
          <a:prstGeom prst="rect">
            <a:avLst/>
          </a:prstGeom>
          <a:noFill/>
        </p:spPr>
        <p:txBody>
          <a:bodyPr wrap="square" rtlCol="0">
            <a:noAutofit/>
          </a:bodyPr>
          <a:p>
            <a:pPr algn="l">
              <a:buClrTx/>
              <a:buSzTx/>
              <a:buFontTx/>
            </a:pPr>
            <a:r>
              <a:rPr lang="en-US" altLang="zh-CN" sz="2200" dirty="0">
                <a:solidFill>
                  <a:srgbClr val="FF0000"/>
                </a:solidFill>
                <a:latin typeface="Times New Roman" panose="02020603050405020304" charset="0"/>
                <a:cs typeface="Times New Roman" panose="02020603050405020304" charset="0"/>
              </a:rPr>
              <a:t>C</a:t>
            </a:r>
            <a:endParaRPr lang="en-US" altLang="zh-CN" sz="2200" dirty="0">
              <a:solidFill>
                <a:srgbClr val="FF0000"/>
              </a:solidFill>
              <a:latin typeface="Times New Roman" panose="02020603050405020304" charset="0"/>
              <a:cs typeface="Times New Roman" panose="02020603050405020304" charset="0"/>
            </a:endParaRPr>
          </a:p>
        </p:txBody>
      </p:sp>
      <p:sp>
        <p:nvSpPr>
          <p:cNvPr id="2" name="灯片编号占位符 1"/>
          <p:cNvSpPr>
            <a:spLocks noGrp="1"/>
          </p:cNvSpPr>
          <p:nvPr>
            <p:custDataLst>
              <p:tags r:id="rId4"/>
            </p:custDataLst>
          </p:nvPr>
        </p:nvSpPr>
        <p:spPr>
          <a:xfrm>
            <a:off x="7289800" y="4759960"/>
            <a:ext cx="1854200" cy="273685"/>
          </a:xfrm>
          <a:prstGeom prst="rect">
            <a:avLst/>
          </a:prstGeom>
        </p:spPr>
        <p:txBody>
          <a:bodyPr vert="horz" lIns="91440" tIns="45720" rIns="91440" bIns="45720" rtlCol="0" anchor="ctr"/>
          <a:lstStyle>
            <a:defPPr>
              <a:defRPr lang="en-US"/>
            </a:defPPr>
            <a:lvl1pPr marL="0" algn="r" defTabSz="685800" rtl="0" eaLnBrk="1" latinLnBrk="0" hangingPunct="1">
              <a:defRPr sz="1600" kern="1200">
                <a:solidFill>
                  <a:schemeClr val="tx1"/>
                </a:solidFill>
                <a:latin typeface="华文行楷" panose="02010800040101010101" pitchFamily="2" charset="-122"/>
                <a:ea typeface="华文行楷" panose="02010800040101010101" pitchFamily="2" charset="-122"/>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a:lstStyle>
          <a:p>
            <a:r>
              <a:rPr lang="zh-CN" altLang="en-US"/>
              <a:t>第</a:t>
            </a:r>
            <a:fld id="{24130960-09FD-428B-996F-A983EEEB0784}" type="slidenum">
              <a:rPr lang="zh-CN" altLang="en-US" smtClean="0"/>
            </a:fld>
            <a:r>
              <a:rPr lang="zh-CN" altLang="en-US"/>
              <a:t>页，共116页</a:t>
            </a:r>
            <a:endParaRPr lang="zh-CN" altLang="en-US" dirty="0"/>
          </a:p>
        </p:txBody>
      </p:sp>
      <p:sp>
        <p:nvSpPr>
          <p:cNvPr id="46" name="文本框 45"/>
          <p:cNvSpPr txBox="1"/>
          <p:nvPr>
            <p:custDataLst>
              <p:tags r:id="rId5"/>
            </p:custDataLst>
          </p:nvPr>
        </p:nvSpPr>
        <p:spPr>
          <a:xfrm>
            <a:off x="200660" y="813435"/>
            <a:ext cx="1624330" cy="405130"/>
          </a:xfrm>
          <a:prstGeom prst="rect">
            <a:avLst/>
          </a:prstGeom>
          <a:noFill/>
        </p:spPr>
        <p:txBody>
          <a:bodyPr wrap="square" rtlCol="0">
            <a:noAutofit/>
          </a:bodyPr>
          <a:p>
            <a:r>
              <a:rPr sz="2200" dirty="0">
                <a:latin typeface="Times New Roman" panose="02020603050405020304" charset="0"/>
                <a:ea typeface="黑体" panose="02010609060101010101" pitchFamily="49" charset="-122"/>
                <a:cs typeface="Times New Roman" panose="02020603050405020304" charset="0"/>
                <a:sym typeface="+mn-ea"/>
              </a:rPr>
              <a:t>【</a:t>
            </a:r>
            <a:r>
              <a:rPr lang="zh-CN" sz="2200" dirty="0">
                <a:latin typeface="Times New Roman" panose="02020603050405020304" charset="0"/>
                <a:ea typeface="黑体" panose="02010609060101010101" pitchFamily="49" charset="-122"/>
                <a:cs typeface="Times New Roman" panose="02020603050405020304" charset="0"/>
                <a:sym typeface="+mn-ea"/>
              </a:rPr>
              <a:t>同步精练</a:t>
            </a:r>
            <a:r>
              <a:rPr sz="2200" dirty="0">
                <a:latin typeface="Times New Roman" panose="02020603050405020304" charset="0"/>
                <a:ea typeface="黑体" panose="02010609060101010101" pitchFamily="49" charset="-122"/>
                <a:cs typeface="Times New Roman" panose="02020603050405020304" charset="0"/>
                <a:sym typeface="+mn-ea"/>
              </a:rPr>
              <a:t>】</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47" name="文本框 46">
            <a:hlinkClick r:id="rId6" action="ppaction://hlinksldjump"/>
          </p:cNvPr>
          <p:cNvSpPr txBox="1"/>
          <p:nvPr>
            <p:custDataLst>
              <p:tags r:id="rId7"/>
            </p:custDataLst>
          </p:nvPr>
        </p:nvSpPr>
        <p:spPr>
          <a:xfrm>
            <a:off x="1888490" y="833755"/>
            <a:ext cx="1215390" cy="300355"/>
          </a:xfrm>
          <a:prstGeom prst="rect">
            <a:avLst/>
          </a:prstGeom>
          <a:noFill/>
        </p:spPr>
        <p:txBody>
          <a:bodyPr wrap="square" rtlCol="0">
            <a:no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48" name="文本框 47">
            <a:hlinkClick r:id="rId6" action="ppaction://hlinksldjump"/>
          </p:cNvPr>
          <p:cNvSpPr txBox="1"/>
          <p:nvPr>
            <p:custDataLst>
              <p:tags r:id="rId8"/>
            </p:custDataLst>
          </p:nvPr>
        </p:nvSpPr>
        <p:spPr>
          <a:xfrm>
            <a:off x="3195955" y="811530"/>
            <a:ext cx="326390" cy="38989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9" name="文本框 58">
            <a:hlinkClick r:id="rId9" action="ppaction://hlinksldjump"/>
          </p:cNvPr>
          <p:cNvSpPr txBox="1"/>
          <p:nvPr>
            <p:custDataLst>
              <p:tags r:id="rId10"/>
            </p:custDataLst>
          </p:nvPr>
        </p:nvSpPr>
        <p:spPr>
          <a:xfrm>
            <a:off x="3614420"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0" name="文本框 59">
            <a:hlinkClick r:id="rId11" action="ppaction://hlinksldjump"/>
          </p:cNvPr>
          <p:cNvSpPr txBox="1"/>
          <p:nvPr>
            <p:custDataLst>
              <p:tags r:id="rId12"/>
            </p:custDataLst>
          </p:nvPr>
        </p:nvSpPr>
        <p:spPr>
          <a:xfrm>
            <a:off x="4032885"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1" name="文本框 60">
            <a:hlinkClick r:id="rId13" action="ppaction://hlinksldjump"/>
          </p:cNvPr>
          <p:cNvSpPr txBox="1"/>
          <p:nvPr>
            <p:custDataLst>
              <p:tags r:id="rId14"/>
            </p:custDataLst>
          </p:nvPr>
        </p:nvSpPr>
        <p:spPr>
          <a:xfrm>
            <a:off x="4451350" y="822325"/>
            <a:ext cx="334645"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2" name="文本框 61">
            <a:hlinkClick r:id="rId15" action="ppaction://hlinksldjump"/>
          </p:cNvPr>
          <p:cNvSpPr txBox="1"/>
          <p:nvPr>
            <p:custDataLst>
              <p:tags r:id="rId16"/>
            </p:custDataLst>
          </p:nvPr>
        </p:nvSpPr>
        <p:spPr>
          <a:xfrm>
            <a:off x="4878070" y="822325"/>
            <a:ext cx="32639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5</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63" name="文本框 62">
            <a:hlinkClick r:id="rId17" action="ppaction://hlinksldjump"/>
          </p:cNvPr>
          <p:cNvSpPr txBox="1"/>
          <p:nvPr>
            <p:custDataLst>
              <p:tags r:id="rId18"/>
            </p:custDataLst>
          </p:nvPr>
        </p:nvSpPr>
        <p:spPr>
          <a:xfrm>
            <a:off x="5296535" y="819785"/>
            <a:ext cx="316865" cy="37338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4" name="文本框 63">
            <a:hlinkClick r:id="rId19" action="ppaction://hlinksldjump"/>
          </p:cNvPr>
          <p:cNvSpPr txBox="1"/>
          <p:nvPr>
            <p:custDataLst>
              <p:tags r:id="rId20"/>
            </p:custDataLst>
          </p:nvPr>
        </p:nvSpPr>
        <p:spPr>
          <a:xfrm>
            <a:off x="5705475" y="832803"/>
            <a:ext cx="317500" cy="347345"/>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5" name="文本框 64">
            <a:hlinkClick r:id="rId21" action="ppaction://hlinksldjump"/>
          </p:cNvPr>
          <p:cNvSpPr txBox="1"/>
          <p:nvPr>
            <p:custDataLst>
              <p:tags r:id="rId22"/>
            </p:custDataLst>
          </p:nvPr>
        </p:nvSpPr>
        <p:spPr>
          <a:xfrm>
            <a:off x="6115050" y="82232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6" name="文本框 65">
            <a:hlinkClick r:id="rId23" action="ppaction://hlinksldjump"/>
          </p:cNvPr>
          <p:cNvSpPr txBox="1"/>
          <p:nvPr>
            <p:custDataLst>
              <p:tags r:id="rId24"/>
            </p:custDataLst>
          </p:nvPr>
        </p:nvSpPr>
        <p:spPr>
          <a:xfrm>
            <a:off x="6533515" y="82232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7" name="文本框 66">
            <a:hlinkClick r:id="rId25" action="ppaction://hlinksldjump"/>
          </p:cNvPr>
          <p:cNvSpPr txBox="1"/>
          <p:nvPr>
            <p:custDataLst>
              <p:tags r:id="rId26"/>
            </p:custDataLst>
          </p:nvPr>
        </p:nvSpPr>
        <p:spPr>
          <a:xfrm>
            <a:off x="7459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8" name="文本框 67">
            <a:hlinkClick r:id="rId27" action="ppaction://hlinksldjump"/>
          </p:cNvPr>
          <p:cNvSpPr txBox="1"/>
          <p:nvPr>
            <p:custDataLst>
              <p:tags r:id="rId28"/>
            </p:custDataLst>
          </p:nvPr>
        </p:nvSpPr>
        <p:spPr>
          <a:xfrm>
            <a:off x="7967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12</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9" name="文本框 68">
            <a:hlinkClick r:id="rId29" action="ppaction://hlinksldjump"/>
          </p:cNvPr>
          <p:cNvSpPr txBox="1"/>
          <p:nvPr>
            <p:custDataLst>
              <p:tags r:id="rId30"/>
            </p:custDataLst>
          </p:nvPr>
        </p:nvSpPr>
        <p:spPr>
          <a:xfrm>
            <a:off x="8475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13</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0" name="文本框 69">
            <a:hlinkClick r:id="rId31" action="ppaction://hlinksldjump"/>
          </p:cNvPr>
          <p:cNvSpPr txBox="1"/>
          <p:nvPr>
            <p:custDataLst>
              <p:tags r:id="rId32"/>
            </p:custDataLst>
          </p:nvPr>
        </p:nvSpPr>
        <p:spPr>
          <a:xfrm>
            <a:off x="200088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14</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1" name="文本框 70">
            <a:hlinkClick r:id="rId33" action="ppaction://hlinksldjump"/>
          </p:cNvPr>
          <p:cNvSpPr txBox="1"/>
          <p:nvPr>
            <p:custDataLst>
              <p:tags r:id="rId34"/>
            </p:custDataLst>
          </p:nvPr>
        </p:nvSpPr>
        <p:spPr>
          <a:xfrm>
            <a:off x="243967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15</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2" name="文本框 71">
            <a:hlinkClick r:id="rId35" action="ppaction://hlinksldjump"/>
          </p:cNvPr>
          <p:cNvSpPr txBox="1"/>
          <p:nvPr>
            <p:custDataLst>
              <p:tags r:id="rId36"/>
            </p:custDataLst>
          </p:nvPr>
        </p:nvSpPr>
        <p:spPr>
          <a:xfrm>
            <a:off x="287845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3" name="文本框 72">
            <a:hlinkClick r:id="rId37" action="ppaction://hlinksldjump"/>
          </p:cNvPr>
          <p:cNvSpPr txBox="1"/>
          <p:nvPr>
            <p:custDataLst>
              <p:tags r:id="rId38"/>
            </p:custDataLst>
          </p:nvPr>
        </p:nvSpPr>
        <p:spPr>
          <a:xfrm>
            <a:off x="331724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4" name="文本框 73">
            <a:hlinkClick r:id="rId39" action="ppaction://hlinksldjump"/>
          </p:cNvPr>
          <p:cNvSpPr txBox="1"/>
          <p:nvPr>
            <p:custDataLst>
              <p:tags r:id="rId40"/>
            </p:custDataLst>
          </p:nvPr>
        </p:nvSpPr>
        <p:spPr>
          <a:xfrm>
            <a:off x="375602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5" name="文本框 74">
            <a:hlinkClick r:id="rId41" action="ppaction://hlinksldjump"/>
          </p:cNvPr>
          <p:cNvSpPr txBox="1"/>
          <p:nvPr>
            <p:custDataLst>
              <p:tags r:id="rId42"/>
            </p:custDataLst>
          </p:nvPr>
        </p:nvSpPr>
        <p:spPr>
          <a:xfrm>
            <a:off x="419481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6" name="文本框 75">
            <a:hlinkClick r:id="rId43" action="ppaction://hlinksldjump"/>
          </p:cNvPr>
          <p:cNvSpPr txBox="1"/>
          <p:nvPr>
            <p:custDataLst>
              <p:tags r:id="rId44"/>
            </p:custDataLst>
          </p:nvPr>
        </p:nvSpPr>
        <p:spPr>
          <a:xfrm>
            <a:off x="6951980" y="822325"/>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7" name="文本框 76">
            <a:hlinkClick r:id="rId45" action="ppaction://hlinksldjump"/>
          </p:cNvPr>
          <p:cNvSpPr txBox="1"/>
          <p:nvPr>
            <p:custDataLst>
              <p:tags r:id="rId46"/>
            </p:custDataLst>
          </p:nvPr>
        </p:nvSpPr>
        <p:spPr>
          <a:xfrm>
            <a:off x="463359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8" name="文本框 77">
            <a:hlinkClick r:id="rId47" action="ppaction://hlinksldjump"/>
          </p:cNvPr>
          <p:cNvSpPr txBox="1"/>
          <p:nvPr>
            <p:custDataLst>
              <p:tags r:id="rId48"/>
            </p:custDataLst>
          </p:nvPr>
        </p:nvSpPr>
        <p:spPr>
          <a:xfrm>
            <a:off x="5072380" y="1212850"/>
            <a:ext cx="1215390" cy="300355"/>
          </a:xfrm>
          <a:prstGeom prst="rect">
            <a:avLst/>
          </a:prstGeom>
          <a:noFill/>
        </p:spPr>
        <p:txBody>
          <a:bodyPr wrap="square" rtlCol="0">
            <a:noAutofit/>
          </a:bodyPr>
          <a:p>
            <a:pPr algn="l"/>
            <a:r>
              <a:rPr lang="zh-CN" altLang="en-US" b="1" dirty="0">
                <a:solidFill>
                  <a:srgbClr val="808080"/>
                </a:solidFill>
                <a:latin typeface="黑体" panose="02010609060101010101" pitchFamily="49" charset="-122"/>
                <a:ea typeface="黑体" panose="02010609060101010101" pitchFamily="49" charset="-122"/>
              </a:rPr>
              <a:t>句型转换</a:t>
            </a:r>
            <a:endParaRPr lang="zh-CN" altLang="en-US" b="1" dirty="0">
              <a:solidFill>
                <a:srgbClr val="808080"/>
              </a:solidFill>
              <a:latin typeface="黑体" panose="02010609060101010101" pitchFamily="49" charset="-122"/>
              <a:ea typeface="黑体" panose="02010609060101010101" pitchFamily="49" charset="-122"/>
            </a:endParaRPr>
          </a:p>
        </p:txBody>
      </p:sp>
      <p:sp>
        <p:nvSpPr>
          <p:cNvPr id="79" name="文本框 78">
            <a:hlinkClick r:id="rId47" action="ppaction://hlinksldjump"/>
          </p:cNvPr>
          <p:cNvSpPr txBox="1"/>
          <p:nvPr>
            <p:custDataLst>
              <p:tags r:id="rId49"/>
            </p:custDataLst>
          </p:nvPr>
        </p:nvSpPr>
        <p:spPr>
          <a:xfrm>
            <a:off x="6310630" y="1190625"/>
            <a:ext cx="477520" cy="38989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21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80" name="文本框 79">
            <a:hlinkClick r:id="rId50" action="ppaction://hlinksldjump"/>
          </p:cNvPr>
          <p:cNvSpPr txBox="1"/>
          <p:nvPr>
            <p:custDataLst>
              <p:tags r:id="rId51"/>
            </p:custDataLst>
          </p:nvPr>
        </p:nvSpPr>
        <p:spPr>
          <a:xfrm>
            <a:off x="6811010" y="1201420"/>
            <a:ext cx="4775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1" name="文本框 80">
            <a:hlinkClick r:id="rId52" action="ppaction://hlinksldjump"/>
          </p:cNvPr>
          <p:cNvSpPr txBox="1"/>
          <p:nvPr>
            <p:custDataLst>
              <p:tags r:id="rId53"/>
            </p:custDataLst>
          </p:nvPr>
        </p:nvSpPr>
        <p:spPr>
          <a:xfrm>
            <a:off x="7311390" y="1201420"/>
            <a:ext cx="4775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2" name="文本框 81">
            <a:hlinkClick r:id="rId54" action="ppaction://hlinksldjump"/>
          </p:cNvPr>
          <p:cNvSpPr txBox="1"/>
          <p:nvPr>
            <p:custDataLst>
              <p:tags r:id="rId55"/>
            </p:custDataLst>
          </p:nvPr>
        </p:nvSpPr>
        <p:spPr>
          <a:xfrm>
            <a:off x="7811770" y="1201420"/>
            <a:ext cx="4902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3" name="文本框 82">
            <a:hlinkClick r:id="rId56" action="ppaction://hlinksldjump"/>
          </p:cNvPr>
          <p:cNvSpPr txBox="1"/>
          <p:nvPr>
            <p:custDataLst>
              <p:tags r:id="rId57"/>
            </p:custDataLst>
          </p:nvPr>
        </p:nvSpPr>
        <p:spPr>
          <a:xfrm>
            <a:off x="8324850" y="1201420"/>
            <a:ext cx="47752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25</a:t>
            </a:r>
            <a:endParaRPr lang="en-US" altLang="zh-CN" b="1" dirty="0">
              <a:solidFill>
                <a:srgbClr val="808080"/>
              </a:solidFill>
              <a:latin typeface="黑体" panose="02010609060101010101" pitchFamily="49" charset="-122"/>
              <a:ea typeface="黑体" panose="02010609060101010101" pitchFamily="49" charset="-122"/>
            </a:endParaRPr>
          </a:p>
        </p:txBody>
      </p:sp>
    </p:spTree>
    <p:custDataLst>
      <p:tags r:id="rId58"/>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animBg="1"/>
      <p:bldP spid="14" grpId="1" animBg="1"/>
      <p:bldP spid="5" grpId="0"/>
      <p:bldP spid="5" grpId="1"/>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 name="文本框 13"/>
          <p:cNvSpPr txBox="1">
            <a:spLocks noChangeArrowheads="1"/>
          </p:cNvSpPr>
          <p:nvPr>
            <p:custDataLst>
              <p:tags r:id="rId1"/>
            </p:custDataLst>
          </p:nvPr>
        </p:nvSpPr>
        <p:spPr bwMode="auto">
          <a:xfrm>
            <a:off x="841375" y="3391535"/>
            <a:ext cx="7673975" cy="9137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dirty="0">
                <a:solidFill>
                  <a:srgbClr val="FF0000"/>
                </a:solidFill>
                <a:latin typeface="Times New Roman" panose="02020603050405020304" charset="0"/>
                <a:ea typeface="黑体" panose="02010609060101010101" pitchFamily="49" charset="-122"/>
                <a:cs typeface="Times New Roman" panose="02020603050405020304" charset="0"/>
              </a:rPr>
              <a:t>smell为连系动词，后面接形容词； cook为动词，后面要用副词来修饰。</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6" name="文本框 1"/>
          <p:cNvSpPr txBox="1">
            <a:spLocks noChangeArrowheads="1"/>
          </p:cNvSpPr>
          <p:nvPr>
            <p:custDataLst>
              <p:tags r:id="rId2"/>
            </p:custDataLst>
          </p:nvPr>
        </p:nvSpPr>
        <p:spPr bwMode="auto">
          <a:xfrm>
            <a:off x="804545" y="1576070"/>
            <a:ext cx="8063865" cy="1705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cs typeface="Times New Roman" panose="02020603050405020304" charset="0"/>
                <a:sym typeface="+mn-ea"/>
              </a:rPr>
              <a:t>(　　)6. —The fish smells so ________.</a:t>
            </a:r>
            <a:endParaRPr sz="2200" dirty="0">
              <a:latin typeface="Times New Roman" panose="02020603050405020304" charset="0"/>
              <a:cs typeface="Times New Roman" panose="02020603050405020304" charset="0"/>
              <a:sym typeface="+mn-ea"/>
            </a:endParaRPr>
          </a:p>
          <a:p>
            <a:pPr indent="0" fontAlgn="auto">
              <a:lnSpc>
                <a:spcPct val="130000"/>
              </a:lnSpc>
            </a:pP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—Thanks. My mum cooks fish very ________.</a:t>
            </a:r>
            <a:endParaRPr sz="2200" dirty="0">
              <a:latin typeface="Times New Roman" panose="02020603050405020304" charset="0"/>
              <a:cs typeface="Times New Roman" panose="02020603050405020304" charset="0"/>
              <a:sym typeface="+mn-ea"/>
            </a:endParaRPr>
          </a:p>
          <a:p>
            <a:pPr indent="0" fontAlgn="auto">
              <a:lnSpc>
                <a:spcPct val="130000"/>
              </a:lnSpc>
            </a:pP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A. good; good   </a:t>
            </a: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 B. well; good</a:t>
            </a:r>
            <a:endParaRPr sz="2200" dirty="0">
              <a:latin typeface="Times New Roman" panose="02020603050405020304" charset="0"/>
              <a:cs typeface="Times New Roman" panose="02020603050405020304" charset="0"/>
              <a:sym typeface="+mn-ea"/>
            </a:endParaRPr>
          </a:p>
          <a:p>
            <a:pPr indent="0" fontAlgn="auto">
              <a:lnSpc>
                <a:spcPct val="130000"/>
              </a:lnSpc>
            </a:pP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C. well; well   </a:t>
            </a: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 D. good; well</a:t>
            </a:r>
            <a:endParaRPr sz="2200" dirty="0">
              <a:latin typeface="Times New Roman" panose="02020603050405020304" charset="0"/>
              <a:cs typeface="Times New Roman" panose="02020603050405020304" charset="0"/>
              <a:sym typeface="+mn-ea"/>
            </a:endParaRPr>
          </a:p>
        </p:txBody>
      </p:sp>
      <p:sp>
        <p:nvSpPr>
          <p:cNvPr id="5" name="文本框 4"/>
          <p:cNvSpPr txBox="1"/>
          <p:nvPr>
            <p:custDataLst>
              <p:tags r:id="rId3"/>
            </p:custDataLst>
          </p:nvPr>
        </p:nvSpPr>
        <p:spPr>
          <a:xfrm>
            <a:off x="1087120" y="1692910"/>
            <a:ext cx="471170" cy="554990"/>
          </a:xfrm>
          <a:prstGeom prst="rect">
            <a:avLst/>
          </a:prstGeom>
          <a:noFill/>
        </p:spPr>
        <p:txBody>
          <a:bodyPr wrap="square" rtlCol="0">
            <a:noAutofit/>
          </a:bodyPr>
          <a:p>
            <a:pPr algn="l">
              <a:buClrTx/>
              <a:buSzTx/>
              <a:buFontTx/>
            </a:pPr>
            <a:r>
              <a:rPr lang="en-US" altLang="zh-CN" sz="2200" dirty="0">
                <a:solidFill>
                  <a:srgbClr val="FF0000"/>
                </a:solidFill>
                <a:latin typeface="Times New Roman" panose="02020603050405020304" charset="0"/>
                <a:cs typeface="Times New Roman" panose="02020603050405020304" charset="0"/>
              </a:rPr>
              <a:t>D</a:t>
            </a:r>
            <a:endParaRPr lang="en-US" altLang="zh-CN" sz="2200" dirty="0">
              <a:solidFill>
                <a:srgbClr val="FF0000"/>
              </a:solidFill>
              <a:latin typeface="Times New Roman" panose="02020603050405020304" charset="0"/>
              <a:cs typeface="Times New Roman" panose="02020603050405020304" charset="0"/>
            </a:endParaRPr>
          </a:p>
        </p:txBody>
      </p:sp>
      <p:sp>
        <p:nvSpPr>
          <p:cNvPr id="2" name="灯片编号占位符 1"/>
          <p:cNvSpPr>
            <a:spLocks noGrp="1"/>
          </p:cNvSpPr>
          <p:nvPr>
            <p:custDataLst>
              <p:tags r:id="rId4"/>
            </p:custDataLst>
          </p:nvPr>
        </p:nvSpPr>
        <p:spPr>
          <a:xfrm>
            <a:off x="7289800" y="4759960"/>
            <a:ext cx="1854200" cy="273685"/>
          </a:xfrm>
          <a:prstGeom prst="rect">
            <a:avLst/>
          </a:prstGeom>
        </p:spPr>
        <p:txBody>
          <a:bodyPr vert="horz" lIns="91440" tIns="45720" rIns="91440" bIns="45720" rtlCol="0" anchor="ctr"/>
          <a:lstStyle>
            <a:defPPr>
              <a:defRPr lang="en-US"/>
            </a:defPPr>
            <a:lvl1pPr marL="0" algn="r" defTabSz="685800" rtl="0" eaLnBrk="1" latinLnBrk="0" hangingPunct="1">
              <a:defRPr sz="1600" kern="1200">
                <a:solidFill>
                  <a:schemeClr val="tx1"/>
                </a:solidFill>
                <a:latin typeface="华文行楷" panose="02010800040101010101" pitchFamily="2" charset="-122"/>
                <a:ea typeface="华文行楷" panose="02010800040101010101" pitchFamily="2" charset="-122"/>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a:lstStyle>
          <a:p>
            <a:r>
              <a:rPr lang="zh-CN" altLang="en-US"/>
              <a:t>第</a:t>
            </a:r>
            <a:fld id="{24130960-09FD-428B-996F-A983EEEB0784}" type="slidenum">
              <a:rPr lang="zh-CN" altLang="en-US" smtClean="0"/>
            </a:fld>
            <a:r>
              <a:rPr lang="zh-CN" altLang="en-US"/>
              <a:t>页，共116页</a:t>
            </a:r>
            <a:endParaRPr lang="zh-CN" altLang="en-US" dirty="0"/>
          </a:p>
        </p:txBody>
      </p:sp>
      <p:sp>
        <p:nvSpPr>
          <p:cNvPr id="46" name="文本框 45"/>
          <p:cNvSpPr txBox="1"/>
          <p:nvPr>
            <p:custDataLst>
              <p:tags r:id="rId5"/>
            </p:custDataLst>
          </p:nvPr>
        </p:nvSpPr>
        <p:spPr>
          <a:xfrm>
            <a:off x="200660" y="813435"/>
            <a:ext cx="1624330" cy="405130"/>
          </a:xfrm>
          <a:prstGeom prst="rect">
            <a:avLst/>
          </a:prstGeom>
          <a:noFill/>
        </p:spPr>
        <p:txBody>
          <a:bodyPr wrap="square" rtlCol="0">
            <a:noAutofit/>
          </a:bodyPr>
          <a:p>
            <a:r>
              <a:rPr sz="2200" dirty="0">
                <a:latin typeface="Times New Roman" panose="02020603050405020304" charset="0"/>
                <a:ea typeface="黑体" panose="02010609060101010101" pitchFamily="49" charset="-122"/>
                <a:cs typeface="Times New Roman" panose="02020603050405020304" charset="0"/>
                <a:sym typeface="+mn-ea"/>
              </a:rPr>
              <a:t>【</a:t>
            </a:r>
            <a:r>
              <a:rPr lang="zh-CN" sz="2200" dirty="0">
                <a:latin typeface="Times New Roman" panose="02020603050405020304" charset="0"/>
                <a:ea typeface="黑体" panose="02010609060101010101" pitchFamily="49" charset="-122"/>
                <a:cs typeface="Times New Roman" panose="02020603050405020304" charset="0"/>
                <a:sym typeface="+mn-ea"/>
              </a:rPr>
              <a:t>同步精练</a:t>
            </a:r>
            <a:r>
              <a:rPr sz="2200" dirty="0">
                <a:latin typeface="Times New Roman" panose="02020603050405020304" charset="0"/>
                <a:ea typeface="黑体" panose="02010609060101010101" pitchFamily="49" charset="-122"/>
                <a:cs typeface="Times New Roman" panose="02020603050405020304" charset="0"/>
                <a:sym typeface="+mn-ea"/>
              </a:rPr>
              <a:t>】</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47" name="文本框 46">
            <a:hlinkClick r:id="rId6" action="ppaction://hlinksldjump"/>
          </p:cNvPr>
          <p:cNvSpPr txBox="1"/>
          <p:nvPr>
            <p:custDataLst>
              <p:tags r:id="rId7"/>
            </p:custDataLst>
          </p:nvPr>
        </p:nvSpPr>
        <p:spPr>
          <a:xfrm>
            <a:off x="1888490" y="833755"/>
            <a:ext cx="1215390" cy="300355"/>
          </a:xfrm>
          <a:prstGeom prst="rect">
            <a:avLst/>
          </a:prstGeom>
          <a:noFill/>
        </p:spPr>
        <p:txBody>
          <a:bodyPr wrap="square" rtlCol="0">
            <a:no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48" name="文本框 47">
            <a:hlinkClick r:id="rId6" action="ppaction://hlinksldjump"/>
          </p:cNvPr>
          <p:cNvSpPr txBox="1"/>
          <p:nvPr>
            <p:custDataLst>
              <p:tags r:id="rId8"/>
            </p:custDataLst>
          </p:nvPr>
        </p:nvSpPr>
        <p:spPr>
          <a:xfrm>
            <a:off x="3195955" y="811530"/>
            <a:ext cx="326390" cy="38989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9" name="文本框 58">
            <a:hlinkClick r:id="rId9" action="ppaction://hlinksldjump"/>
          </p:cNvPr>
          <p:cNvSpPr txBox="1"/>
          <p:nvPr>
            <p:custDataLst>
              <p:tags r:id="rId10"/>
            </p:custDataLst>
          </p:nvPr>
        </p:nvSpPr>
        <p:spPr>
          <a:xfrm>
            <a:off x="3614420"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0" name="文本框 59">
            <a:hlinkClick r:id="rId11" action="ppaction://hlinksldjump"/>
          </p:cNvPr>
          <p:cNvSpPr txBox="1"/>
          <p:nvPr>
            <p:custDataLst>
              <p:tags r:id="rId12"/>
            </p:custDataLst>
          </p:nvPr>
        </p:nvSpPr>
        <p:spPr>
          <a:xfrm>
            <a:off x="4032885"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1" name="文本框 60">
            <a:hlinkClick r:id="rId13" action="ppaction://hlinksldjump"/>
          </p:cNvPr>
          <p:cNvSpPr txBox="1"/>
          <p:nvPr>
            <p:custDataLst>
              <p:tags r:id="rId14"/>
            </p:custDataLst>
          </p:nvPr>
        </p:nvSpPr>
        <p:spPr>
          <a:xfrm>
            <a:off x="4451350" y="822325"/>
            <a:ext cx="334645"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2" name="文本框 61">
            <a:hlinkClick r:id="rId15" action="ppaction://hlinksldjump"/>
          </p:cNvPr>
          <p:cNvSpPr txBox="1"/>
          <p:nvPr>
            <p:custDataLst>
              <p:tags r:id="rId16"/>
            </p:custDataLst>
          </p:nvPr>
        </p:nvSpPr>
        <p:spPr>
          <a:xfrm>
            <a:off x="4878070"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3" name="文本框 62">
            <a:hlinkClick r:id="rId17" action="ppaction://hlinksldjump"/>
          </p:cNvPr>
          <p:cNvSpPr txBox="1"/>
          <p:nvPr>
            <p:custDataLst>
              <p:tags r:id="rId18"/>
            </p:custDataLst>
          </p:nvPr>
        </p:nvSpPr>
        <p:spPr>
          <a:xfrm>
            <a:off x="5296535" y="819785"/>
            <a:ext cx="316865" cy="373380"/>
          </a:xfrm>
          <a:prstGeom prst="rect">
            <a:avLst/>
          </a:prstGeom>
          <a:noFill/>
        </p:spPr>
        <p:txBody>
          <a:bodyPr wrap="square" rtlCol="0">
            <a:noAutofit/>
          </a:bodyPr>
          <a:p>
            <a:pPr algn="l"/>
            <a:r>
              <a:rPr lang="en-US" altLang="zh-CN" b="1" dirty="0">
                <a:solidFill>
                  <a:srgbClr val="FF0000"/>
                </a:solidFill>
                <a:latin typeface="黑体" panose="02010609060101010101" pitchFamily="49" charset="-122"/>
                <a:ea typeface="黑体" panose="02010609060101010101" pitchFamily="49" charset="-122"/>
              </a:rPr>
              <a:t>6</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64" name="文本框 63">
            <a:hlinkClick r:id="rId19" action="ppaction://hlinksldjump"/>
          </p:cNvPr>
          <p:cNvSpPr txBox="1"/>
          <p:nvPr>
            <p:custDataLst>
              <p:tags r:id="rId20"/>
            </p:custDataLst>
          </p:nvPr>
        </p:nvSpPr>
        <p:spPr>
          <a:xfrm>
            <a:off x="5705475" y="832803"/>
            <a:ext cx="317500" cy="347345"/>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5" name="文本框 64">
            <a:hlinkClick r:id="rId21" action="ppaction://hlinksldjump"/>
          </p:cNvPr>
          <p:cNvSpPr txBox="1"/>
          <p:nvPr>
            <p:custDataLst>
              <p:tags r:id="rId22"/>
            </p:custDataLst>
          </p:nvPr>
        </p:nvSpPr>
        <p:spPr>
          <a:xfrm>
            <a:off x="6115050" y="82232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6" name="文本框 65">
            <a:hlinkClick r:id="rId23" action="ppaction://hlinksldjump"/>
          </p:cNvPr>
          <p:cNvSpPr txBox="1"/>
          <p:nvPr>
            <p:custDataLst>
              <p:tags r:id="rId24"/>
            </p:custDataLst>
          </p:nvPr>
        </p:nvSpPr>
        <p:spPr>
          <a:xfrm>
            <a:off x="6533515" y="82232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7" name="文本框 66">
            <a:hlinkClick r:id="rId25" action="ppaction://hlinksldjump"/>
          </p:cNvPr>
          <p:cNvSpPr txBox="1"/>
          <p:nvPr>
            <p:custDataLst>
              <p:tags r:id="rId26"/>
            </p:custDataLst>
          </p:nvPr>
        </p:nvSpPr>
        <p:spPr>
          <a:xfrm>
            <a:off x="7459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8" name="文本框 67">
            <a:hlinkClick r:id="rId27" action="ppaction://hlinksldjump"/>
          </p:cNvPr>
          <p:cNvSpPr txBox="1"/>
          <p:nvPr>
            <p:custDataLst>
              <p:tags r:id="rId28"/>
            </p:custDataLst>
          </p:nvPr>
        </p:nvSpPr>
        <p:spPr>
          <a:xfrm>
            <a:off x="7967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12</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9" name="文本框 68">
            <a:hlinkClick r:id="rId29" action="ppaction://hlinksldjump"/>
          </p:cNvPr>
          <p:cNvSpPr txBox="1"/>
          <p:nvPr>
            <p:custDataLst>
              <p:tags r:id="rId30"/>
            </p:custDataLst>
          </p:nvPr>
        </p:nvSpPr>
        <p:spPr>
          <a:xfrm>
            <a:off x="8475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13</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0" name="文本框 69">
            <a:hlinkClick r:id="rId31" action="ppaction://hlinksldjump"/>
          </p:cNvPr>
          <p:cNvSpPr txBox="1"/>
          <p:nvPr>
            <p:custDataLst>
              <p:tags r:id="rId32"/>
            </p:custDataLst>
          </p:nvPr>
        </p:nvSpPr>
        <p:spPr>
          <a:xfrm>
            <a:off x="200088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14</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1" name="文本框 70">
            <a:hlinkClick r:id="rId33" action="ppaction://hlinksldjump"/>
          </p:cNvPr>
          <p:cNvSpPr txBox="1"/>
          <p:nvPr>
            <p:custDataLst>
              <p:tags r:id="rId34"/>
            </p:custDataLst>
          </p:nvPr>
        </p:nvSpPr>
        <p:spPr>
          <a:xfrm>
            <a:off x="243967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15</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2" name="文本框 71">
            <a:hlinkClick r:id="rId35" action="ppaction://hlinksldjump"/>
          </p:cNvPr>
          <p:cNvSpPr txBox="1"/>
          <p:nvPr>
            <p:custDataLst>
              <p:tags r:id="rId36"/>
            </p:custDataLst>
          </p:nvPr>
        </p:nvSpPr>
        <p:spPr>
          <a:xfrm>
            <a:off x="287845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3" name="文本框 72">
            <a:hlinkClick r:id="rId37" action="ppaction://hlinksldjump"/>
          </p:cNvPr>
          <p:cNvSpPr txBox="1"/>
          <p:nvPr>
            <p:custDataLst>
              <p:tags r:id="rId38"/>
            </p:custDataLst>
          </p:nvPr>
        </p:nvSpPr>
        <p:spPr>
          <a:xfrm>
            <a:off x="331724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4" name="文本框 73">
            <a:hlinkClick r:id="rId39" action="ppaction://hlinksldjump"/>
          </p:cNvPr>
          <p:cNvSpPr txBox="1"/>
          <p:nvPr>
            <p:custDataLst>
              <p:tags r:id="rId40"/>
            </p:custDataLst>
          </p:nvPr>
        </p:nvSpPr>
        <p:spPr>
          <a:xfrm>
            <a:off x="375602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5" name="文本框 74">
            <a:hlinkClick r:id="rId41" action="ppaction://hlinksldjump"/>
          </p:cNvPr>
          <p:cNvSpPr txBox="1"/>
          <p:nvPr>
            <p:custDataLst>
              <p:tags r:id="rId42"/>
            </p:custDataLst>
          </p:nvPr>
        </p:nvSpPr>
        <p:spPr>
          <a:xfrm>
            <a:off x="419481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6" name="文本框 75">
            <a:hlinkClick r:id="rId43" action="ppaction://hlinksldjump"/>
          </p:cNvPr>
          <p:cNvSpPr txBox="1"/>
          <p:nvPr>
            <p:custDataLst>
              <p:tags r:id="rId44"/>
            </p:custDataLst>
          </p:nvPr>
        </p:nvSpPr>
        <p:spPr>
          <a:xfrm>
            <a:off x="6951980" y="822325"/>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7" name="文本框 76">
            <a:hlinkClick r:id="rId45" action="ppaction://hlinksldjump"/>
          </p:cNvPr>
          <p:cNvSpPr txBox="1"/>
          <p:nvPr>
            <p:custDataLst>
              <p:tags r:id="rId46"/>
            </p:custDataLst>
          </p:nvPr>
        </p:nvSpPr>
        <p:spPr>
          <a:xfrm>
            <a:off x="463359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8" name="文本框 77">
            <a:hlinkClick r:id="rId47" action="ppaction://hlinksldjump"/>
          </p:cNvPr>
          <p:cNvSpPr txBox="1"/>
          <p:nvPr>
            <p:custDataLst>
              <p:tags r:id="rId48"/>
            </p:custDataLst>
          </p:nvPr>
        </p:nvSpPr>
        <p:spPr>
          <a:xfrm>
            <a:off x="5072380" y="1212850"/>
            <a:ext cx="1215390" cy="300355"/>
          </a:xfrm>
          <a:prstGeom prst="rect">
            <a:avLst/>
          </a:prstGeom>
          <a:noFill/>
        </p:spPr>
        <p:txBody>
          <a:bodyPr wrap="square" rtlCol="0">
            <a:noAutofit/>
          </a:bodyPr>
          <a:p>
            <a:pPr algn="l"/>
            <a:r>
              <a:rPr lang="zh-CN" altLang="en-US" b="1" dirty="0">
                <a:solidFill>
                  <a:srgbClr val="808080"/>
                </a:solidFill>
                <a:latin typeface="黑体" panose="02010609060101010101" pitchFamily="49" charset="-122"/>
                <a:ea typeface="黑体" panose="02010609060101010101" pitchFamily="49" charset="-122"/>
              </a:rPr>
              <a:t>句型转换</a:t>
            </a:r>
            <a:endParaRPr lang="zh-CN" altLang="en-US" b="1" dirty="0">
              <a:solidFill>
                <a:srgbClr val="808080"/>
              </a:solidFill>
              <a:latin typeface="黑体" panose="02010609060101010101" pitchFamily="49" charset="-122"/>
              <a:ea typeface="黑体" panose="02010609060101010101" pitchFamily="49" charset="-122"/>
            </a:endParaRPr>
          </a:p>
        </p:txBody>
      </p:sp>
      <p:sp>
        <p:nvSpPr>
          <p:cNvPr id="79" name="文本框 78">
            <a:hlinkClick r:id="rId47" action="ppaction://hlinksldjump"/>
          </p:cNvPr>
          <p:cNvSpPr txBox="1"/>
          <p:nvPr>
            <p:custDataLst>
              <p:tags r:id="rId49"/>
            </p:custDataLst>
          </p:nvPr>
        </p:nvSpPr>
        <p:spPr>
          <a:xfrm>
            <a:off x="6310630" y="1190625"/>
            <a:ext cx="477520" cy="38989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21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80" name="文本框 79">
            <a:hlinkClick r:id="rId50" action="ppaction://hlinksldjump"/>
          </p:cNvPr>
          <p:cNvSpPr txBox="1"/>
          <p:nvPr>
            <p:custDataLst>
              <p:tags r:id="rId51"/>
            </p:custDataLst>
          </p:nvPr>
        </p:nvSpPr>
        <p:spPr>
          <a:xfrm>
            <a:off x="6811010" y="1201420"/>
            <a:ext cx="4775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1" name="文本框 80">
            <a:hlinkClick r:id="rId52" action="ppaction://hlinksldjump"/>
          </p:cNvPr>
          <p:cNvSpPr txBox="1"/>
          <p:nvPr>
            <p:custDataLst>
              <p:tags r:id="rId53"/>
            </p:custDataLst>
          </p:nvPr>
        </p:nvSpPr>
        <p:spPr>
          <a:xfrm>
            <a:off x="7311390" y="1201420"/>
            <a:ext cx="4775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2" name="文本框 81">
            <a:hlinkClick r:id="rId54" action="ppaction://hlinksldjump"/>
          </p:cNvPr>
          <p:cNvSpPr txBox="1"/>
          <p:nvPr>
            <p:custDataLst>
              <p:tags r:id="rId55"/>
            </p:custDataLst>
          </p:nvPr>
        </p:nvSpPr>
        <p:spPr>
          <a:xfrm>
            <a:off x="7811770" y="1201420"/>
            <a:ext cx="4902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3" name="文本框 82">
            <a:hlinkClick r:id="rId56" action="ppaction://hlinksldjump"/>
          </p:cNvPr>
          <p:cNvSpPr txBox="1"/>
          <p:nvPr>
            <p:custDataLst>
              <p:tags r:id="rId57"/>
            </p:custDataLst>
          </p:nvPr>
        </p:nvSpPr>
        <p:spPr>
          <a:xfrm>
            <a:off x="8324850" y="1201420"/>
            <a:ext cx="47752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25</a:t>
            </a:r>
            <a:endParaRPr lang="en-US" altLang="zh-CN" b="1" dirty="0">
              <a:solidFill>
                <a:srgbClr val="808080"/>
              </a:solidFill>
              <a:latin typeface="黑体" panose="02010609060101010101" pitchFamily="49" charset="-122"/>
              <a:ea typeface="黑体" panose="02010609060101010101" pitchFamily="49" charset="-122"/>
            </a:endParaRPr>
          </a:p>
        </p:txBody>
      </p:sp>
    </p:spTree>
    <p:custDataLst>
      <p:tags r:id="rId58"/>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animBg="1"/>
      <p:bldP spid="14" grpId="1" animBg="1"/>
      <p:bldP spid="5" grpId="0"/>
      <p:bldP spid="5" grpId="1"/>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 name="文本框 13"/>
          <p:cNvSpPr txBox="1">
            <a:spLocks noChangeArrowheads="1"/>
          </p:cNvSpPr>
          <p:nvPr>
            <p:custDataLst>
              <p:tags r:id="rId1"/>
            </p:custDataLst>
          </p:nvPr>
        </p:nvSpPr>
        <p:spPr bwMode="auto">
          <a:xfrm>
            <a:off x="808355" y="3379470"/>
            <a:ext cx="7673975" cy="939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dirty="0">
                <a:solidFill>
                  <a:srgbClr val="FF0000"/>
                </a:solidFill>
                <a:latin typeface="Times New Roman" panose="02020603050405020304" charset="0"/>
                <a:ea typeface="黑体" panose="02010609060101010101" pitchFamily="49" charset="-122"/>
                <a:cs typeface="Times New Roman" panose="02020603050405020304" charset="0"/>
              </a:rPr>
              <a:t>the＋序数词＋形容词最高级＋可数名词复数＋比较范围。</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6" name="文本框 1"/>
          <p:cNvSpPr txBox="1">
            <a:spLocks noChangeArrowheads="1"/>
          </p:cNvSpPr>
          <p:nvPr>
            <p:custDataLst>
              <p:tags r:id="rId2"/>
            </p:custDataLst>
          </p:nvPr>
        </p:nvSpPr>
        <p:spPr bwMode="auto">
          <a:xfrm>
            <a:off x="752475" y="1795780"/>
            <a:ext cx="8089265" cy="1410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indent="0" fontAlgn="auto">
              <a:lnSpc>
                <a:spcPct val="130000"/>
              </a:lnSpc>
            </a:pPr>
            <a:r>
              <a:rPr sz="2200" dirty="0">
                <a:latin typeface="Times New Roman" panose="02020603050405020304" charset="0"/>
                <a:cs typeface="Times New Roman" panose="02020603050405020304" charset="0"/>
                <a:sym typeface="+mn-ea"/>
              </a:rPr>
              <a:t>(　　)7. The Yellow River is ________ river in China.</a:t>
            </a:r>
            <a:endParaRPr sz="2200" dirty="0">
              <a:latin typeface="Times New Roman" panose="02020603050405020304" charset="0"/>
              <a:cs typeface="Times New Roman" panose="02020603050405020304" charset="0"/>
              <a:sym typeface="+mn-ea"/>
            </a:endParaRPr>
          </a:p>
          <a:p>
            <a:pPr indent="0" fontAlgn="auto">
              <a:lnSpc>
                <a:spcPct val="130000"/>
              </a:lnSpc>
            </a:pP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A. the second the longest    </a:t>
            </a: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B. second longest</a:t>
            </a:r>
            <a:endParaRPr sz="2200" dirty="0">
              <a:latin typeface="Times New Roman" panose="02020603050405020304" charset="0"/>
              <a:cs typeface="Times New Roman" panose="02020603050405020304" charset="0"/>
              <a:sym typeface="+mn-ea"/>
            </a:endParaRPr>
          </a:p>
          <a:p>
            <a:pPr indent="0" fontAlgn="auto">
              <a:lnSpc>
                <a:spcPct val="130000"/>
              </a:lnSpc>
            </a:pP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C. second the longest  </a:t>
            </a: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  </a:t>
            </a: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D. the second longest</a:t>
            </a:r>
            <a:endParaRPr sz="2200" dirty="0">
              <a:latin typeface="Times New Roman" panose="02020603050405020304" charset="0"/>
              <a:cs typeface="Times New Roman" panose="02020603050405020304" charset="0"/>
              <a:sym typeface="+mn-ea"/>
            </a:endParaRPr>
          </a:p>
        </p:txBody>
      </p:sp>
      <p:sp>
        <p:nvSpPr>
          <p:cNvPr id="5" name="文本框 4"/>
          <p:cNvSpPr txBox="1"/>
          <p:nvPr>
            <p:custDataLst>
              <p:tags r:id="rId3"/>
            </p:custDataLst>
          </p:nvPr>
        </p:nvSpPr>
        <p:spPr>
          <a:xfrm>
            <a:off x="1036320" y="1891030"/>
            <a:ext cx="471170" cy="554990"/>
          </a:xfrm>
          <a:prstGeom prst="rect">
            <a:avLst/>
          </a:prstGeom>
          <a:noFill/>
        </p:spPr>
        <p:txBody>
          <a:bodyPr wrap="square" rtlCol="0">
            <a:noAutofit/>
          </a:bodyPr>
          <a:p>
            <a:pPr algn="l">
              <a:buClrTx/>
              <a:buSzTx/>
              <a:buFontTx/>
            </a:pPr>
            <a:r>
              <a:rPr lang="en-US" altLang="zh-CN" sz="2200" dirty="0">
                <a:solidFill>
                  <a:srgbClr val="FF0000"/>
                </a:solidFill>
                <a:latin typeface="Times New Roman" panose="02020603050405020304" charset="0"/>
                <a:cs typeface="Times New Roman" panose="02020603050405020304" charset="0"/>
              </a:rPr>
              <a:t>D</a:t>
            </a:r>
            <a:endParaRPr lang="en-US" altLang="zh-CN" sz="2200" dirty="0">
              <a:solidFill>
                <a:srgbClr val="FF0000"/>
              </a:solidFill>
              <a:latin typeface="Times New Roman" panose="02020603050405020304" charset="0"/>
              <a:cs typeface="Times New Roman" panose="02020603050405020304" charset="0"/>
            </a:endParaRPr>
          </a:p>
        </p:txBody>
      </p:sp>
      <p:sp>
        <p:nvSpPr>
          <p:cNvPr id="2" name="灯片编号占位符 1"/>
          <p:cNvSpPr>
            <a:spLocks noGrp="1"/>
          </p:cNvSpPr>
          <p:nvPr>
            <p:custDataLst>
              <p:tags r:id="rId4"/>
            </p:custDataLst>
          </p:nvPr>
        </p:nvSpPr>
        <p:spPr>
          <a:xfrm>
            <a:off x="7289800" y="4759960"/>
            <a:ext cx="1854200" cy="273685"/>
          </a:xfrm>
          <a:prstGeom prst="rect">
            <a:avLst/>
          </a:prstGeom>
        </p:spPr>
        <p:txBody>
          <a:bodyPr vert="horz" lIns="91440" tIns="45720" rIns="91440" bIns="45720" rtlCol="0" anchor="ctr"/>
          <a:lstStyle>
            <a:defPPr>
              <a:defRPr lang="en-US"/>
            </a:defPPr>
            <a:lvl1pPr marL="0" algn="r" defTabSz="685800" rtl="0" eaLnBrk="1" latinLnBrk="0" hangingPunct="1">
              <a:defRPr sz="1600" kern="1200">
                <a:solidFill>
                  <a:schemeClr val="tx1"/>
                </a:solidFill>
                <a:latin typeface="华文行楷" panose="02010800040101010101" pitchFamily="2" charset="-122"/>
                <a:ea typeface="华文行楷" panose="02010800040101010101" pitchFamily="2" charset="-122"/>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a:lstStyle>
          <a:p>
            <a:r>
              <a:rPr lang="zh-CN" altLang="en-US"/>
              <a:t>第</a:t>
            </a:r>
            <a:fld id="{24130960-09FD-428B-996F-A983EEEB0784}" type="slidenum">
              <a:rPr lang="zh-CN" altLang="en-US" smtClean="0"/>
            </a:fld>
            <a:r>
              <a:rPr lang="zh-CN" altLang="en-US"/>
              <a:t>页，共116页</a:t>
            </a:r>
            <a:endParaRPr lang="zh-CN" altLang="en-US" dirty="0"/>
          </a:p>
        </p:txBody>
      </p:sp>
      <p:sp>
        <p:nvSpPr>
          <p:cNvPr id="46" name="文本框 45"/>
          <p:cNvSpPr txBox="1"/>
          <p:nvPr>
            <p:custDataLst>
              <p:tags r:id="rId5"/>
            </p:custDataLst>
          </p:nvPr>
        </p:nvSpPr>
        <p:spPr>
          <a:xfrm>
            <a:off x="200660" y="813435"/>
            <a:ext cx="1624330" cy="405130"/>
          </a:xfrm>
          <a:prstGeom prst="rect">
            <a:avLst/>
          </a:prstGeom>
          <a:noFill/>
        </p:spPr>
        <p:txBody>
          <a:bodyPr wrap="square" rtlCol="0">
            <a:noAutofit/>
          </a:bodyPr>
          <a:p>
            <a:r>
              <a:rPr sz="2200" dirty="0">
                <a:latin typeface="Times New Roman" panose="02020603050405020304" charset="0"/>
                <a:ea typeface="黑体" panose="02010609060101010101" pitchFamily="49" charset="-122"/>
                <a:cs typeface="Times New Roman" panose="02020603050405020304" charset="0"/>
                <a:sym typeface="+mn-ea"/>
              </a:rPr>
              <a:t>【</a:t>
            </a:r>
            <a:r>
              <a:rPr lang="zh-CN" sz="2200" dirty="0">
                <a:latin typeface="Times New Roman" panose="02020603050405020304" charset="0"/>
                <a:ea typeface="黑体" panose="02010609060101010101" pitchFamily="49" charset="-122"/>
                <a:cs typeface="Times New Roman" panose="02020603050405020304" charset="0"/>
                <a:sym typeface="+mn-ea"/>
              </a:rPr>
              <a:t>同步精练</a:t>
            </a:r>
            <a:r>
              <a:rPr sz="2200" dirty="0">
                <a:latin typeface="Times New Roman" panose="02020603050405020304" charset="0"/>
                <a:ea typeface="黑体" panose="02010609060101010101" pitchFamily="49" charset="-122"/>
                <a:cs typeface="Times New Roman" panose="02020603050405020304" charset="0"/>
                <a:sym typeface="+mn-ea"/>
              </a:rPr>
              <a:t>】</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47" name="文本框 46">
            <a:hlinkClick r:id="rId6" action="ppaction://hlinksldjump"/>
          </p:cNvPr>
          <p:cNvSpPr txBox="1"/>
          <p:nvPr>
            <p:custDataLst>
              <p:tags r:id="rId7"/>
            </p:custDataLst>
          </p:nvPr>
        </p:nvSpPr>
        <p:spPr>
          <a:xfrm>
            <a:off x="1888490" y="833755"/>
            <a:ext cx="1215390" cy="300355"/>
          </a:xfrm>
          <a:prstGeom prst="rect">
            <a:avLst/>
          </a:prstGeom>
          <a:noFill/>
        </p:spPr>
        <p:txBody>
          <a:bodyPr wrap="square" rtlCol="0">
            <a:no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48" name="文本框 47">
            <a:hlinkClick r:id="rId6" action="ppaction://hlinksldjump"/>
          </p:cNvPr>
          <p:cNvSpPr txBox="1"/>
          <p:nvPr>
            <p:custDataLst>
              <p:tags r:id="rId8"/>
            </p:custDataLst>
          </p:nvPr>
        </p:nvSpPr>
        <p:spPr>
          <a:xfrm>
            <a:off x="3195955" y="811530"/>
            <a:ext cx="326390" cy="38989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9" name="文本框 58">
            <a:hlinkClick r:id="rId9" action="ppaction://hlinksldjump"/>
          </p:cNvPr>
          <p:cNvSpPr txBox="1"/>
          <p:nvPr>
            <p:custDataLst>
              <p:tags r:id="rId10"/>
            </p:custDataLst>
          </p:nvPr>
        </p:nvSpPr>
        <p:spPr>
          <a:xfrm>
            <a:off x="3614420"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0" name="文本框 59">
            <a:hlinkClick r:id="rId11" action="ppaction://hlinksldjump"/>
          </p:cNvPr>
          <p:cNvSpPr txBox="1"/>
          <p:nvPr>
            <p:custDataLst>
              <p:tags r:id="rId12"/>
            </p:custDataLst>
          </p:nvPr>
        </p:nvSpPr>
        <p:spPr>
          <a:xfrm>
            <a:off x="4032885"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1" name="文本框 60">
            <a:hlinkClick r:id="rId13" action="ppaction://hlinksldjump"/>
          </p:cNvPr>
          <p:cNvSpPr txBox="1"/>
          <p:nvPr>
            <p:custDataLst>
              <p:tags r:id="rId14"/>
            </p:custDataLst>
          </p:nvPr>
        </p:nvSpPr>
        <p:spPr>
          <a:xfrm>
            <a:off x="4451350" y="822325"/>
            <a:ext cx="334645"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2" name="文本框 61">
            <a:hlinkClick r:id="rId15" action="ppaction://hlinksldjump"/>
          </p:cNvPr>
          <p:cNvSpPr txBox="1"/>
          <p:nvPr>
            <p:custDataLst>
              <p:tags r:id="rId16"/>
            </p:custDataLst>
          </p:nvPr>
        </p:nvSpPr>
        <p:spPr>
          <a:xfrm>
            <a:off x="4878070"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3" name="文本框 62">
            <a:hlinkClick r:id="rId17" action="ppaction://hlinksldjump"/>
          </p:cNvPr>
          <p:cNvSpPr txBox="1"/>
          <p:nvPr>
            <p:custDataLst>
              <p:tags r:id="rId18"/>
            </p:custDataLst>
          </p:nvPr>
        </p:nvSpPr>
        <p:spPr>
          <a:xfrm>
            <a:off x="5296535" y="819785"/>
            <a:ext cx="316865" cy="37338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4" name="文本框 63">
            <a:hlinkClick r:id="rId19" action="ppaction://hlinksldjump"/>
          </p:cNvPr>
          <p:cNvSpPr txBox="1"/>
          <p:nvPr>
            <p:custDataLst>
              <p:tags r:id="rId20"/>
            </p:custDataLst>
          </p:nvPr>
        </p:nvSpPr>
        <p:spPr>
          <a:xfrm>
            <a:off x="5705475" y="832803"/>
            <a:ext cx="317500" cy="347345"/>
          </a:xfrm>
          <a:prstGeom prst="rect">
            <a:avLst/>
          </a:prstGeom>
          <a:noFill/>
        </p:spPr>
        <p:txBody>
          <a:bodyPr wrap="square" rtlCol="0">
            <a:noAutofit/>
          </a:bodyPr>
          <a:p>
            <a:pPr algn="l"/>
            <a:r>
              <a:rPr lang="en-US" altLang="zh-CN" b="1" dirty="0">
                <a:solidFill>
                  <a:srgbClr val="FF0000"/>
                </a:solidFill>
                <a:latin typeface="黑体" panose="02010609060101010101" pitchFamily="49" charset="-122"/>
                <a:ea typeface="黑体" panose="02010609060101010101" pitchFamily="49" charset="-122"/>
              </a:rPr>
              <a:t>7</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65" name="文本框 64">
            <a:hlinkClick r:id="rId21" action="ppaction://hlinksldjump"/>
          </p:cNvPr>
          <p:cNvSpPr txBox="1"/>
          <p:nvPr>
            <p:custDataLst>
              <p:tags r:id="rId22"/>
            </p:custDataLst>
          </p:nvPr>
        </p:nvSpPr>
        <p:spPr>
          <a:xfrm>
            <a:off x="6115050" y="82232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6" name="文本框 65">
            <a:hlinkClick r:id="rId23" action="ppaction://hlinksldjump"/>
          </p:cNvPr>
          <p:cNvSpPr txBox="1"/>
          <p:nvPr>
            <p:custDataLst>
              <p:tags r:id="rId24"/>
            </p:custDataLst>
          </p:nvPr>
        </p:nvSpPr>
        <p:spPr>
          <a:xfrm>
            <a:off x="6533515" y="82232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7" name="文本框 66">
            <a:hlinkClick r:id="rId25" action="ppaction://hlinksldjump"/>
          </p:cNvPr>
          <p:cNvSpPr txBox="1"/>
          <p:nvPr>
            <p:custDataLst>
              <p:tags r:id="rId26"/>
            </p:custDataLst>
          </p:nvPr>
        </p:nvSpPr>
        <p:spPr>
          <a:xfrm>
            <a:off x="7459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8" name="文本框 67">
            <a:hlinkClick r:id="rId27" action="ppaction://hlinksldjump"/>
          </p:cNvPr>
          <p:cNvSpPr txBox="1"/>
          <p:nvPr>
            <p:custDataLst>
              <p:tags r:id="rId28"/>
            </p:custDataLst>
          </p:nvPr>
        </p:nvSpPr>
        <p:spPr>
          <a:xfrm>
            <a:off x="7967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12</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9" name="文本框 68">
            <a:hlinkClick r:id="rId29" action="ppaction://hlinksldjump"/>
          </p:cNvPr>
          <p:cNvSpPr txBox="1"/>
          <p:nvPr>
            <p:custDataLst>
              <p:tags r:id="rId30"/>
            </p:custDataLst>
          </p:nvPr>
        </p:nvSpPr>
        <p:spPr>
          <a:xfrm>
            <a:off x="8475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13</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0" name="文本框 69">
            <a:hlinkClick r:id="rId31" action="ppaction://hlinksldjump"/>
          </p:cNvPr>
          <p:cNvSpPr txBox="1"/>
          <p:nvPr>
            <p:custDataLst>
              <p:tags r:id="rId32"/>
            </p:custDataLst>
          </p:nvPr>
        </p:nvSpPr>
        <p:spPr>
          <a:xfrm>
            <a:off x="200088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14</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1" name="文本框 70">
            <a:hlinkClick r:id="rId33" action="ppaction://hlinksldjump"/>
          </p:cNvPr>
          <p:cNvSpPr txBox="1"/>
          <p:nvPr>
            <p:custDataLst>
              <p:tags r:id="rId34"/>
            </p:custDataLst>
          </p:nvPr>
        </p:nvSpPr>
        <p:spPr>
          <a:xfrm>
            <a:off x="243967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15</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2" name="文本框 71">
            <a:hlinkClick r:id="rId35" action="ppaction://hlinksldjump"/>
          </p:cNvPr>
          <p:cNvSpPr txBox="1"/>
          <p:nvPr>
            <p:custDataLst>
              <p:tags r:id="rId36"/>
            </p:custDataLst>
          </p:nvPr>
        </p:nvSpPr>
        <p:spPr>
          <a:xfrm>
            <a:off x="287845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3" name="文本框 72">
            <a:hlinkClick r:id="rId37" action="ppaction://hlinksldjump"/>
          </p:cNvPr>
          <p:cNvSpPr txBox="1"/>
          <p:nvPr>
            <p:custDataLst>
              <p:tags r:id="rId38"/>
            </p:custDataLst>
          </p:nvPr>
        </p:nvSpPr>
        <p:spPr>
          <a:xfrm>
            <a:off x="331724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4" name="文本框 73">
            <a:hlinkClick r:id="rId39" action="ppaction://hlinksldjump"/>
          </p:cNvPr>
          <p:cNvSpPr txBox="1"/>
          <p:nvPr>
            <p:custDataLst>
              <p:tags r:id="rId40"/>
            </p:custDataLst>
          </p:nvPr>
        </p:nvSpPr>
        <p:spPr>
          <a:xfrm>
            <a:off x="375602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5" name="文本框 74">
            <a:hlinkClick r:id="rId41" action="ppaction://hlinksldjump"/>
          </p:cNvPr>
          <p:cNvSpPr txBox="1"/>
          <p:nvPr>
            <p:custDataLst>
              <p:tags r:id="rId42"/>
            </p:custDataLst>
          </p:nvPr>
        </p:nvSpPr>
        <p:spPr>
          <a:xfrm>
            <a:off x="419481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6" name="文本框 75">
            <a:hlinkClick r:id="rId43" action="ppaction://hlinksldjump"/>
          </p:cNvPr>
          <p:cNvSpPr txBox="1"/>
          <p:nvPr>
            <p:custDataLst>
              <p:tags r:id="rId44"/>
            </p:custDataLst>
          </p:nvPr>
        </p:nvSpPr>
        <p:spPr>
          <a:xfrm>
            <a:off x="6951980" y="822325"/>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7" name="文本框 76">
            <a:hlinkClick r:id="rId45" action="ppaction://hlinksldjump"/>
          </p:cNvPr>
          <p:cNvSpPr txBox="1"/>
          <p:nvPr>
            <p:custDataLst>
              <p:tags r:id="rId46"/>
            </p:custDataLst>
          </p:nvPr>
        </p:nvSpPr>
        <p:spPr>
          <a:xfrm>
            <a:off x="463359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8" name="文本框 77">
            <a:hlinkClick r:id="rId47" action="ppaction://hlinksldjump"/>
          </p:cNvPr>
          <p:cNvSpPr txBox="1"/>
          <p:nvPr>
            <p:custDataLst>
              <p:tags r:id="rId48"/>
            </p:custDataLst>
          </p:nvPr>
        </p:nvSpPr>
        <p:spPr>
          <a:xfrm>
            <a:off x="5072380" y="1212850"/>
            <a:ext cx="1215390" cy="300355"/>
          </a:xfrm>
          <a:prstGeom prst="rect">
            <a:avLst/>
          </a:prstGeom>
          <a:noFill/>
        </p:spPr>
        <p:txBody>
          <a:bodyPr wrap="square" rtlCol="0">
            <a:noAutofit/>
          </a:bodyPr>
          <a:p>
            <a:pPr algn="l"/>
            <a:r>
              <a:rPr lang="zh-CN" altLang="en-US" b="1" dirty="0">
                <a:solidFill>
                  <a:srgbClr val="808080"/>
                </a:solidFill>
                <a:latin typeface="黑体" panose="02010609060101010101" pitchFamily="49" charset="-122"/>
                <a:ea typeface="黑体" panose="02010609060101010101" pitchFamily="49" charset="-122"/>
              </a:rPr>
              <a:t>句型转换</a:t>
            </a:r>
            <a:endParaRPr lang="zh-CN" altLang="en-US" b="1" dirty="0">
              <a:solidFill>
                <a:srgbClr val="808080"/>
              </a:solidFill>
              <a:latin typeface="黑体" panose="02010609060101010101" pitchFamily="49" charset="-122"/>
              <a:ea typeface="黑体" panose="02010609060101010101" pitchFamily="49" charset="-122"/>
            </a:endParaRPr>
          </a:p>
        </p:txBody>
      </p:sp>
      <p:sp>
        <p:nvSpPr>
          <p:cNvPr id="79" name="文本框 78">
            <a:hlinkClick r:id="rId47" action="ppaction://hlinksldjump"/>
          </p:cNvPr>
          <p:cNvSpPr txBox="1"/>
          <p:nvPr>
            <p:custDataLst>
              <p:tags r:id="rId49"/>
            </p:custDataLst>
          </p:nvPr>
        </p:nvSpPr>
        <p:spPr>
          <a:xfrm>
            <a:off x="6310630" y="1190625"/>
            <a:ext cx="477520" cy="38989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21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80" name="文本框 79">
            <a:hlinkClick r:id="rId50" action="ppaction://hlinksldjump"/>
          </p:cNvPr>
          <p:cNvSpPr txBox="1"/>
          <p:nvPr>
            <p:custDataLst>
              <p:tags r:id="rId51"/>
            </p:custDataLst>
          </p:nvPr>
        </p:nvSpPr>
        <p:spPr>
          <a:xfrm>
            <a:off x="6811010" y="1201420"/>
            <a:ext cx="4775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1" name="文本框 80">
            <a:hlinkClick r:id="rId52" action="ppaction://hlinksldjump"/>
          </p:cNvPr>
          <p:cNvSpPr txBox="1"/>
          <p:nvPr>
            <p:custDataLst>
              <p:tags r:id="rId53"/>
            </p:custDataLst>
          </p:nvPr>
        </p:nvSpPr>
        <p:spPr>
          <a:xfrm>
            <a:off x="7311390" y="1201420"/>
            <a:ext cx="4775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2" name="文本框 81">
            <a:hlinkClick r:id="rId54" action="ppaction://hlinksldjump"/>
          </p:cNvPr>
          <p:cNvSpPr txBox="1"/>
          <p:nvPr>
            <p:custDataLst>
              <p:tags r:id="rId55"/>
            </p:custDataLst>
          </p:nvPr>
        </p:nvSpPr>
        <p:spPr>
          <a:xfrm>
            <a:off x="7811770" y="1201420"/>
            <a:ext cx="4902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3" name="文本框 82">
            <a:hlinkClick r:id="rId56" action="ppaction://hlinksldjump"/>
          </p:cNvPr>
          <p:cNvSpPr txBox="1"/>
          <p:nvPr>
            <p:custDataLst>
              <p:tags r:id="rId57"/>
            </p:custDataLst>
          </p:nvPr>
        </p:nvSpPr>
        <p:spPr>
          <a:xfrm>
            <a:off x="8324850" y="1201420"/>
            <a:ext cx="47752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25</a:t>
            </a:r>
            <a:endParaRPr lang="en-US" altLang="zh-CN" b="1" dirty="0">
              <a:solidFill>
                <a:srgbClr val="808080"/>
              </a:solidFill>
              <a:latin typeface="黑体" panose="02010609060101010101" pitchFamily="49" charset="-122"/>
              <a:ea typeface="黑体" panose="02010609060101010101" pitchFamily="49" charset="-122"/>
            </a:endParaRPr>
          </a:p>
        </p:txBody>
      </p:sp>
    </p:spTree>
    <p:custDataLst>
      <p:tags r:id="rId58"/>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animBg="1"/>
      <p:bldP spid="14" grpId="1" animBg="1"/>
      <p:bldP spid="5" grpId="0"/>
      <p:bldP spid="5" grpId="1"/>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 name="文本框 13"/>
          <p:cNvSpPr txBox="1">
            <a:spLocks noChangeArrowheads="1"/>
          </p:cNvSpPr>
          <p:nvPr>
            <p:custDataLst>
              <p:tags r:id="rId1"/>
            </p:custDataLst>
          </p:nvPr>
        </p:nvSpPr>
        <p:spPr bwMode="auto">
          <a:xfrm>
            <a:off x="808355" y="3404235"/>
            <a:ext cx="7591425" cy="98234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dirty="0">
                <a:solidFill>
                  <a:srgbClr val="FF0000"/>
                </a:solidFill>
                <a:latin typeface="Times New Roman" panose="02020603050405020304" charset="0"/>
                <a:ea typeface="黑体" panose="02010609060101010101" pitchFamily="49" charset="-122"/>
                <a:cs typeface="Times New Roman" panose="02020603050405020304" charset="0"/>
              </a:rPr>
              <a:t>形容词比较级＋than any other＋可数名词单数＋比较范围。句意：“吉姆比篮球队的其他男孩都高。”</a:t>
            </a:r>
            <a:r>
              <a:rPr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6" name="文本框 1"/>
          <p:cNvSpPr txBox="1">
            <a:spLocks noChangeArrowheads="1"/>
          </p:cNvSpPr>
          <p:nvPr>
            <p:custDataLst>
              <p:tags r:id="rId2"/>
            </p:custDataLst>
          </p:nvPr>
        </p:nvSpPr>
        <p:spPr bwMode="auto">
          <a:xfrm>
            <a:off x="808355" y="1866900"/>
            <a:ext cx="8047355" cy="1410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indent="0" fontAlgn="auto">
              <a:lnSpc>
                <a:spcPct val="130000"/>
              </a:lnSpc>
            </a:pPr>
            <a:r>
              <a:rPr sz="2200" dirty="0">
                <a:latin typeface="Times New Roman" panose="02020603050405020304" charset="0"/>
                <a:cs typeface="Times New Roman" panose="02020603050405020304" charset="0"/>
                <a:sym typeface="+mn-ea"/>
              </a:rPr>
              <a:t>(　　)8. Jim is ________ than ________ in the basketball team.</a:t>
            </a:r>
            <a:endParaRPr sz="2200" dirty="0">
              <a:latin typeface="Times New Roman" panose="02020603050405020304" charset="0"/>
              <a:cs typeface="Times New Roman" panose="02020603050405020304" charset="0"/>
              <a:sym typeface="+mn-ea"/>
            </a:endParaRPr>
          </a:p>
          <a:p>
            <a:pPr indent="0" fontAlgn="auto">
              <a:lnSpc>
                <a:spcPct val="130000"/>
              </a:lnSpc>
            </a:pP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A. taller; any boys    </a:t>
            </a: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B. tallest; other boys</a:t>
            </a:r>
            <a:endParaRPr sz="2200" dirty="0">
              <a:latin typeface="Times New Roman" panose="02020603050405020304" charset="0"/>
              <a:cs typeface="Times New Roman" panose="02020603050405020304" charset="0"/>
              <a:sym typeface="+mn-ea"/>
            </a:endParaRPr>
          </a:p>
          <a:p>
            <a:pPr indent="0" fontAlgn="auto">
              <a:lnSpc>
                <a:spcPct val="130000"/>
              </a:lnSpc>
            </a:pP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C. taller; other boys   </a:t>
            </a: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 </a:t>
            </a: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D. taller; any other boy</a:t>
            </a:r>
            <a:endParaRPr sz="2200" dirty="0">
              <a:latin typeface="Times New Roman" panose="02020603050405020304" charset="0"/>
              <a:cs typeface="Times New Roman" panose="02020603050405020304" charset="0"/>
              <a:sym typeface="+mn-ea"/>
            </a:endParaRPr>
          </a:p>
        </p:txBody>
      </p:sp>
      <p:sp>
        <p:nvSpPr>
          <p:cNvPr id="5" name="文本框 4"/>
          <p:cNvSpPr txBox="1"/>
          <p:nvPr>
            <p:custDataLst>
              <p:tags r:id="rId3"/>
            </p:custDataLst>
          </p:nvPr>
        </p:nvSpPr>
        <p:spPr>
          <a:xfrm>
            <a:off x="1137285" y="1949450"/>
            <a:ext cx="471170" cy="554990"/>
          </a:xfrm>
          <a:prstGeom prst="rect">
            <a:avLst/>
          </a:prstGeom>
          <a:noFill/>
        </p:spPr>
        <p:txBody>
          <a:bodyPr wrap="square" rtlCol="0">
            <a:noAutofit/>
          </a:bodyPr>
          <a:p>
            <a:pPr algn="l">
              <a:buClrTx/>
              <a:buSzTx/>
              <a:buFontTx/>
            </a:pPr>
            <a:r>
              <a:rPr lang="en-US" altLang="zh-CN" sz="2200" dirty="0">
                <a:solidFill>
                  <a:srgbClr val="FF0000"/>
                </a:solidFill>
                <a:latin typeface="Times New Roman" panose="02020603050405020304" charset="0"/>
                <a:cs typeface="Times New Roman" panose="02020603050405020304" charset="0"/>
              </a:rPr>
              <a:t>D</a:t>
            </a:r>
            <a:endParaRPr lang="en-US" altLang="zh-CN" sz="2200" dirty="0">
              <a:solidFill>
                <a:srgbClr val="FF0000"/>
              </a:solidFill>
              <a:latin typeface="Times New Roman" panose="02020603050405020304" charset="0"/>
              <a:cs typeface="Times New Roman" panose="02020603050405020304" charset="0"/>
            </a:endParaRPr>
          </a:p>
        </p:txBody>
      </p:sp>
      <p:sp>
        <p:nvSpPr>
          <p:cNvPr id="2" name="灯片编号占位符 1"/>
          <p:cNvSpPr>
            <a:spLocks noGrp="1"/>
          </p:cNvSpPr>
          <p:nvPr>
            <p:custDataLst>
              <p:tags r:id="rId4"/>
            </p:custDataLst>
          </p:nvPr>
        </p:nvSpPr>
        <p:spPr>
          <a:xfrm>
            <a:off x="7289800" y="4759960"/>
            <a:ext cx="1854200" cy="273685"/>
          </a:xfrm>
          <a:prstGeom prst="rect">
            <a:avLst/>
          </a:prstGeom>
        </p:spPr>
        <p:txBody>
          <a:bodyPr vert="horz" lIns="91440" tIns="45720" rIns="91440" bIns="45720" rtlCol="0" anchor="ctr"/>
          <a:lstStyle>
            <a:defPPr>
              <a:defRPr lang="en-US"/>
            </a:defPPr>
            <a:lvl1pPr marL="0" algn="r" defTabSz="685800" rtl="0" eaLnBrk="1" latinLnBrk="0" hangingPunct="1">
              <a:defRPr sz="1600" kern="1200">
                <a:solidFill>
                  <a:schemeClr val="tx1"/>
                </a:solidFill>
                <a:latin typeface="华文行楷" panose="02010800040101010101" pitchFamily="2" charset="-122"/>
                <a:ea typeface="华文行楷" panose="02010800040101010101" pitchFamily="2" charset="-122"/>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a:lstStyle>
          <a:p>
            <a:r>
              <a:rPr lang="zh-CN" altLang="en-US"/>
              <a:t>第</a:t>
            </a:r>
            <a:fld id="{24130960-09FD-428B-996F-A983EEEB0784}" type="slidenum">
              <a:rPr lang="zh-CN" altLang="en-US" smtClean="0"/>
            </a:fld>
            <a:r>
              <a:rPr lang="zh-CN" altLang="en-US"/>
              <a:t>页，共116页</a:t>
            </a:r>
            <a:endParaRPr lang="zh-CN" altLang="en-US" dirty="0"/>
          </a:p>
        </p:txBody>
      </p:sp>
      <p:sp>
        <p:nvSpPr>
          <p:cNvPr id="46" name="文本框 45"/>
          <p:cNvSpPr txBox="1"/>
          <p:nvPr>
            <p:custDataLst>
              <p:tags r:id="rId5"/>
            </p:custDataLst>
          </p:nvPr>
        </p:nvSpPr>
        <p:spPr>
          <a:xfrm>
            <a:off x="200660" y="813435"/>
            <a:ext cx="1624330" cy="405130"/>
          </a:xfrm>
          <a:prstGeom prst="rect">
            <a:avLst/>
          </a:prstGeom>
          <a:noFill/>
        </p:spPr>
        <p:txBody>
          <a:bodyPr wrap="square" rtlCol="0">
            <a:noAutofit/>
          </a:bodyPr>
          <a:p>
            <a:r>
              <a:rPr sz="2200" dirty="0">
                <a:latin typeface="Times New Roman" panose="02020603050405020304" charset="0"/>
                <a:ea typeface="黑体" panose="02010609060101010101" pitchFamily="49" charset="-122"/>
                <a:cs typeface="Times New Roman" panose="02020603050405020304" charset="0"/>
                <a:sym typeface="+mn-ea"/>
              </a:rPr>
              <a:t>【</a:t>
            </a:r>
            <a:r>
              <a:rPr lang="zh-CN" sz="2200" dirty="0">
                <a:latin typeface="Times New Roman" panose="02020603050405020304" charset="0"/>
                <a:ea typeface="黑体" panose="02010609060101010101" pitchFamily="49" charset="-122"/>
                <a:cs typeface="Times New Roman" panose="02020603050405020304" charset="0"/>
                <a:sym typeface="+mn-ea"/>
              </a:rPr>
              <a:t>同步精练</a:t>
            </a:r>
            <a:r>
              <a:rPr sz="2200" dirty="0">
                <a:latin typeface="Times New Roman" panose="02020603050405020304" charset="0"/>
                <a:ea typeface="黑体" panose="02010609060101010101" pitchFamily="49" charset="-122"/>
                <a:cs typeface="Times New Roman" panose="02020603050405020304" charset="0"/>
                <a:sym typeface="+mn-ea"/>
              </a:rPr>
              <a:t>】</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47" name="文本框 46">
            <a:hlinkClick r:id="rId6" action="ppaction://hlinksldjump"/>
          </p:cNvPr>
          <p:cNvSpPr txBox="1"/>
          <p:nvPr>
            <p:custDataLst>
              <p:tags r:id="rId7"/>
            </p:custDataLst>
          </p:nvPr>
        </p:nvSpPr>
        <p:spPr>
          <a:xfrm>
            <a:off x="1888490" y="833755"/>
            <a:ext cx="1215390" cy="300355"/>
          </a:xfrm>
          <a:prstGeom prst="rect">
            <a:avLst/>
          </a:prstGeom>
          <a:noFill/>
        </p:spPr>
        <p:txBody>
          <a:bodyPr wrap="square" rtlCol="0">
            <a:no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48" name="文本框 47">
            <a:hlinkClick r:id="rId6" action="ppaction://hlinksldjump"/>
          </p:cNvPr>
          <p:cNvSpPr txBox="1"/>
          <p:nvPr>
            <p:custDataLst>
              <p:tags r:id="rId8"/>
            </p:custDataLst>
          </p:nvPr>
        </p:nvSpPr>
        <p:spPr>
          <a:xfrm>
            <a:off x="3195955" y="811530"/>
            <a:ext cx="326390" cy="38989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9" name="文本框 58">
            <a:hlinkClick r:id="rId9" action="ppaction://hlinksldjump"/>
          </p:cNvPr>
          <p:cNvSpPr txBox="1"/>
          <p:nvPr>
            <p:custDataLst>
              <p:tags r:id="rId10"/>
            </p:custDataLst>
          </p:nvPr>
        </p:nvSpPr>
        <p:spPr>
          <a:xfrm>
            <a:off x="3614420"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0" name="文本框 59">
            <a:hlinkClick r:id="rId11" action="ppaction://hlinksldjump"/>
          </p:cNvPr>
          <p:cNvSpPr txBox="1"/>
          <p:nvPr>
            <p:custDataLst>
              <p:tags r:id="rId12"/>
            </p:custDataLst>
          </p:nvPr>
        </p:nvSpPr>
        <p:spPr>
          <a:xfrm>
            <a:off x="4032885"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1" name="文本框 60">
            <a:hlinkClick r:id="rId13" action="ppaction://hlinksldjump"/>
          </p:cNvPr>
          <p:cNvSpPr txBox="1"/>
          <p:nvPr>
            <p:custDataLst>
              <p:tags r:id="rId14"/>
            </p:custDataLst>
          </p:nvPr>
        </p:nvSpPr>
        <p:spPr>
          <a:xfrm>
            <a:off x="4451350" y="822325"/>
            <a:ext cx="334645"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2" name="文本框 61">
            <a:hlinkClick r:id="rId15" action="ppaction://hlinksldjump"/>
          </p:cNvPr>
          <p:cNvSpPr txBox="1"/>
          <p:nvPr>
            <p:custDataLst>
              <p:tags r:id="rId16"/>
            </p:custDataLst>
          </p:nvPr>
        </p:nvSpPr>
        <p:spPr>
          <a:xfrm>
            <a:off x="4878070"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3" name="文本框 62">
            <a:hlinkClick r:id="rId17" action="ppaction://hlinksldjump"/>
          </p:cNvPr>
          <p:cNvSpPr txBox="1"/>
          <p:nvPr>
            <p:custDataLst>
              <p:tags r:id="rId18"/>
            </p:custDataLst>
          </p:nvPr>
        </p:nvSpPr>
        <p:spPr>
          <a:xfrm>
            <a:off x="5296535" y="819785"/>
            <a:ext cx="316865" cy="37338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4" name="文本框 63">
            <a:hlinkClick r:id="rId19" action="ppaction://hlinksldjump"/>
          </p:cNvPr>
          <p:cNvSpPr txBox="1"/>
          <p:nvPr>
            <p:custDataLst>
              <p:tags r:id="rId20"/>
            </p:custDataLst>
          </p:nvPr>
        </p:nvSpPr>
        <p:spPr>
          <a:xfrm>
            <a:off x="5705475" y="832803"/>
            <a:ext cx="317500" cy="347345"/>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5" name="文本框 64">
            <a:hlinkClick r:id="rId21" action="ppaction://hlinksldjump"/>
          </p:cNvPr>
          <p:cNvSpPr txBox="1"/>
          <p:nvPr>
            <p:custDataLst>
              <p:tags r:id="rId22"/>
            </p:custDataLst>
          </p:nvPr>
        </p:nvSpPr>
        <p:spPr>
          <a:xfrm>
            <a:off x="6115050" y="822325"/>
            <a:ext cx="32639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8</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66" name="文本框 65">
            <a:hlinkClick r:id="rId23" action="ppaction://hlinksldjump"/>
          </p:cNvPr>
          <p:cNvSpPr txBox="1"/>
          <p:nvPr>
            <p:custDataLst>
              <p:tags r:id="rId24"/>
            </p:custDataLst>
          </p:nvPr>
        </p:nvSpPr>
        <p:spPr>
          <a:xfrm>
            <a:off x="6533515" y="82232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7" name="文本框 66">
            <a:hlinkClick r:id="rId25" action="ppaction://hlinksldjump"/>
          </p:cNvPr>
          <p:cNvSpPr txBox="1"/>
          <p:nvPr>
            <p:custDataLst>
              <p:tags r:id="rId26"/>
            </p:custDataLst>
          </p:nvPr>
        </p:nvSpPr>
        <p:spPr>
          <a:xfrm>
            <a:off x="7459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8" name="文本框 67">
            <a:hlinkClick r:id="rId27" action="ppaction://hlinksldjump"/>
          </p:cNvPr>
          <p:cNvSpPr txBox="1"/>
          <p:nvPr>
            <p:custDataLst>
              <p:tags r:id="rId28"/>
            </p:custDataLst>
          </p:nvPr>
        </p:nvSpPr>
        <p:spPr>
          <a:xfrm>
            <a:off x="7967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12</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9" name="文本框 68">
            <a:hlinkClick r:id="rId29" action="ppaction://hlinksldjump"/>
          </p:cNvPr>
          <p:cNvSpPr txBox="1"/>
          <p:nvPr>
            <p:custDataLst>
              <p:tags r:id="rId30"/>
            </p:custDataLst>
          </p:nvPr>
        </p:nvSpPr>
        <p:spPr>
          <a:xfrm>
            <a:off x="8475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13</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0" name="文本框 69">
            <a:hlinkClick r:id="rId31" action="ppaction://hlinksldjump"/>
          </p:cNvPr>
          <p:cNvSpPr txBox="1"/>
          <p:nvPr>
            <p:custDataLst>
              <p:tags r:id="rId32"/>
            </p:custDataLst>
          </p:nvPr>
        </p:nvSpPr>
        <p:spPr>
          <a:xfrm>
            <a:off x="200088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14</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1" name="文本框 70">
            <a:hlinkClick r:id="rId33" action="ppaction://hlinksldjump"/>
          </p:cNvPr>
          <p:cNvSpPr txBox="1"/>
          <p:nvPr>
            <p:custDataLst>
              <p:tags r:id="rId34"/>
            </p:custDataLst>
          </p:nvPr>
        </p:nvSpPr>
        <p:spPr>
          <a:xfrm>
            <a:off x="243967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15</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2" name="文本框 71">
            <a:hlinkClick r:id="rId35" action="ppaction://hlinksldjump"/>
          </p:cNvPr>
          <p:cNvSpPr txBox="1"/>
          <p:nvPr>
            <p:custDataLst>
              <p:tags r:id="rId36"/>
            </p:custDataLst>
          </p:nvPr>
        </p:nvSpPr>
        <p:spPr>
          <a:xfrm>
            <a:off x="287845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3" name="文本框 72">
            <a:hlinkClick r:id="rId37" action="ppaction://hlinksldjump"/>
          </p:cNvPr>
          <p:cNvSpPr txBox="1"/>
          <p:nvPr>
            <p:custDataLst>
              <p:tags r:id="rId38"/>
            </p:custDataLst>
          </p:nvPr>
        </p:nvSpPr>
        <p:spPr>
          <a:xfrm>
            <a:off x="331724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4" name="文本框 73">
            <a:hlinkClick r:id="rId39" action="ppaction://hlinksldjump"/>
          </p:cNvPr>
          <p:cNvSpPr txBox="1"/>
          <p:nvPr>
            <p:custDataLst>
              <p:tags r:id="rId40"/>
            </p:custDataLst>
          </p:nvPr>
        </p:nvSpPr>
        <p:spPr>
          <a:xfrm>
            <a:off x="375602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5" name="文本框 74">
            <a:hlinkClick r:id="rId41" action="ppaction://hlinksldjump"/>
          </p:cNvPr>
          <p:cNvSpPr txBox="1"/>
          <p:nvPr>
            <p:custDataLst>
              <p:tags r:id="rId42"/>
            </p:custDataLst>
          </p:nvPr>
        </p:nvSpPr>
        <p:spPr>
          <a:xfrm>
            <a:off x="419481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6" name="文本框 75">
            <a:hlinkClick r:id="rId43" action="ppaction://hlinksldjump"/>
          </p:cNvPr>
          <p:cNvSpPr txBox="1"/>
          <p:nvPr>
            <p:custDataLst>
              <p:tags r:id="rId44"/>
            </p:custDataLst>
          </p:nvPr>
        </p:nvSpPr>
        <p:spPr>
          <a:xfrm>
            <a:off x="6951980" y="822325"/>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7" name="文本框 76">
            <a:hlinkClick r:id="rId45" action="ppaction://hlinksldjump"/>
          </p:cNvPr>
          <p:cNvSpPr txBox="1"/>
          <p:nvPr>
            <p:custDataLst>
              <p:tags r:id="rId46"/>
            </p:custDataLst>
          </p:nvPr>
        </p:nvSpPr>
        <p:spPr>
          <a:xfrm>
            <a:off x="463359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8" name="文本框 77">
            <a:hlinkClick r:id="rId47" action="ppaction://hlinksldjump"/>
          </p:cNvPr>
          <p:cNvSpPr txBox="1"/>
          <p:nvPr>
            <p:custDataLst>
              <p:tags r:id="rId48"/>
            </p:custDataLst>
          </p:nvPr>
        </p:nvSpPr>
        <p:spPr>
          <a:xfrm>
            <a:off x="5072380" y="1212850"/>
            <a:ext cx="1215390" cy="300355"/>
          </a:xfrm>
          <a:prstGeom prst="rect">
            <a:avLst/>
          </a:prstGeom>
          <a:noFill/>
        </p:spPr>
        <p:txBody>
          <a:bodyPr wrap="square" rtlCol="0">
            <a:noAutofit/>
          </a:bodyPr>
          <a:p>
            <a:pPr algn="l"/>
            <a:r>
              <a:rPr lang="zh-CN" altLang="en-US" b="1" dirty="0">
                <a:solidFill>
                  <a:srgbClr val="808080"/>
                </a:solidFill>
                <a:latin typeface="黑体" panose="02010609060101010101" pitchFamily="49" charset="-122"/>
                <a:ea typeface="黑体" panose="02010609060101010101" pitchFamily="49" charset="-122"/>
              </a:rPr>
              <a:t>句型转换</a:t>
            </a:r>
            <a:endParaRPr lang="zh-CN" altLang="en-US" b="1" dirty="0">
              <a:solidFill>
                <a:srgbClr val="808080"/>
              </a:solidFill>
              <a:latin typeface="黑体" panose="02010609060101010101" pitchFamily="49" charset="-122"/>
              <a:ea typeface="黑体" panose="02010609060101010101" pitchFamily="49" charset="-122"/>
            </a:endParaRPr>
          </a:p>
        </p:txBody>
      </p:sp>
      <p:sp>
        <p:nvSpPr>
          <p:cNvPr id="79" name="文本框 78">
            <a:hlinkClick r:id="rId47" action="ppaction://hlinksldjump"/>
          </p:cNvPr>
          <p:cNvSpPr txBox="1"/>
          <p:nvPr>
            <p:custDataLst>
              <p:tags r:id="rId49"/>
            </p:custDataLst>
          </p:nvPr>
        </p:nvSpPr>
        <p:spPr>
          <a:xfrm>
            <a:off x="6310630" y="1190625"/>
            <a:ext cx="477520" cy="38989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21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80" name="文本框 79">
            <a:hlinkClick r:id="rId50" action="ppaction://hlinksldjump"/>
          </p:cNvPr>
          <p:cNvSpPr txBox="1"/>
          <p:nvPr>
            <p:custDataLst>
              <p:tags r:id="rId51"/>
            </p:custDataLst>
          </p:nvPr>
        </p:nvSpPr>
        <p:spPr>
          <a:xfrm>
            <a:off x="6811010" y="1201420"/>
            <a:ext cx="4775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1" name="文本框 80">
            <a:hlinkClick r:id="rId52" action="ppaction://hlinksldjump"/>
          </p:cNvPr>
          <p:cNvSpPr txBox="1"/>
          <p:nvPr>
            <p:custDataLst>
              <p:tags r:id="rId53"/>
            </p:custDataLst>
          </p:nvPr>
        </p:nvSpPr>
        <p:spPr>
          <a:xfrm>
            <a:off x="7311390" y="1201420"/>
            <a:ext cx="4775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2" name="文本框 81">
            <a:hlinkClick r:id="rId54" action="ppaction://hlinksldjump"/>
          </p:cNvPr>
          <p:cNvSpPr txBox="1"/>
          <p:nvPr>
            <p:custDataLst>
              <p:tags r:id="rId55"/>
            </p:custDataLst>
          </p:nvPr>
        </p:nvSpPr>
        <p:spPr>
          <a:xfrm>
            <a:off x="7811770" y="1201420"/>
            <a:ext cx="4902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3" name="文本框 82">
            <a:hlinkClick r:id="rId56" action="ppaction://hlinksldjump"/>
          </p:cNvPr>
          <p:cNvSpPr txBox="1"/>
          <p:nvPr>
            <p:custDataLst>
              <p:tags r:id="rId57"/>
            </p:custDataLst>
          </p:nvPr>
        </p:nvSpPr>
        <p:spPr>
          <a:xfrm>
            <a:off x="8324850" y="1201420"/>
            <a:ext cx="47752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25</a:t>
            </a:r>
            <a:endParaRPr lang="en-US" altLang="zh-CN" b="1" dirty="0">
              <a:solidFill>
                <a:srgbClr val="808080"/>
              </a:solidFill>
              <a:latin typeface="黑体" panose="02010609060101010101" pitchFamily="49" charset="-122"/>
              <a:ea typeface="黑体" panose="02010609060101010101" pitchFamily="49" charset="-122"/>
            </a:endParaRPr>
          </a:p>
        </p:txBody>
      </p:sp>
    </p:spTree>
    <p:custDataLst>
      <p:tags r:id="rId58"/>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animBg="1"/>
      <p:bldP spid="14" grpId="1" animBg="1"/>
      <p:bldP spid="5" grpId="0"/>
      <p:bldP spid="5" grpId="1"/>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 name="文本框 13"/>
          <p:cNvSpPr txBox="1">
            <a:spLocks noChangeArrowheads="1"/>
          </p:cNvSpPr>
          <p:nvPr>
            <p:custDataLst>
              <p:tags r:id="rId1"/>
            </p:custDataLst>
          </p:nvPr>
        </p:nvSpPr>
        <p:spPr bwMode="auto">
          <a:xfrm>
            <a:off x="808355" y="3282315"/>
            <a:ext cx="7867650" cy="129349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dirty="0">
                <a:solidFill>
                  <a:srgbClr val="FF0000"/>
                </a:solidFill>
                <a:latin typeface="Times New Roman" panose="02020603050405020304" charset="0"/>
                <a:ea typeface="黑体" panose="02010609060101010101" pitchFamily="49" charset="-122"/>
                <a:cs typeface="Times New Roman" panose="02020603050405020304" charset="0"/>
              </a:rPr>
              <a:t>句意：“我用一些钱买了点练习本。”exercise</a:t>
            </a:r>
            <a:r>
              <a:rPr 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r>
              <a:rPr sz="2200" dirty="0">
                <a:solidFill>
                  <a:srgbClr val="FF0000"/>
                </a:solidFill>
                <a:latin typeface="Times New Roman" panose="02020603050405020304" charset="0"/>
                <a:ea typeface="黑体" panose="02010609060101010101" pitchFamily="49" charset="-122"/>
                <a:cs typeface="Times New Roman" panose="02020603050405020304" charset="0"/>
              </a:rPr>
              <a:t>books是可数名词，前面用a few修饰；money是不可数名词，前面用a little修饰。</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6" name="文本框 1"/>
          <p:cNvSpPr txBox="1">
            <a:spLocks noChangeArrowheads="1"/>
          </p:cNvSpPr>
          <p:nvPr>
            <p:custDataLst>
              <p:tags r:id="rId2"/>
            </p:custDataLst>
          </p:nvPr>
        </p:nvSpPr>
        <p:spPr bwMode="auto">
          <a:xfrm>
            <a:off x="808355" y="1859915"/>
            <a:ext cx="7867015" cy="1410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indent="0" fontAlgn="auto">
              <a:lnSpc>
                <a:spcPct val="130000"/>
              </a:lnSpc>
            </a:pPr>
            <a:r>
              <a:rPr sz="2200" dirty="0">
                <a:latin typeface="Times New Roman" panose="02020603050405020304" charset="0"/>
                <a:cs typeface="Times New Roman" panose="02020603050405020304" charset="0"/>
                <a:sym typeface="+mn-ea"/>
              </a:rPr>
              <a:t>(　　)9. I bought ________ exercise</a:t>
            </a:r>
            <a:r>
              <a:rPr lang="en-US" sz="2200" dirty="0">
                <a:latin typeface="Times New Roman" panose="02020603050405020304" charset="0"/>
                <a:cs typeface="Times New Roman" panose="02020603050405020304" charset="0"/>
                <a:sym typeface="+mn-ea"/>
              </a:rPr>
              <a:t>-</a:t>
            </a:r>
            <a:r>
              <a:rPr sz="2200" dirty="0">
                <a:latin typeface="Times New Roman" panose="02020603050405020304" charset="0"/>
                <a:cs typeface="Times New Roman" panose="02020603050405020304" charset="0"/>
                <a:sym typeface="+mn-ea"/>
              </a:rPr>
              <a:t>books with ________ money.</a:t>
            </a:r>
            <a:endParaRPr sz="2200" dirty="0">
              <a:latin typeface="Times New Roman" panose="02020603050405020304" charset="0"/>
              <a:cs typeface="Times New Roman" panose="02020603050405020304" charset="0"/>
              <a:sym typeface="+mn-ea"/>
            </a:endParaRPr>
          </a:p>
          <a:p>
            <a:pPr indent="0" fontAlgn="auto">
              <a:lnSpc>
                <a:spcPct val="130000"/>
              </a:lnSpc>
            </a:pP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A. a few; a few    </a:t>
            </a: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B. a few; a little</a:t>
            </a:r>
            <a:endParaRPr sz="2200" dirty="0">
              <a:latin typeface="Times New Roman" panose="02020603050405020304" charset="0"/>
              <a:cs typeface="Times New Roman" panose="02020603050405020304" charset="0"/>
              <a:sym typeface="+mn-ea"/>
            </a:endParaRPr>
          </a:p>
          <a:p>
            <a:pPr indent="0" fontAlgn="auto">
              <a:lnSpc>
                <a:spcPct val="130000"/>
              </a:lnSpc>
            </a:pP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C. a little; a few   </a:t>
            </a: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 D. a little; a little</a:t>
            </a:r>
            <a:endParaRPr sz="2200" dirty="0">
              <a:latin typeface="Times New Roman" panose="02020603050405020304" charset="0"/>
              <a:cs typeface="Times New Roman" panose="02020603050405020304" charset="0"/>
              <a:sym typeface="+mn-ea"/>
            </a:endParaRPr>
          </a:p>
        </p:txBody>
      </p:sp>
      <p:sp>
        <p:nvSpPr>
          <p:cNvPr id="5" name="文本框 4"/>
          <p:cNvSpPr txBox="1"/>
          <p:nvPr>
            <p:custDataLst>
              <p:tags r:id="rId3"/>
            </p:custDataLst>
          </p:nvPr>
        </p:nvSpPr>
        <p:spPr>
          <a:xfrm>
            <a:off x="1138555" y="1955800"/>
            <a:ext cx="471170" cy="554990"/>
          </a:xfrm>
          <a:prstGeom prst="rect">
            <a:avLst/>
          </a:prstGeom>
          <a:noFill/>
        </p:spPr>
        <p:txBody>
          <a:bodyPr wrap="square" rtlCol="0">
            <a:noAutofit/>
          </a:bodyPr>
          <a:p>
            <a:pPr algn="l">
              <a:buClrTx/>
              <a:buSzTx/>
              <a:buFontTx/>
            </a:pPr>
            <a:r>
              <a:rPr lang="en-US" altLang="zh-CN" sz="2200" dirty="0">
                <a:solidFill>
                  <a:srgbClr val="FF0000"/>
                </a:solidFill>
                <a:latin typeface="Times New Roman" panose="02020603050405020304" charset="0"/>
                <a:cs typeface="Times New Roman" panose="02020603050405020304" charset="0"/>
              </a:rPr>
              <a:t>B</a:t>
            </a:r>
            <a:endParaRPr lang="en-US" altLang="zh-CN" sz="2200" dirty="0">
              <a:solidFill>
                <a:srgbClr val="FF0000"/>
              </a:solidFill>
              <a:latin typeface="Times New Roman" panose="02020603050405020304" charset="0"/>
              <a:cs typeface="Times New Roman" panose="02020603050405020304" charset="0"/>
            </a:endParaRPr>
          </a:p>
        </p:txBody>
      </p:sp>
      <p:sp>
        <p:nvSpPr>
          <p:cNvPr id="2" name="灯片编号占位符 1"/>
          <p:cNvSpPr>
            <a:spLocks noGrp="1"/>
          </p:cNvSpPr>
          <p:nvPr>
            <p:custDataLst>
              <p:tags r:id="rId4"/>
            </p:custDataLst>
          </p:nvPr>
        </p:nvSpPr>
        <p:spPr>
          <a:xfrm>
            <a:off x="7171055" y="4787900"/>
            <a:ext cx="1854200" cy="273685"/>
          </a:xfrm>
          <a:prstGeom prst="rect">
            <a:avLst/>
          </a:prstGeom>
        </p:spPr>
        <p:txBody>
          <a:bodyPr vert="horz" lIns="91440" tIns="45720" rIns="91440" bIns="45720" rtlCol="0" anchor="ctr"/>
          <a:lstStyle>
            <a:defPPr>
              <a:defRPr lang="en-US"/>
            </a:defPPr>
            <a:lvl1pPr marL="0" algn="r" defTabSz="685800" rtl="0" eaLnBrk="1" latinLnBrk="0" hangingPunct="1">
              <a:defRPr sz="1600" kern="1200">
                <a:solidFill>
                  <a:schemeClr val="tx1"/>
                </a:solidFill>
                <a:latin typeface="华文行楷" panose="02010800040101010101" pitchFamily="2" charset="-122"/>
                <a:ea typeface="华文行楷" panose="02010800040101010101" pitchFamily="2" charset="-122"/>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a:lstStyle>
          <a:p>
            <a:r>
              <a:rPr lang="zh-CN" altLang="en-US"/>
              <a:t>第</a:t>
            </a:r>
            <a:fld id="{24130960-09FD-428B-996F-A983EEEB0784}" type="slidenum">
              <a:rPr lang="zh-CN" altLang="en-US" smtClean="0"/>
            </a:fld>
            <a:r>
              <a:rPr lang="zh-CN" altLang="en-US"/>
              <a:t>页，共116页</a:t>
            </a:r>
            <a:endParaRPr lang="zh-CN" altLang="en-US" dirty="0"/>
          </a:p>
        </p:txBody>
      </p:sp>
      <p:sp>
        <p:nvSpPr>
          <p:cNvPr id="46" name="文本框 45"/>
          <p:cNvSpPr txBox="1"/>
          <p:nvPr>
            <p:custDataLst>
              <p:tags r:id="rId5"/>
            </p:custDataLst>
          </p:nvPr>
        </p:nvSpPr>
        <p:spPr>
          <a:xfrm>
            <a:off x="200660" y="813435"/>
            <a:ext cx="1624330" cy="405130"/>
          </a:xfrm>
          <a:prstGeom prst="rect">
            <a:avLst/>
          </a:prstGeom>
          <a:noFill/>
        </p:spPr>
        <p:txBody>
          <a:bodyPr wrap="square" rtlCol="0">
            <a:noAutofit/>
          </a:bodyPr>
          <a:p>
            <a:r>
              <a:rPr sz="2200" dirty="0">
                <a:latin typeface="Times New Roman" panose="02020603050405020304" charset="0"/>
                <a:ea typeface="黑体" panose="02010609060101010101" pitchFamily="49" charset="-122"/>
                <a:cs typeface="Times New Roman" panose="02020603050405020304" charset="0"/>
                <a:sym typeface="+mn-ea"/>
              </a:rPr>
              <a:t>【</a:t>
            </a:r>
            <a:r>
              <a:rPr lang="zh-CN" sz="2200" dirty="0">
                <a:latin typeface="Times New Roman" panose="02020603050405020304" charset="0"/>
                <a:ea typeface="黑体" panose="02010609060101010101" pitchFamily="49" charset="-122"/>
                <a:cs typeface="Times New Roman" panose="02020603050405020304" charset="0"/>
                <a:sym typeface="+mn-ea"/>
              </a:rPr>
              <a:t>同步精练</a:t>
            </a:r>
            <a:r>
              <a:rPr sz="2200" dirty="0">
                <a:latin typeface="Times New Roman" panose="02020603050405020304" charset="0"/>
                <a:ea typeface="黑体" panose="02010609060101010101" pitchFamily="49" charset="-122"/>
                <a:cs typeface="Times New Roman" panose="02020603050405020304" charset="0"/>
                <a:sym typeface="+mn-ea"/>
              </a:rPr>
              <a:t>】</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47" name="文本框 46">
            <a:hlinkClick r:id="rId6" action="ppaction://hlinksldjump"/>
          </p:cNvPr>
          <p:cNvSpPr txBox="1"/>
          <p:nvPr>
            <p:custDataLst>
              <p:tags r:id="rId7"/>
            </p:custDataLst>
          </p:nvPr>
        </p:nvSpPr>
        <p:spPr>
          <a:xfrm>
            <a:off x="1888490" y="833755"/>
            <a:ext cx="1215390" cy="300355"/>
          </a:xfrm>
          <a:prstGeom prst="rect">
            <a:avLst/>
          </a:prstGeom>
          <a:noFill/>
        </p:spPr>
        <p:txBody>
          <a:bodyPr wrap="square" rtlCol="0">
            <a:no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48" name="文本框 47">
            <a:hlinkClick r:id="rId6" action="ppaction://hlinksldjump"/>
          </p:cNvPr>
          <p:cNvSpPr txBox="1"/>
          <p:nvPr>
            <p:custDataLst>
              <p:tags r:id="rId8"/>
            </p:custDataLst>
          </p:nvPr>
        </p:nvSpPr>
        <p:spPr>
          <a:xfrm>
            <a:off x="3195955" y="811530"/>
            <a:ext cx="326390" cy="38989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9" name="文本框 58">
            <a:hlinkClick r:id="rId9" action="ppaction://hlinksldjump"/>
          </p:cNvPr>
          <p:cNvSpPr txBox="1"/>
          <p:nvPr>
            <p:custDataLst>
              <p:tags r:id="rId10"/>
            </p:custDataLst>
          </p:nvPr>
        </p:nvSpPr>
        <p:spPr>
          <a:xfrm>
            <a:off x="3614420"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0" name="文本框 59">
            <a:hlinkClick r:id="rId11" action="ppaction://hlinksldjump"/>
          </p:cNvPr>
          <p:cNvSpPr txBox="1"/>
          <p:nvPr>
            <p:custDataLst>
              <p:tags r:id="rId12"/>
            </p:custDataLst>
          </p:nvPr>
        </p:nvSpPr>
        <p:spPr>
          <a:xfrm>
            <a:off x="4032885"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1" name="文本框 60">
            <a:hlinkClick r:id="rId13" action="ppaction://hlinksldjump"/>
          </p:cNvPr>
          <p:cNvSpPr txBox="1"/>
          <p:nvPr>
            <p:custDataLst>
              <p:tags r:id="rId14"/>
            </p:custDataLst>
          </p:nvPr>
        </p:nvSpPr>
        <p:spPr>
          <a:xfrm>
            <a:off x="4451350" y="822325"/>
            <a:ext cx="334645"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2" name="文本框 61">
            <a:hlinkClick r:id="rId15" action="ppaction://hlinksldjump"/>
          </p:cNvPr>
          <p:cNvSpPr txBox="1"/>
          <p:nvPr>
            <p:custDataLst>
              <p:tags r:id="rId16"/>
            </p:custDataLst>
          </p:nvPr>
        </p:nvSpPr>
        <p:spPr>
          <a:xfrm>
            <a:off x="4878070"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3" name="文本框 62">
            <a:hlinkClick r:id="rId17" action="ppaction://hlinksldjump"/>
          </p:cNvPr>
          <p:cNvSpPr txBox="1"/>
          <p:nvPr>
            <p:custDataLst>
              <p:tags r:id="rId18"/>
            </p:custDataLst>
          </p:nvPr>
        </p:nvSpPr>
        <p:spPr>
          <a:xfrm>
            <a:off x="5296535" y="819785"/>
            <a:ext cx="316865" cy="37338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4" name="文本框 63">
            <a:hlinkClick r:id="rId19" action="ppaction://hlinksldjump"/>
          </p:cNvPr>
          <p:cNvSpPr txBox="1"/>
          <p:nvPr>
            <p:custDataLst>
              <p:tags r:id="rId20"/>
            </p:custDataLst>
          </p:nvPr>
        </p:nvSpPr>
        <p:spPr>
          <a:xfrm>
            <a:off x="5705475" y="832803"/>
            <a:ext cx="317500" cy="347345"/>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5" name="文本框 64">
            <a:hlinkClick r:id="rId21" action="ppaction://hlinksldjump"/>
          </p:cNvPr>
          <p:cNvSpPr txBox="1"/>
          <p:nvPr>
            <p:custDataLst>
              <p:tags r:id="rId22"/>
            </p:custDataLst>
          </p:nvPr>
        </p:nvSpPr>
        <p:spPr>
          <a:xfrm>
            <a:off x="6115050" y="82232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6" name="文本框 65">
            <a:hlinkClick r:id="rId23" action="ppaction://hlinksldjump"/>
          </p:cNvPr>
          <p:cNvSpPr txBox="1"/>
          <p:nvPr>
            <p:custDataLst>
              <p:tags r:id="rId24"/>
            </p:custDataLst>
          </p:nvPr>
        </p:nvSpPr>
        <p:spPr>
          <a:xfrm>
            <a:off x="6533515" y="822325"/>
            <a:ext cx="32639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9</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67" name="文本框 66">
            <a:hlinkClick r:id="rId25" action="ppaction://hlinksldjump"/>
          </p:cNvPr>
          <p:cNvSpPr txBox="1"/>
          <p:nvPr>
            <p:custDataLst>
              <p:tags r:id="rId26"/>
            </p:custDataLst>
          </p:nvPr>
        </p:nvSpPr>
        <p:spPr>
          <a:xfrm>
            <a:off x="7459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8" name="文本框 67">
            <a:hlinkClick r:id="rId27" action="ppaction://hlinksldjump"/>
          </p:cNvPr>
          <p:cNvSpPr txBox="1"/>
          <p:nvPr>
            <p:custDataLst>
              <p:tags r:id="rId28"/>
            </p:custDataLst>
          </p:nvPr>
        </p:nvSpPr>
        <p:spPr>
          <a:xfrm>
            <a:off x="7967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12</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9" name="文本框 68">
            <a:hlinkClick r:id="rId29" action="ppaction://hlinksldjump"/>
          </p:cNvPr>
          <p:cNvSpPr txBox="1"/>
          <p:nvPr>
            <p:custDataLst>
              <p:tags r:id="rId30"/>
            </p:custDataLst>
          </p:nvPr>
        </p:nvSpPr>
        <p:spPr>
          <a:xfrm>
            <a:off x="8475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13</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0" name="文本框 69">
            <a:hlinkClick r:id="rId31" action="ppaction://hlinksldjump"/>
          </p:cNvPr>
          <p:cNvSpPr txBox="1"/>
          <p:nvPr>
            <p:custDataLst>
              <p:tags r:id="rId32"/>
            </p:custDataLst>
          </p:nvPr>
        </p:nvSpPr>
        <p:spPr>
          <a:xfrm>
            <a:off x="200088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14</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1" name="文本框 70">
            <a:hlinkClick r:id="rId33" action="ppaction://hlinksldjump"/>
          </p:cNvPr>
          <p:cNvSpPr txBox="1"/>
          <p:nvPr>
            <p:custDataLst>
              <p:tags r:id="rId34"/>
            </p:custDataLst>
          </p:nvPr>
        </p:nvSpPr>
        <p:spPr>
          <a:xfrm>
            <a:off x="243967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15</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2" name="文本框 71">
            <a:hlinkClick r:id="rId35" action="ppaction://hlinksldjump"/>
          </p:cNvPr>
          <p:cNvSpPr txBox="1"/>
          <p:nvPr>
            <p:custDataLst>
              <p:tags r:id="rId36"/>
            </p:custDataLst>
          </p:nvPr>
        </p:nvSpPr>
        <p:spPr>
          <a:xfrm>
            <a:off x="287845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3" name="文本框 72">
            <a:hlinkClick r:id="rId37" action="ppaction://hlinksldjump"/>
          </p:cNvPr>
          <p:cNvSpPr txBox="1"/>
          <p:nvPr>
            <p:custDataLst>
              <p:tags r:id="rId38"/>
            </p:custDataLst>
          </p:nvPr>
        </p:nvSpPr>
        <p:spPr>
          <a:xfrm>
            <a:off x="331724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4" name="文本框 73">
            <a:hlinkClick r:id="rId39" action="ppaction://hlinksldjump"/>
          </p:cNvPr>
          <p:cNvSpPr txBox="1"/>
          <p:nvPr>
            <p:custDataLst>
              <p:tags r:id="rId40"/>
            </p:custDataLst>
          </p:nvPr>
        </p:nvSpPr>
        <p:spPr>
          <a:xfrm>
            <a:off x="375602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5" name="文本框 74">
            <a:hlinkClick r:id="rId41" action="ppaction://hlinksldjump"/>
          </p:cNvPr>
          <p:cNvSpPr txBox="1"/>
          <p:nvPr>
            <p:custDataLst>
              <p:tags r:id="rId42"/>
            </p:custDataLst>
          </p:nvPr>
        </p:nvSpPr>
        <p:spPr>
          <a:xfrm>
            <a:off x="419481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6" name="文本框 75">
            <a:hlinkClick r:id="rId43" action="ppaction://hlinksldjump"/>
          </p:cNvPr>
          <p:cNvSpPr txBox="1"/>
          <p:nvPr>
            <p:custDataLst>
              <p:tags r:id="rId44"/>
            </p:custDataLst>
          </p:nvPr>
        </p:nvSpPr>
        <p:spPr>
          <a:xfrm>
            <a:off x="6951980" y="822325"/>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7" name="文本框 76">
            <a:hlinkClick r:id="rId45" action="ppaction://hlinksldjump"/>
          </p:cNvPr>
          <p:cNvSpPr txBox="1"/>
          <p:nvPr>
            <p:custDataLst>
              <p:tags r:id="rId46"/>
            </p:custDataLst>
          </p:nvPr>
        </p:nvSpPr>
        <p:spPr>
          <a:xfrm>
            <a:off x="463359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8" name="文本框 77">
            <a:hlinkClick r:id="rId47" action="ppaction://hlinksldjump"/>
          </p:cNvPr>
          <p:cNvSpPr txBox="1"/>
          <p:nvPr>
            <p:custDataLst>
              <p:tags r:id="rId48"/>
            </p:custDataLst>
          </p:nvPr>
        </p:nvSpPr>
        <p:spPr>
          <a:xfrm>
            <a:off x="5072380" y="1212850"/>
            <a:ext cx="1215390" cy="300355"/>
          </a:xfrm>
          <a:prstGeom prst="rect">
            <a:avLst/>
          </a:prstGeom>
          <a:noFill/>
        </p:spPr>
        <p:txBody>
          <a:bodyPr wrap="square" rtlCol="0">
            <a:noAutofit/>
          </a:bodyPr>
          <a:p>
            <a:pPr algn="l"/>
            <a:r>
              <a:rPr lang="zh-CN" altLang="en-US" b="1" dirty="0">
                <a:solidFill>
                  <a:srgbClr val="808080"/>
                </a:solidFill>
                <a:latin typeface="黑体" panose="02010609060101010101" pitchFamily="49" charset="-122"/>
                <a:ea typeface="黑体" panose="02010609060101010101" pitchFamily="49" charset="-122"/>
              </a:rPr>
              <a:t>句型转换</a:t>
            </a:r>
            <a:endParaRPr lang="zh-CN" altLang="en-US" b="1" dirty="0">
              <a:solidFill>
                <a:srgbClr val="808080"/>
              </a:solidFill>
              <a:latin typeface="黑体" panose="02010609060101010101" pitchFamily="49" charset="-122"/>
              <a:ea typeface="黑体" panose="02010609060101010101" pitchFamily="49" charset="-122"/>
            </a:endParaRPr>
          </a:p>
        </p:txBody>
      </p:sp>
      <p:sp>
        <p:nvSpPr>
          <p:cNvPr id="79" name="文本框 78">
            <a:hlinkClick r:id="rId47" action="ppaction://hlinksldjump"/>
          </p:cNvPr>
          <p:cNvSpPr txBox="1"/>
          <p:nvPr>
            <p:custDataLst>
              <p:tags r:id="rId49"/>
            </p:custDataLst>
          </p:nvPr>
        </p:nvSpPr>
        <p:spPr>
          <a:xfrm>
            <a:off x="6310630" y="1190625"/>
            <a:ext cx="477520" cy="38989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21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80" name="文本框 79">
            <a:hlinkClick r:id="rId50" action="ppaction://hlinksldjump"/>
          </p:cNvPr>
          <p:cNvSpPr txBox="1"/>
          <p:nvPr>
            <p:custDataLst>
              <p:tags r:id="rId51"/>
            </p:custDataLst>
          </p:nvPr>
        </p:nvSpPr>
        <p:spPr>
          <a:xfrm>
            <a:off x="6811010" y="1201420"/>
            <a:ext cx="4775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1" name="文本框 80">
            <a:hlinkClick r:id="rId52" action="ppaction://hlinksldjump"/>
          </p:cNvPr>
          <p:cNvSpPr txBox="1"/>
          <p:nvPr>
            <p:custDataLst>
              <p:tags r:id="rId53"/>
            </p:custDataLst>
          </p:nvPr>
        </p:nvSpPr>
        <p:spPr>
          <a:xfrm>
            <a:off x="7311390" y="1201420"/>
            <a:ext cx="4775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2" name="文本框 81">
            <a:hlinkClick r:id="rId54" action="ppaction://hlinksldjump"/>
          </p:cNvPr>
          <p:cNvSpPr txBox="1"/>
          <p:nvPr>
            <p:custDataLst>
              <p:tags r:id="rId55"/>
            </p:custDataLst>
          </p:nvPr>
        </p:nvSpPr>
        <p:spPr>
          <a:xfrm>
            <a:off x="7811770" y="1201420"/>
            <a:ext cx="4902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3" name="文本框 82">
            <a:hlinkClick r:id="rId56" action="ppaction://hlinksldjump"/>
          </p:cNvPr>
          <p:cNvSpPr txBox="1"/>
          <p:nvPr>
            <p:custDataLst>
              <p:tags r:id="rId57"/>
            </p:custDataLst>
          </p:nvPr>
        </p:nvSpPr>
        <p:spPr>
          <a:xfrm>
            <a:off x="8324850" y="1201420"/>
            <a:ext cx="47752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25</a:t>
            </a:r>
            <a:endParaRPr lang="en-US" altLang="zh-CN" b="1" dirty="0">
              <a:solidFill>
                <a:srgbClr val="808080"/>
              </a:solidFill>
              <a:latin typeface="黑体" panose="02010609060101010101" pitchFamily="49" charset="-122"/>
              <a:ea typeface="黑体" panose="02010609060101010101" pitchFamily="49" charset="-122"/>
            </a:endParaRPr>
          </a:p>
        </p:txBody>
      </p:sp>
    </p:spTree>
    <p:custDataLst>
      <p:tags r:id="rId58"/>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animBg="1"/>
      <p:bldP spid="14" grpId="1" animBg="1"/>
      <p:bldP spid="5" grpId="0"/>
      <p:bldP spid="5" grpId="1"/>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 name="文本框 13"/>
          <p:cNvSpPr txBox="1">
            <a:spLocks noChangeArrowheads="1"/>
          </p:cNvSpPr>
          <p:nvPr>
            <p:custDataLst>
              <p:tags r:id="rId1"/>
            </p:custDataLst>
          </p:nvPr>
        </p:nvSpPr>
        <p:spPr bwMode="auto">
          <a:xfrm>
            <a:off x="808355" y="3418205"/>
            <a:ext cx="7533005" cy="98679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dirty="0">
                <a:solidFill>
                  <a:srgbClr val="FF0000"/>
                </a:solidFill>
                <a:latin typeface="Times New Roman" panose="02020603050405020304" charset="0"/>
                <a:ea typeface="黑体" panose="02010609060101010101" pitchFamily="49" charset="-122"/>
                <a:cs typeface="Times New Roman" panose="02020603050405020304" charset="0"/>
              </a:rPr>
              <a:t>三者或三者以上相比较用最高级。形容词最高级前加定冠词the。</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6" name="文本框 1"/>
          <p:cNvSpPr txBox="1">
            <a:spLocks noChangeArrowheads="1"/>
          </p:cNvSpPr>
          <p:nvPr>
            <p:custDataLst>
              <p:tags r:id="rId2"/>
            </p:custDataLst>
          </p:nvPr>
        </p:nvSpPr>
        <p:spPr bwMode="auto">
          <a:xfrm>
            <a:off x="808355" y="1866900"/>
            <a:ext cx="8021320" cy="1410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indent="0" fontAlgn="auto">
              <a:lnSpc>
                <a:spcPct val="130000"/>
              </a:lnSpc>
            </a:pPr>
            <a:r>
              <a:rPr sz="2200" dirty="0">
                <a:latin typeface="Times New Roman" panose="02020603050405020304" charset="0"/>
                <a:cs typeface="Times New Roman" panose="02020603050405020304" charset="0"/>
                <a:sym typeface="+mn-ea"/>
              </a:rPr>
              <a:t>(　　)10. Which is ________</a:t>
            </a:r>
            <a:r>
              <a:rPr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the moon, the sun or the earth?</a:t>
            </a:r>
            <a:endParaRPr sz="2200" dirty="0">
              <a:latin typeface="Times New Roman" panose="02020603050405020304" charset="0"/>
              <a:cs typeface="Times New Roman" panose="02020603050405020304" charset="0"/>
              <a:sym typeface="+mn-ea"/>
            </a:endParaRPr>
          </a:p>
          <a:p>
            <a:pPr indent="0" fontAlgn="auto">
              <a:lnSpc>
                <a:spcPct val="130000"/>
              </a:lnSpc>
            </a:pP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A. small    </a:t>
            </a: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B. smaller</a:t>
            </a:r>
            <a:endParaRPr sz="2200" dirty="0">
              <a:latin typeface="Times New Roman" panose="02020603050405020304" charset="0"/>
              <a:cs typeface="Times New Roman" panose="02020603050405020304" charset="0"/>
              <a:sym typeface="+mn-ea"/>
            </a:endParaRPr>
          </a:p>
          <a:p>
            <a:pPr indent="0" fontAlgn="auto">
              <a:lnSpc>
                <a:spcPct val="130000"/>
              </a:lnSpc>
            </a:pP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C. smallest    </a:t>
            </a: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D. the smallest</a:t>
            </a:r>
            <a:endParaRPr sz="2200" dirty="0">
              <a:latin typeface="Times New Roman" panose="02020603050405020304" charset="0"/>
              <a:cs typeface="Times New Roman" panose="02020603050405020304" charset="0"/>
              <a:sym typeface="+mn-ea"/>
            </a:endParaRPr>
          </a:p>
        </p:txBody>
      </p:sp>
      <p:sp>
        <p:nvSpPr>
          <p:cNvPr id="5" name="文本框 4"/>
          <p:cNvSpPr txBox="1"/>
          <p:nvPr>
            <p:custDataLst>
              <p:tags r:id="rId3"/>
            </p:custDataLst>
          </p:nvPr>
        </p:nvSpPr>
        <p:spPr>
          <a:xfrm>
            <a:off x="1138555" y="1958340"/>
            <a:ext cx="471170" cy="554990"/>
          </a:xfrm>
          <a:prstGeom prst="rect">
            <a:avLst/>
          </a:prstGeom>
          <a:noFill/>
        </p:spPr>
        <p:txBody>
          <a:bodyPr wrap="square" rtlCol="0">
            <a:noAutofit/>
          </a:bodyPr>
          <a:p>
            <a:pPr algn="l">
              <a:buClrTx/>
              <a:buSzTx/>
              <a:buFontTx/>
            </a:pPr>
            <a:r>
              <a:rPr lang="en-US" altLang="zh-CN" sz="2200" dirty="0">
                <a:solidFill>
                  <a:srgbClr val="FF0000"/>
                </a:solidFill>
                <a:latin typeface="Times New Roman" panose="02020603050405020304" charset="0"/>
                <a:cs typeface="Times New Roman" panose="02020603050405020304" charset="0"/>
              </a:rPr>
              <a:t>D</a:t>
            </a:r>
            <a:endParaRPr lang="en-US" altLang="zh-CN" sz="2200" dirty="0">
              <a:solidFill>
                <a:srgbClr val="FF0000"/>
              </a:solidFill>
              <a:latin typeface="Times New Roman" panose="02020603050405020304" charset="0"/>
              <a:cs typeface="Times New Roman" panose="02020603050405020304" charset="0"/>
            </a:endParaRPr>
          </a:p>
        </p:txBody>
      </p:sp>
      <p:sp>
        <p:nvSpPr>
          <p:cNvPr id="2" name="灯片编号占位符 1"/>
          <p:cNvSpPr>
            <a:spLocks noGrp="1"/>
          </p:cNvSpPr>
          <p:nvPr>
            <p:custDataLst>
              <p:tags r:id="rId4"/>
            </p:custDataLst>
          </p:nvPr>
        </p:nvSpPr>
        <p:spPr>
          <a:xfrm>
            <a:off x="7289800" y="4759960"/>
            <a:ext cx="1854200" cy="273685"/>
          </a:xfrm>
          <a:prstGeom prst="rect">
            <a:avLst/>
          </a:prstGeom>
        </p:spPr>
        <p:txBody>
          <a:bodyPr vert="horz" lIns="91440" tIns="45720" rIns="91440" bIns="45720" rtlCol="0" anchor="ctr"/>
          <a:lstStyle>
            <a:defPPr>
              <a:defRPr lang="en-US"/>
            </a:defPPr>
            <a:lvl1pPr marL="0" algn="r" defTabSz="685800" rtl="0" eaLnBrk="1" latinLnBrk="0" hangingPunct="1">
              <a:defRPr sz="1600" kern="1200">
                <a:solidFill>
                  <a:schemeClr val="tx1"/>
                </a:solidFill>
                <a:latin typeface="华文行楷" panose="02010800040101010101" pitchFamily="2" charset="-122"/>
                <a:ea typeface="华文行楷" panose="02010800040101010101" pitchFamily="2" charset="-122"/>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a:lstStyle>
          <a:p>
            <a:r>
              <a:rPr lang="zh-CN" altLang="en-US"/>
              <a:t>第</a:t>
            </a:r>
            <a:fld id="{24130960-09FD-428B-996F-A983EEEB0784}" type="slidenum">
              <a:rPr lang="zh-CN" altLang="en-US" smtClean="0"/>
            </a:fld>
            <a:r>
              <a:rPr lang="zh-CN" altLang="en-US"/>
              <a:t>页，共116页</a:t>
            </a:r>
            <a:endParaRPr lang="zh-CN" altLang="en-US" dirty="0"/>
          </a:p>
        </p:txBody>
      </p:sp>
      <p:sp>
        <p:nvSpPr>
          <p:cNvPr id="46" name="文本框 45"/>
          <p:cNvSpPr txBox="1"/>
          <p:nvPr>
            <p:custDataLst>
              <p:tags r:id="rId5"/>
            </p:custDataLst>
          </p:nvPr>
        </p:nvSpPr>
        <p:spPr>
          <a:xfrm>
            <a:off x="200660" y="813435"/>
            <a:ext cx="1624330" cy="405130"/>
          </a:xfrm>
          <a:prstGeom prst="rect">
            <a:avLst/>
          </a:prstGeom>
          <a:noFill/>
        </p:spPr>
        <p:txBody>
          <a:bodyPr wrap="square" rtlCol="0">
            <a:noAutofit/>
          </a:bodyPr>
          <a:p>
            <a:r>
              <a:rPr sz="2200" dirty="0">
                <a:latin typeface="Times New Roman" panose="02020603050405020304" charset="0"/>
                <a:ea typeface="黑体" panose="02010609060101010101" pitchFamily="49" charset="-122"/>
                <a:cs typeface="Times New Roman" panose="02020603050405020304" charset="0"/>
                <a:sym typeface="+mn-ea"/>
              </a:rPr>
              <a:t>【</a:t>
            </a:r>
            <a:r>
              <a:rPr lang="zh-CN" sz="2200" dirty="0">
                <a:latin typeface="Times New Roman" panose="02020603050405020304" charset="0"/>
                <a:ea typeface="黑体" panose="02010609060101010101" pitchFamily="49" charset="-122"/>
                <a:cs typeface="Times New Roman" panose="02020603050405020304" charset="0"/>
                <a:sym typeface="+mn-ea"/>
              </a:rPr>
              <a:t>同步精练</a:t>
            </a:r>
            <a:r>
              <a:rPr sz="2200" dirty="0">
                <a:latin typeface="Times New Roman" panose="02020603050405020304" charset="0"/>
                <a:ea typeface="黑体" panose="02010609060101010101" pitchFamily="49" charset="-122"/>
                <a:cs typeface="Times New Roman" panose="02020603050405020304" charset="0"/>
                <a:sym typeface="+mn-ea"/>
              </a:rPr>
              <a:t>】</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47" name="文本框 46">
            <a:hlinkClick r:id="rId6" action="ppaction://hlinksldjump"/>
          </p:cNvPr>
          <p:cNvSpPr txBox="1"/>
          <p:nvPr>
            <p:custDataLst>
              <p:tags r:id="rId7"/>
            </p:custDataLst>
          </p:nvPr>
        </p:nvSpPr>
        <p:spPr>
          <a:xfrm>
            <a:off x="1888490" y="833755"/>
            <a:ext cx="1215390" cy="300355"/>
          </a:xfrm>
          <a:prstGeom prst="rect">
            <a:avLst/>
          </a:prstGeom>
          <a:noFill/>
        </p:spPr>
        <p:txBody>
          <a:bodyPr wrap="square" rtlCol="0">
            <a:no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48" name="文本框 47">
            <a:hlinkClick r:id="rId6" action="ppaction://hlinksldjump"/>
          </p:cNvPr>
          <p:cNvSpPr txBox="1"/>
          <p:nvPr>
            <p:custDataLst>
              <p:tags r:id="rId8"/>
            </p:custDataLst>
          </p:nvPr>
        </p:nvSpPr>
        <p:spPr>
          <a:xfrm>
            <a:off x="3195955" y="811530"/>
            <a:ext cx="326390" cy="38989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9" name="文本框 58">
            <a:hlinkClick r:id="rId9" action="ppaction://hlinksldjump"/>
          </p:cNvPr>
          <p:cNvSpPr txBox="1"/>
          <p:nvPr>
            <p:custDataLst>
              <p:tags r:id="rId10"/>
            </p:custDataLst>
          </p:nvPr>
        </p:nvSpPr>
        <p:spPr>
          <a:xfrm>
            <a:off x="3614420"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0" name="文本框 59">
            <a:hlinkClick r:id="rId11" action="ppaction://hlinksldjump"/>
          </p:cNvPr>
          <p:cNvSpPr txBox="1"/>
          <p:nvPr>
            <p:custDataLst>
              <p:tags r:id="rId12"/>
            </p:custDataLst>
          </p:nvPr>
        </p:nvSpPr>
        <p:spPr>
          <a:xfrm>
            <a:off x="4032885"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1" name="文本框 60">
            <a:hlinkClick r:id="rId13" action="ppaction://hlinksldjump"/>
          </p:cNvPr>
          <p:cNvSpPr txBox="1"/>
          <p:nvPr>
            <p:custDataLst>
              <p:tags r:id="rId14"/>
            </p:custDataLst>
          </p:nvPr>
        </p:nvSpPr>
        <p:spPr>
          <a:xfrm>
            <a:off x="4451350" y="822325"/>
            <a:ext cx="334645"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2" name="文本框 61">
            <a:hlinkClick r:id="rId15" action="ppaction://hlinksldjump"/>
          </p:cNvPr>
          <p:cNvSpPr txBox="1"/>
          <p:nvPr>
            <p:custDataLst>
              <p:tags r:id="rId16"/>
            </p:custDataLst>
          </p:nvPr>
        </p:nvSpPr>
        <p:spPr>
          <a:xfrm>
            <a:off x="4878070"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3" name="文本框 62">
            <a:hlinkClick r:id="rId17" action="ppaction://hlinksldjump"/>
          </p:cNvPr>
          <p:cNvSpPr txBox="1"/>
          <p:nvPr>
            <p:custDataLst>
              <p:tags r:id="rId18"/>
            </p:custDataLst>
          </p:nvPr>
        </p:nvSpPr>
        <p:spPr>
          <a:xfrm>
            <a:off x="5296535" y="819785"/>
            <a:ext cx="316865" cy="37338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4" name="文本框 63">
            <a:hlinkClick r:id="rId19" action="ppaction://hlinksldjump"/>
          </p:cNvPr>
          <p:cNvSpPr txBox="1"/>
          <p:nvPr>
            <p:custDataLst>
              <p:tags r:id="rId20"/>
            </p:custDataLst>
          </p:nvPr>
        </p:nvSpPr>
        <p:spPr>
          <a:xfrm>
            <a:off x="5705475" y="832803"/>
            <a:ext cx="317500" cy="347345"/>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5" name="文本框 64">
            <a:hlinkClick r:id="rId21" action="ppaction://hlinksldjump"/>
          </p:cNvPr>
          <p:cNvSpPr txBox="1"/>
          <p:nvPr>
            <p:custDataLst>
              <p:tags r:id="rId22"/>
            </p:custDataLst>
          </p:nvPr>
        </p:nvSpPr>
        <p:spPr>
          <a:xfrm>
            <a:off x="6115050" y="82232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6" name="文本框 65">
            <a:hlinkClick r:id="rId23" action="ppaction://hlinksldjump"/>
          </p:cNvPr>
          <p:cNvSpPr txBox="1"/>
          <p:nvPr>
            <p:custDataLst>
              <p:tags r:id="rId24"/>
            </p:custDataLst>
          </p:nvPr>
        </p:nvSpPr>
        <p:spPr>
          <a:xfrm>
            <a:off x="6533515" y="82232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7" name="文本框 66">
            <a:hlinkClick r:id="rId25" action="ppaction://hlinksldjump"/>
          </p:cNvPr>
          <p:cNvSpPr txBox="1"/>
          <p:nvPr>
            <p:custDataLst>
              <p:tags r:id="rId26"/>
            </p:custDataLst>
          </p:nvPr>
        </p:nvSpPr>
        <p:spPr>
          <a:xfrm>
            <a:off x="7459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8" name="文本框 67">
            <a:hlinkClick r:id="rId27" action="ppaction://hlinksldjump"/>
          </p:cNvPr>
          <p:cNvSpPr txBox="1"/>
          <p:nvPr>
            <p:custDataLst>
              <p:tags r:id="rId28"/>
            </p:custDataLst>
          </p:nvPr>
        </p:nvSpPr>
        <p:spPr>
          <a:xfrm>
            <a:off x="7967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12</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9" name="文本框 68">
            <a:hlinkClick r:id="rId29" action="ppaction://hlinksldjump"/>
          </p:cNvPr>
          <p:cNvSpPr txBox="1"/>
          <p:nvPr>
            <p:custDataLst>
              <p:tags r:id="rId30"/>
            </p:custDataLst>
          </p:nvPr>
        </p:nvSpPr>
        <p:spPr>
          <a:xfrm>
            <a:off x="8475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13</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0" name="文本框 69">
            <a:hlinkClick r:id="rId31" action="ppaction://hlinksldjump"/>
          </p:cNvPr>
          <p:cNvSpPr txBox="1"/>
          <p:nvPr>
            <p:custDataLst>
              <p:tags r:id="rId32"/>
            </p:custDataLst>
          </p:nvPr>
        </p:nvSpPr>
        <p:spPr>
          <a:xfrm>
            <a:off x="200088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14</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1" name="文本框 70">
            <a:hlinkClick r:id="rId33" action="ppaction://hlinksldjump"/>
          </p:cNvPr>
          <p:cNvSpPr txBox="1"/>
          <p:nvPr>
            <p:custDataLst>
              <p:tags r:id="rId34"/>
            </p:custDataLst>
          </p:nvPr>
        </p:nvSpPr>
        <p:spPr>
          <a:xfrm>
            <a:off x="243967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15</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2" name="文本框 71">
            <a:hlinkClick r:id="rId35" action="ppaction://hlinksldjump"/>
          </p:cNvPr>
          <p:cNvSpPr txBox="1"/>
          <p:nvPr>
            <p:custDataLst>
              <p:tags r:id="rId36"/>
            </p:custDataLst>
          </p:nvPr>
        </p:nvSpPr>
        <p:spPr>
          <a:xfrm>
            <a:off x="287845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3" name="文本框 72">
            <a:hlinkClick r:id="rId37" action="ppaction://hlinksldjump"/>
          </p:cNvPr>
          <p:cNvSpPr txBox="1"/>
          <p:nvPr>
            <p:custDataLst>
              <p:tags r:id="rId38"/>
            </p:custDataLst>
          </p:nvPr>
        </p:nvSpPr>
        <p:spPr>
          <a:xfrm>
            <a:off x="331724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4" name="文本框 73">
            <a:hlinkClick r:id="rId39" action="ppaction://hlinksldjump"/>
          </p:cNvPr>
          <p:cNvSpPr txBox="1"/>
          <p:nvPr>
            <p:custDataLst>
              <p:tags r:id="rId40"/>
            </p:custDataLst>
          </p:nvPr>
        </p:nvSpPr>
        <p:spPr>
          <a:xfrm>
            <a:off x="375602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5" name="文本框 74">
            <a:hlinkClick r:id="rId41" action="ppaction://hlinksldjump"/>
          </p:cNvPr>
          <p:cNvSpPr txBox="1"/>
          <p:nvPr>
            <p:custDataLst>
              <p:tags r:id="rId42"/>
            </p:custDataLst>
          </p:nvPr>
        </p:nvSpPr>
        <p:spPr>
          <a:xfrm>
            <a:off x="419481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6" name="文本框 75">
            <a:hlinkClick r:id="rId43" action="ppaction://hlinksldjump"/>
          </p:cNvPr>
          <p:cNvSpPr txBox="1"/>
          <p:nvPr>
            <p:custDataLst>
              <p:tags r:id="rId44"/>
            </p:custDataLst>
          </p:nvPr>
        </p:nvSpPr>
        <p:spPr>
          <a:xfrm>
            <a:off x="6951980" y="822325"/>
            <a:ext cx="415925"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10</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77" name="文本框 76">
            <a:hlinkClick r:id="rId45" action="ppaction://hlinksldjump"/>
          </p:cNvPr>
          <p:cNvSpPr txBox="1"/>
          <p:nvPr>
            <p:custDataLst>
              <p:tags r:id="rId46"/>
            </p:custDataLst>
          </p:nvPr>
        </p:nvSpPr>
        <p:spPr>
          <a:xfrm>
            <a:off x="463359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8" name="文本框 77">
            <a:hlinkClick r:id="rId47" action="ppaction://hlinksldjump"/>
          </p:cNvPr>
          <p:cNvSpPr txBox="1"/>
          <p:nvPr>
            <p:custDataLst>
              <p:tags r:id="rId48"/>
            </p:custDataLst>
          </p:nvPr>
        </p:nvSpPr>
        <p:spPr>
          <a:xfrm>
            <a:off x="5072380" y="1212850"/>
            <a:ext cx="1215390" cy="300355"/>
          </a:xfrm>
          <a:prstGeom prst="rect">
            <a:avLst/>
          </a:prstGeom>
          <a:noFill/>
        </p:spPr>
        <p:txBody>
          <a:bodyPr wrap="square" rtlCol="0">
            <a:noAutofit/>
          </a:bodyPr>
          <a:p>
            <a:pPr algn="l"/>
            <a:r>
              <a:rPr lang="zh-CN" altLang="en-US" b="1" dirty="0">
                <a:solidFill>
                  <a:srgbClr val="808080"/>
                </a:solidFill>
                <a:latin typeface="黑体" panose="02010609060101010101" pitchFamily="49" charset="-122"/>
                <a:ea typeface="黑体" panose="02010609060101010101" pitchFamily="49" charset="-122"/>
              </a:rPr>
              <a:t>句型转换</a:t>
            </a:r>
            <a:endParaRPr lang="zh-CN" altLang="en-US" b="1" dirty="0">
              <a:solidFill>
                <a:srgbClr val="808080"/>
              </a:solidFill>
              <a:latin typeface="黑体" panose="02010609060101010101" pitchFamily="49" charset="-122"/>
              <a:ea typeface="黑体" panose="02010609060101010101" pitchFamily="49" charset="-122"/>
            </a:endParaRPr>
          </a:p>
        </p:txBody>
      </p:sp>
      <p:sp>
        <p:nvSpPr>
          <p:cNvPr id="79" name="文本框 78">
            <a:hlinkClick r:id="rId47" action="ppaction://hlinksldjump"/>
          </p:cNvPr>
          <p:cNvSpPr txBox="1"/>
          <p:nvPr>
            <p:custDataLst>
              <p:tags r:id="rId49"/>
            </p:custDataLst>
          </p:nvPr>
        </p:nvSpPr>
        <p:spPr>
          <a:xfrm>
            <a:off x="6310630" y="1190625"/>
            <a:ext cx="477520" cy="38989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21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80" name="文本框 79">
            <a:hlinkClick r:id="rId50" action="ppaction://hlinksldjump"/>
          </p:cNvPr>
          <p:cNvSpPr txBox="1"/>
          <p:nvPr>
            <p:custDataLst>
              <p:tags r:id="rId51"/>
            </p:custDataLst>
          </p:nvPr>
        </p:nvSpPr>
        <p:spPr>
          <a:xfrm>
            <a:off x="6811010" y="1201420"/>
            <a:ext cx="4775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1" name="文本框 80">
            <a:hlinkClick r:id="rId52" action="ppaction://hlinksldjump"/>
          </p:cNvPr>
          <p:cNvSpPr txBox="1"/>
          <p:nvPr>
            <p:custDataLst>
              <p:tags r:id="rId53"/>
            </p:custDataLst>
          </p:nvPr>
        </p:nvSpPr>
        <p:spPr>
          <a:xfrm>
            <a:off x="7311390" y="1201420"/>
            <a:ext cx="4775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2" name="文本框 81">
            <a:hlinkClick r:id="rId54" action="ppaction://hlinksldjump"/>
          </p:cNvPr>
          <p:cNvSpPr txBox="1"/>
          <p:nvPr>
            <p:custDataLst>
              <p:tags r:id="rId55"/>
            </p:custDataLst>
          </p:nvPr>
        </p:nvSpPr>
        <p:spPr>
          <a:xfrm>
            <a:off x="7811770" y="1201420"/>
            <a:ext cx="4902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3" name="文本框 82">
            <a:hlinkClick r:id="rId56" action="ppaction://hlinksldjump"/>
          </p:cNvPr>
          <p:cNvSpPr txBox="1"/>
          <p:nvPr>
            <p:custDataLst>
              <p:tags r:id="rId57"/>
            </p:custDataLst>
          </p:nvPr>
        </p:nvSpPr>
        <p:spPr>
          <a:xfrm>
            <a:off x="8324850" y="1201420"/>
            <a:ext cx="47752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25</a:t>
            </a:r>
            <a:endParaRPr lang="en-US" altLang="zh-CN" b="1" dirty="0">
              <a:solidFill>
                <a:srgbClr val="808080"/>
              </a:solidFill>
              <a:latin typeface="黑体" panose="02010609060101010101" pitchFamily="49" charset="-122"/>
              <a:ea typeface="黑体" panose="02010609060101010101" pitchFamily="49" charset="-122"/>
            </a:endParaRPr>
          </a:p>
        </p:txBody>
      </p:sp>
    </p:spTree>
    <p:custDataLst>
      <p:tags r:id="rId58"/>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animBg="1"/>
      <p:bldP spid="14" grpId="1" animBg="1"/>
      <p:bldP spid="5" grpId="0"/>
      <p:bldP spid="5" grpId="1"/>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 name="文本框 13"/>
          <p:cNvSpPr txBox="1">
            <a:spLocks noChangeArrowheads="1"/>
          </p:cNvSpPr>
          <p:nvPr>
            <p:custDataLst>
              <p:tags r:id="rId1"/>
            </p:custDataLst>
          </p:nvPr>
        </p:nvSpPr>
        <p:spPr bwMode="auto">
          <a:xfrm>
            <a:off x="924560" y="3522345"/>
            <a:ext cx="7790815" cy="86423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dirty="0">
                <a:solidFill>
                  <a:srgbClr val="FF0000"/>
                </a:solidFill>
                <a:latin typeface="Times New Roman" panose="02020603050405020304" charset="0"/>
                <a:ea typeface="黑体" panose="02010609060101010101" pitchFamily="49" charset="-122"/>
                <a:cs typeface="Times New Roman" panose="02020603050405020304" charset="0"/>
              </a:rPr>
              <a:t>hard意为“努力地”，hardly意为“几乎不”。句意：“吉姆努力工作，而杰克几乎不工作。”</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6" name="文本框 1"/>
          <p:cNvSpPr txBox="1">
            <a:spLocks noChangeArrowheads="1"/>
          </p:cNvSpPr>
          <p:nvPr>
            <p:custDataLst>
              <p:tags r:id="rId2"/>
            </p:custDataLst>
          </p:nvPr>
        </p:nvSpPr>
        <p:spPr bwMode="auto">
          <a:xfrm>
            <a:off x="808355" y="1866900"/>
            <a:ext cx="7846060" cy="1410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indent="0" fontAlgn="auto">
              <a:lnSpc>
                <a:spcPct val="130000"/>
              </a:lnSpc>
            </a:pPr>
            <a:r>
              <a:rPr sz="2200" dirty="0">
                <a:latin typeface="Times New Roman" panose="02020603050405020304" charset="0"/>
                <a:cs typeface="Times New Roman" panose="02020603050405020304" charset="0"/>
                <a:sym typeface="+mn-ea"/>
              </a:rPr>
              <a:t>(　　)11. Jim works ________</a:t>
            </a:r>
            <a:r>
              <a:rPr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while Jack ________ works.</a:t>
            </a:r>
            <a:endParaRPr sz="2200" dirty="0">
              <a:latin typeface="Times New Roman" panose="02020603050405020304" charset="0"/>
              <a:cs typeface="Times New Roman" panose="02020603050405020304" charset="0"/>
              <a:sym typeface="+mn-ea"/>
            </a:endParaRPr>
          </a:p>
          <a:p>
            <a:pPr indent="0" fontAlgn="auto">
              <a:lnSpc>
                <a:spcPct val="130000"/>
              </a:lnSpc>
            </a:pP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A. hard; hardly </a:t>
            </a: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   B. hardest; hardly</a:t>
            </a:r>
            <a:endParaRPr sz="2200" dirty="0">
              <a:latin typeface="Times New Roman" panose="02020603050405020304" charset="0"/>
              <a:cs typeface="Times New Roman" panose="02020603050405020304" charset="0"/>
              <a:sym typeface="+mn-ea"/>
            </a:endParaRPr>
          </a:p>
          <a:p>
            <a:pPr indent="0" fontAlgn="auto">
              <a:lnSpc>
                <a:spcPct val="130000"/>
              </a:lnSpc>
            </a:pP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C. hardly; hard  </a:t>
            </a:r>
            <a:r>
              <a:rPr lang="en-US" sz="2200" dirty="0">
                <a:latin typeface="Times New Roman" panose="02020603050405020304" charset="0"/>
                <a:cs typeface="Times New Roman" panose="02020603050405020304" charset="0"/>
                <a:sym typeface="+mn-ea"/>
              </a:rPr>
              <a:t>                </a:t>
            </a:r>
            <a:r>
              <a:rPr sz="2200" dirty="0">
                <a:latin typeface="Times New Roman" panose="02020603050405020304" charset="0"/>
                <a:cs typeface="Times New Roman" panose="02020603050405020304" charset="0"/>
                <a:sym typeface="+mn-ea"/>
              </a:rPr>
              <a:t>  D. harder; hardly</a:t>
            </a:r>
            <a:endParaRPr sz="2200" dirty="0">
              <a:latin typeface="Times New Roman" panose="02020603050405020304" charset="0"/>
              <a:cs typeface="Times New Roman" panose="02020603050405020304" charset="0"/>
              <a:sym typeface="+mn-ea"/>
            </a:endParaRPr>
          </a:p>
        </p:txBody>
      </p:sp>
      <p:sp>
        <p:nvSpPr>
          <p:cNvPr id="5" name="文本框 4"/>
          <p:cNvSpPr txBox="1"/>
          <p:nvPr>
            <p:custDataLst>
              <p:tags r:id="rId3"/>
            </p:custDataLst>
          </p:nvPr>
        </p:nvSpPr>
        <p:spPr>
          <a:xfrm>
            <a:off x="1062990" y="1962150"/>
            <a:ext cx="471170" cy="554990"/>
          </a:xfrm>
          <a:prstGeom prst="rect">
            <a:avLst/>
          </a:prstGeom>
          <a:noFill/>
        </p:spPr>
        <p:txBody>
          <a:bodyPr wrap="square" rtlCol="0">
            <a:noAutofit/>
          </a:bodyPr>
          <a:p>
            <a:pPr algn="l">
              <a:buClrTx/>
              <a:buSzTx/>
              <a:buFontTx/>
            </a:pPr>
            <a:r>
              <a:rPr lang="en-US" altLang="zh-CN" sz="2200" dirty="0">
                <a:solidFill>
                  <a:srgbClr val="FF0000"/>
                </a:solidFill>
                <a:latin typeface="Times New Roman" panose="02020603050405020304" charset="0"/>
                <a:cs typeface="Times New Roman" panose="02020603050405020304" charset="0"/>
              </a:rPr>
              <a:t>A</a:t>
            </a:r>
            <a:endParaRPr lang="en-US" altLang="zh-CN" sz="2200" dirty="0">
              <a:solidFill>
                <a:srgbClr val="FF0000"/>
              </a:solidFill>
              <a:latin typeface="Times New Roman" panose="02020603050405020304" charset="0"/>
              <a:cs typeface="Times New Roman" panose="02020603050405020304" charset="0"/>
            </a:endParaRPr>
          </a:p>
        </p:txBody>
      </p:sp>
      <p:sp>
        <p:nvSpPr>
          <p:cNvPr id="2" name="灯片编号占位符 1"/>
          <p:cNvSpPr>
            <a:spLocks noGrp="1"/>
          </p:cNvSpPr>
          <p:nvPr>
            <p:custDataLst>
              <p:tags r:id="rId4"/>
            </p:custDataLst>
          </p:nvPr>
        </p:nvSpPr>
        <p:spPr>
          <a:xfrm>
            <a:off x="7289800" y="4759960"/>
            <a:ext cx="1854200" cy="273685"/>
          </a:xfrm>
          <a:prstGeom prst="rect">
            <a:avLst/>
          </a:prstGeom>
        </p:spPr>
        <p:txBody>
          <a:bodyPr vert="horz" lIns="91440" tIns="45720" rIns="91440" bIns="45720" rtlCol="0" anchor="ctr"/>
          <a:lstStyle>
            <a:defPPr>
              <a:defRPr lang="en-US"/>
            </a:defPPr>
            <a:lvl1pPr marL="0" algn="r" defTabSz="685800" rtl="0" eaLnBrk="1" latinLnBrk="0" hangingPunct="1">
              <a:defRPr sz="1600" kern="1200">
                <a:solidFill>
                  <a:schemeClr val="tx1"/>
                </a:solidFill>
                <a:latin typeface="华文行楷" panose="02010800040101010101" pitchFamily="2" charset="-122"/>
                <a:ea typeface="华文行楷" panose="02010800040101010101" pitchFamily="2" charset="-122"/>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a:lstStyle>
          <a:p>
            <a:r>
              <a:rPr lang="zh-CN" altLang="en-US"/>
              <a:t>第</a:t>
            </a:r>
            <a:fld id="{24130960-09FD-428B-996F-A983EEEB0784}" type="slidenum">
              <a:rPr lang="zh-CN" altLang="en-US" smtClean="0"/>
            </a:fld>
            <a:r>
              <a:rPr lang="zh-CN" altLang="en-US"/>
              <a:t>页，共116页</a:t>
            </a:r>
            <a:endParaRPr lang="zh-CN" altLang="en-US" dirty="0"/>
          </a:p>
        </p:txBody>
      </p:sp>
      <p:sp>
        <p:nvSpPr>
          <p:cNvPr id="46" name="文本框 45"/>
          <p:cNvSpPr txBox="1"/>
          <p:nvPr>
            <p:custDataLst>
              <p:tags r:id="rId5"/>
            </p:custDataLst>
          </p:nvPr>
        </p:nvSpPr>
        <p:spPr>
          <a:xfrm>
            <a:off x="200660" y="813435"/>
            <a:ext cx="1624330" cy="405130"/>
          </a:xfrm>
          <a:prstGeom prst="rect">
            <a:avLst/>
          </a:prstGeom>
          <a:noFill/>
        </p:spPr>
        <p:txBody>
          <a:bodyPr wrap="square" rtlCol="0">
            <a:noAutofit/>
          </a:bodyPr>
          <a:p>
            <a:r>
              <a:rPr sz="2200" dirty="0">
                <a:latin typeface="Times New Roman" panose="02020603050405020304" charset="0"/>
                <a:ea typeface="黑体" panose="02010609060101010101" pitchFamily="49" charset="-122"/>
                <a:cs typeface="Times New Roman" panose="02020603050405020304" charset="0"/>
                <a:sym typeface="+mn-ea"/>
              </a:rPr>
              <a:t>【</a:t>
            </a:r>
            <a:r>
              <a:rPr lang="zh-CN" sz="2200" dirty="0">
                <a:latin typeface="Times New Roman" panose="02020603050405020304" charset="0"/>
                <a:ea typeface="黑体" panose="02010609060101010101" pitchFamily="49" charset="-122"/>
                <a:cs typeface="Times New Roman" panose="02020603050405020304" charset="0"/>
                <a:sym typeface="+mn-ea"/>
              </a:rPr>
              <a:t>同步精练</a:t>
            </a:r>
            <a:r>
              <a:rPr sz="2200" dirty="0">
                <a:latin typeface="Times New Roman" panose="02020603050405020304" charset="0"/>
                <a:ea typeface="黑体" panose="02010609060101010101" pitchFamily="49" charset="-122"/>
                <a:cs typeface="Times New Roman" panose="02020603050405020304" charset="0"/>
                <a:sym typeface="+mn-ea"/>
              </a:rPr>
              <a:t>】</a:t>
            </a:r>
            <a:endParaRPr sz="2200" dirty="0">
              <a:latin typeface="Times New Roman" panose="02020603050405020304" charset="0"/>
              <a:ea typeface="黑体" panose="02010609060101010101" pitchFamily="49" charset="-122"/>
              <a:cs typeface="Times New Roman" panose="02020603050405020304" charset="0"/>
            </a:endParaRPr>
          </a:p>
        </p:txBody>
      </p:sp>
      <p:sp>
        <p:nvSpPr>
          <p:cNvPr id="47" name="文本框 46">
            <a:hlinkClick r:id="rId6" action="ppaction://hlinksldjump"/>
          </p:cNvPr>
          <p:cNvSpPr txBox="1"/>
          <p:nvPr>
            <p:custDataLst>
              <p:tags r:id="rId7"/>
            </p:custDataLst>
          </p:nvPr>
        </p:nvSpPr>
        <p:spPr>
          <a:xfrm>
            <a:off x="1888490" y="833755"/>
            <a:ext cx="1215390" cy="300355"/>
          </a:xfrm>
          <a:prstGeom prst="rect">
            <a:avLst/>
          </a:prstGeom>
          <a:noFill/>
        </p:spPr>
        <p:txBody>
          <a:bodyPr wrap="square" rtlCol="0">
            <a:no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48" name="文本框 47">
            <a:hlinkClick r:id="rId6" action="ppaction://hlinksldjump"/>
          </p:cNvPr>
          <p:cNvSpPr txBox="1"/>
          <p:nvPr>
            <p:custDataLst>
              <p:tags r:id="rId8"/>
            </p:custDataLst>
          </p:nvPr>
        </p:nvSpPr>
        <p:spPr>
          <a:xfrm>
            <a:off x="3195955" y="811530"/>
            <a:ext cx="326390" cy="38989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9" name="文本框 58">
            <a:hlinkClick r:id="rId9" action="ppaction://hlinksldjump"/>
          </p:cNvPr>
          <p:cNvSpPr txBox="1"/>
          <p:nvPr>
            <p:custDataLst>
              <p:tags r:id="rId10"/>
            </p:custDataLst>
          </p:nvPr>
        </p:nvSpPr>
        <p:spPr>
          <a:xfrm>
            <a:off x="3614420"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0" name="文本框 59">
            <a:hlinkClick r:id="rId11" action="ppaction://hlinksldjump"/>
          </p:cNvPr>
          <p:cNvSpPr txBox="1"/>
          <p:nvPr>
            <p:custDataLst>
              <p:tags r:id="rId12"/>
            </p:custDataLst>
          </p:nvPr>
        </p:nvSpPr>
        <p:spPr>
          <a:xfrm>
            <a:off x="4032885"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1" name="文本框 60">
            <a:hlinkClick r:id="rId13" action="ppaction://hlinksldjump"/>
          </p:cNvPr>
          <p:cNvSpPr txBox="1"/>
          <p:nvPr>
            <p:custDataLst>
              <p:tags r:id="rId14"/>
            </p:custDataLst>
          </p:nvPr>
        </p:nvSpPr>
        <p:spPr>
          <a:xfrm>
            <a:off x="4451350" y="822325"/>
            <a:ext cx="334645"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2" name="文本框 61">
            <a:hlinkClick r:id="rId15" action="ppaction://hlinksldjump"/>
          </p:cNvPr>
          <p:cNvSpPr txBox="1"/>
          <p:nvPr>
            <p:custDataLst>
              <p:tags r:id="rId16"/>
            </p:custDataLst>
          </p:nvPr>
        </p:nvSpPr>
        <p:spPr>
          <a:xfrm>
            <a:off x="4878070" y="82232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3" name="文本框 62">
            <a:hlinkClick r:id="rId17" action="ppaction://hlinksldjump"/>
          </p:cNvPr>
          <p:cNvSpPr txBox="1"/>
          <p:nvPr>
            <p:custDataLst>
              <p:tags r:id="rId18"/>
            </p:custDataLst>
          </p:nvPr>
        </p:nvSpPr>
        <p:spPr>
          <a:xfrm>
            <a:off x="5296535" y="819785"/>
            <a:ext cx="316865" cy="37338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4" name="文本框 63">
            <a:hlinkClick r:id="rId19" action="ppaction://hlinksldjump"/>
          </p:cNvPr>
          <p:cNvSpPr txBox="1"/>
          <p:nvPr>
            <p:custDataLst>
              <p:tags r:id="rId20"/>
            </p:custDataLst>
          </p:nvPr>
        </p:nvSpPr>
        <p:spPr>
          <a:xfrm>
            <a:off x="5705475" y="832803"/>
            <a:ext cx="317500" cy="347345"/>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5" name="文本框 64">
            <a:hlinkClick r:id="rId21" action="ppaction://hlinksldjump"/>
          </p:cNvPr>
          <p:cNvSpPr txBox="1"/>
          <p:nvPr>
            <p:custDataLst>
              <p:tags r:id="rId22"/>
            </p:custDataLst>
          </p:nvPr>
        </p:nvSpPr>
        <p:spPr>
          <a:xfrm>
            <a:off x="6115050" y="82232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6" name="文本框 65">
            <a:hlinkClick r:id="rId23" action="ppaction://hlinksldjump"/>
          </p:cNvPr>
          <p:cNvSpPr txBox="1"/>
          <p:nvPr>
            <p:custDataLst>
              <p:tags r:id="rId24"/>
            </p:custDataLst>
          </p:nvPr>
        </p:nvSpPr>
        <p:spPr>
          <a:xfrm>
            <a:off x="6533515" y="82232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7" name="文本框 66">
            <a:hlinkClick r:id="rId25" action="ppaction://hlinksldjump"/>
          </p:cNvPr>
          <p:cNvSpPr txBox="1"/>
          <p:nvPr>
            <p:custDataLst>
              <p:tags r:id="rId26"/>
            </p:custDataLst>
          </p:nvPr>
        </p:nvSpPr>
        <p:spPr>
          <a:xfrm>
            <a:off x="7459980" y="811213"/>
            <a:ext cx="415925"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11</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68" name="文本框 67">
            <a:hlinkClick r:id="rId27" action="ppaction://hlinksldjump"/>
          </p:cNvPr>
          <p:cNvSpPr txBox="1"/>
          <p:nvPr>
            <p:custDataLst>
              <p:tags r:id="rId28"/>
            </p:custDataLst>
          </p:nvPr>
        </p:nvSpPr>
        <p:spPr>
          <a:xfrm>
            <a:off x="7967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12</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69" name="文本框 68">
            <a:hlinkClick r:id="rId29" action="ppaction://hlinksldjump"/>
          </p:cNvPr>
          <p:cNvSpPr txBox="1"/>
          <p:nvPr>
            <p:custDataLst>
              <p:tags r:id="rId30"/>
            </p:custDataLst>
          </p:nvPr>
        </p:nvSpPr>
        <p:spPr>
          <a:xfrm>
            <a:off x="8475980" y="81121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13</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0" name="文本框 69">
            <a:hlinkClick r:id="rId31" action="ppaction://hlinksldjump"/>
          </p:cNvPr>
          <p:cNvSpPr txBox="1"/>
          <p:nvPr>
            <p:custDataLst>
              <p:tags r:id="rId32"/>
            </p:custDataLst>
          </p:nvPr>
        </p:nvSpPr>
        <p:spPr>
          <a:xfrm>
            <a:off x="200088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14</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1" name="文本框 70">
            <a:hlinkClick r:id="rId33" action="ppaction://hlinksldjump"/>
          </p:cNvPr>
          <p:cNvSpPr txBox="1"/>
          <p:nvPr>
            <p:custDataLst>
              <p:tags r:id="rId34"/>
            </p:custDataLst>
          </p:nvPr>
        </p:nvSpPr>
        <p:spPr>
          <a:xfrm>
            <a:off x="243967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15</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2" name="文本框 71">
            <a:hlinkClick r:id="rId35" action="ppaction://hlinksldjump"/>
          </p:cNvPr>
          <p:cNvSpPr txBox="1"/>
          <p:nvPr>
            <p:custDataLst>
              <p:tags r:id="rId36"/>
            </p:custDataLst>
          </p:nvPr>
        </p:nvSpPr>
        <p:spPr>
          <a:xfrm>
            <a:off x="287845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3" name="文本框 72">
            <a:hlinkClick r:id="rId37" action="ppaction://hlinksldjump"/>
          </p:cNvPr>
          <p:cNvSpPr txBox="1"/>
          <p:nvPr>
            <p:custDataLst>
              <p:tags r:id="rId38"/>
            </p:custDataLst>
          </p:nvPr>
        </p:nvSpPr>
        <p:spPr>
          <a:xfrm>
            <a:off x="331724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4" name="文本框 73">
            <a:hlinkClick r:id="rId39" action="ppaction://hlinksldjump"/>
          </p:cNvPr>
          <p:cNvSpPr txBox="1"/>
          <p:nvPr>
            <p:custDataLst>
              <p:tags r:id="rId40"/>
            </p:custDataLst>
          </p:nvPr>
        </p:nvSpPr>
        <p:spPr>
          <a:xfrm>
            <a:off x="375602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5" name="文本框 74">
            <a:hlinkClick r:id="rId41" action="ppaction://hlinksldjump"/>
          </p:cNvPr>
          <p:cNvSpPr txBox="1"/>
          <p:nvPr>
            <p:custDataLst>
              <p:tags r:id="rId42"/>
            </p:custDataLst>
          </p:nvPr>
        </p:nvSpPr>
        <p:spPr>
          <a:xfrm>
            <a:off x="4194810"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6" name="文本框 75">
            <a:hlinkClick r:id="rId43" action="ppaction://hlinksldjump"/>
          </p:cNvPr>
          <p:cNvSpPr txBox="1"/>
          <p:nvPr>
            <p:custDataLst>
              <p:tags r:id="rId44"/>
            </p:custDataLst>
          </p:nvPr>
        </p:nvSpPr>
        <p:spPr>
          <a:xfrm>
            <a:off x="6951980" y="822325"/>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7" name="文本框 76">
            <a:hlinkClick r:id="rId45" action="ppaction://hlinksldjump"/>
          </p:cNvPr>
          <p:cNvSpPr txBox="1"/>
          <p:nvPr>
            <p:custDataLst>
              <p:tags r:id="rId46"/>
            </p:custDataLst>
          </p:nvPr>
        </p:nvSpPr>
        <p:spPr>
          <a:xfrm>
            <a:off x="4633595" y="1218248"/>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78" name="文本框 77">
            <a:hlinkClick r:id="rId47" action="ppaction://hlinksldjump"/>
          </p:cNvPr>
          <p:cNvSpPr txBox="1"/>
          <p:nvPr>
            <p:custDataLst>
              <p:tags r:id="rId48"/>
            </p:custDataLst>
          </p:nvPr>
        </p:nvSpPr>
        <p:spPr>
          <a:xfrm>
            <a:off x="5072380" y="1212850"/>
            <a:ext cx="1215390" cy="300355"/>
          </a:xfrm>
          <a:prstGeom prst="rect">
            <a:avLst/>
          </a:prstGeom>
          <a:noFill/>
        </p:spPr>
        <p:txBody>
          <a:bodyPr wrap="square" rtlCol="0">
            <a:noAutofit/>
          </a:bodyPr>
          <a:p>
            <a:pPr algn="l"/>
            <a:r>
              <a:rPr lang="zh-CN" altLang="en-US" b="1" dirty="0">
                <a:solidFill>
                  <a:srgbClr val="808080"/>
                </a:solidFill>
                <a:latin typeface="黑体" panose="02010609060101010101" pitchFamily="49" charset="-122"/>
                <a:ea typeface="黑体" panose="02010609060101010101" pitchFamily="49" charset="-122"/>
              </a:rPr>
              <a:t>句型转换</a:t>
            </a:r>
            <a:endParaRPr lang="zh-CN" altLang="en-US" b="1" dirty="0">
              <a:solidFill>
                <a:srgbClr val="808080"/>
              </a:solidFill>
              <a:latin typeface="黑体" panose="02010609060101010101" pitchFamily="49" charset="-122"/>
              <a:ea typeface="黑体" panose="02010609060101010101" pitchFamily="49" charset="-122"/>
            </a:endParaRPr>
          </a:p>
        </p:txBody>
      </p:sp>
      <p:sp>
        <p:nvSpPr>
          <p:cNvPr id="79" name="文本框 78">
            <a:hlinkClick r:id="rId47" action="ppaction://hlinksldjump"/>
          </p:cNvPr>
          <p:cNvSpPr txBox="1"/>
          <p:nvPr>
            <p:custDataLst>
              <p:tags r:id="rId49"/>
            </p:custDataLst>
          </p:nvPr>
        </p:nvSpPr>
        <p:spPr>
          <a:xfrm>
            <a:off x="6310630" y="1190625"/>
            <a:ext cx="477520" cy="389890"/>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21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80" name="文本框 79">
            <a:hlinkClick r:id="rId50" action="ppaction://hlinksldjump"/>
          </p:cNvPr>
          <p:cNvSpPr txBox="1"/>
          <p:nvPr>
            <p:custDataLst>
              <p:tags r:id="rId51"/>
            </p:custDataLst>
          </p:nvPr>
        </p:nvSpPr>
        <p:spPr>
          <a:xfrm>
            <a:off x="6811010" y="1201420"/>
            <a:ext cx="4775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1" name="文本框 80">
            <a:hlinkClick r:id="rId52" action="ppaction://hlinksldjump"/>
          </p:cNvPr>
          <p:cNvSpPr txBox="1"/>
          <p:nvPr>
            <p:custDataLst>
              <p:tags r:id="rId53"/>
            </p:custDataLst>
          </p:nvPr>
        </p:nvSpPr>
        <p:spPr>
          <a:xfrm>
            <a:off x="7311390" y="1201420"/>
            <a:ext cx="4775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2" name="文本框 81">
            <a:hlinkClick r:id="rId54" action="ppaction://hlinksldjump"/>
          </p:cNvPr>
          <p:cNvSpPr txBox="1"/>
          <p:nvPr>
            <p:custDataLst>
              <p:tags r:id="rId55"/>
            </p:custDataLst>
          </p:nvPr>
        </p:nvSpPr>
        <p:spPr>
          <a:xfrm>
            <a:off x="7811770" y="1201420"/>
            <a:ext cx="49022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3" name="文本框 82">
            <a:hlinkClick r:id="rId56" action="ppaction://hlinksldjump"/>
          </p:cNvPr>
          <p:cNvSpPr txBox="1"/>
          <p:nvPr>
            <p:custDataLst>
              <p:tags r:id="rId57"/>
            </p:custDataLst>
          </p:nvPr>
        </p:nvSpPr>
        <p:spPr>
          <a:xfrm>
            <a:off x="8324850" y="1201420"/>
            <a:ext cx="47752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25</a:t>
            </a:r>
            <a:endParaRPr lang="en-US" altLang="zh-CN" b="1" dirty="0">
              <a:solidFill>
                <a:srgbClr val="808080"/>
              </a:solidFill>
              <a:latin typeface="黑体" panose="02010609060101010101" pitchFamily="49" charset="-122"/>
              <a:ea typeface="黑体" panose="02010609060101010101" pitchFamily="49" charset="-122"/>
            </a:endParaRPr>
          </a:p>
        </p:txBody>
      </p:sp>
    </p:spTree>
    <p:custDataLst>
      <p:tags r:id="rId58"/>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animBg="1"/>
      <p:bldP spid="14" grpId="1" animBg="1"/>
      <p:bldP spid="5" grpId="0"/>
      <p:bldP spid="5" grpId="1"/>
    </p:bldLst>
  </p:timing>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KSO_WM_BEAUTIFY_FLAG" val=""/>
</p:tagLst>
</file>

<file path=ppt/tags/tag100.xml><?xml version="1.0" encoding="utf-8"?>
<p:tagLst xmlns:p="http://schemas.openxmlformats.org/presentationml/2006/main">
  <p:tag name="KSO_WM_BEAUTIFY_FLAG" val=""/>
</p:tagLst>
</file>

<file path=ppt/tags/tag1000.xml><?xml version="1.0" encoding="utf-8"?>
<p:tagLst xmlns:p="http://schemas.openxmlformats.org/presentationml/2006/main">
  <p:tag name="KSO_WM_BEAUTIFY_FLAG" val=""/>
</p:tagLst>
</file>

<file path=ppt/tags/tag1001.xml><?xml version="1.0" encoding="utf-8"?>
<p:tagLst xmlns:p="http://schemas.openxmlformats.org/presentationml/2006/main">
  <p:tag name="KSO_WM_BEAUTIFY_FLAG" val=""/>
</p:tagLst>
</file>

<file path=ppt/tags/tag1002.xml><?xml version="1.0" encoding="utf-8"?>
<p:tagLst xmlns:p="http://schemas.openxmlformats.org/presentationml/2006/main">
  <p:tag name="KSO_WM_BEAUTIFY_FLAG" val=""/>
</p:tagLst>
</file>

<file path=ppt/tags/tag1003.xml><?xml version="1.0" encoding="utf-8"?>
<p:tagLst xmlns:p="http://schemas.openxmlformats.org/presentationml/2006/main">
  <p:tag name="KSO_WM_BEAUTIFY_FLAG" val=""/>
</p:tagLst>
</file>

<file path=ppt/tags/tag1004.xml><?xml version="1.0" encoding="utf-8"?>
<p:tagLst xmlns:p="http://schemas.openxmlformats.org/presentationml/2006/main">
  <p:tag name="KSO_WM_BEAUTIFY_FLAG" val=""/>
</p:tagLst>
</file>

<file path=ppt/tags/tag1005.xml><?xml version="1.0" encoding="utf-8"?>
<p:tagLst xmlns:p="http://schemas.openxmlformats.org/presentationml/2006/main">
  <p:tag name="KSO_WM_BEAUTIFY_FLAG" val=""/>
</p:tagLst>
</file>

<file path=ppt/tags/tag1006.xml><?xml version="1.0" encoding="utf-8"?>
<p:tagLst xmlns:p="http://schemas.openxmlformats.org/presentationml/2006/main">
  <p:tag name="KSO_WM_BEAUTIFY_FLAG" val=""/>
</p:tagLst>
</file>

<file path=ppt/tags/tag1007.xml><?xml version="1.0" encoding="utf-8"?>
<p:tagLst xmlns:p="http://schemas.openxmlformats.org/presentationml/2006/main">
  <p:tag name="KSO_WM_BEAUTIFY_FLAG" val=""/>
</p:tagLst>
</file>

<file path=ppt/tags/tag1008.xml><?xml version="1.0" encoding="utf-8"?>
<p:tagLst xmlns:p="http://schemas.openxmlformats.org/presentationml/2006/main">
  <p:tag name="KSO_WM_BEAUTIFY_FLAG" val=""/>
</p:tagLst>
</file>

<file path=ppt/tags/tag1009.xml><?xml version="1.0" encoding="utf-8"?>
<p:tagLst xmlns:p="http://schemas.openxmlformats.org/presentationml/2006/main">
  <p:tag name="KSO_WM_BEAUTIFY_FLAG" val=""/>
</p:tagLst>
</file>

<file path=ppt/tags/tag101.xml><?xml version="1.0" encoding="utf-8"?>
<p:tagLst xmlns:p="http://schemas.openxmlformats.org/presentationml/2006/main">
  <p:tag name="KSO_WM_BEAUTIFY_FLAG" val=""/>
</p:tagLst>
</file>

<file path=ppt/tags/tag1010.xml><?xml version="1.0" encoding="utf-8"?>
<p:tagLst xmlns:p="http://schemas.openxmlformats.org/presentationml/2006/main">
  <p:tag name="KSO_WM_BEAUTIFY_FLAG" val=""/>
</p:tagLst>
</file>

<file path=ppt/tags/tag1011.xml><?xml version="1.0" encoding="utf-8"?>
<p:tagLst xmlns:p="http://schemas.openxmlformats.org/presentationml/2006/main">
  <p:tag name="KSO_WM_BEAUTIFY_FLAG" val=""/>
</p:tagLst>
</file>

<file path=ppt/tags/tag1012.xml><?xml version="1.0" encoding="utf-8"?>
<p:tagLst xmlns:p="http://schemas.openxmlformats.org/presentationml/2006/main">
  <p:tag name="KSO_WM_BEAUTIFY_FLAG" val=""/>
</p:tagLst>
</file>

<file path=ppt/tags/tag1013.xml><?xml version="1.0" encoding="utf-8"?>
<p:tagLst xmlns:p="http://schemas.openxmlformats.org/presentationml/2006/main">
  <p:tag name="KSO_WM_BEAUTIFY_FLAG" val=""/>
</p:tagLst>
</file>

<file path=ppt/tags/tag1014.xml><?xml version="1.0" encoding="utf-8"?>
<p:tagLst xmlns:p="http://schemas.openxmlformats.org/presentationml/2006/main">
  <p:tag name="KSO_WM_BEAUTIFY_FLAG" val=""/>
</p:tagLst>
</file>

<file path=ppt/tags/tag1015.xml><?xml version="1.0" encoding="utf-8"?>
<p:tagLst xmlns:p="http://schemas.openxmlformats.org/presentationml/2006/main">
  <p:tag name="KSO_WM_BEAUTIFY_FLAG" val=""/>
</p:tagLst>
</file>

<file path=ppt/tags/tag1016.xml><?xml version="1.0" encoding="utf-8"?>
<p:tagLst xmlns:p="http://schemas.openxmlformats.org/presentationml/2006/main">
  <p:tag name="KSO_WM_BEAUTIFY_FLAG" val="#wm#"/>
  <p:tag name="KSO_WM_TEMPLATE_CATEGORY" val="custom"/>
  <p:tag name="KSO_WM_TEMPLATE_INDEX" val="20205081"/>
</p:tagLst>
</file>

<file path=ppt/tags/tag1017.xml><?xml version="1.0" encoding="utf-8"?>
<p:tagLst xmlns:p="http://schemas.openxmlformats.org/presentationml/2006/main">
  <p:tag name="KSO_WM_BEAUTIFY_FLAG" val=""/>
</p:tagLst>
</file>

<file path=ppt/tags/tag1018.xml><?xml version="1.0" encoding="utf-8"?>
<p:tagLst xmlns:p="http://schemas.openxmlformats.org/presentationml/2006/main">
  <p:tag name="KSO_WM_BEAUTIFY_FLAG" val=""/>
</p:tagLst>
</file>

<file path=ppt/tags/tag1019.xml><?xml version="1.0" encoding="utf-8"?>
<p:tagLst xmlns:p="http://schemas.openxmlformats.org/presentationml/2006/main">
  <p:tag name="KSO_WM_BEAUTIFY_FLAG" val=""/>
</p:tagLst>
</file>

<file path=ppt/tags/tag102.xml><?xml version="1.0" encoding="utf-8"?>
<p:tagLst xmlns:p="http://schemas.openxmlformats.org/presentationml/2006/main">
  <p:tag name="KSO_WM_BEAUTIFY_FLAG" val="#wm#"/>
  <p:tag name="KSO_WM_TEMPLATE_CATEGORY" val="custom"/>
  <p:tag name="KSO_WM_TEMPLATE_INDEX" val="20205081"/>
</p:tagLst>
</file>

<file path=ppt/tags/tag1020.xml><?xml version="1.0" encoding="utf-8"?>
<p:tagLst xmlns:p="http://schemas.openxmlformats.org/presentationml/2006/main">
  <p:tag name="KSO_WM_BEAUTIFY_FLAG" val=""/>
</p:tagLst>
</file>

<file path=ppt/tags/tag1021.xml><?xml version="1.0" encoding="utf-8"?>
<p:tagLst xmlns:p="http://schemas.openxmlformats.org/presentationml/2006/main">
  <p:tag name="KSO_WM_BEAUTIFY_FLAG" val=""/>
</p:tagLst>
</file>

<file path=ppt/tags/tag1022.xml><?xml version="1.0" encoding="utf-8"?>
<p:tagLst xmlns:p="http://schemas.openxmlformats.org/presentationml/2006/main">
  <p:tag name="KSO_WM_BEAUTIFY_FLAG" val=""/>
</p:tagLst>
</file>

<file path=ppt/tags/tag1023.xml><?xml version="1.0" encoding="utf-8"?>
<p:tagLst xmlns:p="http://schemas.openxmlformats.org/presentationml/2006/main">
  <p:tag name="KSO_WM_BEAUTIFY_FLAG" val=""/>
</p:tagLst>
</file>

<file path=ppt/tags/tag1024.xml><?xml version="1.0" encoding="utf-8"?>
<p:tagLst xmlns:p="http://schemas.openxmlformats.org/presentationml/2006/main">
  <p:tag name="KSO_WM_BEAUTIFY_FLAG" val=""/>
</p:tagLst>
</file>

<file path=ppt/tags/tag1025.xml><?xml version="1.0" encoding="utf-8"?>
<p:tagLst xmlns:p="http://schemas.openxmlformats.org/presentationml/2006/main">
  <p:tag name="KSO_WM_BEAUTIFY_FLAG" val=""/>
</p:tagLst>
</file>

<file path=ppt/tags/tag1026.xml><?xml version="1.0" encoding="utf-8"?>
<p:tagLst xmlns:p="http://schemas.openxmlformats.org/presentationml/2006/main">
  <p:tag name="KSO_WM_BEAUTIFY_FLAG" val=""/>
</p:tagLst>
</file>

<file path=ppt/tags/tag1027.xml><?xml version="1.0" encoding="utf-8"?>
<p:tagLst xmlns:p="http://schemas.openxmlformats.org/presentationml/2006/main">
  <p:tag name="KSO_WM_BEAUTIFY_FLAG" val=""/>
</p:tagLst>
</file>

<file path=ppt/tags/tag1028.xml><?xml version="1.0" encoding="utf-8"?>
<p:tagLst xmlns:p="http://schemas.openxmlformats.org/presentationml/2006/main">
  <p:tag name="KSO_WM_BEAUTIFY_FLAG" val=""/>
</p:tagLst>
</file>

<file path=ppt/tags/tag1029.xml><?xml version="1.0" encoding="utf-8"?>
<p:tagLst xmlns:p="http://schemas.openxmlformats.org/presentationml/2006/main">
  <p:tag name="KSO_WM_BEAUTIFY_FLAG" val=""/>
</p:tagLst>
</file>

<file path=ppt/tags/tag103.xml><?xml version="1.0" encoding="utf-8"?>
<p:tagLst xmlns:p="http://schemas.openxmlformats.org/presentationml/2006/main">
  <p:tag name="KSO_WM_BEAUTIFY_FLAG" val="#wm#"/>
  <p:tag name="KSO_WM_TEMPLATE_CATEGORY" val="custom"/>
  <p:tag name="KSO_WM_TEMPLATE_INDEX" val="20205081"/>
</p:tagLst>
</file>

<file path=ppt/tags/tag1030.xml><?xml version="1.0" encoding="utf-8"?>
<p:tagLst xmlns:p="http://schemas.openxmlformats.org/presentationml/2006/main">
  <p:tag name="KSO_WM_BEAUTIFY_FLAG" val=""/>
</p:tagLst>
</file>

<file path=ppt/tags/tag1031.xml><?xml version="1.0" encoding="utf-8"?>
<p:tagLst xmlns:p="http://schemas.openxmlformats.org/presentationml/2006/main">
  <p:tag name="KSO_WM_BEAUTIFY_FLAG" val=""/>
</p:tagLst>
</file>

<file path=ppt/tags/tag1032.xml><?xml version="1.0" encoding="utf-8"?>
<p:tagLst xmlns:p="http://schemas.openxmlformats.org/presentationml/2006/main">
  <p:tag name="KSO_WM_BEAUTIFY_FLAG" val=""/>
</p:tagLst>
</file>

<file path=ppt/tags/tag1033.xml><?xml version="1.0" encoding="utf-8"?>
<p:tagLst xmlns:p="http://schemas.openxmlformats.org/presentationml/2006/main">
  <p:tag name="KSO_WM_BEAUTIFY_FLAG" val=""/>
</p:tagLst>
</file>

<file path=ppt/tags/tag1034.xml><?xml version="1.0" encoding="utf-8"?>
<p:tagLst xmlns:p="http://schemas.openxmlformats.org/presentationml/2006/main">
  <p:tag name="KSO_WM_BEAUTIFY_FLAG" val=""/>
</p:tagLst>
</file>

<file path=ppt/tags/tag1035.xml><?xml version="1.0" encoding="utf-8"?>
<p:tagLst xmlns:p="http://schemas.openxmlformats.org/presentationml/2006/main">
  <p:tag name="KSO_WM_BEAUTIFY_FLAG" val=""/>
</p:tagLst>
</file>

<file path=ppt/tags/tag1036.xml><?xml version="1.0" encoding="utf-8"?>
<p:tagLst xmlns:p="http://schemas.openxmlformats.org/presentationml/2006/main">
  <p:tag name="KSO_WM_BEAUTIFY_FLAG" val=""/>
</p:tagLst>
</file>

<file path=ppt/tags/tag1037.xml><?xml version="1.0" encoding="utf-8"?>
<p:tagLst xmlns:p="http://schemas.openxmlformats.org/presentationml/2006/main">
  <p:tag name="KSO_WM_BEAUTIFY_FLAG" val=""/>
</p:tagLst>
</file>

<file path=ppt/tags/tag1038.xml><?xml version="1.0" encoding="utf-8"?>
<p:tagLst xmlns:p="http://schemas.openxmlformats.org/presentationml/2006/main">
  <p:tag name="KSO_WM_BEAUTIFY_FLAG" val=""/>
</p:tagLst>
</file>

<file path=ppt/tags/tag1039.xml><?xml version="1.0" encoding="utf-8"?>
<p:tagLst xmlns:p="http://schemas.openxmlformats.org/presentationml/2006/main">
  <p:tag name="KSO_WM_BEAUTIFY_FLAG" val=""/>
</p:tagLst>
</file>

<file path=ppt/tags/tag104.xml><?xml version="1.0" encoding="utf-8"?>
<p:tagLst xmlns:p="http://schemas.openxmlformats.org/presentationml/2006/main">
  <p:tag name="KSO_WM_UNIT_TABLE_BEAUTIFY" val="smartTable{1872b671-3631-4deb-b5da-d7cecfb18160}"/>
  <p:tag name="TABLE_ENDDRAG_ORIGIN_RECT" val="542*246"/>
  <p:tag name="TABLE_ENDDRAG_RECT" val="123*118*542*246"/>
</p:tagLst>
</file>

<file path=ppt/tags/tag1040.xml><?xml version="1.0" encoding="utf-8"?>
<p:tagLst xmlns:p="http://schemas.openxmlformats.org/presentationml/2006/main">
  <p:tag name="KSO_WM_BEAUTIFY_FLAG" val=""/>
</p:tagLst>
</file>

<file path=ppt/tags/tag1041.xml><?xml version="1.0" encoding="utf-8"?>
<p:tagLst xmlns:p="http://schemas.openxmlformats.org/presentationml/2006/main">
  <p:tag name="KSO_WM_BEAUTIFY_FLAG" val=""/>
</p:tagLst>
</file>

<file path=ppt/tags/tag1042.xml><?xml version="1.0" encoding="utf-8"?>
<p:tagLst xmlns:p="http://schemas.openxmlformats.org/presentationml/2006/main">
  <p:tag name="KSO_WM_BEAUTIFY_FLAG" val=""/>
</p:tagLst>
</file>

<file path=ppt/tags/tag1043.xml><?xml version="1.0" encoding="utf-8"?>
<p:tagLst xmlns:p="http://schemas.openxmlformats.org/presentationml/2006/main">
  <p:tag name="KSO_WM_BEAUTIFY_FLAG" val=""/>
</p:tagLst>
</file>

<file path=ppt/tags/tag1044.xml><?xml version="1.0" encoding="utf-8"?>
<p:tagLst xmlns:p="http://schemas.openxmlformats.org/presentationml/2006/main">
  <p:tag name="KSO_WM_BEAUTIFY_FLAG" val=""/>
</p:tagLst>
</file>

<file path=ppt/tags/tag1045.xml><?xml version="1.0" encoding="utf-8"?>
<p:tagLst xmlns:p="http://schemas.openxmlformats.org/presentationml/2006/main">
  <p:tag name="KSO_WM_BEAUTIFY_FLAG" val=""/>
</p:tagLst>
</file>

<file path=ppt/tags/tag1046.xml><?xml version="1.0" encoding="utf-8"?>
<p:tagLst xmlns:p="http://schemas.openxmlformats.org/presentationml/2006/main">
  <p:tag name="KSO_WM_BEAUTIFY_FLAG" val=""/>
</p:tagLst>
</file>

<file path=ppt/tags/tag1047.xml><?xml version="1.0" encoding="utf-8"?>
<p:tagLst xmlns:p="http://schemas.openxmlformats.org/presentationml/2006/main">
  <p:tag name="KSO_WM_BEAUTIFY_FLAG" val="#wm#"/>
  <p:tag name="KSO_WM_TEMPLATE_CATEGORY" val="custom"/>
  <p:tag name="KSO_WM_TEMPLATE_INDEX" val="20205081"/>
</p:tagLst>
</file>

<file path=ppt/tags/tag1048.xml><?xml version="1.0" encoding="utf-8"?>
<p:tagLst xmlns:p="http://schemas.openxmlformats.org/presentationml/2006/main">
  <p:tag name="KSO_WM_BEAUTIFY_FLAG" val=""/>
</p:tagLst>
</file>

<file path=ppt/tags/tag1049.xml><?xml version="1.0" encoding="utf-8"?>
<p:tagLst xmlns:p="http://schemas.openxmlformats.org/presentationml/2006/main">
  <p:tag name="KSO_WM_BEAUTIFY_FLAG" val=""/>
</p:tagLst>
</file>

<file path=ppt/tags/tag105.xml><?xml version="1.0" encoding="utf-8"?>
<p:tagLst xmlns:p="http://schemas.openxmlformats.org/presentationml/2006/main">
  <p:tag name="KSO_WM_BEAUTIFY_FLAG" val="#wm#"/>
  <p:tag name="KSO_WM_TEMPLATE_CATEGORY" val="custom"/>
  <p:tag name="KSO_WM_TEMPLATE_INDEX" val="20205081"/>
</p:tagLst>
</file>

<file path=ppt/tags/tag1050.xml><?xml version="1.0" encoding="utf-8"?>
<p:tagLst xmlns:p="http://schemas.openxmlformats.org/presentationml/2006/main">
  <p:tag name="KSO_WM_BEAUTIFY_FLAG" val=""/>
</p:tagLst>
</file>

<file path=ppt/tags/tag1051.xml><?xml version="1.0" encoding="utf-8"?>
<p:tagLst xmlns:p="http://schemas.openxmlformats.org/presentationml/2006/main">
  <p:tag name="KSO_WM_BEAUTIFY_FLAG" val=""/>
</p:tagLst>
</file>

<file path=ppt/tags/tag1052.xml><?xml version="1.0" encoding="utf-8"?>
<p:tagLst xmlns:p="http://schemas.openxmlformats.org/presentationml/2006/main">
  <p:tag name="KSO_WM_BEAUTIFY_FLAG" val=""/>
</p:tagLst>
</file>

<file path=ppt/tags/tag1053.xml><?xml version="1.0" encoding="utf-8"?>
<p:tagLst xmlns:p="http://schemas.openxmlformats.org/presentationml/2006/main">
  <p:tag name="KSO_WM_BEAUTIFY_FLAG" val=""/>
</p:tagLst>
</file>

<file path=ppt/tags/tag1054.xml><?xml version="1.0" encoding="utf-8"?>
<p:tagLst xmlns:p="http://schemas.openxmlformats.org/presentationml/2006/main">
  <p:tag name="KSO_WM_BEAUTIFY_FLAG" val=""/>
</p:tagLst>
</file>

<file path=ppt/tags/tag1055.xml><?xml version="1.0" encoding="utf-8"?>
<p:tagLst xmlns:p="http://schemas.openxmlformats.org/presentationml/2006/main">
  <p:tag name="KSO_WM_BEAUTIFY_FLAG" val=""/>
</p:tagLst>
</file>

<file path=ppt/tags/tag1056.xml><?xml version="1.0" encoding="utf-8"?>
<p:tagLst xmlns:p="http://schemas.openxmlformats.org/presentationml/2006/main">
  <p:tag name="KSO_WM_BEAUTIFY_FLAG" val=""/>
</p:tagLst>
</file>

<file path=ppt/tags/tag1057.xml><?xml version="1.0" encoding="utf-8"?>
<p:tagLst xmlns:p="http://schemas.openxmlformats.org/presentationml/2006/main">
  <p:tag name="KSO_WM_BEAUTIFY_FLAG" val=""/>
</p:tagLst>
</file>

<file path=ppt/tags/tag1058.xml><?xml version="1.0" encoding="utf-8"?>
<p:tagLst xmlns:p="http://schemas.openxmlformats.org/presentationml/2006/main">
  <p:tag name="KSO_WM_BEAUTIFY_FLAG" val=""/>
</p:tagLst>
</file>

<file path=ppt/tags/tag1059.xml><?xml version="1.0" encoding="utf-8"?>
<p:tagLst xmlns:p="http://schemas.openxmlformats.org/presentationml/2006/main">
  <p:tag name="KSO_WM_BEAUTIFY_FLAG" val=""/>
</p:tagLst>
</file>

<file path=ppt/tags/tag106.xml><?xml version="1.0" encoding="utf-8"?>
<p:tagLst xmlns:p="http://schemas.openxmlformats.org/presentationml/2006/main">
  <p:tag name="KSO_WM_UNIT_TABLE_BEAUTIFY" val="smartTable{3a677ea0-66dc-4c09-9c0e-1c0e11dfb528}"/>
  <p:tag name="TABLE_ENDDRAG_ORIGIN_RECT" val="609*230"/>
  <p:tag name="TABLE_ENDDRAG_RECT" val="73*116*609*230"/>
</p:tagLst>
</file>

<file path=ppt/tags/tag1060.xml><?xml version="1.0" encoding="utf-8"?>
<p:tagLst xmlns:p="http://schemas.openxmlformats.org/presentationml/2006/main">
  <p:tag name="KSO_WM_BEAUTIFY_FLAG" val=""/>
</p:tagLst>
</file>

<file path=ppt/tags/tag1061.xml><?xml version="1.0" encoding="utf-8"?>
<p:tagLst xmlns:p="http://schemas.openxmlformats.org/presentationml/2006/main">
  <p:tag name="KSO_WM_BEAUTIFY_FLAG" val=""/>
</p:tagLst>
</file>

<file path=ppt/tags/tag1062.xml><?xml version="1.0" encoding="utf-8"?>
<p:tagLst xmlns:p="http://schemas.openxmlformats.org/presentationml/2006/main">
  <p:tag name="KSO_WM_BEAUTIFY_FLAG" val=""/>
</p:tagLst>
</file>

<file path=ppt/tags/tag1063.xml><?xml version="1.0" encoding="utf-8"?>
<p:tagLst xmlns:p="http://schemas.openxmlformats.org/presentationml/2006/main">
  <p:tag name="KSO_WM_BEAUTIFY_FLAG" val=""/>
</p:tagLst>
</file>

<file path=ppt/tags/tag1064.xml><?xml version="1.0" encoding="utf-8"?>
<p:tagLst xmlns:p="http://schemas.openxmlformats.org/presentationml/2006/main">
  <p:tag name="KSO_WM_BEAUTIFY_FLAG" val=""/>
</p:tagLst>
</file>

<file path=ppt/tags/tag1065.xml><?xml version="1.0" encoding="utf-8"?>
<p:tagLst xmlns:p="http://schemas.openxmlformats.org/presentationml/2006/main">
  <p:tag name="KSO_WM_BEAUTIFY_FLAG" val=""/>
</p:tagLst>
</file>

<file path=ppt/tags/tag1066.xml><?xml version="1.0" encoding="utf-8"?>
<p:tagLst xmlns:p="http://schemas.openxmlformats.org/presentationml/2006/main">
  <p:tag name="KSO_WM_BEAUTIFY_FLAG" val=""/>
</p:tagLst>
</file>

<file path=ppt/tags/tag1067.xml><?xml version="1.0" encoding="utf-8"?>
<p:tagLst xmlns:p="http://schemas.openxmlformats.org/presentationml/2006/main">
  <p:tag name="KSO_WM_BEAUTIFY_FLAG" val=""/>
</p:tagLst>
</file>

<file path=ppt/tags/tag1068.xml><?xml version="1.0" encoding="utf-8"?>
<p:tagLst xmlns:p="http://schemas.openxmlformats.org/presentationml/2006/main">
  <p:tag name="KSO_WM_BEAUTIFY_FLAG" val=""/>
</p:tagLst>
</file>

<file path=ppt/tags/tag1069.xml><?xml version="1.0" encoding="utf-8"?>
<p:tagLst xmlns:p="http://schemas.openxmlformats.org/presentationml/2006/main">
  <p:tag name="KSO_WM_BEAUTIFY_FLAG" val=""/>
</p:tagLst>
</file>

<file path=ppt/tags/tag107.xml><?xml version="1.0" encoding="utf-8"?>
<p:tagLst xmlns:p="http://schemas.openxmlformats.org/presentationml/2006/main">
  <p:tag name="KSO_WM_BEAUTIFY_FLAG" val="#wm#"/>
  <p:tag name="KSO_WM_TEMPLATE_CATEGORY" val="custom"/>
  <p:tag name="KSO_WM_TEMPLATE_INDEX" val="20205081"/>
</p:tagLst>
</file>

<file path=ppt/tags/tag1070.xml><?xml version="1.0" encoding="utf-8"?>
<p:tagLst xmlns:p="http://schemas.openxmlformats.org/presentationml/2006/main">
  <p:tag name="KSO_WM_BEAUTIFY_FLAG" val=""/>
</p:tagLst>
</file>

<file path=ppt/tags/tag1071.xml><?xml version="1.0" encoding="utf-8"?>
<p:tagLst xmlns:p="http://schemas.openxmlformats.org/presentationml/2006/main">
  <p:tag name="KSO_WM_BEAUTIFY_FLAG" val=""/>
</p:tagLst>
</file>

<file path=ppt/tags/tag1072.xml><?xml version="1.0" encoding="utf-8"?>
<p:tagLst xmlns:p="http://schemas.openxmlformats.org/presentationml/2006/main">
  <p:tag name="KSO_WM_BEAUTIFY_FLAG" val=""/>
</p:tagLst>
</file>

<file path=ppt/tags/tag1073.xml><?xml version="1.0" encoding="utf-8"?>
<p:tagLst xmlns:p="http://schemas.openxmlformats.org/presentationml/2006/main">
  <p:tag name="KSO_WM_BEAUTIFY_FLAG" val=""/>
</p:tagLst>
</file>

<file path=ppt/tags/tag1074.xml><?xml version="1.0" encoding="utf-8"?>
<p:tagLst xmlns:p="http://schemas.openxmlformats.org/presentationml/2006/main">
  <p:tag name="KSO_WM_BEAUTIFY_FLAG" val=""/>
</p:tagLst>
</file>

<file path=ppt/tags/tag1075.xml><?xml version="1.0" encoding="utf-8"?>
<p:tagLst xmlns:p="http://schemas.openxmlformats.org/presentationml/2006/main">
  <p:tag name="KSO_WM_BEAUTIFY_FLAG" val=""/>
</p:tagLst>
</file>

<file path=ppt/tags/tag1076.xml><?xml version="1.0" encoding="utf-8"?>
<p:tagLst xmlns:p="http://schemas.openxmlformats.org/presentationml/2006/main">
  <p:tag name="KSO_WM_BEAUTIFY_FLAG" val=""/>
</p:tagLst>
</file>

<file path=ppt/tags/tag1077.xml><?xml version="1.0" encoding="utf-8"?>
<p:tagLst xmlns:p="http://schemas.openxmlformats.org/presentationml/2006/main">
  <p:tag name="KSO_WM_BEAUTIFY_FLAG" val=""/>
</p:tagLst>
</file>

<file path=ppt/tags/tag1078.xml><?xml version="1.0" encoding="utf-8"?>
<p:tagLst xmlns:p="http://schemas.openxmlformats.org/presentationml/2006/main">
  <p:tag name="KSO_WM_BEAUTIFY_FLAG" val="#wm#"/>
  <p:tag name="KSO_WM_TEMPLATE_CATEGORY" val="custom"/>
  <p:tag name="KSO_WM_TEMPLATE_INDEX" val="20205081"/>
</p:tagLst>
</file>

<file path=ppt/tags/tag1079.xml><?xml version="1.0" encoding="utf-8"?>
<p:tagLst xmlns:p="http://schemas.openxmlformats.org/presentationml/2006/main">
  <p:tag name="KSO_WM_BEAUTIFY_FLAG" val=""/>
</p:tagLst>
</file>

<file path=ppt/tags/tag108.xml><?xml version="1.0" encoding="utf-8"?>
<p:tagLst xmlns:p="http://schemas.openxmlformats.org/presentationml/2006/main">
  <p:tag name="KSO_WM_UNIT_TABLE_BEAUTIFY" val="smartTable{4c1a1484-d6e0-4103-9101-5f94d3c159ba}"/>
  <p:tag name="TABLE_ENDDRAG_ORIGIN_RECT" val="585*261"/>
  <p:tag name="TABLE_ENDDRAG_RECT" val="83*119*585*261"/>
</p:tagLst>
</file>

<file path=ppt/tags/tag1080.xml><?xml version="1.0" encoding="utf-8"?>
<p:tagLst xmlns:p="http://schemas.openxmlformats.org/presentationml/2006/main">
  <p:tag name="KSO_WM_BEAUTIFY_FLAG" val=""/>
</p:tagLst>
</file>

<file path=ppt/tags/tag1081.xml><?xml version="1.0" encoding="utf-8"?>
<p:tagLst xmlns:p="http://schemas.openxmlformats.org/presentationml/2006/main">
  <p:tag name="KSO_WM_BEAUTIFY_FLAG" val=""/>
</p:tagLst>
</file>

<file path=ppt/tags/tag1082.xml><?xml version="1.0" encoding="utf-8"?>
<p:tagLst xmlns:p="http://schemas.openxmlformats.org/presentationml/2006/main">
  <p:tag name="KSO_WM_BEAUTIFY_FLAG" val=""/>
</p:tagLst>
</file>

<file path=ppt/tags/tag1083.xml><?xml version="1.0" encoding="utf-8"?>
<p:tagLst xmlns:p="http://schemas.openxmlformats.org/presentationml/2006/main">
  <p:tag name="KSO_WM_BEAUTIFY_FLAG" val=""/>
</p:tagLst>
</file>

<file path=ppt/tags/tag1084.xml><?xml version="1.0" encoding="utf-8"?>
<p:tagLst xmlns:p="http://schemas.openxmlformats.org/presentationml/2006/main">
  <p:tag name="KSO_WM_BEAUTIFY_FLAG" val=""/>
</p:tagLst>
</file>

<file path=ppt/tags/tag1085.xml><?xml version="1.0" encoding="utf-8"?>
<p:tagLst xmlns:p="http://schemas.openxmlformats.org/presentationml/2006/main">
  <p:tag name="KSO_WM_BEAUTIFY_FLAG" val=""/>
</p:tagLst>
</file>

<file path=ppt/tags/tag1086.xml><?xml version="1.0" encoding="utf-8"?>
<p:tagLst xmlns:p="http://schemas.openxmlformats.org/presentationml/2006/main">
  <p:tag name="KSO_WM_BEAUTIFY_FLAG" val=""/>
</p:tagLst>
</file>

<file path=ppt/tags/tag1087.xml><?xml version="1.0" encoding="utf-8"?>
<p:tagLst xmlns:p="http://schemas.openxmlformats.org/presentationml/2006/main">
  <p:tag name="KSO_WM_BEAUTIFY_FLAG" val=""/>
</p:tagLst>
</file>

<file path=ppt/tags/tag1088.xml><?xml version="1.0" encoding="utf-8"?>
<p:tagLst xmlns:p="http://schemas.openxmlformats.org/presentationml/2006/main">
  <p:tag name="KSO_WM_BEAUTIFY_FLAG" val=""/>
</p:tagLst>
</file>

<file path=ppt/tags/tag1089.xml><?xml version="1.0" encoding="utf-8"?>
<p:tagLst xmlns:p="http://schemas.openxmlformats.org/presentationml/2006/main">
  <p:tag name="KSO_WM_BEAUTIFY_FLAG" val=""/>
</p:tagLst>
</file>

<file path=ppt/tags/tag109.xml><?xml version="1.0" encoding="utf-8"?>
<p:tagLst xmlns:p="http://schemas.openxmlformats.org/presentationml/2006/main">
  <p:tag name="KSO_WM_BEAUTIFY_FLAG" val=""/>
</p:tagLst>
</file>

<file path=ppt/tags/tag1090.xml><?xml version="1.0" encoding="utf-8"?>
<p:tagLst xmlns:p="http://schemas.openxmlformats.org/presentationml/2006/main">
  <p:tag name="KSO_WM_BEAUTIFY_FLAG" val=""/>
</p:tagLst>
</file>

<file path=ppt/tags/tag1091.xml><?xml version="1.0" encoding="utf-8"?>
<p:tagLst xmlns:p="http://schemas.openxmlformats.org/presentationml/2006/main">
  <p:tag name="KSO_WM_BEAUTIFY_FLAG" val=""/>
</p:tagLst>
</file>

<file path=ppt/tags/tag1092.xml><?xml version="1.0" encoding="utf-8"?>
<p:tagLst xmlns:p="http://schemas.openxmlformats.org/presentationml/2006/main">
  <p:tag name="KSO_WM_BEAUTIFY_FLAG" val=""/>
</p:tagLst>
</file>

<file path=ppt/tags/tag1093.xml><?xml version="1.0" encoding="utf-8"?>
<p:tagLst xmlns:p="http://schemas.openxmlformats.org/presentationml/2006/main">
  <p:tag name="KSO_WM_BEAUTIFY_FLAG" val=""/>
</p:tagLst>
</file>

<file path=ppt/tags/tag1094.xml><?xml version="1.0" encoding="utf-8"?>
<p:tagLst xmlns:p="http://schemas.openxmlformats.org/presentationml/2006/main">
  <p:tag name="KSO_WM_BEAUTIFY_FLAG" val=""/>
</p:tagLst>
</file>

<file path=ppt/tags/tag1095.xml><?xml version="1.0" encoding="utf-8"?>
<p:tagLst xmlns:p="http://schemas.openxmlformats.org/presentationml/2006/main">
  <p:tag name="KSO_WM_BEAUTIFY_FLAG" val=""/>
</p:tagLst>
</file>

<file path=ppt/tags/tag1096.xml><?xml version="1.0" encoding="utf-8"?>
<p:tagLst xmlns:p="http://schemas.openxmlformats.org/presentationml/2006/main">
  <p:tag name="KSO_WM_BEAUTIFY_FLAG" val=""/>
</p:tagLst>
</file>

<file path=ppt/tags/tag1097.xml><?xml version="1.0" encoding="utf-8"?>
<p:tagLst xmlns:p="http://schemas.openxmlformats.org/presentationml/2006/main">
  <p:tag name="KSO_WM_BEAUTIFY_FLAG" val=""/>
</p:tagLst>
</file>

<file path=ppt/tags/tag1098.xml><?xml version="1.0" encoding="utf-8"?>
<p:tagLst xmlns:p="http://schemas.openxmlformats.org/presentationml/2006/main">
  <p:tag name="KSO_WM_BEAUTIFY_FLAG" val=""/>
</p:tagLst>
</file>

<file path=ppt/tags/tag1099.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Lst>
</file>

<file path=ppt/tags/tag110.xml><?xml version="1.0" encoding="utf-8"?>
<p:tagLst xmlns:p="http://schemas.openxmlformats.org/presentationml/2006/main">
  <p:tag name="KSO_WM_BEAUTIFY_FLAG" val=""/>
</p:tagLst>
</file>

<file path=ppt/tags/tag1100.xml><?xml version="1.0" encoding="utf-8"?>
<p:tagLst xmlns:p="http://schemas.openxmlformats.org/presentationml/2006/main">
  <p:tag name="KSO_WM_BEAUTIFY_FLAG" val=""/>
</p:tagLst>
</file>

<file path=ppt/tags/tag1101.xml><?xml version="1.0" encoding="utf-8"?>
<p:tagLst xmlns:p="http://schemas.openxmlformats.org/presentationml/2006/main">
  <p:tag name="KSO_WM_BEAUTIFY_FLAG" val=""/>
</p:tagLst>
</file>

<file path=ppt/tags/tag1102.xml><?xml version="1.0" encoding="utf-8"?>
<p:tagLst xmlns:p="http://schemas.openxmlformats.org/presentationml/2006/main">
  <p:tag name="KSO_WM_BEAUTIFY_FLAG" val=""/>
</p:tagLst>
</file>

<file path=ppt/tags/tag1103.xml><?xml version="1.0" encoding="utf-8"?>
<p:tagLst xmlns:p="http://schemas.openxmlformats.org/presentationml/2006/main">
  <p:tag name="KSO_WM_BEAUTIFY_FLAG" val=""/>
</p:tagLst>
</file>

<file path=ppt/tags/tag1104.xml><?xml version="1.0" encoding="utf-8"?>
<p:tagLst xmlns:p="http://schemas.openxmlformats.org/presentationml/2006/main">
  <p:tag name="KSO_WM_BEAUTIFY_FLAG" val=""/>
</p:tagLst>
</file>

<file path=ppt/tags/tag1105.xml><?xml version="1.0" encoding="utf-8"?>
<p:tagLst xmlns:p="http://schemas.openxmlformats.org/presentationml/2006/main">
  <p:tag name="KSO_WM_BEAUTIFY_FLAG" val=""/>
</p:tagLst>
</file>

<file path=ppt/tags/tag1106.xml><?xml version="1.0" encoding="utf-8"?>
<p:tagLst xmlns:p="http://schemas.openxmlformats.org/presentationml/2006/main">
  <p:tag name="KSO_WM_BEAUTIFY_FLAG" val=""/>
</p:tagLst>
</file>

<file path=ppt/tags/tag1107.xml><?xml version="1.0" encoding="utf-8"?>
<p:tagLst xmlns:p="http://schemas.openxmlformats.org/presentationml/2006/main">
  <p:tag name="KSO_WM_BEAUTIFY_FLAG" val=""/>
</p:tagLst>
</file>

<file path=ppt/tags/tag1108.xml><?xml version="1.0" encoding="utf-8"?>
<p:tagLst xmlns:p="http://schemas.openxmlformats.org/presentationml/2006/main">
  <p:tag name="KSO_WM_BEAUTIFY_FLAG" val=""/>
</p:tagLst>
</file>

<file path=ppt/tags/tag1109.xml><?xml version="1.0" encoding="utf-8"?>
<p:tagLst xmlns:p="http://schemas.openxmlformats.org/presentationml/2006/main">
  <p:tag name="KSO_WM_BEAUTIFY_FLAG" val="#wm#"/>
  <p:tag name="KSO_WM_TEMPLATE_CATEGORY" val="custom"/>
  <p:tag name="KSO_WM_TEMPLATE_INDEX" val="20205081"/>
</p:tagLst>
</file>

<file path=ppt/tags/tag111.xml><?xml version="1.0" encoding="utf-8"?>
<p:tagLst xmlns:p="http://schemas.openxmlformats.org/presentationml/2006/main">
  <p:tag name="KSO_WM_BEAUTIFY_FLAG" val="#wm#"/>
  <p:tag name="KSO_WM_TEMPLATE_CATEGORY" val="custom"/>
  <p:tag name="KSO_WM_TEMPLATE_INDEX" val="20205081"/>
</p:tagLst>
</file>

<file path=ppt/tags/tag1110.xml><?xml version="1.0" encoding="utf-8"?>
<p:tagLst xmlns:p="http://schemas.openxmlformats.org/presentationml/2006/main">
  <p:tag name="KSO_WM_BEAUTIFY_FLAG" val=""/>
</p:tagLst>
</file>

<file path=ppt/tags/tag1111.xml><?xml version="1.0" encoding="utf-8"?>
<p:tagLst xmlns:p="http://schemas.openxmlformats.org/presentationml/2006/main">
  <p:tag name="KSO_WM_BEAUTIFY_FLAG" val=""/>
</p:tagLst>
</file>

<file path=ppt/tags/tag1112.xml><?xml version="1.0" encoding="utf-8"?>
<p:tagLst xmlns:p="http://schemas.openxmlformats.org/presentationml/2006/main">
  <p:tag name="KSO_WM_BEAUTIFY_FLAG" val=""/>
</p:tagLst>
</file>

<file path=ppt/tags/tag1113.xml><?xml version="1.0" encoding="utf-8"?>
<p:tagLst xmlns:p="http://schemas.openxmlformats.org/presentationml/2006/main">
  <p:tag name="KSO_WM_BEAUTIFY_FLAG" val=""/>
</p:tagLst>
</file>

<file path=ppt/tags/tag1114.xml><?xml version="1.0" encoding="utf-8"?>
<p:tagLst xmlns:p="http://schemas.openxmlformats.org/presentationml/2006/main">
  <p:tag name="KSO_WM_BEAUTIFY_FLAG" val=""/>
</p:tagLst>
</file>

<file path=ppt/tags/tag1115.xml><?xml version="1.0" encoding="utf-8"?>
<p:tagLst xmlns:p="http://schemas.openxmlformats.org/presentationml/2006/main">
  <p:tag name="KSO_WM_BEAUTIFY_FLAG" val=""/>
</p:tagLst>
</file>

<file path=ppt/tags/tag1116.xml><?xml version="1.0" encoding="utf-8"?>
<p:tagLst xmlns:p="http://schemas.openxmlformats.org/presentationml/2006/main">
  <p:tag name="KSO_WM_BEAUTIFY_FLAG" val=""/>
</p:tagLst>
</file>

<file path=ppt/tags/tag1117.xml><?xml version="1.0" encoding="utf-8"?>
<p:tagLst xmlns:p="http://schemas.openxmlformats.org/presentationml/2006/main">
  <p:tag name="KSO_WM_BEAUTIFY_FLAG" val=""/>
</p:tagLst>
</file>

<file path=ppt/tags/tag1118.xml><?xml version="1.0" encoding="utf-8"?>
<p:tagLst xmlns:p="http://schemas.openxmlformats.org/presentationml/2006/main">
  <p:tag name="KSO_WM_BEAUTIFY_FLAG" val=""/>
</p:tagLst>
</file>

<file path=ppt/tags/tag1119.xml><?xml version="1.0" encoding="utf-8"?>
<p:tagLst xmlns:p="http://schemas.openxmlformats.org/presentationml/2006/main">
  <p:tag name="KSO_WM_BEAUTIFY_FLAG" val=""/>
</p:tagLst>
</file>

<file path=ppt/tags/tag112.xml><?xml version="1.0" encoding="utf-8"?>
<p:tagLst xmlns:p="http://schemas.openxmlformats.org/presentationml/2006/main">
  <p:tag name="KSO_WM_UNIT_TABLE_BEAUTIFY" val="smartTable{57fb4055-07bd-40a0-9c2f-064ac4d08ec8}"/>
  <p:tag name="TABLE_ENDDRAG_ORIGIN_RECT" val="557*243"/>
  <p:tag name="TABLE_ENDDRAG_RECT" val="93*118*557*243"/>
</p:tagLst>
</file>

<file path=ppt/tags/tag1120.xml><?xml version="1.0" encoding="utf-8"?>
<p:tagLst xmlns:p="http://schemas.openxmlformats.org/presentationml/2006/main">
  <p:tag name="KSO_WM_BEAUTIFY_FLAG" val=""/>
</p:tagLst>
</file>

<file path=ppt/tags/tag1121.xml><?xml version="1.0" encoding="utf-8"?>
<p:tagLst xmlns:p="http://schemas.openxmlformats.org/presentationml/2006/main">
  <p:tag name="KSO_WM_BEAUTIFY_FLAG" val=""/>
</p:tagLst>
</file>

<file path=ppt/tags/tag1122.xml><?xml version="1.0" encoding="utf-8"?>
<p:tagLst xmlns:p="http://schemas.openxmlformats.org/presentationml/2006/main">
  <p:tag name="KSO_WM_BEAUTIFY_FLAG" val=""/>
</p:tagLst>
</file>

<file path=ppt/tags/tag1123.xml><?xml version="1.0" encoding="utf-8"?>
<p:tagLst xmlns:p="http://schemas.openxmlformats.org/presentationml/2006/main">
  <p:tag name="KSO_WM_BEAUTIFY_FLAG" val=""/>
</p:tagLst>
</file>

<file path=ppt/tags/tag1124.xml><?xml version="1.0" encoding="utf-8"?>
<p:tagLst xmlns:p="http://schemas.openxmlformats.org/presentationml/2006/main">
  <p:tag name="KSO_WM_BEAUTIFY_FLAG" val=""/>
</p:tagLst>
</file>

<file path=ppt/tags/tag1125.xml><?xml version="1.0" encoding="utf-8"?>
<p:tagLst xmlns:p="http://schemas.openxmlformats.org/presentationml/2006/main">
  <p:tag name="KSO_WM_BEAUTIFY_FLAG" val=""/>
</p:tagLst>
</file>

<file path=ppt/tags/tag1126.xml><?xml version="1.0" encoding="utf-8"?>
<p:tagLst xmlns:p="http://schemas.openxmlformats.org/presentationml/2006/main">
  <p:tag name="KSO_WM_BEAUTIFY_FLAG" val=""/>
</p:tagLst>
</file>

<file path=ppt/tags/tag1127.xml><?xml version="1.0" encoding="utf-8"?>
<p:tagLst xmlns:p="http://schemas.openxmlformats.org/presentationml/2006/main">
  <p:tag name="KSO_WM_BEAUTIFY_FLAG" val=""/>
</p:tagLst>
</file>

<file path=ppt/tags/tag1128.xml><?xml version="1.0" encoding="utf-8"?>
<p:tagLst xmlns:p="http://schemas.openxmlformats.org/presentationml/2006/main">
  <p:tag name="KSO_WM_BEAUTIFY_FLAG" val=""/>
</p:tagLst>
</file>

<file path=ppt/tags/tag1129.xml><?xml version="1.0" encoding="utf-8"?>
<p:tagLst xmlns:p="http://schemas.openxmlformats.org/presentationml/2006/main">
  <p:tag name="KSO_WM_BEAUTIFY_FLAG" val=""/>
</p:tagLst>
</file>

<file path=ppt/tags/tag113.xml><?xml version="1.0" encoding="utf-8"?>
<p:tagLst xmlns:p="http://schemas.openxmlformats.org/presentationml/2006/main">
  <p:tag name="KSO_WM_BEAUTIFY_FLAG" val=""/>
</p:tagLst>
</file>

<file path=ppt/tags/tag1130.xml><?xml version="1.0" encoding="utf-8"?>
<p:tagLst xmlns:p="http://schemas.openxmlformats.org/presentationml/2006/main">
  <p:tag name="KSO_WM_BEAUTIFY_FLAG" val=""/>
</p:tagLst>
</file>

<file path=ppt/tags/tag1131.xml><?xml version="1.0" encoding="utf-8"?>
<p:tagLst xmlns:p="http://schemas.openxmlformats.org/presentationml/2006/main">
  <p:tag name="KSO_WM_BEAUTIFY_FLAG" val=""/>
</p:tagLst>
</file>

<file path=ppt/tags/tag1132.xml><?xml version="1.0" encoding="utf-8"?>
<p:tagLst xmlns:p="http://schemas.openxmlformats.org/presentationml/2006/main">
  <p:tag name="KSO_WM_BEAUTIFY_FLAG" val=""/>
</p:tagLst>
</file>

<file path=ppt/tags/tag1133.xml><?xml version="1.0" encoding="utf-8"?>
<p:tagLst xmlns:p="http://schemas.openxmlformats.org/presentationml/2006/main">
  <p:tag name="KSO_WM_BEAUTIFY_FLAG" val=""/>
</p:tagLst>
</file>

<file path=ppt/tags/tag1134.xml><?xml version="1.0" encoding="utf-8"?>
<p:tagLst xmlns:p="http://schemas.openxmlformats.org/presentationml/2006/main">
  <p:tag name="KSO_WM_BEAUTIFY_FLAG" val=""/>
</p:tagLst>
</file>

<file path=ppt/tags/tag1135.xml><?xml version="1.0" encoding="utf-8"?>
<p:tagLst xmlns:p="http://schemas.openxmlformats.org/presentationml/2006/main">
  <p:tag name="KSO_WM_BEAUTIFY_FLAG" val=""/>
</p:tagLst>
</file>

<file path=ppt/tags/tag1136.xml><?xml version="1.0" encoding="utf-8"?>
<p:tagLst xmlns:p="http://schemas.openxmlformats.org/presentationml/2006/main">
  <p:tag name="KSO_WM_BEAUTIFY_FLAG" val=""/>
</p:tagLst>
</file>

<file path=ppt/tags/tag1137.xml><?xml version="1.0" encoding="utf-8"?>
<p:tagLst xmlns:p="http://schemas.openxmlformats.org/presentationml/2006/main">
  <p:tag name="KSO_WM_BEAUTIFY_FLAG" val=""/>
</p:tagLst>
</file>

<file path=ppt/tags/tag1138.xml><?xml version="1.0" encoding="utf-8"?>
<p:tagLst xmlns:p="http://schemas.openxmlformats.org/presentationml/2006/main">
  <p:tag name="KSO_WM_BEAUTIFY_FLAG" val=""/>
</p:tagLst>
</file>

<file path=ppt/tags/tag1139.xml><?xml version="1.0" encoding="utf-8"?>
<p:tagLst xmlns:p="http://schemas.openxmlformats.org/presentationml/2006/main">
  <p:tag name="KSO_WM_BEAUTIFY_FLAG" val=""/>
</p:tagLst>
</file>

<file path=ppt/tags/tag114.xml><?xml version="1.0" encoding="utf-8"?>
<p:tagLst xmlns:p="http://schemas.openxmlformats.org/presentationml/2006/main">
  <p:tag name="KSO_WM_BEAUTIFY_FLAG" val=""/>
</p:tagLst>
</file>

<file path=ppt/tags/tag1140.xml><?xml version="1.0" encoding="utf-8"?>
<p:tagLst xmlns:p="http://schemas.openxmlformats.org/presentationml/2006/main">
  <p:tag name="KSO_WM_BEAUTIFY_FLAG" val=""/>
</p:tagLst>
</file>

<file path=ppt/tags/tag1141.xml><?xml version="1.0" encoding="utf-8"?>
<p:tagLst xmlns:p="http://schemas.openxmlformats.org/presentationml/2006/main">
  <p:tag name="KSO_WM_BEAUTIFY_FLAG" val="#wm#"/>
  <p:tag name="KSO_WM_TEMPLATE_CATEGORY" val="custom"/>
  <p:tag name="KSO_WM_TEMPLATE_INDEX" val="20205081"/>
</p:tagLst>
</file>

<file path=ppt/tags/tag1142.xml><?xml version="1.0" encoding="utf-8"?>
<p:tagLst xmlns:p="http://schemas.openxmlformats.org/presentationml/2006/main">
  <p:tag name="COMMONDATA" val="eyJoZGlkIjoiM2MyODBjZmQwYjhlNGYzYTBiNzAwOGE1ZDM2MjIyZWYifQ=="/>
  <p:tag name="KSO_WPP_MARK_KEY" val="ca2012a2-a85c-48f2-a2c3-8a8729c2b8c9"/>
</p:tagLst>
</file>

<file path=ppt/tags/tag115.xml><?xml version="1.0" encoding="utf-8"?>
<p:tagLst xmlns:p="http://schemas.openxmlformats.org/presentationml/2006/main">
  <p:tag name="KSO_WM_BEAUTIFY_FLAG" val="#wm#"/>
  <p:tag name="KSO_WM_TEMPLATE_CATEGORY" val="custom"/>
  <p:tag name="KSO_WM_TEMPLATE_INDEX" val="20205081"/>
</p:tagLst>
</file>

<file path=ppt/tags/tag116.xml><?xml version="1.0" encoding="utf-8"?>
<p:tagLst xmlns:p="http://schemas.openxmlformats.org/presentationml/2006/main">
  <p:tag name="KSO_WM_UNIT_TABLE_BEAUTIFY" val="smartTable{f4c4c5eb-a50e-4a3a-ab43-6dad5f5b337a}"/>
  <p:tag name="TABLE_ENDDRAG_ORIGIN_RECT" val="523*266"/>
  <p:tag name="TABLE_ENDDRAG_RECT" val="106*95*523*266"/>
</p:tagLst>
</file>

<file path=ppt/tags/tag117.xml><?xml version="1.0" encoding="utf-8"?>
<p:tagLst xmlns:p="http://schemas.openxmlformats.org/presentationml/2006/main">
  <p:tag name="KSO_WM_BEAUTIFY_FLAG" val=""/>
</p:tagLst>
</file>

<file path=ppt/tags/tag118.xml><?xml version="1.0" encoding="utf-8"?>
<p:tagLst xmlns:p="http://schemas.openxmlformats.org/presentationml/2006/main">
  <p:tag name="KSO_WM_BEAUTIFY_FLAG" val=""/>
</p:tagLst>
</file>

<file path=ppt/tags/tag119.xml><?xml version="1.0" encoding="utf-8"?>
<p:tagLst xmlns:p="http://schemas.openxmlformats.org/presentationml/2006/main">
  <p:tag name="KSO_WM_BEAUTIFY_FLAG" val="#wm#"/>
  <p:tag name="KSO_WM_TEMPLATE_CATEGORY" val="custom"/>
  <p:tag name="KSO_WM_TEMPLATE_INDEX" val="20205081"/>
</p:tagLst>
</file>

<file path=ppt/tags/tag12.xml><?xml version="1.0" encoding="utf-8"?>
<p:tagLst xmlns:p="http://schemas.openxmlformats.org/presentationml/2006/main">
  <p:tag name="KSO_WM_BEAUTIFY_FLAG" val=""/>
</p:tagLst>
</file>

<file path=ppt/tags/tag120.xml><?xml version="1.0" encoding="utf-8"?>
<p:tagLst xmlns:p="http://schemas.openxmlformats.org/presentationml/2006/main">
  <p:tag name="KSO_WM_BEAUTIFY_FLAG" val="#wm#"/>
  <p:tag name="KSO_WM_TEMPLATE_CATEGORY" val="custom"/>
  <p:tag name="KSO_WM_TEMPLATE_INDEX" val="20205081"/>
</p:tagLst>
</file>

<file path=ppt/tags/tag121.xml><?xml version="1.0" encoding="utf-8"?>
<p:tagLst xmlns:p="http://schemas.openxmlformats.org/presentationml/2006/main">
  <p:tag name="KSO_WM_BEAUTIFY_FLAG" val="#wm#"/>
  <p:tag name="KSO_WM_TEMPLATE_CATEGORY" val="custom"/>
  <p:tag name="KSO_WM_TEMPLATE_INDEX" val="20205081"/>
</p:tagLst>
</file>

<file path=ppt/tags/tag122.xml><?xml version="1.0" encoding="utf-8"?>
<p:tagLst xmlns:p="http://schemas.openxmlformats.org/presentationml/2006/main">
  <p:tag name="KSO_WM_BEAUTIFY_FLAG" val="#wm#"/>
  <p:tag name="KSO_WM_TEMPLATE_CATEGORY" val="custom"/>
  <p:tag name="KSO_WM_TEMPLATE_INDEX" val="20205081"/>
</p:tagLst>
</file>

<file path=ppt/tags/tag123.xml><?xml version="1.0" encoding="utf-8"?>
<p:tagLst xmlns:p="http://schemas.openxmlformats.org/presentationml/2006/main">
  <p:tag name="KSO_WM_UNIT_TABLE_BEAUTIFY" val="smartTable{e0933780-270b-4f4c-b1bd-cac592119e04}"/>
  <p:tag name="TABLE_ENDDRAG_ORIGIN_RECT" val="640*259"/>
  <p:tag name="TABLE_ENDDRAG_RECT" val="48*104*640*259"/>
</p:tagLst>
</file>

<file path=ppt/tags/tag124.xml><?xml version="1.0" encoding="utf-8"?>
<p:tagLst xmlns:p="http://schemas.openxmlformats.org/presentationml/2006/main">
  <p:tag name="KSO_WM_BEAUTIFY_FLAG" val="#wm#"/>
  <p:tag name="KSO_WM_TEMPLATE_CATEGORY" val="custom"/>
  <p:tag name="KSO_WM_TEMPLATE_INDEX" val="20205081"/>
</p:tagLst>
</file>

<file path=ppt/tags/tag125.xml><?xml version="1.0" encoding="utf-8"?>
<p:tagLst xmlns:p="http://schemas.openxmlformats.org/presentationml/2006/main">
  <p:tag name="KSO_WM_UNIT_TABLE_BEAUTIFY" val="smartTable{e0933780-270b-4f4c-b1bd-cac592119e04}"/>
  <p:tag name="TABLE_ENDDRAG_ORIGIN_RECT" val="638*267"/>
  <p:tag name="TABLE_ENDDRAG_RECT" val="55*97*638*267"/>
  <p:tag name="KSO_WM_BEAUTIFY_FLAG" val=""/>
</p:tagLst>
</file>

<file path=ppt/tags/tag126.xml><?xml version="1.0" encoding="utf-8"?>
<p:tagLst xmlns:p="http://schemas.openxmlformats.org/presentationml/2006/main">
  <p:tag name="KSO_WM_BEAUTIFY_FLAG" val=""/>
</p:tagLst>
</file>

<file path=ppt/tags/tag127.xml><?xml version="1.0" encoding="utf-8"?>
<p:tagLst xmlns:p="http://schemas.openxmlformats.org/presentationml/2006/main">
  <p:tag name="KSO_WM_BEAUTIFY_FLAG" val=""/>
</p:tagLst>
</file>

<file path=ppt/tags/tag128.xml><?xml version="1.0" encoding="utf-8"?>
<p:tagLst xmlns:p="http://schemas.openxmlformats.org/presentationml/2006/main">
  <p:tag name="KSO_WM_BEAUTIFY_FLAG" val="#wm#"/>
  <p:tag name="KSO_WM_TEMPLATE_CATEGORY" val="custom"/>
  <p:tag name="KSO_WM_TEMPLATE_INDEX" val="20205081"/>
</p:tagLst>
</file>

<file path=ppt/tags/tag129.xml><?xml version="1.0" encoding="utf-8"?>
<p:tagLst xmlns:p="http://schemas.openxmlformats.org/presentationml/2006/main">
  <p:tag name="KSO_WM_UNIT_TABLE_BEAUTIFY" val="smartTable{5ab22905-acf5-4654-89e7-c40897a34a0f}"/>
  <p:tag name="TABLE_ENDDRAG_ORIGIN_RECT" val="569*216"/>
  <p:tag name="TABLE_ENDDRAG_RECT" val="77*139*569*216"/>
</p:tagLst>
</file>

<file path=ppt/tags/tag13.xml><?xml version="1.0" encoding="utf-8"?>
<p:tagLst xmlns:p="http://schemas.openxmlformats.org/presentationml/2006/main">
  <p:tag name="KSO_WM_BEAUTIFY_FLAG" val=""/>
</p:tagLst>
</file>

<file path=ppt/tags/tag130.xml><?xml version="1.0" encoding="utf-8"?>
<p:tagLst xmlns:p="http://schemas.openxmlformats.org/presentationml/2006/main">
  <p:tag name="KSO_WM_BEAUTIFY_FLAG" val=""/>
</p:tagLst>
</file>

<file path=ppt/tags/tag131.xml><?xml version="1.0" encoding="utf-8"?>
<p:tagLst xmlns:p="http://schemas.openxmlformats.org/presentationml/2006/main">
  <p:tag name="KSO_WM_BEAUTIFY_FLAG" val="#wm#"/>
  <p:tag name="KSO_WM_TEMPLATE_CATEGORY" val="custom"/>
  <p:tag name="KSO_WM_TEMPLATE_INDEX" val="20205081"/>
</p:tagLst>
</file>

<file path=ppt/tags/tag132.xml><?xml version="1.0" encoding="utf-8"?>
<p:tagLst xmlns:p="http://schemas.openxmlformats.org/presentationml/2006/main">
  <p:tag name="KSO_WM_UNIT_TABLE_BEAUTIFY" val="smartTable{5ab22905-acf5-4654-89e7-c40897a34a0f}"/>
  <p:tag name="KSO_WM_BEAUTIFY_FLAG" val=""/>
  <p:tag name="TABLE_ENDDRAG_ORIGIN_RECT" val="564*242"/>
  <p:tag name="TABLE_ENDDRAG_RECT" val="106*95*564*242"/>
</p:tagLst>
</file>

<file path=ppt/tags/tag133.xml><?xml version="1.0" encoding="utf-8"?>
<p:tagLst xmlns:p="http://schemas.openxmlformats.org/presentationml/2006/main">
  <p:tag name="KSO_WM_BEAUTIFY_FLAG" val=""/>
</p:tagLst>
</file>

<file path=ppt/tags/tag134.xml><?xml version="1.0" encoding="utf-8"?>
<p:tagLst xmlns:p="http://schemas.openxmlformats.org/presentationml/2006/main">
  <p:tag name="KSO_WM_BEAUTIFY_FLAG" val=""/>
</p:tagLst>
</file>

<file path=ppt/tags/tag135.xml><?xml version="1.0" encoding="utf-8"?>
<p:tagLst xmlns:p="http://schemas.openxmlformats.org/presentationml/2006/main">
  <p:tag name="KSO_WM_BEAUTIFY_FLAG" val="#wm#"/>
  <p:tag name="KSO_WM_TEMPLATE_CATEGORY" val="custom"/>
  <p:tag name="KSO_WM_TEMPLATE_INDEX" val="20205081"/>
</p:tagLst>
</file>

<file path=ppt/tags/tag136.xml><?xml version="1.0" encoding="utf-8"?>
<p:tagLst xmlns:p="http://schemas.openxmlformats.org/presentationml/2006/main">
  <p:tag name="KSO_WM_BEAUTIFY_FLAG" val=""/>
</p:tagLst>
</file>

<file path=ppt/tags/tag137.xml><?xml version="1.0" encoding="utf-8"?>
<p:tagLst xmlns:p="http://schemas.openxmlformats.org/presentationml/2006/main">
  <p:tag name="KSO_WM_BEAUTIFY_FLAG" val="#wm#"/>
  <p:tag name="KSO_WM_TEMPLATE_CATEGORY" val="custom"/>
  <p:tag name="KSO_WM_TEMPLATE_INDEX" val="20205081"/>
</p:tagLst>
</file>

<file path=ppt/tags/tag138.xml><?xml version="1.0" encoding="utf-8"?>
<p:tagLst xmlns:p="http://schemas.openxmlformats.org/presentationml/2006/main">
  <p:tag name="KSO_WM_BEAUTIFY_FLAG" val=""/>
</p:tagLst>
</file>

<file path=ppt/tags/tag139.xml><?xml version="1.0" encoding="utf-8"?>
<p:tagLst xmlns:p="http://schemas.openxmlformats.org/presentationml/2006/main">
  <p:tag name="KSO_WM_BEAUTIFY_FLAG" val="#wm#"/>
  <p:tag name="KSO_WM_TEMPLATE_CATEGORY" val="custom"/>
  <p:tag name="KSO_WM_TEMPLATE_INDEX" val="20205081"/>
</p:tagLst>
</file>

<file path=ppt/tags/tag14.xml><?xml version="1.0" encoding="utf-8"?>
<p:tagLst xmlns:p="http://schemas.openxmlformats.org/presentationml/2006/main">
  <p:tag name="KSO_WM_BEAUTIFY_FLAG" val=""/>
</p:tagLst>
</file>

<file path=ppt/tags/tag140.xml><?xml version="1.0" encoding="utf-8"?>
<p:tagLst xmlns:p="http://schemas.openxmlformats.org/presentationml/2006/main">
  <p:tag name="KSO_WM_BEAUTIFY_FLAG" val=""/>
</p:tagLst>
</file>

<file path=ppt/tags/tag141.xml><?xml version="1.0" encoding="utf-8"?>
<p:tagLst xmlns:p="http://schemas.openxmlformats.org/presentationml/2006/main">
  <p:tag name="KSO_WM_BEAUTIFY_FLAG" val="#wm#"/>
  <p:tag name="KSO_WM_TEMPLATE_CATEGORY" val="custom"/>
  <p:tag name="KSO_WM_TEMPLATE_INDEX" val="20205081"/>
</p:tagLst>
</file>

<file path=ppt/tags/tag142.xml><?xml version="1.0" encoding="utf-8"?>
<p:tagLst xmlns:p="http://schemas.openxmlformats.org/presentationml/2006/main">
  <p:tag name="KSO_WM_BEAUTIFY_FLAG" val=""/>
</p:tagLst>
</file>

<file path=ppt/tags/tag143.xml><?xml version="1.0" encoding="utf-8"?>
<p:tagLst xmlns:p="http://schemas.openxmlformats.org/presentationml/2006/main">
  <p:tag name="KSO_WM_BEAUTIFY_FLAG" val="#wm#"/>
  <p:tag name="KSO_WM_TEMPLATE_CATEGORY" val="custom"/>
  <p:tag name="KSO_WM_TEMPLATE_INDEX" val="20205081"/>
</p:tagLst>
</file>

<file path=ppt/tags/tag144.xml><?xml version="1.0" encoding="utf-8"?>
<p:tagLst xmlns:p="http://schemas.openxmlformats.org/presentationml/2006/main">
  <p:tag name="KSO_WM_BEAUTIFY_FLAG" val=""/>
</p:tagLst>
</file>

<file path=ppt/tags/tag145.xml><?xml version="1.0" encoding="utf-8"?>
<p:tagLst xmlns:p="http://schemas.openxmlformats.org/presentationml/2006/main">
  <p:tag name="KSO_WM_BEAUTIFY_FLAG" val="#wm#"/>
  <p:tag name="KSO_WM_TEMPLATE_CATEGORY" val="custom"/>
  <p:tag name="KSO_WM_TEMPLATE_INDEX" val="20205081"/>
</p:tagLst>
</file>

<file path=ppt/tags/tag146.xml><?xml version="1.0" encoding="utf-8"?>
<p:tagLst xmlns:p="http://schemas.openxmlformats.org/presentationml/2006/main">
  <p:tag name="KSO_WM_BEAUTIFY_FLAG" val=""/>
</p:tagLst>
</file>

<file path=ppt/tags/tag147.xml><?xml version="1.0" encoding="utf-8"?>
<p:tagLst xmlns:p="http://schemas.openxmlformats.org/presentationml/2006/main">
  <p:tag name="KSO_WM_BEAUTIFY_FLAG" val="#wm#"/>
  <p:tag name="KSO_WM_TEMPLATE_CATEGORY" val="custom"/>
  <p:tag name="KSO_WM_TEMPLATE_INDEX" val="20205081"/>
</p:tagLst>
</file>

<file path=ppt/tags/tag148.xml><?xml version="1.0" encoding="utf-8"?>
<p:tagLst xmlns:p="http://schemas.openxmlformats.org/presentationml/2006/main">
  <p:tag name="KSO_WM_BEAUTIFY_FLAG" val=""/>
</p:tagLst>
</file>

<file path=ppt/tags/tag149.xml><?xml version="1.0" encoding="utf-8"?>
<p:tagLst xmlns:p="http://schemas.openxmlformats.org/presentationml/2006/main">
  <p:tag name="KSO_WM_BEAUTIFY_FLAG" val="#wm#"/>
  <p:tag name="KSO_WM_TEMPLATE_CATEGORY" val="custom"/>
  <p:tag name="KSO_WM_TEMPLATE_INDEX" val="20205081"/>
</p:tagLst>
</file>

<file path=ppt/tags/tag15.xml><?xml version="1.0" encoding="utf-8"?>
<p:tagLst xmlns:p="http://schemas.openxmlformats.org/presentationml/2006/main">
  <p:tag name="KSO_WM_UNIT_TABLE_BEAUTIFY" val="smartTable{91fd871b-39c9-430e-ad99-dd74eb0bf0b9}"/>
  <p:tag name="TABLE_ENDDRAG_ORIGIN_RECT" val="607*273"/>
  <p:tag name="TABLE_ENDDRAG_RECT" val="77*88*607*273"/>
  <p:tag name="TABLE_AUTOADJUST_FLAG" val="1"/>
</p:tagLst>
</file>

<file path=ppt/tags/tag150.xml><?xml version="1.0" encoding="utf-8"?>
<p:tagLst xmlns:p="http://schemas.openxmlformats.org/presentationml/2006/main">
  <p:tag name="KSO_WM_BEAUTIFY_FLAG" val=""/>
</p:tagLst>
</file>

<file path=ppt/tags/tag151.xml><?xml version="1.0" encoding="utf-8"?>
<p:tagLst xmlns:p="http://schemas.openxmlformats.org/presentationml/2006/main">
  <p:tag name="KSO_WM_BEAUTIFY_FLAG" val=""/>
</p:tagLst>
</file>

<file path=ppt/tags/tag152.xml><?xml version="1.0" encoding="utf-8"?>
<p:tagLst xmlns:p="http://schemas.openxmlformats.org/presentationml/2006/main">
  <p:tag name="KSO_WM_BEAUTIFY_FLAG" val=""/>
</p:tagLst>
</file>

<file path=ppt/tags/tag153.xml><?xml version="1.0" encoding="utf-8"?>
<p:tagLst xmlns:p="http://schemas.openxmlformats.org/presentationml/2006/main">
  <p:tag name="KSO_WM_BEAUTIFY_FLAG" val=""/>
</p:tagLst>
</file>

<file path=ppt/tags/tag154.xml><?xml version="1.0" encoding="utf-8"?>
<p:tagLst xmlns:p="http://schemas.openxmlformats.org/presentationml/2006/main">
  <p:tag name="KSO_WM_BEAUTIFY_FLAG" val=""/>
</p:tagLst>
</file>

<file path=ppt/tags/tag155.xml><?xml version="1.0" encoding="utf-8"?>
<p:tagLst xmlns:p="http://schemas.openxmlformats.org/presentationml/2006/main">
  <p:tag name="KSO_WM_BEAUTIFY_FLAG" val=""/>
</p:tagLst>
</file>

<file path=ppt/tags/tag156.xml><?xml version="1.0" encoding="utf-8"?>
<p:tagLst xmlns:p="http://schemas.openxmlformats.org/presentationml/2006/main">
  <p:tag name="KSO_WM_BEAUTIFY_FLAG" val=""/>
</p:tagLst>
</file>

<file path=ppt/tags/tag157.xml><?xml version="1.0" encoding="utf-8"?>
<p:tagLst xmlns:p="http://schemas.openxmlformats.org/presentationml/2006/main">
  <p:tag name="KSO_WM_BEAUTIFY_FLAG" val="#wm#"/>
  <p:tag name="KSO_WM_TEMPLATE_CATEGORY" val="custom"/>
  <p:tag name="KSO_WM_TEMPLATE_INDEX" val="20205081"/>
</p:tagLst>
</file>

<file path=ppt/tags/tag158.xml><?xml version="1.0" encoding="utf-8"?>
<p:tagLst xmlns:p="http://schemas.openxmlformats.org/presentationml/2006/main">
  <p:tag name="KSO_WM_BEAUTIFY_FLAG" val=""/>
</p:tagLst>
</file>

<file path=ppt/tags/tag159.xml><?xml version="1.0" encoding="utf-8"?>
<p:tagLst xmlns:p="http://schemas.openxmlformats.org/presentationml/2006/main">
  <p:tag name="KSO_WM_BEAUTIFY_FLAG" val=""/>
</p:tagLst>
</file>

<file path=ppt/tags/tag16.xml><?xml version="1.0" encoding="utf-8"?>
<p:tagLst xmlns:p="http://schemas.openxmlformats.org/presentationml/2006/main">
  <p:tag name="KSO_WM_BEAUTIFY_FLAG" val="#wm#"/>
  <p:tag name="KSO_WM_TEMPLATE_CATEGORY" val="custom"/>
  <p:tag name="KSO_WM_TEMPLATE_INDEX" val="20205081"/>
</p:tagLst>
</file>

<file path=ppt/tags/tag160.xml><?xml version="1.0" encoding="utf-8"?>
<p:tagLst xmlns:p="http://schemas.openxmlformats.org/presentationml/2006/main">
  <p:tag name="KSO_WM_BEAUTIFY_FLAG" val=""/>
</p:tagLst>
</file>

<file path=ppt/tags/tag161.xml><?xml version="1.0" encoding="utf-8"?>
<p:tagLst xmlns:p="http://schemas.openxmlformats.org/presentationml/2006/main">
  <p:tag name="KSO_WM_BEAUTIFY_FLAG" val=""/>
</p:tagLst>
</file>

<file path=ppt/tags/tag162.xml><?xml version="1.0" encoding="utf-8"?>
<p:tagLst xmlns:p="http://schemas.openxmlformats.org/presentationml/2006/main">
  <p:tag name="KSO_WM_BEAUTIFY_FLAG" val=""/>
</p:tagLst>
</file>

<file path=ppt/tags/tag163.xml><?xml version="1.0" encoding="utf-8"?>
<p:tagLst xmlns:p="http://schemas.openxmlformats.org/presentationml/2006/main">
  <p:tag name="KSO_WM_BEAUTIFY_FLAG" val=""/>
</p:tagLst>
</file>

<file path=ppt/tags/tag164.xml><?xml version="1.0" encoding="utf-8"?>
<p:tagLst xmlns:p="http://schemas.openxmlformats.org/presentationml/2006/main">
  <p:tag name="KSO_WM_BEAUTIFY_FLAG" val=""/>
</p:tagLst>
</file>

<file path=ppt/tags/tag165.xml><?xml version="1.0" encoding="utf-8"?>
<p:tagLst xmlns:p="http://schemas.openxmlformats.org/presentationml/2006/main">
  <p:tag name="KSO_WM_BEAUTIFY_FLAG" val=""/>
</p:tagLst>
</file>

<file path=ppt/tags/tag166.xml><?xml version="1.0" encoding="utf-8"?>
<p:tagLst xmlns:p="http://schemas.openxmlformats.org/presentationml/2006/main">
  <p:tag name="KSO_WM_BEAUTIFY_FLAG" val="#wm#"/>
  <p:tag name="KSO_WM_TEMPLATE_CATEGORY" val="custom"/>
  <p:tag name="KSO_WM_TEMPLATE_INDEX" val="20205081"/>
</p:tagLst>
</file>

<file path=ppt/tags/tag167.xml><?xml version="1.0" encoding="utf-8"?>
<p:tagLst xmlns:p="http://schemas.openxmlformats.org/presentationml/2006/main">
  <p:tag name="KSO_WM_BEAUTIFY_FLAG" val=""/>
</p:tagLst>
</file>

<file path=ppt/tags/tag168.xml><?xml version="1.0" encoding="utf-8"?>
<p:tagLst xmlns:p="http://schemas.openxmlformats.org/presentationml/2006/main">
  <p:tag name="KSO_WM_BEAUTIFY_FLAG" val=""/>
</p:tagLst>
</file>

<file path=ppt/tags/tag169.xml><?xml version="1.0" encoding="utf-8"?>
<p:tagLst xmlns:p="http://schemas.openxmlformats.org/presentationml/2006/main">
  <p:tag name="KSO_WM_BEAUTIFY_FLAG" val=""/>
</p:tagLst>
</file>

<file path=ppt/tags/tag17.xml><?xml version="1.0" encoding="utf-8"?>
<p:tagLst xmlns:p="http://schemas.openxmlformats.org/presentationml/2006/main">
  <p:tag name="KSO_WM_UNIT_TABLE_BEAUTIFY" val="smartTable{91fd871b-39c9-430e-ad99-dd74eb0bf0b9}"/>
  <p:tag name="TABLE_ENDDRAG_ORIGIN_RECT" val="626*258"/>
  <p:tag name="TABLE_ENDDRAG_RECT" val="54*92*626*258"/>
  <p:tag name="TABLE_AUTOADJUST_FLAG" val="1"/>
  <p:tag name="KSO_WM_BEAUTIFY_FLAG" val=""/>
</p:tagLst>
</file>

<file path=ppt/tags/tag170.xml><?xml version="1.0" encoding="utf-8"?>
<p:tagLst xmlns:p="http://schemas.openxmlformats.org/presentationml/2006/main">
  <p:tag name="KSO_WM_BEAUTIFY_FLAG" val=""/>
</p:tagLst>
</file>

<file path=ppt/tags/tag171.xml><?xml version="1.0" encoding="utf-8"?>
<p:tagLst xmlns:p="http://schemas.openxmlformats.org/presentationml/2006/main">
  <p:tag name="KSO_WM_BEAUTIFY_FLAG" val=""/>
</p:tagLst>
</file>

<file path=ppt/tags/tag172.xml><?xml version="1.0" encoding="utf-8"?>
<p:tagLst xmlns:p="http://schemas.openxmlformats.org/presentationml/2006/main">
  <p:tag name="KSO_WM_BEAUTIFY_FLAG" val=""/>
</p:tagLst>
</file>

<file path=ppt/tags/tag173.xml><?xml version="1.0" encoding="utf-8"?>
<p:tagLst xmlns:p="http://schemas.openxmlformats.org/presentationml/2006/main">
  <p:tag name="KSO_WM_BEAUTIFY_FLAG" val=""/>
</p:tagLst>
</file>

<file path=ppt/tags/tag174.xml><?xml version="1.0" encoding="utf-8"?>
<p:tagLst xmlns:p="http://schemas.openxmlformats.org/presentationml/2006/main">
  <p:tag name="KSO_WM_BEAUTIFY_FLAG" val=""/>
</p:tagLst>
</file>

<file path=ppt/tags/tag175.xml><?xml version="1.0" encoding="utf-8"?>
<p:tagLst xmlns:p="http://schemas.openxmlformats.org/presentationml/2006/main">
  <p:tag name="KSO_WM_BEAUTIFY_FLAG" val="#wm#"/>
  <p:tag name="KSO_WM_TEMPLATE_CATEGORY" val="custom"/>
  <p:tag name="KSO_WM_TEMPLATE_INDEX" val="20205081"/>
</p:tagLst>
</file>

<file path=ppt/tags/tag176.xml><?xml version="1.0" encoding="utf-8"?>
<p:tagLst xmlns:p="http://schemas.openxmlformats.org/presentationml/2006/main">
  <p:tag name="KSO_WM_BEAUTIFY_FLAG" val=""/>
</p:tagLst>
</file>

<file path=ppt/tags/tag177.xml><?xml version="1.0" encoding="utf-8"?>
<p:tagLst xmlns:p="http://schemas.openxmlformats.org/presentationml/2006/main">
  <p:tag name="KSO_WM_BEAUTIFY_FLAG" val=""/>
</p:tagLst>
</file>

<file path=ppt/tags/tag178.xml><?xml version="1.0" encoding="utf-8"?>
<p:tagLst xmlns:p="http://schemas.openxmlformats.org/presentationml/2006/main">
  <p:tag name="KSO_WM_BEAUTIFY_FLAG" val=""/>
</p:tagLst>
</file>

<file path=ppt/tags/tag179.xml><?xml version="1.0" encoding="utf-8"?>
<p:tagLst xmlns:p="http://schemas.openxmlformats.org/presentationml/2006/main">
  <p:tag name="KSO_WM_BEAUTIFY_FLAG" val=""/>
</p:tagLst>
</file>

<file path=ppt/tags/tag18.xml><?xml version="1.0" encoding="utf-8"?>
<p:tagLst xmlns:p="http://schemas.openxmlformats.org/presentationml/2006/main">
  <p:tag name="KSO_WM_BEAUTIFY_FLAG" val=""/>
</p:tagLst>
</file>

<file path=ppt/tags/tag180.xml><?xml version="1.0" encoding="utf-8"?>
<p:tagLst xmlns:p="http://schemas.openxmlformats.org/presentationml/2006/main">
  <p:tag name="KSO_WM_BEAUTIFY_FLAG" val=""/>
</p:tagLst>
</file>

<file path=ppt/tags/tag181.xml><?xml version="1.0" encoding="utf-8"?>
<p:tagLst xmlns:p="http://schemas.openxmlformats.org/presentationml/2006/main">
  <p:tag name="KSO_WM_BEAUTIFY_FLAG" val=""/>
</p:tagLst>
</file>

<file path=ppt/tags/tag182.xml><?xml version="1.0" encoding="utf-8"?>
<p:tagLst xmlns:p="http://schemas.openxmlformats.org/presentationml/2006/main">
  <p:tag name="KSO_WM_BEAUTIFY_FLAG" val=""/>
</p:tagLst>
</file>

<file path=ppt/tags/tag183.xml><?xml version="1.0" encoding="utf-8"?>
<p:tagLst xmlns:p="http://schemas.openxmlformats.org/presentationml/2006/main">
  <p:tag name="KSO_WM_BEAUTIFY_FLAG" val=""/>
</p:tagLst>
</file>

<file path=ppt/tags/tag184.xml><?xml version="1.0" encoding="utf-8"?>
<p:tagLst xmlns:p="http://schemas.openxmlformats.org/presentationml/2006/main">
  <p:tag name="KSO_WM_BEAUTIFY_FLAG" val="#wm#"/>
  <p:tag name="KSO_WM_TEMPLATE_CATEGORY" val="custom"/>
  <p:tag name="KSO_WM_TEMPLATE_INDEX" val="20205081"/>
</p:tagLst>
</file>

<file path=ppt/tags/tag185.xml><?xml version="1.0" encoding="utf-8"?>
<p:tagLst xmlns:p="http://schemas.openxmlformats.org/presentationml/2006/main">
  <p:tag name="KSO_WM_BEAUTIFY_FLAG" val=""/>
</p:tagLst>
</file>

<file path=ppt/tags/tag186.xml><?xml version="1.0" encoding="utf-8"?>
<p:tagLst xmlns:p="http://schemas.openxmlformats.org/presentationml/2006/main">
  <p:tag name="KSO_WM_BEAUTIFY_FLAG" val=""/>
</p:tagLst>
</file>

<file path=ppt/tags/tag187.xml><?xml version="1.0" encoding="utf-8"?>
<p:tagLst xmlns:p="http://schemas.openxmlformats.org/presentationml/2006/main">
  <p:tag name="KSO_WM_BEAUTIFY_FLAG" val=""/>
</p:tagLst>
</file>

<file path=ppt/tags/tag188.xml><?xml version="1.0" encoding="utf-8"?>
<p:tagLst xmlns:p="http://schemas.openxmlformats.org/presentationml/2006/main">
  <p:tag name="KSO_WM_BEAUTIFY_FLAG" val=""/>
</p:tagLst>
</file>

<file path=ppt/tags/tag189.xml><?xml version="1.0" encoding="utf-8"?>
<p:tagLst xmlns:p="http://schemas.openxmlformats.org/presentationml/2006/main">
  <p:tag name="KSO_WM_BEAUTIFY_FLAG" val=""/>
</p:tagLst>
</file>

<file path=ppt/tags/tag19.xml><?xml version="1.0" encoding="utf-8"?>
<p:tagLst xmlns:p="http://schemas.openxmlformats.org/presentationml/2006/main">
  <p:tag name="KSO_WM_BEAUTIFY_FLAG" val="#wm#"/>
  <p:tag name="KSO_WM_TEMPLATE_CATEGORY" val="custom"/>
  <p:tag name="KSO_WM_TEMPLATE_INDEX" val="20205081"/>
</p:tagLst>
</file>

<file path=ppt/tags/tag190.xml><?xml version="1.0" encoding="utf-8"?>
<p:tagLst xmlns:p="http://schemas.openxmlformats.org/presentationml/2006/main">
  <p:tag name="KSO_WM_BEAUTIFY_FLAG" val=""/>
</p:tagLst>
</file>

<file path=ppt/tags/tag191.xml><?xml version="1.0" encoding="utf-8"?>
<p:tagLst xmlns:p="http://schemas.openxmlformats.org/presentationml/2006/main">
  <p:tag name="KSO_WM_BEAUTIFY_FLAG" val=""/>
</p:tagLst>
</file>

<file path=ppt/tags/tag192.xml><?xml version="1.0" encoding="utf-8"?>
<p:tagLst xmlns:p="http://schemas.openxmlformats.org/presentationml/2006/main">
  <p:tag name="KSO_WM_BEAUTIFY_FLAG" val=""/>
</p:tagLst>
</file>

<file path=ppt/tags/tag193.xml><?xml version="1.0" encoding="utf-8"?>
<p:tagLst xmlns:p="http://schemas.openxmlformats.org/presentationml/2006/main">
  <p:tag name="KSO_WM_BEAUTIFY_FLAG" val="#wm#"/>
  <p:tag name="KSO_WM_TEMPLATE_CATEGORY" val="custom"/>
  <p:tag name="KSO_WM_TEMPLATE_INDEX" val="20205081"/>
</p:tagLst>
</file>

<file path=ppt/tags/tag194.xml><?xml version="1.0" encoding="utf-8"?>
<p:tagLst xmlns:p="http://schemas.openxmlformats.org/presentationml/2006/main">
  <p:tag name="KSO_WM_BEAUTIFY_FLAG" val=""/>
</p:tagLst>
</file>

<file path=ppt/tags/tag195.xml><?xml version="1.0" encoding="utf-8"?>
<p:tagLst xmlns:p="http://schemas.openxmlformats.org/presentationml/2006/main">
  <p:tag name="KSO_WM_BEAUTIFY_FLAG" val=""/>
</p:tagLst>
</file>

<file path=ppt/tags/tag196.xml><?xml version="1.0" encoding="utf-8"?>
<p:tagLst xmlns:p="http://schemas.openxmlformats.org/presentationml/2006/main">
  <p:tag name="KSO_WM_BEAUTIFY_FLAG" val="#wm#"/>
  <p:tag name="KSO_WM_TEMPLATE_CATEGORY" val="custom"/>
  <p:tag name="KSO_WM_TEMPLATE_INDEX" val="20205081"/>
</p:tagLst>
</file>

<file path=ppt/tags/tag197.xml><?xml version="1.0" encoding="utf-8"?>
<p:tagLst xmlns:p="http://schemas.openxmlformats.org/presentationml/2006/main">
  <p:tag name="KSO_WM_BEAUTIFY_FLAG" val=""/>
</p:tagLst>
</file>

<file path=ppt/tags/tag198.xml><?xml version="1.0" encoding="utf-8"?>
<p:tagLst xmlns:p="http://schemas.openxmlformats.org/presentationml/2006/main">
  <p:tag name="KSO_WM_BEAUTIFY_FLAG" val="#wm#"/>
  <p:tag name="KSO_WM_TEMPLATE_CATEGORY" val="custom"/>
  <p:tag name="KSO_WM_TEMPLATE_INDEX" val="20205081"/>
</p:tagLst>
</file>

<file path=ppt/tags/tag199.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20.xml><?xml version="1.0" encoding="utf-8"?>
<p:tagLst xmlns:p="http://schemas.openxmlformats.org/presentationml/2006/main">
  <p:tag name="KSO_WM_UNIT_TABLE_BEAUTIFY" val="smartTable{91fd871b-39c9-430e-ad99-dd74eb0bf0b9}"/>
  <p:tag name="TABLE_ENDDRAG_ORIGIN_RECT" val="638*264"/>
  <p:tag name="TABLE_ENDDRAG_RECT" val="42*82*638*264"/>
  <p:tag name="TABLE_AUTOADJUST_FLAG" val="1"/>
  <p:tag name="KSO_WM_BEAUTIFY_FLAG" val=""/>
</p:tagLst>
</file>

<file path=ppt/tags/tag200.xml><?xml version="1.0" encoding="utf-8"?>
<p:tagLst xmlns:p="http://schemas.openxmlformats.org/presentationml/2006/main">
  <p:tag name="KSO_WM_BEAUTIFY_FLAG" val="#wm#"/>
  <p:tag name="KSO_WM_TEMPLATE_CATEGORY" val="custom"/>
  <p:tag name="KSO_WM_TEMPLATE_INDEX" val="20205081"/>
</p:tagLst>
</file>

<file path=ppt/tags/tag201.xml><?xml version="1.0" encoding="utf-8"?>
<p:tagLst xmlns:p="http://schemas.openxmlformats.org/presentationml/2006/main">
  <p:tag name="KSO_WM_BEAUTIFY_FLAG" val=""/>
</p:tagLst>
</file>

<file path=ppt/tags/tag202.xml><?xml version="1.0" encoding="utf-8"?>
<p:tagLst xmlns:p="http://schemas.openxmlformats.org/presentationml/2006/main">
  <p:tag name="KSO_WM_BEAUTIFY_FLAG" val="#wm#"/>
  <p:tag name="KSO_WM_TEMPLATE_CATEGORY" val="custom"/>
  <p:tag name="KSO_WM_TEMPLATE_INDEX" val="20205081"/>
</p:tagLst>
</file>

<file path=ppt/tags/tag203.xml><?xml version="1.0" encoding="utf-8"?>
<p:tagLst xmlns:p="http://schemas.openxmlformats.org/presentationml/2006/main">
  <p:tag name="KSO_WM_BEAUTIFY_FLAG" val=""/>
</p:tagLst>
</file>

<file path=ppt/tags/tag204.xml><?xml version="1.0" encoding="utf-8"?>
<p:tagLst xmlns:p="http://schemas.openxmlformats.org/presentationml/2006/main">
  <p:tag name="KSO_WM_BEAUTIFY_FLAG" val="#wm#"/>
  <p:tag name="KSO_WM_TEMPLATE_CATEGORY" val="custom"/>
  <p:tag name="KSO_WM_TEMPLATE_INDEX" val="20205081"/>
</p:tagLst>
</file>

<file path=ppt/tags/tag205.xml><?xml version="1.0" encoding="utf-8"?>
<p:tagLst xmlns:p="http://schemas.openxmlformats.org/presentationml/2006/main">
  <p:tag name="KSO_WM_BEAUTIFY_FLAG" val=""/>
</p:tagLst>
</file>

<file path=ppt/tags/tag206.xml><?xml version="1.0" encoding="utf-8"?>
<p:tagLst xmlns:p="http://schemas.openxmlformats.org/presentationml/2006/main">
  <p:tag name="KSO_WM_BEAUTIFY_FLAG" val=""/>
</p:tagLst>
</file>

<file path=ppt/tags/tag207.xml><?xml version="1.0" encoding="utf-8"?>
<p:tagLst xmlns:p="http://schemas.openxmlformats.org/presentationml/2006/main">
  <p:tag name="KSO_WM_BEAUTIFY_FLAG" val="#wm#"/>
  <p:tag name="KSO_WM_TEMPLATE_CATEGORY" val="custom"/>
  <p:tag name="KSO_WM_TEMPLATE_INDEX" val="20205081"/>
</p:tagLst>
</file>

<file path=ppt/tags/tag208.xml><?xml version="1.0" encoding="utf-8"?>
<p:tagLst xmlns:p="http://schemas.openxmlformats.org/presentationml/2006/main">
  <p:tag name="KSO_WM_BEAUTIFY_FLAG" val=""/>
</p:tagLst>
</file>

<file path=ppt/tags/tag209.xml><?xml version="1.0" encoding="utf-8"?>
<p:tagLst xmlns:p="http://schemas.openxmlformats.org/presentationml/2006/main">
  <p:tag name="KSO_WM_BEAUTIFY_FLAG" val="#wm#"/>
  <p:tag name="KSO_WM_TEMPLATE_CATEGORY" val="custom"/>
  <p:tag name="KSO_WM_TEMPLATE_INDEX" val="20205081"/>
</p:tagLst>
</file>

<file path=ppt/tags/tag21.xml><?xml version="1.0" encoding="utf-8"?>
<p:tagLst xmlns:p="http://schemas.openxmlformats.org/presentationml/2006/main">
  <p:tag name="KSO_WM_BEAUTIFY_FLAG" val=""/>
</p:tagLst>
</file>

<file path=ppt/tags/tag210.xml><?xml version="1.0" encoding="utf-8"?>
<p:tagLst xmlns:p="http://schemas.openxmlformats.org/presentationml/2006/main">
  <p:tag name="KSO_WM_BEAUTIFY_FLAG" val=""/>
</p:tagLst>
</file>

<file path=ppt/tags/tag211.xml><?xml version="1.0" encoding="utf-8"?>
<p:tagLst xmlns:p="http://schemas.openxmlformats.org/presentationml/2006/main">
  <p:tag name="KSO_WM_BEAUTIFY_FLAG" val="#wm#"/>
  <p:tag name="KSO_WM_TEMPLATE_CATEGORY" val="custom"/>
  <p:tag name="KSO_WM_TEMPLATE_INDEX" val="20205081"/>
</p:tagLst>
</file>

<file path=ppt/tags/tag212.xml><?xml version="1.0" encoding="utf-8"?>
<p:tagLst xmlns:p="http://schemas.openxmlformats.org/presentationml/2006/main">
  <p:tag name="KSO_WM_BEAUTIFY_FLAG" val=""/>
</p:tagLst>
</file>

<file path=ppt/tags/tag213.xml><?xml version="1.0" encoding="utf-8"?>
<p:tagLst xmlns:p="http://schemas.openxmlformats.org/presentationml/2006/main">
  <p:tag name="KSO_WM_BEAUTIFY_FLAG" val="#wm#"/>
  <p:tag name="KSO_WM_TEMPLATE_CATEGORY" val="custom"/>
  <p:tag name="KSO_WM_TEMPLATE_INDEX" val="20205081"/>
</p:tagLst>
</file>

<file path=ppt/tags/tag214.xml><?xml version="1.0" encoding="utf-8"?>
<p:tagLst xmlns:p="http://schemas.openxmlformats.org/presentationml/2006/main">
  <p:tag name="KSO_WM_BEAUTIFY_FLAG" val=""/>
</p:tagLst>
</file>

<file path=ppt/tags/tag215.xml><?xml version="1.0" encoding="utf-8"?>
<p:tagLst xmlns:p="http://schemas.openxmlformats.org/presentationml/2006/main">
  <p:tag name="KSO_WM_BEAUTIFY_FLAG" val="#wm#"/>
  <p:tag name="KSO_WM_TEMPLATE_CATEGORY" val="custom"/>
  <p:tag name="KSO_WM_TEMPLATE_INDEX" val="20205081"/>
</p:tagLst>
</file>

<file path=ppt/tags/tag216.xml><?xml version="1.0" encoding="utf-8"?>
<p:tagLst xmlns:p="http://schemas.openxmlformats.org/presentationml/2006/main">
  <p:tag name="KSO_WM_BEAUTIFY_FLAG" val=""/>
</p:tagLst>
</file>

<file path=ppt/tags/tag217.xml><?xml version="1.0" encoding="utf-8"?>
<p:tagLst xmlns:p="http://schemas.openxmlformats.org/presentationml/2006/main">
  <p:tag name="KSO_WM_BEAUTIFY_FLAG" val="#wm#"/>
  <p:tag name="KSO_WM_TEMPLATE_CATEGORY" val="custom"/>
  <p:tag name="KSO_WM_TEMPLATE_INDEX" val="20205081"/>
</p:tagLst>
</file>

<file path=ppt/tags/tag218.xml><?xml version="1.0" encoding="utf-8"?>
<p:tagLst xmlns:p="http://schemas.openxmlformats.org/presentationml/2006/main">
  <p:tag name="KSO_WM_BEAUTIFY_FLAG" val=""/>
</p:tagLst>
</file>

<file path=ppt/tags/tag219.xml><?xml version="1.0" encoding="utf-8"?>
<p:tagLst xmlns:p="http://schemas.openxmlformats.org/presentationml/2006/main">
  <p:tag name="KSO_WM_BEAUTIFY_FLAG" val="#wm#"/>
  <p:tag name="KSO_WM_TEMPLATE_CATEGORY" val="custom"/>
  <p:tag name="KSO_WM_TEMPLATE_INDEX" val="20205081"/>
</p:tagLst>
</file>

<file path=ppt/tags/tag22.xml><?xml version="1.0" encoding="utf-8"?>
<p:tagLst xmlns:p="http://schemas.openxmlformats.org/presentationml/2006/main">
  <p:tag name="KSO_WM_BEAUTIFY_FLAG" val=""/>
</p:tagLst>
</file>

<file path=ppt/tags/tag220.xml><?xml version="1.0" encoding="utf-8"?>
<p:tagLst xmlns:p="http://schemas.openxmlformats.org/presentationml/2006/main">
  <p:tag name="KSO_WM_BEAUTIFY_FLAG" val=""/>
</p:tagLst>
</file>

<file path=ppt/tags/tag221.xml><?xml version="1.0" encoding="utf-8"?>
<p:tagLst xmlns:p="http://schemas.openxmlformats.org/presentationml/2006/main">
  <p:tag name="KSO_WM_BEAUTIFY_FLAG" val="#wm#"/>
  <p:tag name="KSO_WM_TEMPLATE_CATEGORY" val="custom"/>
  <p:tag name="KSO_WM_TEMPLATE_INDEX" val="20205081"/>
</p:tagLst>
</file>

<file path=ppt/tags/tag222.xml><?xml version="1.0" encoding="utf-8"?>
<p:tagLst xmlns:p="http://schemas.openxmlformats.org/presentationml/2006/main">
  <p:tag name="KSO_WM_BEAUTIFY_FLAG" val=""/>
</p:tagLst>
</file>

<file path=ppt/tags/tag223.xml><?xml version="1.0" encoding="utf-8"?>
<p:tagLst xmlns:p="http://schemas.openxmlformats.org/presentationml/2006/main">
  <p:tag name="KSO_WM_BEAUTIFY_FLAG" val="#wm#"/>
  <p:tag name="KSO_WM_TEMPLATE_CATEGORY" val="custom"/>
  <p:tag name="KSO_WM_TEMPLATE_INDEX" val="20205081"/>
</p:tagLst>
</file>

<file path=ppt/tags/tag224.xml><?xml version="1.0" encoding="utf-8"?>
<p:tagLst xmlns:p="http://schemas.openxmlformats.org/presentationml/2006/main">
  <p:tag name="KSO_WM_BEAUTIFY_FLAG" val=""/>
</p:tagLst>
</file>

<file path=ppt/tags/tag225.xml><?xml version="1.0" encoding="utf-8"?>
<p:tagLst xmlns:p="http://schemas.openxmlformats.org/presentationml/2006/main">
  <p:tag name="KSO_WM_BEAUTIFY_FLAG" val="#wm#"/>
  <p:tag name="KSO_WM_TEMPLATE_CATEGORY" val="custom"/>
  <p:tag name="KSO_WM_TEMPLATE_INDEX" val="20205081"/>
</p:tagLst>
</file>

<file path=ppt/tags/tag226.xml><?xml version="1.0" encoding="utf-8"?>
<p:tagLst xmlns:p="http://schemas.openxmlformats.org/presentationml/2006/main">
  <p:tag name="KSO_WM_BEAUTIFY_FLAG" val=""/>
</p:tagLst>
</file>

<file path=ppt/tags/tag227.xml><?xml version="1.0" encoding="utf-8"?>
<p:tagLst xmlns:p="http://schemas.openxmlformats.org/presentationml/2006/main">
  <p:tag name="KSO_WM_BEAUTIFY_FLAG" val=""/>
</p:tagLst>
</file>

<file path=ppt/tags/tag228.xml><?xml version="1.0" encoding="utf-8"?>
<p:tagLst xmlns:p="http://schemas.openxmlformats.org/presentationml/2006/main">
  <p:tag name="KSO_WM_BEAUTIFY_FLAG" val="#wm#"/>
  <p:tag name="KSO_WM_TEMPLATE_CATEGORY" val="custom"/>
  <p:tag name="KSO_WM_TEMPLATE_INDEX" val="20205081"/>
</p:tagLst>
</file>

<file path=ppt/tags/tag229.xml><?xml version="1.0" encoding="utf-8"?>
<p:tagLst xmlns:p="http://schemas.openxmlformats.org/presentationml/2006/main">
  <p:tag name="KSO_WM_BEAUTIFY_FLAG" val=""/>
</p:tagLst>
</file>

<file path=ppt/tags/tag23.xml><?xml version="1.0" encoding="utf-8"?>
<p:tagLst xmlns:p="http://schemas.openxmlformats.org/presentationml/2006/main">
  <p:tag name="KSO_WM_BEAUTIFY_FLAG" val="#wm#"/>
  <p:tag name="KSO_WM_TEMPLATE_CATEGORY" val="custom"/>
  <p:tag name="KSO_WM_TEMPLATE_INDEX" val="20205081"/>
</p:tagLst>
</file>

<file path=ppt/tags/tag230.xml><?xml version="1.0" encoding="utf-8"?>
<p:tagLst xmlns:p="http://schemas.openxmlformats.org/presentationml/2006/main">
  <p:tag name="KSO_WM_BEAUTIFY_FLAG" val=""/>
</p:tagLst>
</file>

<file path=ppt/tags/tag231.xml><?xml version="1.0" encoding="utf-8"?>
<p:tagLst xmlns:p="http://schemas.openxmlformats.org/presentationml/2006/main">
  <p:tag name="KSO_WM_BEAUTIFY_FLAG" val="#wm#"/>
  <p:tag name="KSO_WM_TEMPLATE_CATEGORY" val="custom"/>
  <p:tag name="KSO_WM_TEMPLATE_INDEX" val="20205081"/>
</p:tagLst>
</file>

<file path=ppt/tags/tag232.xml><?xml version="1.0" encoding="utf-8"?>
<p:tagLst xmlns:p="http://schemas.openxmlformats.org/presentationml/2006/main">
  <p:tag name="KSO_WM_BEAUTIFY_FLAG" val=""/>
</p:tagLst>
</file>

<file path=ppt/tags/tag233.xml><?xml version="1.0" encoding="utf-8"?>
<p:tagLst xmlns:p="http://schemas.openxmlformats.org/presentationml/2006/main">
  <p:tag name="KSO_WM_BEAUTIFY_FLAG" val=""/>
</p:tagLst>
</file>

<file path=ppt/tags/tag234.xml><?xml version="1.0" encoding="utf-8"?>
<p:tagLst xmlns:p="http://schemas.openxmlformats.org/presentationml/2006/main">
  <p:tag name="KSO_WM_BEAUTIFY_FLAG" val=""/>
</p:tagLst>
</file>

<file path=ppt/tags/tag235.xml><?xml version="1.0" encoding="utf-8"?>
<p:tagLst xmlns:p="http://schemas.openxmlformats.org/presentationml/2006/main">
  <p:tag name="KSO_WM_BEAUTIFY_FLAG" val=""/>
</p:tagLst>
</file>

<file path=ppt/tags/tag236.xml><?xml version="1.0" encoding="utf-8"?>
<p:tagLst xmlns:p="http://schemas.openxmlformats.org/presentationml/2006/main">
  <p:tag name="KSO_WM_BEAUTIFY_FLAG" val=""/>
</p:tagLst>
</file>

<file path=ppt/tags/tag237.xml><?xml version="1.0" encoding="utf-8"?>
<p:tagLst xmlns:p="http://schemas.openxmlformats.org/presentationml/2006/main">
  <p:tag name="KSO_WM_BEAUTIFY_FLAG" val=""/>
</p:tagLst>
</file>

<file path=ppt/tags/tag238.xml><?xml version="1.0" encoding="utf-8"?>
<p:tagLst xmlns:p="http://schemas.openxmlformats.org/presentationml/2006/main">
  <p:tag name="KSO_WM_BEAUTIFY_FLAG" val=""/>
</p:tagLst>
</file>

<file path=ppt/tags/tag239.xml><?xml version="1.0" encoding="utf-8"?>
<p:tagLst xmlns:p="http://schemas.openxmlformats.org/presentationml/2006/main">
  <p:tag name="KSO_WM_BEAUTIFY_FLAG" val="#wm#"/>
  <p:tag name="KSO_WM_TEMPLATE_CATEGORY" val="custom"/>
  <p:tag name="KSO_WM_TEMPLATE_INDEX" val="20205081"/>
</p:tagLst>
</file>

<file path=ppt/tags/tag24.xml><?xml version="1.0" encoding="utf-8"?>
<p:tagLst xmlns:p="http://schemas.openxmlformats.org/presentationml/2006/main">
  <p:tag name="KSO_WM_UNIT_TABLE_BEAUTIFY" val="smartTable{91fd871b-39c9-430e-ad99-dd74eb0bf0b9}"/>
  <p:tag name="TABLE_ENDDRAG_ORIGIN_RECT" val="647*239"/>
  <p:tag name="TABLE_ENDDRAG_RECT" val="29*94*647*239"/>
  <p:tag name="TABLE_AUTOADJUST_FLAG" val="1"/>
  <p:tag name="KSO_WM_BEAUTIFY_FLAG" val=""/>
</p:tagLst>
</file>

<file path=ppt/tags/tag240.xml><?xml version="1.0" encoding="utf-8"?>
<p:tagLst xmlns:p="http://schemas.openxmlformats.org/presentationml/2006/main">
  <p:tag name="KSO_WM_BEAUTIFY_FLAG" val=""/>
</p:tagLst>
</file>

<file path=ppt/tags/tag241.xml><?xml version="1.0" encoding="utf-8"?>
<p:tagLst xmlns:p="http://schemas.openxmlformats.org/presentationml/2006/main">
  <p:tag name="KSO_WM_BEAUTIFY_FLAG" val=""/>
</p:tagLst>
</file>

<file path=ppt/tags/tag242.xml><?xml version="1.0" encoding="utf-8"?>
<p:tagLst xmlns:p="http://schemas.openxmlformats.org/presentationml/2006/main">
  <p:tag name="KSO_WM_BEAUTIFY_FLAG" val=""/>
</p:tagLst>
</file>

<file path=ppt/tags/tag243.xml><?xml version="1.0" encoding="utf-8"?>
<p:tagLst xmlns:p="http://schemas.openxmlformats.org/presentationml/2006/main">
  <p:tag name="KSO_WM_BEAUTIFY_FLAG" val=""/>
</p:tagLst>
</file>

<file path=ppt/tags/tag244.xml><?xml version="1.0" encoding="utf-8"?>
<p:tagLst xmlns:p="http://schemas.openxmlformats.org/presentationml/2006/main">
  <p:tag name="KSO_WM_BEAUTIFY_FLAG" val=""/>
</p:tagLst>
</file>

<file path=ppt/tags/tag245.xml><?xml version="1.0" encoding="utf-8"?>
<p:tagLst xmlns:p="http://schemas.openxmlformats.org/presentationml/2006/main">
  <p:tag name="KSO_WM_BEAUTIFY_FLAG" val=""/>
</p:tagLst>
</file>

<file path=ppt/tags/tag246.xml><?xml version="1.0" encoding="utf-8"?>
<p:tagLst xmlns:p="http://schemas.openxmlformats.org/presentationml/2006/main">
  <p:tag name="KSO_WM_BEAUTIFY_FLAG" val=""/>
</p:tagLst>
</file>

<file path=ppt/tags/tag247.xml><?xml version="1.0" encoding="utf-8"?>
<p:tagLst xmlns:p="http://schemas.openxmlformats.org/presentationml/2006/main">
  <p:tag name="KSO_WM_BEAUTIFY_FLAG" val=""/>
</p:tagLst>
</file>

<file path=ppt/tags/tag248.xml><?xml version="1.0" encoding="utf-8"?>
<p:tagLst xmlns:p="http://schemas.openxmlformats.org/presentationml/2006/main">
  <p:tag name="KSO_WM_BEAUTIFY_FLAG" val=""/>
</p:tagLst>
</file>

<file path=ppt/tags/tag249.xml><?xml version="1.0" encoding="utf-8"?>
<p:tagLst xmlns:p="http://schemas.openxmlformats.org/presentationml/2006/main">
  <p:tag name="KSO_WM_BEAUTIFY_FLAG" val="#wm#"/>
  <p:tag name="KSO_WM_TEMPLATE_CATEGORY" val="custom"/>
  <p:tag name="KSO_WM_TEMPLATE_INDEX" val="20205081"/>
</p:tagLst>
</file>

<file path=ppt/tags/tag25.xml><?xml version="1.0" encoding="utf-8"?>
<p:tagLst xmlns:p="http://schemas.openxmlformats.org/presentationml/2006/main">
  <p:tag name="KSO_WM_BEAUTIFY_FLAG" val=""/>
</p:tagLst>
</file>

<file path=ppt/tags/tag250.xml><?xml version="1.0" encoding="utf-8"?>
<p:tagLst xmlns:p="http://schemas.openxmlformats.org/presentationml/2006/main">
  <p:tag name="KSO_WM_BEAUTIFY_FLAG" val=""/>
</p:tagLst>
</file>

<file path=ppt/tags/tag251.xml><?xml version="1.0" encoding="utf-8"?>
<p:tagLst xmlns:p="http://schemas.openxmlformats.org/presentationml/2006/main">
  <p:tag name="KSO_WM_BEAUTIFY_FLAG" val=""/>
</p:tagLst>
</file>

<file path=ppt/tags/tag252.xml><?xml version="1.0" encoding="utf-8"?>
<p:tagLst xmlns:p="http://schemas.openxmlformats.org/presentationml/2006/main">
  <p:tag name="KSO_WM_BEAUTIFY_FLAG" val=""/>
</p:tagLst>
</file>

<file path=ppt/tags/tag253.xml><?xml version="1.0" encoding="utf-8"?>
<p:tagLst xmlns:p="http://schemas.openxmlformats.org/presentationml/2006/main">
  <p:tag name="KSO_WM_BEAUTIFY_FLAG" val=""/>
</p:tagLst>
</file>

<file path=ppt/tags/tag254.xml><?xml version="1.0" encoding="utf-8"?>
<p:tagLst xmlns:p="http://schemas.openxmlformats.org/presentationml/2006/main">
  <p:tag name="KSO_WM_BEAUTIFY_FLAG" val=""/>
</p:tagLst>
</file>

<file path=ppt/tags/tag255.xml><?xml version="1.0" encoding="utf-8"?>
<p:tagLst xmlns:p="http://schemas.openxmlformats.org/presentationml/2006/main">
  <p:tag name="KSO_WM_BEAUTIFY_FLAG" val=""/>
</p:tagLst>
</file>

<file path=ppt/tags/tag256.xml><?xml version="1.0" encoding="utf-8"?>
<p:tagLst xmlns:p="http://schemas.openxmlformats.org/presentationml/2006/main">
  <p:tag name="KSO_WM_BEAUTIFY_FLAG" val=""/>
</p:tagLst>
</file>

<file path=ppt/tags/tag257.xml><?xml version="1.0" encoding="utf-8"?>
<p:tagLst xmlns:p="http://schemas.openxmlformats.org/presentationml/2006/main">
  <p:tag name="KSO_WM_BEAUTIFY_FLAG" val=""/>
</p:tagLst>
</file>

<file path=ppt/tags/tag258.xml><?xml version="1.0" encoding="utf-8"?>
<p:tagLst xmlns:p="http://schemas.openxmlformats.org/presentationml/2006/main">
  <p:tag name="KSO_WM_BEAUTIFY_FLAG" val="#wm#"/>
  <p:tag name="KSO_WM_TEMPLATE_CATEGORY" val="custom"/>
  <p:tag name="KSO_WM_TEMPLATE_INDEX" val="20205081"/>
</p:tagLst>
</file>

<file path=ppt/tags/tag259.xml><?xml version="1.0" encoding="utf-8"?>
<p:tagLst xmlns:p="http://schemas.openxmlformats.org/presentationml/2006/main">
  <p:tag name="KSO_WM_BEAUTIFY_FLAG" val=""/>
</p:tagLst>
</file>

<file path=ppt/tags/tag26.xml><?xml version="1.0" encoding="utf-8"?>
<p:tagLst xmlns:p="http://schemas.openxmlformats.org/presentationml/2006/main">
  <p:tag name="KSO_WM_BEAUTIFY_FLAG" val="#wm#"/>
  <p:tag name="KSO_WM_TEMPLATE_CATEGORY" val="custom"/>
  <p:tag name="KSO_WM_TEMPLATE_INDEX" val="20205081"/>
</p:tagLst>
</file>

<file path=ppt/tags/tag260.xml><?xml version="1.0" encoding="utf-8"?>
<p:tagLst xmlns:p="http://schemas.openxmlformats.org/presentationml/2006/main">
  <p:tag name="KSO_WM_BEAUTIFY_FLAG" val=""/>
</p:tagLst>
</file>

<file path=ppt/tags/tag261.xml><?xml version="1.0" encoding="utf-8"?>
<p:tagLst xmlns:p="http://schemas.openxmlformats.org/presentationml/2006/main">
  <p:tag name="KSO_WM_BEAUTIFY_FLAG" val=""/>
</p:tagLst>
</file>

<file path=ppt/tags/tag262.xml><?xml version="1.0" encoding="utf-8"?>
<p:tagLst xmlns:p="http://schemas.openxmlformats.org/presentationml/2006/main">
  <p:tag name="KSO_WM_BEAUTIFY_FLAG" val=""/>
</p:tagLst>
</file>

<file path=ppt/tags/tag263.xml><?xml version="1.0" encoding="utf-8"?>
<p:tagLst xmlns:p="http://schemas.openxmlformats.org/presentationml/2006/main">
  <p:tag name="KSO_WM_BEAUTIFY_FLAG" val=""/>
</p:tagLst>
</file>

<file path=ppt/tags/tag264.xml><?xml version="1.0" encoding="utf-8"?>
<p:tagLst xmlns:p="http://schemas.openxmlformats.org/presentationml/2006/main">
  <p:tag name="KSO_WM_BEAUTIFY_FLAG" val=""/>
</p:tagLst>
</file>

<file path=ppt/tags/tag265.xml><?xml version="1.0" encoding="utf-8"?>
<p:tagLst xmlns:p="http://schemas.openxmlformats.org/presentationml/2006/main">
  <p:tag name="KSO_WM_BEAUTIFY_FLAG" val="#wm#"/>
  <p:tag name="KSO_WM_TEMPLATE_CATEGORY" val="custom"/>
  <p:tag name="KSO_WM_TEMPLATE_INDEX" val="20205081"/>
</p:tagLst>
</file>

<file path=ppt/tags/tag266.xml><?xml version="1.0" encoding="utf-8"?>
<p:tagLst xmlns:p="http://schemas.openxmlformats.org/presentationml/2006/main">
  <p:tag name="KSO_WM_BEAUTIFY_FLAG" val=""/>
</p:tagLst>
</file>

<file path=ppt/tags/tag267.xml><?xml version="1.0" encoding="utf-8"?>
<p:tagLst xmlns:p="http://schemas.openxmlformats.org/presentationml/2006/main">
  <p:tag name="KSO_WM_BEAUTIFY_FLAG" val=""/>
</p:tagLst>
</file>

<file path=ppt/tags/tag268.xml><?xml version="1.0" encoding="utf-8"?>
<p:tagLst xmlns:p="http://schemas.openxmlformats.org/presentationml/2006/main">
  <p:tag name="KSO_WM_BEAUTIFY_FLAG" val=""/>
</p:tagLst>
</file>

<file path=ppt/tags/tag269.xml><?xml version="1.0" encoding="utf-8"?>
<p:tagLst xmlns:p="http://schemas.openxmlformats.org/presentationml/2006/main">
  <p:tag name="KSO_WM_BEAUTIFY_FLAG" val=""/>
</p:tagLst>
</file>

<file path=ppt/tags/tag27.xml><?xml version="1.0" encoding="utf-8"?>
<p:tagLst xmlns:p="http://schemas.openxmlformats.org/presentationml/2006/main">
  <p:tag name="KSO_WM_BEAUTIFY_FLAG" val="#wm#"/>
  <p:tag name="KSO_WM_TEMPLATE_CATEGORY" val="custom"/>
  <p:tag name="KSO_WM_TEMPLATE_INDEX" val="20205081"/>
</p:tagLst>
</file>

<file path=ppt/tags/tag270.xml><?xml version="1.0" encoding="utf-8"?>
<p:tagLst xmlns:p="http://schemas.openxmlformats.org/presentationml/2006/main">
  <p:tag name="KSO_WM_BEAUTIFY_FLAG" val=""/>
</p:tagLst>
</file>

<file path=ppt/tags/tag271.xml><?xml version="1.0" encoding="utf-8"?>
<p:tagLst xmlns:p="http://schemas.openxmlformats.org/presentationml/2006/main">
  <p:tag name="KSO_WM_BEAUTIFY_FLAG" val=""/>
</p:tagLst>
</file>

<file path=ppt/tags/tag272.xml><?xml version="1.0" encoding="utf-8"?>
<p:tagLst xmlns:p="http://schemas.openxmlformats.org/presentationml/2006/main">
  <p:tag name="KSO_WM_BEAUTIFY_FLAG" val="#wm#"/>
  <p:tag name="KSO_WM_TEMPLATE_CATEGORY" val="custom"/>
  <p:tag name="KSO_WM_TEMPLATE_INDEX" val="20205081"/>
</p:tagLst>
</file>

<file path=ppt/tags/tag273.xml><?xml version="1.0" encoding="utf-8"?>
<p:tagLst xmlns:p="http://schemas.openxmlformats.org/presentationml/2006/main">
  <p:tag name="KSO_WM_BEAUTIFY_FLAG" val=""/>
</p:tagLst>
</file>

<file path=ppt/tags/tag274.xml><?xml version="1.0" encoding="utf-8"?>
<p:tagLst xmlns:p="http://schemas.openxmlformats.org/presentationml/2006/main">
  <p:tag name="KSO_WM_BEAUTIFY_FLAG" val=""/>
</p:tagLst>
</file>

<file path=ppt/tags/tag275.xml><?xml version="1.0" encoding="utf-8"?>
<p:tagLst xmlns:p="http://schemas.openxmlformats.org/presentationml/2006/main">
  <p:tag name="KSO_WM_BEAUTIFY_FLAG" val=""/>
</p:tagLst>
</file>

<file path=ppt/tags/tag276.xml><?xml version="1.0" encoding="utf-8"?>
<p:tagLst xmlns:p="http://schemas.openxmlformats.org/presentationml/2006/main">
  <p:tag name="KSO_WM_BEAUTIFY_FLAG" val=""/>
</p:tagLst>
</file>

<file path=ppt/tags/tag277.xml><?xml version="1.0" encoding="utf-8"?>
<p:tagLst xmlns:p="http://schemas.openxmlformats.org/presentationml/2006/main">
  <p:tag name="KSO_WM_BEAUTIFY_FLAG" val=""/>
</p:tagLst>
</file>

<file path=ppt/tags/tag278.xml><?xml version="1.0" encoding="utf-8"?>
<p:tagLst xmlns:p="http://schemas.openxmlformats.org/presentationml/2006/main">
  <p:tag name="KSO_WM_BEAUTIFY_FLAG" val=""/>
</p:tagLst>
</file>

<file path=ppt/tags/tag279.xml><?xml version="1.0" encoding="utf-8"?>
<p:tagLst xmlns:p="http://schemas.openxmlformats.org/presentationml/2006/main">
  <p:tag name="KSO_WM_BEAUTIFY_FLAG" val=""/>
</p:tagLst>
</file>

<file path=ppt/tags/tag28.xml><?xml version="1.0" encoding="utf-8"?>
<p:tagLst xmlns:p="http://schemas.openxmlformats.org/presentationml/2006/main">
  <p:tag name="KSO_WM_BEAUTIFY_FLAG" val="#wm#"/>
  <p:tag name="KSO_WM_TEMPLATE_CATEGORY" val="custom"/>
  <p:tag name="KSO_WM_TEMPLATE_INDEX" val="20205081"/>
</p:tagLst>
</file>

<file path=ppt/tags/tag280.xml><?xml version="1.0" encoding="utf-8"?>
<p:tagLst xmlns:p="http://schemas.openxmlformats.org/presentationml/2006/main">
  <p:tag name="KSO_WM_BEAUTIFY_FLAG" val=""/>
</p:tagLst>
</file>

<file path=ppt/tags/tag281.xml><?xml version="1.0" encoding="utf-8"?>
<p:tagLst xmlns:p="http://schemas.openxmlformats.org/presentationml/2006/main">
  <p:tag name="KSO_WM_BEAUTIFY_FLAG" val=""/>
</p:tagLst>
</file>

<file path=ppt/tags/tag282.xml><?xml version="1.0" encoding="utf-8"?>
<p:tagLst xmlns:p="http://schemas.openxmlformats.org/presentationml/2006/main">
  <p:tag name="KSO_WM_BEAUTIFY_FLAG" val=""/>
</p:tagLst>
</file>

<file path=ppt/tags/tag283.xml><?xml version="1.0" encoding="utf-8"?>
<p:tagLst xmlns:p="http://schemas.openxmlformats.org/presentationml/2006/main">
  <p:tag name="KSO_WM_BEAUTIFY_FLAG" val=""/>
</p:tagLst>
</file>

<file path=ppt/tags/tag284.xml><?xml version="1.0" encoding="utf-8"?>
<p:tagLst xmlns:p="http://schemas.openxmlformats.org/presentationml/2006/main">
  <p:tag name="KSO_WM_BEAUTIFY_FLAG" val=""/>
</p:tagLst>
</file>

<file path=ppt/tags/tag285.xml><?xml version="1.0" encoding="utf-8"?>
<p:tagLst xmlns:p="http://schemas.openxmlformats.org/presentationml/2006/main">
  <p:tag name="KSO_WM_BEAUTIFY_FLAG" val=""/>
</p:tagLst>
</file>

<file path=ppt/tags/tag286.xml><?xml version="1.0" encoding="utf-8"?>
<p:tagLst xmlns:p="http://schemas.openxmlformats.org/presentationml/2006/main">
  <p:tag name="KSO_WM_BEAUTIFY_FLAG" val=""/>
</p:tagLst>
</file>

<file path=ppt/tags/tag287.xml><?xml version="1.0" encoding="utf-8"?>
<p:tagLst xmlns:p="http://schemas.openxmlformats.org/presentationml/2006/main">
  <p:tag name="KSO_WM_BEAUTIFY_FLAG" val=""/>
</p:tagLst>
</file>

<file path=ppt/tags/tag288.xml><?xml version="1.0" encoding="utf-8"?>
<p:tagLst xmlns:p="http://schemas.openxmlformats.org/presentationml/2006/main">
  <p:tag name="KSO_WM_BEAUTIFY_FLAG" val=""/>
</p:tagLst>
</file>

<file path=ppt/tags/tag289.xml><?xml version="1.0" encoding="utf-8"?>
<p:tagLst xmlns:p="http://schemas.openxmlformats.org/presentationml/2006/main">
  <p:tag name="KSO_WM_BEAUTIFY_FLAG" val=""/>
</p:tagLst>
</file>

<file path=ppt/tags/tag29.xml><?xml version="1.0" encoding="utf-8"?>
<p:tagLst xmlns:p="http://schemas.openxmlformats.org/presentationml/2006/main">
  <p:tag name="KSO_WM_BEAUTIFY_FLAG" val="#wm#"/>
  <p:tag name="KSO_WM_TEMPLATE_CATEGORY" val="custom"/>
  <p:tag name="KSO_WM_TEMPLATE_INDEX" val="20205081"/>
</p:tagLst>
</file>

<file path=ppt/tags/tag290.xml><?xml version="1.0" encoding="utf-8"?>
<p:tagLst xmlns:p="http://schemas.openxmlformats.org/presentationml/2006/main">
  <p:tag name="KSO_WM_BEAUTIFY_FLAG" val=""/>
</p:tagLst>
</file>

<file path=ppt/tags/tag291.xml><?xml version="1.0" encoding="utf-8"?>
<p:tagLst xmlns:p="http://schemas.openxmlformats.org/presentationml/2006/main">
  <p:tag name="KSO_WM_BEAUTIFY_FLAG" val=""/>
</p:tagLst>
</file>

<file path=ppt/tags/tag292.xml><?xml version="1.0" encoding="utf-8"?>
<p:tagLst xmlns:p="http://schemas.openxmlformats.org/presentationml/2006/main">
  <p:tag name="KSO_WM_BEAUTIFY_FLAG" val=""/>
</p:tagLst>
</file>

<file path=ppt/tags/tag293.xml><?xml version="1.0" encoding="utf-8"?>
<p:tagLst xmlns:p="http://schemas.openxmlformats.org/presentationml/2006/main">
  <p:tag name="KSO_WM_BEAUTIFY_FLAG" val=""/>
</p:tagLst>
</file>

<file path=ppt/tags/tag294.xml><?xml version="1.0" encoding="utf-8"?>
<p:tagLst xmlns:p="http://schemas.openxmlformats.org/presentationml/2006/main">
  <p:tag name="KSO_WM_BEAUTIFY_FLAG" val=""/>
</p:tagLst>
</file>

<file path=ppt/tags/tag295.xml><?xml version="1.0" encoding="utf-8"?>
<p:tagLst xmlns:p="http://schemas.openxmlformats.org/presentationml/2006/main">
  <p:tag name="KSO_WM_BEAUTIFY_FLAG" val=""/>
</p:tagLst>
</file>

<file path=ppt/tags/tag296.xml><?xml version="1.0" encoding="utf-8"?>
<p:tagLst xmlns:p="http://schemas.openxmlformats.org/presentationml/2006/main">
  <p:tag name="KSO_WM_BEAUTIFY_FLAG" val=""/>
</p:tagLst>
</file>

<file path=ppt/tags/tag297.xml><?xml version="1.0" encoding="utf-8"?>
<p:tagLst xmlns:p="http://schemas.openxmlformats.org/presentationml/2006/main">
  <p:tag name="KSO_WM_BEAUTIFY_FLAG" val=""/>
</p:tagLst>
</file>

<file path=ppt/tags/tag298.xml><?xml version="1.0" encoding="utf-8"?>
<p:tagLst xmlns:p="http://schemas.openxmlformats.org/presentationml/2006/main">
  <p:tag name="KSO_WM_BEAUTIFY_FLAG" val=""/>
</p:tagLst>
</file>

<file path=ppt/tags/tag299.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30.xml><?xml version="1.0" encoding="utf-8"?>
<p:tagLst xmlns:p="http://schemas.openxmlformats.org/presentationml/2006/main">
  <p:tag name="KSO_WM_BEAUTIFY_FLAG" val="#wm#"/>
  <p:tag name="KSO_WM_TEMPLATE_CATEGORY" val="custom"/>
  <p:tag name="KSO_WM_TEMPLATE_INDEX" val="20205081"/>
</p:tagLst>
</file>

<file path=ppt/tags/tag300.xml><?xml version="1.0" encoding="utf-8"?>
<p:tagLst xmlns:p="http://schemas.openxmlformats.org/presentationml/2006/main">
  <p:tag name="KSO_WM_BEAUTIFY_FLAG" val=""/>
</p:tagLst>
</file>

<file path=ppt/tags/tag301.xml><?xml version="1.0" encoding="utf-8"?>
<p:tagLst xmlns:p="http://schemas.openxmlformats.org/presentationml/2006/main">
  <p:tag name="KSO_WM_BEAUTIFY_FLAG" val=""/>
</p:tagLst>
</file>

<file path=ppt/tags/tag302.xml><?xml version="1.0" encoding="utf-8"?>
<p:tagLst xmlns:p="http://schemas.openxmlformats.org/presentationml/2006/main">
  <p:tag name="KSO_WM_BEAUTIFY_FLAG" val="#wm#"/>
  <p:tag name="KSO_WM_TEMPLATE_CATEGORY" val="custom"/>
  <p:tag name="KSO_WM_TEMPLATE_INDEX" val="20205081"/>
</p:tagLst>
</file>

<file path=ppt/tags/tag303.xml><?xml version="1.0" encoding="utf-8"?>
<p:tagLst xmlns:p="http://schemas.openxmlformats.org/presentationml/2006/main">
  <p:tag name="KSO_WM_BEAUTIFY_FLAG" val=""/>
</p:tagLst>
</file>

<file path=ppt/tags/tag304.xml><?xml version="1.0" encoding="utf-8"?>
<p:tagLst xmlns:p="http://schemas.openxmlformats.org/presentationml/2006/main">
  <p:tag name="KSO_WM_BEAUTIFY_FLAG" val=""/>
</p:tagLst>
</file>

<file path=ppt/tags/tag305.xml><?xml version="1.0" encoding="utf-8"?>
<p:tagLst xmlns:p="http://schemas.openxmlformats.org/presentationml/2006/main">
  <p:tag name="KSO_WM_BEAUTIFY_FLAG" val=""/>
</p:tagLst>
</file>

<file path=ppt/tags/tag306.xml><?xml version="1.0" encoding="utf-8"?>
<p:tagLst xmlns:p="http://schemas.openxmlformats.org/presentationml/2006/main">
  <p:tag name="KSO_WM_BEAUTIFY_FLAG" val=""/>
</p:tagLst>
</file>

<file path=ppt/tags/tag307.xml><?xml version="1.0" encoding="utf-8"?>
<p:tagLst xmlns:p="http://schemas.openxmlformats.org/presentationml/2006/main">
  <p:tag name="KSO_WM_BEAUTIFY_FLAG" val=""/>
</p:tagLst>
</file>

<file path=ppt/tags/tag308.xml><?xml version="1.0" encoding="utf-8"?>
<p:tagLst xmlns:p="http://schemas.openxmlformats.org/presentationml/2006/main">
  <p:tag name="KSO_WM_BEAUTIFY_FLAG" val=""/>
</p:tagLst>
</file>

<file path=ppt/tags/tag309.xml><?xml version="1.0" encoding="utf-8"?>
<p:tagLst xmlns:p="http://schemas.openxmlformats.org/presentationml/2006/main">
  <p:tag name="KSO_WM_BEAUTIFY_FLAG" val=""/>
</p:tagLst>
</file>

<file path=ppt/tags/tag31.xml><?xml version="1.0" encoding="utf-8"?>
<p:tagLst xmlns:p="http://schemas.openxmlformats.org/presentationml/2006/main">
  <p:tag name="KSO_WM_BEAUTIFY_FLAG" val="#wm#"/>
  <p:tag name="KSO_WM_TEMPLATE_CATEGORY" val="custom"/>
  <p:tag name="KSO_WM_TEMPLATE_INDEX" val="20205081"/>
</p:tagLst>
</file>

<file path=ppt/tags/tag310.xml><?xml version="1.0" encoding="utf-8"?>
<p:tagLst xmlns:p="http://schemas.openxmlformats.org/presentationml/2006/main">
  <p:tag name="KSO_WM_BEAUTIFY_FLAG" val=""/>
</p:tagLst>
</file>

<file path=ppt/tags/tag311.xml><?xml version="1.0" encoding="utf-8"?>
<p:tagLst xmlns:p="http://schemas.openxmlformats.org/presentationml/2006/main">
  <p:tag name="KSO_WM_BEAUTIFY_FLAG" val=""/>
</p:tagLst>
</file>

<file path=ppt/tags/tag312.xml><?xml version="1.0" encoding="utf-8"?>
<p:tagLst xmlns:p="http://schemas.openxmlformats.org/presentationml/2006/main">
  <p:tag name="KSO_WM_BEAUTIFY_FLAG" val=""/>
</p:tagLst>
</file>

<file path=ppt/tags/tag313.xml><?xml version="1.0" encoding="utf-8"?>
<p:tagLst xmlns:p="http://schemas.openxmlformats.org/presentationml/2006/main">
  <p:tag name="KSO_WM_BEAUTIFY_FLAG" val=""/>
</p:tagLst>
</file>

<file path=ppt/tags/tag314.xml><?xml version="1.0" encoding="utf-8"?>
<p:tagLst xmlns:p="http://schemas.openxmlformats.org/presentationml/2006/main">
  <p:tag name="KSO_WM_BEAUTIFY_FLAG" val=""/>
</p:tagLst>
</file>

<file path=ppt/tags/tag315.xml><?xml version="1.0" encoding="utf-8"?>
<p:tagLst xmlns:p="http://schemas.openxmlformats.org/presentationml/2006/main">
  <p:tag name="KSO_WM_BEAUTIFY_FLAG" val=""/>
</p:tagLst>
</file>

<file path=ppt/tags/tag316.xml><?xml version="1.0" encoding="utf-8"?>
<p:tagLst xmlns:p="http://schemas.openxmlformats.org/presentationml/2006/main">
  <p:tag name="KSO_WM_BEAUTIFY_FLAG" val=""/>
</p:tagLst>
</file>

<file path=ppt/tags/tag317.xml><?xml version="1.0" encoding="utf-8"?>
<p:tagLst xmlns:p="http://schemas.openxmlformats.org/presentationml/2006/main">
  <p:tag name="KSO_WM_BEAUTIFY_FLAG" val=""/>
</p:tagLst>
</file>

<file path=ppt/tags/tag318.xml><?xml version="1.0" encoding="utf-8"?>
<p:tagLst xmlns:p="http://schemas.openxmlformats.org/presentationml/2006/main">
  <p:tag name="KSO_WM_BEAUTIFY_FLAG" val=""/>
</p:tagLst>
</file>

<file path=ppt/tags/tag319.xml><?xml version="1.0" encoding="utf-8"?>
<p:tagLst xmlns:p="http://schemas.openxmlformats.org/presentationml/2006/main">
  <p:tag name="KSO_WM_BEAUTIFY_FLAG" val=""/>
</p:tagLst>
</file>

<file path=ppt/tags/tag32.xml><?xml version="1.0" encoding="utf-8"?>
<p:tagLst xmlns:p="http://schemas.openxmlformats.org/presentationml/2006/main">
  <p:tag name="KSO_WM_BEAUTIFY_FLAG" val="#wm#"/>
  <p:tag name="KSO_WM_TEMPLATE_CATEGORY" val="custom"/>
  <p:tag name="KSO_WM_TEMPLATE_INDEX" val="20205081"/>
</p:tagLst>
</file>

<file path=ppt/tags/tag320.xml><?xml version="1.0" encoding="utf-8"?>
<p:tagLst xmlns:p="http://schemas.openxmlformats.org/presentationml/2006/main">
  <p:tag name="KSO_WM_BEAUTIFY_FLAG" val=""/>
</p:tagLst>
</file>

<file path=ppt/tags/tag321.xml><?xml version="1.0" encoding="utf-8"?>
<p:tagLst xmlns:p="http://schemas.openxmlformats.org/presentationml/2006/main">
  <p:tag name="KSO_WM_BEAUTIFY_FLAG" val=""/>
</p:tagLst>
</file>

<file path=ppt/tags/tag322.xml><?xml version="1.0" encoding="utf-8"?>
<p:tagLst xmlns:p="http://schemas.openxmlformats.org/presentationml/2006/main">
  <p:tag name="KSO_WM_BEAUTIFY_FLAG" val=""/>
</p:tagLst>
</file>

<file path=ppt/tags/tag323.xml><?xml version="1.0" encoding="utf-8"?>
<p:tagLst xmlns:p="http://schemas.openxmlformats.org/presentationml/2006/main">
  <p:tag name="KSO_WM_BEAUTIFY_FLAG" val=""/>
</p:tagLst>
</file>

<file path=ppt/tags/tag324.xml><?xml version="1.0" encoding="utf-8"?>
<p:tagLst xmlns:p="http://schemas.openxmlformats.org/presentationml/2006/main">
  <p:tag name="KSO_WM_BEAUTIFY_FLAG" val=""/>
</p:tagLst>
</file>

<file path=ppt/tags/tag325.xml><?xml version="1.0" encoding="utf-8"?>
<p:tagLst xmlns:p="http://schemas.openxmlformats.org/presentationml/2006/main">
  <p:tag name="KSO_WM_BEAUTIFY_FLAG" val=""/>
</p:tagLst>
</file>

<file path=ppt/tags/tag326.xml><?xml version="1.0" encoding="utf-8"?>
<p:tagLst xmlns:p="http://schemas.openxmlformats.org/presentationml/2006/main">
  <p:tag name="KSO_WM_BEAUTIFY_FLAG" val=""/>
</p:tagLst>
</file>

<file path=ppt/tags/tag327.xml><?xml version="1.0" encoding="utf-8"?>
<p:tagLst xmlns:p="http://schemas.openxmlformats.org/presentationml/2006/main">
  <p:tag name="KSO_WM_BEAUTIFY_FLAG" val=""/>
</p:tagLst>
</file>

<file path=ppt/tags/tag328.xml><?xml version="1.0" encoding="utf-8"?>
<p:tagLst xmlns:p="http://schemas.openxmlformats.org/presentationml/2006/main">
  <p:tag name="KSO_WM_BEAUTIFY_FLAG" val=""/>
</p:tagLst>
</file>

<file path=ppt/tags/tag329.xml><?xml version="1.0" encoding="utf-8"?>
<p:tagLst xmlns:p="http://schemas.openxmlformats.org/presentationml/2006/main">
  <p:tag name="KSO_WM_BEAUTIFY_FLAG" val=""/>
</p:tagLst>
</file>

<file path=ppt/tags/tag33.xml><?xml version="1.0" encoding="utf-8"?>
<p:tagLst xmlns:p="http://schemas.openxmlformats.org/presentationml/2006/main">
  <p:tag name="KSO_WM_BEAUTIFY_FLAG" val="#wm#"/>
  <p:tag name="KSO_WM_TEMPLATE_CATEGORY" val="custom"/>
  <p:tag name="KSO_WM_TEMPLATE_INDEX" val="20205081"/>
</p:tagLst>
</file>

<file path=ppt/tags/tag330.xml><?xml version="1.0" encoding="utf-8"?>
<p:tagLst xmlns:p="http://schemas.openxmlformats.org/presentationml/2006/main">
  <p:tag name="KSO_WM_BEAUTIFY_FLAG" val=""/>
</p:tagLst>
</file>

<file path=ppt/tags/tag331.xml><?xml version="1.0" encoding="utf-8"?>
<p:tagLst xmlns:p="http://schemas.openxmlformats.org/presentationml/2006/main">
  <p:tag name="KSO_WM_BEAUTIFY_FLAG" val=""/>
</p:tagLst>
</file>

<file path=ppt/tags/tag332.xml><?xml version="1.0" encoding="utf-8"?>
<p:tagLst xmlns:p="http://schemas.openxmlformats.org/presentationml/2006/main">
  <p:tag name="KSO_WM_BEAUTIFY_FLAG" val=""/>
</p:tagLst>
</file>

<file path=ppt/tags/tag333.xml><?xml version="1.0" encoding="utf-8"?>
<p:tagLst xmlns:p="http://schemas.openxmlformats.org/presentationml/2006/main">
  <p:tag name="KSO_WM_BEAUTIFY_FLAG" val="#wm#"/>
  <p:tag name="KSO_WM_TEMPLATE_CATEGORY" val="custom"/>
  <p:tag name="KSO_WM_TEMPLATE_INDEX" val="20205081"/>
</p:tagLst>
</file>

<file path=ppt/tags/tag334.xml><?xml version="1.0" encoding="utf-8"?>
<p:tagLst xmlns:p="http://schemas.openxmlformats.org/presentationml/2006/main">
  <p:tag name="KSO_WM_BEAUTIFY_FLAG" val=""/>
</p:tagLst>
</file>

<file path=ppt/tags/tag335.xml><?xml version="1.0" encoding="utf-8"?>
<p:tagLst xmlns:p="http://schemas.openxmlformats.org/presentationml/2006/main">
  <p:tag name="KSO_WM_BEAUTIFY_FLAG" val=""/>
</p:tagLst>
</file>

<file path=ppt/tags/tag336.xml><?xml version="1.0" encoding="utf-8"?>
<p:tagLst xmlns:p="http://schemas.openxmlformats.org/presentationml/2006/main">
  <p:tag name="KSO_WM_BEAUTIFY_FLAG" val=""/>
</p:tagLst>
</file>

<file path=ppt/tags/tag337.xml><?xml version="1.0" encoding="utf-8"?>
<p:tagLst xmlns:p="http://schemas.openxmlformats.org/presentationml/2006/main">
  <p:tag name="KSO_WM_BEAUTIFY_FLAG" val=""/>
</p:tagLst>
</file>

<file path=ppt/tags/tag338.xml><?xml version="1.0" encoding="utf-8"?>
<p:tagLst xmlns:p="http://schemas.openxmlformats.org/presentationml/2006/main">
  <p:tag name="KSO_WM_BEAUTIFY_FLAG" val=""/>
</p:tagLst>
</file>

<file path=ppt/tags/tag339.xml><?xml version="1.0" encoding="utf-8"?>
<p:tagLst xmlns:p="http://schemas.openxmlformats.org/presentationml/2006/main">
  <p:tag name="KSO_WM_BEAUTIFY_FLAG" val=""/>
</p:tagLst>
</file>

<file path=ppt/tags/tag34.xml><?xml version="1.0" encoding="utf-8"?>
<p:tagLst xmlns:p="http://schemas.openxmlformats.org/presentationml/2006/main">
  <p:tag name="KSO_WM_BEAUTIFY_FLAG" val="#wm#"/>
  <p:tag name="KSO_WM_TEMPLATE_CATEGORY" val="custom"/>
  <p:tag name="KSO_WM_TEMPLATE_INDEX" val="20205081"/>
</p:tagLst>
</file>

<file path=ppt/tags/tag340.xml><?xml version="1.0" encoding="utf-8"?>
<p:tagLst xmlns:p="http://schemas.openxmlformats.org/presentationml/2006/main">
  <p:tag name="KSO_WM_BEAUTIFY_FLAG" val=""/>
</p:tagLst>
</file>

<file path=ppt/tags/tag341.xml><?xml version="1.0" encoding="utf-8"?>
<p:tagLst xmlns:p="http://schemas.openxmlformats.org/presentationml/2006/main">
  <p:tag name="KSO_WM_BEAUTIFY_FLAG" val=""/>
</p:tagLst>
</file>

<file path=ppt/tags/tag342.xml><?xml version="1.0" encoding="utf-8"?>
<p:tagLst xmlns:p="http://schemas.openxmlformats.org/presentationml/2006/main">
  <p:tag name="KSO_WM_BEAUTIFY_FLAG" val=""/>
</p:tagLst>
</file>

<file path=ppt/tags/tag343.xml><?xml version="1.0" encoding="utf-8"?>
<p:tagLst xmlns:p="http://schemas.openxmlformats.org/presentationml/2006/main">
  <p:tag name="KSO_WM_BEAUTIFY_FLAG" val=""/>
</p:tagLst>
</file>

<file path=ppt/tags/tag344.xml><?xml version="1.0" encoding="utf-8"?>
<p:tagLst xmlns:p="http://schemas.openxmlformats.org/presentationml/2006/main">
  <p:tag name="KSO_WM_BEAUTIFY_FLAG" val=""/>
</p:tagLst>
</file>

<file path=ppt/tags/tag345.xml><?xml version="1.0" encoding="utf-8"?>
<p:tagLst xmlns:p="http://schemas.openxmlformats.org/presentationml/2006/main">
  <p:tag name="KSO_WM_BEAUTIFY_FLAG" val=""/>
</p:tagLst>
</file>

<file path=ppt/tags/tag346.xml><?xml version="1.0" encoding="utf-8"?>
<p:tagLst xmlns:p="http://schemas.openxmlformats.org/presentationml/2006/main">
  <p:tag name="KSO_WM_BEAUTIFY_FLAG" val=""/>
</p:tagLst>
</file>

<file path=ppt/tags/tag347.xml><?xml version="1.0" encoding="utf-8"?>
<p:tagLst xmlns:p="http://schemas.openxmlformats.org/presentationml/2006/main">
  <p:tag name="KSO_WM_BEAUTIFY_FLAG" val=""/>
</p:tagLst>
</file>

<file path=ppt/tags/tag348.xml><?xml version="1.0" encoding="utf-8"?>
<p:tagLst xmlns:p="http://schemas.openxmlformats.org/presentationml/2006/main">
  <p:tag name="KSO_WM_BEAUTIFY_FLAG" val=""/>
</p:tagLst>
</file>

<file path=ppt/tags/tag349.xml><?xml version="1.0" encoding="utf-8"?>
<p:tagLst xmlns:p="http://schemas.openxmlformats.org/presentationml/2006/main">
  <p:tag name="KSO_WM_BEAUTIFY_FLAG" val=""/>
</p:tagLst>
</file>

<file path=ppt/tags/tag35.xml><?xml version="1.0" encoding="utf-8"?>
<p:tagLst xmlns:p="http://schemas.openxmlformats.org/presentationml/2006/main">
  <p:tag name="KSO_WM_BEAUTIFY_FLAG" val="#wm#"/>
  <p:tag name="KSO_WM_TEMPLATE_CATEGORY" val="custom"/>
  <p:tag name="KSO_WM_TEMPLATE_INDEX" val="20205081"/>
</p:tagLst>
</file>

<file path=ppt/tags/tag350.xml><?xml version="1.0" encoding="utf-8"?>
<p:tagLst xmlns:p="http://schemas.openxmlformats.org/presentationml/2006/main">
  <p:tag name="KSO_WM_BEAUTIFY_FLAG" val=""/>
</p:tagLst>
</file>

<file path=ppt/tags/tag351.xml><?xml version="1.0" encoding="utf-8"?>
<p:tagLst xmlns:p="http://schemas.openxmlformats.org/presentationml/2006/main">
  <p:tag name="KSO_WM_BEAUTIFY_FLAG" val=""/>
</p:tagLst>
</file>

<file path=ppt/tags/tag352.xml><?xml version="1.0" encoding="utf-8"?>
<p:tagLst xmlns:p="http://schemas.openxmlformats.org/presentationml/2006/main">
  <p:tag name="KSO_WM_BEAUTIFY_FLAG" val=""/>
</p:tagLst>
</file>

<file path=ppt/tags/tag353.xml><?xml version="1.0" encoding="utf-8"?>
<p:tagLst xmlns:p="http://schemas.openxmlformats.org/presentationml/2006/main">
  <p:tag name="KSO_WM_BEAUTIFY_FLAG" val=""/>
</p:tagLst>
</file>

<file path=ppt/tags/tag354.xml><?xml version="1.0" encoding="utf-8"?>
<p:tagLst xmlns:p="http://schemas.openxmlformats.org/presentationml/2006/main">
  <p:tag name="KSO_WM_BEAUTIFY_FLAG" val=""/>
</p:tagLst>
</file>

<file path=ppt/tags/tag355.xml><?xml version="1.0" encoding="utf-8"?>
<p:tagLst xmlns:p="http://schemas.openxmlformats.org/presentationml/2006/main">
  <p:tag name="KSO_WM_BEAUTIFY_FLAG" val=""/>
</p:tagLst>
</file>

<file path=ppt/tags/tag356.xml><?xml version="1.0" encoding="utf-8"?>
<p:tagLst xmlns:p="http://schemas.openxmlformats.org/presentationml/2006/main">
  <p:tag name="KSO_WM_BEAUTIFY_FLAG" val=""/>
</p:tagLst>
</file>

<file path=ppt/tags/tag357.xml><?xml version="1.0" encoding="utf-8"?>
<p:tagLst xmlns:p="http://schemas.openxmlformats.org/presentationml/2006/main">
  <p:tag name="KSO_WM_BEAUTIFY_FLAG" val=""/>
</p:tagLst>
</file>

<file path=ppt/tags/tag358.xml><?xml version="1.0" encoding="utf-8"?>
<p:tagLst xmlns:p="http://schemas.openxmlformats.org/presentationml/2006/main">
  <p:tag name="KSO_WM_BEAUTIFY_FLAG" val=""/>
</p:tagLst>
</file>

<file path=ppt/tags/tag359.xml><?xml version="1.0" encoding="utf-8"?>
<p:tagLst xmlns:p="http://schemas.openxmlformats.org/presentationml/2006/main">
  <p:tag name="KSO_WM_BEAUTIFY_FLAG" val=""/>
</p:tagLst>
</file>

<file path=ppt/tags/tag36.xml><?xml version="1.0" encoding="utf-8"?>
<p:tagLst xmlns:p="http://schemas.openxmlformats.org/presentationml/2006/main">
  <p:tag name="KSO_WM_BEAUTIFY_FLAG" val="#wm#"/>
  <p:tag name="KSO_WM_TEMPLATE_CATEGORY" val="custom"/>
  <p:tag name="KSO_WM_TEMPLATE_INDEX" val="20205081"/>
</p:tagLst>
</file>

<file path=ppt/tags/tag360.xml><?xml version="1.0" encoding="utf-8"?>
<p:tagLst xmlns:p="http://schemas.openxmlformats.org/presentationml/2006/main">
  <p:tag name="KSO_WM_BEAUTIFY_FLAG" val=""/>
</p:tagLst>
</file>

<file path=ppt/tags/tag361.xml><?xml version="1.0" encoding="utf-8"?>
<p:tagLst xmlns:p="http://schemas.openxmlformats.org/presentationml/2006/main">
  <p:tag name="KSO_WM_BEAUTIFY_FLAG" val=""/>
</p:tagLst>
</file>

<file path=ppt/tags/tag362.xml><?xml version="1.0" encoding="utf-8"?>
<p:tagLst xmlns:p="http://schemas.openxmlformats.org/presentationml/2006/main">
  <p:tag name="KSO_WM_BEAUTIFY_FLAG" val=""/>
</p:tagLst>
</file>

<file path=ppt/tags/tag363.xml><?xml version="1.0" encoding="utf-8"?>
<p:tagLst xmlns:p="http://schemas.openxmlformats.org/presentationml/2006/main">
  <p:tag name="KSO_WM_BEAUTIFY_FLAG" val=""/>
</p:tagLst>
</file>

<file path=ppt/tags/tag364.xml><?xml version="1.0" encoding="utf-8"?>
<p:tagLst xmlns:p="http://schemas.openxmlformats.org/presentationml/2006/main">
  <p:tag name="KSO_WM_BEAUTIFY_FLAG" val="#wm#"/>
  <p:tag name="KSO_WM_TEMPLATE_CATEGORY" val="custom"/>
  <p:tag name="KSO_WM_TEMPLATE_INDEX" val="20205081"/>
</p:tagLst>
</file>

<file path=ppt/tags/tag365.xml><?xml version="1.0" encoding="utf-8"?>
<p:tagLst xmlns:p="http://schemas.openxmlformats.org/presentationml/2006/main">
  <p:tag name="KSO_WM_BEAUTIFY_FLAG" val=""/>
</p:tagLst>
</file>

<file path=ppt/tags/tag366.xml><?xml version="1.0" encoding="utf-8"?>
<p:tagLst xmlns:p="http://schemas.openxmlformats.org/presentationml/2006/main">
  <p:tag name="KSO_WM_BEAUTIFY_FLAG" val=""/>
</p:tagLst>
</file>

<file path=ppt/tags/tag367.xml><?xml version="1.0" encoding="utf-8"?>
<p:tagLst xmlns:p="http://schemas.openxmlformats.org/presentationml/2006/main">
  <p:tag name="KSO_WM_BEAUTIFY_FLAG" val=""/>
</p:tagLst>
</file>

<file path=ppt/tags/tag368.xml><?xml version="1.0" encoding="utf-8"?>
<p:tagLst xmlns:p="http://schemas.openxmlformats.org/presentationml/2006/main">
  <p:tag name="KSO_WM_BEAUTIFY_FLAG" val=""/>
</p:tagLst>
</file>

<file path=ppt/tags/tag369.xml><?xml version="1.0" encoding="utf-8"?>
<p:tagLst xmlns:p="http://schemas.openxmlformats.org/presentationml/2006/main">
  <p:tag name="KSO_WM_BEAUTIFY_FLAG" val=""/>
</p:tagLst>
</file>

<file path=ppt/tags/tag37.xml><?xml version="1.0" encoding="utf-8"?>
<p:tagLst xmlns:p="http://schemas.openxmlformats.org/presentationml/2006/main">
  <p:tag name="KSO_WM_BEAUTIFY_FLAG" val="#wm#"/>
  <p:tag name="KSO_WM_TEMPLATE_CATEGORY" val="custom"/>
  <p:tag name="KSO_WM_TEMPLATE_INDEX" val="20205081"/>
</p:tagLst>
</file>

<file path=ppt/tags/tag370.xml><?xml version="1.0" encoding="utf-8"?>
<p:tagLst xmlns:p="http://schemas.openxmlformats.org/presentationml/2006/main">
  <p:tag name="KSO_WM_BEAUTIFY_FLAG" val=""/>
</p:tagLst>
</file>

<file path=ppt/tags/tag371.xml><?xml version="1.0" encoding="utf-8"?>
<p:tagLst xmlns:p="http://schemas.openxmlformats.org/presentationml/2006/main">
  <p:tag name="KSO_WM_BEAUTIFY_FLAG" val=""/>
</p:tagLst>
</file>

<file path=ppt/tags/tag372.xml><?xml version="1.0" encoding="utf-8"?>
<p:tagLst xmlns:p="http://schemas.openxmlformats.org/presentationml/2006/main">
  <p:tag name="KSO_WM_BEAUTIFY_FLAG" val=""/>
</p:tagLst>
</file>

<file path=ppt/tags/tag373.xml><?xml version="1.0" encoding="utf-8"?>
<p:tagLst xmlns:p="http://schemas.openxmlformats.org/presentationml/2006/main">
  <p:tag name="KSO_WM_BEAUTIFY_FLAG" val=""/>
</p:tagLst>
</file>

<file path=ppt/tags/tag374.xml><?xml version="1.0" encoding="utf-8"?>
<p:tagLst xmlns:p="http://schemas.openxmlformats.org/presentationml/2006/main">
  <p:tag name="KSO_WM_BEAUTIFY_FLAG" val=""/>
</p:tagLst>
</file>

<file path=ppt/tags/tag375.xml><?xml version="1.0" encoding="utf-8"?>
<p:tagLst xmlns:p="http://schemas.openxmlformats.org/presentationml/2006/main">
  <p:tag name="KSO_WM_BEAUTIFY_FLAG" val=""/>
</p:tagLst>
</file>

<file path=ppt/tags/tag376.xml><?xml version="1.0" encoding="utf-8"?>
<p:tagLst xmlns:p="http://schemas.openxmlformats.org/presentationml/2006/main">
  <p:tag name="KSO_WM_BEAUTIFY_FLAG" val=""/>
</p:tagLst>
</file>

<file path=ppt/tags/tag377.xml><?xml version="1.0" encoding="utf-8"?>
<p:tagLst xmlns:p="http://schemas.openxmlformats.org/presentationml/2006/main">
  <p:tag name="KSO_WM_BEAUTIFY_FLAG" val=""/>
</p:tagLst>
</file>

<file path=ppt/tags/tag378.xml><?xml version="1.0" encoding="utf-8"?>
<p:tagLst xmlns:p="http://schemas.openxmlformats.org/presentationml/2006/main">
  <p:tag name="KSO_WM_BEAUTIFY_FLAG" val=""/>
</p:tagLst>
</file>

<file path=ppt/tags/tag379.xml><?xml version="1.0" encoding="utf-8"?>
<p:tagLst xmlns:p="http://schemas.openxmlformats.org/presentationml/2006/main">
  <p:tag name="KSO_WM_BEAUTIFY_FLAG" val=""/>
</p:tagLst>
</file>

<file path=ppt/tags/tag38.xml><?xml version="1.0" encoding="utf-8"?>
<p:tagLst xmlns:p="http://schemas.openxmlformats.org/presentationml/2006/main">
  <p:tag name="KSO_WM_UNIT_TABLE_BEAUTIFY" val="smartTable{df17be28-bd11-449e-9474-d357fe0615b7}"/>
  <p:tag name="TABLE_ENDDRAG_ORIGIN_RECT" val="553*213"/>
  <p:tag name="TABLE_ENDDRAG_RECT" val="77*105*553*213"/>
</p:tagLst>
</file>

<file path=ppt/tags/tag380.xml><?xml version="1.0" encoding="utf-8"?>
<p:tagLst xmlns:p="http://schemas.openxmlformats.org/presentationml/2006/main">
  <p:tag name="KSO_WM_BEAUTIFY_FLAG" val=""/>
</p:tagLst>
</file>

<file path=ppt/tags/tag381.xml><?xml version="1.0" encoding="utf-8"?>
<p:tagLst xmlns:p="http://schemas.openxmlformats.org/presentationml/2006/main">
  <p:tag name="KSO_WM_BEAUTIFY_FLAG" val=""/>
</p:tagLst>
</file>

<file path=ppt/tags/tag382.xml><?xml version="1.0" encoding="utf-8"?>
<p:tagLst xmlns:p="http://schemas.openxmlformats.org/presentationml/2006/main">
  <p:tag name="KSO_WM_BEAUTIFY_FLAG" val=""/>
</p:tagLst>
</file>

<file path=ppt/tags/tag383.xml><?xml version="1.0" encoding="utf-8"?>
<p:tagLst xmlns:p="http://schemas.openxmlformats.org/presentationml/2006/main">
  <p:tag name="KSO_WM_BEAUTIFY_FLAG" val=""/>
</p:tagLst>
</file>

<file path=ppt/tags/tag384.xml><?xml version="1.0" encoding="utf-8"?>
<p:tagLst xmlns:p="http://schemas.openxmlformats.org/presentationml/2006/main">
  <p:tag name="KSO_WM_BEAUTIFY_FLAG" val=""/>
</p:tagLst>
</file>

<file path=ppt/tags/tag385.xml><?xml version="1.0" encoding="utf-8"?>
<p:tagLst xmlns:p="http://schemas.openxmlformats.org/presentationml/2006/main">
  <p:tag name="KSO_WM_BEAUTIFY_FLAG" val=""/>
</p:tagLst>
</file>

<file path=ppt/tags/tag386.xml><?xml version="1.0" encoding="utf-8"?>
<p:tagLst xmlns:p="http://schemas.openxmlformats.org/presentationml/2006/main">
  <p:tag name="KSO_WM_BEAUTIFY_FLAG" val=""/>
</p:tagLst>
</file>

<file path=ppt/tags/tag387.xml><?xml version="1.0" encoding="utf-8"?>
<p:tagLst xmlns:p="http://schemas.openxmlformats.org/presentationml/2006/main">
  <p:tag name="KSO_WM_BEAUTIFY_FLAG" val=""/>
</p:tagLst>
</file>

<file path=ppt/tags/tag388.xml><?xml version="1.0" encoding="utf-8"?>
<p:tagLst xmlns:p="http://schemas.openxmlformats.org/presentationml/2006/main">
  <p:tag name="KSO_WM_BEAUTIFY_FLAG" val=""/>
</p:tagLst>
</file>

<file path=ppt/tags/tag389.xml><?xml version="1.0" encoding="utf-8"?>
<p:tagLst xmlns:p="http://schemas.openxmlformats.org/presentationml/2006/main">
  <p:tag name="KSO_WM_BEAUTIFY_FLAG" val=""/>
</p:tagLst>
</file>

<file path=ppt/tags/tag39.xml><?xml version="1.0" encoding="utf-8"?>
<p:tagLst xmlns:p="http://schemas.openxmlformats.org/presentationml/2006/main">
  <p:tag name="KSO_WM_BEAUTIFY_FLAG" val="#wm#"/>
  <p:tag name="KSO_WM_TEMPLATE_CATEGORY" val="custom"/>
  <p:tag name="KSO_WM_TEMPLATE_INDEX" val="20205081"/>
</p:tagLst>
</file>

<file path=ppt/tags/tag390.xml><?xml version="1.0" encoding="utf-8"?>
<p:tagLst xmlns:p="http://schemas.openxmlformats.org/presentationml/2006/main">
  <p:tag name="KSO_WM_BEAUTIFY_FLAG" val=""/>
</p:tagLst>
</file>

<file path=ppt/tags/tag391.xml><?xml version="1.0" encoding="utf-8"?>
<p:tagLst xmlns:p="http://schemas.openxmlformats.org/presentationml/2006/main">
  <p:tag name="KSO_WM_BEAUTIFY_FLAG" val=""/>
</p:tagLst>
</file>

<file path=ppt/tags/tag392.xml><?xml version="1.0" encoding="utf-8"?>
<p:tagLst xmlns:p="http://schemas.openxmlformats.org/presentationml/2006/main">
  <p:tag name="KSO_WM_BEAUTIFY_FLAG" val=""/>
</p:tagLst>
</file>

<file path=ppt/tags/tag393.xml><?xml version="1.0" encoding="utf-8"?>
<p:tagLst xmlns:p="http://schemas.openxmlformats.org/presentationml/2006/main">
  <p:tag name="KSO_WM_BEAUTIFY_FLAG" val=""/>
</p:tagLst>
</file>

<file path=ppt/tags/tag394.xml><?xml version="1.0" encoding="utf-8"?>
<p:tagLst xmlns:p="http://schemas.openxmlformats.org/presentationml/2006/main">
  <p:tag name="KSO_WM_BEAUTIFY_FLAG" val=""/>
</p:tagLst>
</file>

<file path=ppt/tags/tag395.xml><?xml version="1.0" encoding="utf-8"?>
<p:tagLst xmlns:p="http://schemas.openxmlformats.org/presentationml/2006/main">
  <p:tag name="KSO_WM_BEAUTIFY_FLAG" val=""/>
</p:tagLst>
</file>

<file path=ppt/tags/tag396.xml><?xml version="1.0" encoding="utf-8"?>
<p:tagLst xmlns:p="http://schemas.openxmlformats.org/presentationml/2006/main">
  <p:tag name="KSO_WM_BEAUTIFY_FLAG" val=""/>
</p:tagLst>
</file>

<file path=ppt/tags/tag397.xml><?xml version="1.0" encoding="utf-8"?>
<p:tagLst xmlns:p="http://schemas.openxmlformats.org/presentationml/2006/main">
  <p:tag name="KSO_WM_BEAUTIFY_FLAG" val="#wm#"/>
  <p:tag name="KSO_WM_TEMPLATE_CATEGORY" val="custom"/>
  <p:tag name="KSO_WM_TEMPLATE_INDEX" val="20205081"/>
</p:tagLst>
</file>

<file path=ppt/tags/tag398.xml><?xml version="1.0" encoding="utf-8"?>
<p:tagLst xmlns:p="http://schemas.openxmlformats.org/presentationml/2006/main">
  <p:tag name="KSO_WM_BEAUTIFY_FLAG" val=""/>
</p:tagLst>
</file>

<file path=ppt/tags/tag399.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
</p:tagLst>
</file>

<file path=ppt/tags/tag40.xml><?xml version="1.0" encoding="utf-8"?>
<p:tagLst xmlns:p="http://schemas.openxmlformats.org/presentationml/2006/main">
  <p:tag name="KSO_WM_UNIT_TABLE_BEAUTIFY" val="smartTable{df17be28-bd11-449e-9474-d357fe0615b7}"/>
  <p:tag name="TABLE_ENDDRAG_ORIGIN_RECT" val="564*215"/>
  <p:tag name="TABLE_ENDDRAG_RECT" val="93*116*564*215"/>
</p:tagLst>
</file>

<file path=ppt/tags/tag400.xml><?xml version="1.0" encoding="utf-8"?>
<p:tagLst xmlns:p="http://schemas.openxmlformats.org/presentationml/2006/main">
  <p:tag name="KSO_WM_BEAUTIFY_FLAG" val=""/>
</p:tagLst>
</file>

<file path=ppt/tags/tag401.xml><?xml version="1.0" encoding="utf-8"?>
<p:tagLst xmlns:p="http://schemas.openxmlformats.org/presentationml/2006/main">
  <p:tag name="KSO_WM_BEAUTIFY_FLAG" val=""/>
</p:tagLst>
</file>

<file path=ppt/tags/tag402.xml><?xml version="1.0" encoding="utf-8"?>
<p:tagLst xmlns:p="http://schemas.openxmlformats.org/presentationml/2006/main">
  <p:tag name="KSO_WM_BEAUTIFY_FLAG" val=""/>
</p:tagLst>
</file>

<file path=ppt/tags/tag403.xml><?xml version="1.0" encoding="utf-8"?>
<p:tagLst xmlns:p="http://schemas.openxmlformats.org/presentationml/2006/main">
  <p:tag name="KSO_WM_BEAUTIFY_FLAG" val=""/>
</p:tagLst>
</file>

<file path=ppt/tags/tag404.xml><?xml version="1.0" encoding="utf-8"?>
<p:tagLst xmlns:p="http://schemas.openxmlformats.org/presentationml/2006/main">
  <p:tag name="KSO_WM_BEAUTIFY_FLAG" val=""/>
</p:tagLst>
</file>

<file path=ppt/tags/tag405.xml><?xml version="1.0" encoding="utf-8"?>
<p:tagLst xmlns:p="http://schemas.openxmlformats.org/presentationml/2006/main">
  <p:tag name="KSO_WM_BEAUTIFY_FLAG" val=""/>
</p:tagLst>
</file>

<file path=ppt/tags/tag406.xml><?xml version="1.0" encoding="utf-8"?>
<p:tagLst xmlns:p="http://schemas.openxmlformats.org/presentationml/2006/main">
  <p:tag name="KSO_WM_BEAUTIFY_FLAG" val=""/>
</p:tagLst>
</file>

<file path=ppt/tags/tag407.xml><?xml version="1.0" encoding="utf-8"?>
<p:tagLst xmlns:p="http://schemas.openxmlformats.org/presentationml/2006/main">
  <p:tag name="KSO_WM_BEAUTIFY_FLAG" val=""/>
</p:tagLst>
</file>

<file path=ppt/tags/tag408.xml><?xml version="1.0" encoding="utf-8"?>
<p:tagLst xmlns:p="http://schemas.openxmlformats.org/presentationml/2006/main">
  <p:tag name="KSO_WM_BEAUTIFY_FLAG" val=""/>
</p:tagLst>
</file>

<file path=ppt/tags/tag409.xml><?xml version="1.0" encoding="utf-8"?>
<p:tagLst xmlns:p="http://schemas.openxmlformats.org/presentationml/2006/main">
  <p:tag name="KSO_WM_BEAUTIFY_FLAG" val=""/>
</p:tagLst>
</file>

<file path=ppt/tags/tag41.xml><?xml version="1.0" encoding="utf-8"?>
<p:tagLst xmlns:p="http://schemas.openxmlformats.org/presentationml/2006/main">
  <p:tag name="KSO_WM_BEAUTIFY_FLAG" val=""/>
</p:tagLst>
</file>

<file path=ppt/tags/tag410.xml><?xml version="1.0" encoding="utf-8"?>
<p:tagLst xmlns:p="http://schemas.openxmlformats.org/presentationml/2006/main">
  <p:tag name="KSO_WM_BEAUTIFY_FLAG" val=""/>
</p:tagLst>
</file>

<file path=ppt/tags/tag411.xml><?xml version="1.0" encoding="utf-8"?>
<p:tagLst xmlns:p="http://schemas.openxmlformats.org/presentationml/2006/main">
  <p:tag name="KSO_WM_BEAUTIFY_FLAG" val=""/>
</p:tagLst>
</file>

<file path=ppt/tags/tag412.xml><?xml version="1.0" encoding="utf-8"?>
<p:tagLst xmlns:p="http://schemas.openxmlformats.org/presentationml/2006/main">
  <p:tag name="KSO_WM_BEAUTIFY_FLAG" val=""/>
</p:tagLst>
</file>

<file path=ppt/tags/tag413.xml><?xml version="1.0" encoding="utf-8"?>
<p:tagLst xmlns:p="http://schemas.openxmlformats.org/presentationml/2006/main">
  <p:tag name="KSO_WM_BEAUTIFY_FLAG" val=""/>
</p:tagLst>
</file>

<file path=ppt/tags/tag414.xml><?xml version="1.0" encoding="utf-8"?>
<p:tagLst xmlns:p="http://schemas.openxmlformats.org/presentationml/2006/main">
  <p:tag name="KSO_WM_BEAUTIFY_FLAG" val=""/>
</p:tagLst>
</file>

<file path=ppt/tags/tag415.xml><?xml version="1.0" encoding="utf-8"?>
<p:tagLst xmlns:p="http://schemas.openxmlformats.org/presentationml/2006/main">
  <p:tag name="KSO_WM_BEAUTIFY_FLAG" val=""/>
</p:tagLst>
</file>

<file path=ppt/tags/tag416.xml><?xml version="1.0" encoding="utf-8"?>
<p:tagLst xmlns:p="http://schemas.openxmlformats.org/presentationml/2006/main">
  <p:tag name="KSO_WM_BEAUTIFY_FLAG" val=""/>
</p:tagLst>
</file>

<file path=ppt/tags/tag417.xml><?xml version="1.0" encoding="utf-8"?>
<p:tagLst xmlns:p="http://schemas.openxmlformats.org/presentationml/2006/main">
  <p:tag name="KSO_WM_BEAUTIFY_FLAG" val=""/>
</p:tagLst>
</file>

<file path=ppt/tags/tag418.xml><?xml version="1.0" encoding="utf-8"?>
<p:tagLst xmlns:p="http://schemas.openxmlformats.org/presentationml/2006/main">
  <p:tag name="KSO_WM_BEAUTIFY_FLAG" val=""/>
</p:tagLst>
</file>

<file path=ppt/tags/tag419.xml><?xml version="1.0" encoding="utf-8"?>
<p:tagLst xmlns:p="http://schemas.openxmlformats.org/presentationml/2006/main">
  <p:tag name="KSO_WM_BEAUTIFY_FLAG" val=""/>
</p:tagLst>
</file>

<file path=ppt/tags/tag42.xml><?xml version="1.0" encoding="utf-8"?>
<p:tagLst xmlns:p="http://schemas.openxmlformats.org/presentationml/2006/main">
  <p:tag name="KSO_WM_BEAUTIFY_FLAG" val="#wm#"/>
  <p:tag name="KSO_WM_TEMPLATE_CATEGORY" val="custom"/>
  <p:tag name="KSO_WM_TEMPLATE_INDEX" val="20205081"/>
</p:tagLst>
</file>

<file path=ppt/tags/tag420.xml><?xml version="1.0" encoding="utf-8"?>
<p:tagLst xmlns:p="http://schemas.openxmlformats.org/presentationml/2006/main">
  <p:tag name="KSO_WM_BEAUTIFY_FLAG" val=""/>
</p:tagLst>
</file>

<file path=ppt/tags/tag421.xml><?xml version="1.0" encoding="utf-8"?>
<p:tagLst xmlns:p="http://schemas.openxmlformats.org/presentationml/2006/main">
  <p:tag name="KSO_WM_BEAUTIFY_FLAG" val=""/>
</p:tagLst>
</file>

<file path=ppt/tags/tag422.xml><?xml version="1.0" encoding="utf-8"?>
<p:tagLst xmlns:p="http://schemas.openxmlformats.org/presentationml/2006/main">
  <p:tag name="KSO_WM_BEAUTIFY_FLAG" val=""/>
</p:tagLst>
</file>

<file path=ppt/tags/tag423.xml><?xml version="1.0" encoding="utf-8"?>
<p:tagLst xmlns:p="http://schemas.openxmlformats.org/presentationml/2006/main">
  <p:tag name="KSO_WM_BEAUTIFY_FLAG" val=""/>
</p:tagLst>
</file>

<file path=ppt/tags/tag424.xml><?xml version="1.0" encoding="utf-8"?>
<p:tagLst xmlns:p="http://schemas.openxmlformats.org/presentationml/2006/main">
  <p:tag name="KSO_WM_BEAUTIFY_FLAG" val=""/>
</p:tagLst>
</file>

<file path=ppt/tags/tag425.xml><?xml version="1.0" encoding="utf-8"?>
<p:tagLst xmlns:p="http://schemas.openxmlformats.org/presentationml/2006/main">
  <p:tag name="KSO_WM_BEAUTIFY_FLAG" val=""/>
</p:tagLst>
</file>

<file path=ppt/tags/tag426.xml><?xml version="1.0" encoding="utf-8"?>
<p:tagLst xmlns:p="http://schemas.openxmlformats.org/presentationml/2006/main">
  <p:tag name="KSO_WM_BEAUTIFY_FLAG" val=""/>
</p:tagLst>
</file>

<file path=ppt/tags/tag427.xml><?xml version="1.0" encoding="utf-8"?>
<p:tagLst xmlns:p="http://schemas.openxmlformats.org/presentationml/2006/main">
  <p:tag name="KSO_WM_BEAUTIFY_FLAG" val=""/>
</p:tagLst>
</file>

<file path=ppt/tags/tag428.xml><?xml version="1.0" encoding="utf-8"?>
<p:tagLst xmlns:p="http://schemas.openxmlformats.org/presentationml/2006/main">
  <p:tag name="KSO_WM_BEAUTIFY_FLAG" val=""/>
</p:tagLst>
</file>

<file path=ppt/tags/tag429.xml><?xml version="1.0" encoding="utf-8"?>
<p:tagLst xmlns:p="http://schemas.openxmlformats.org/presentationml/2006/main">
  <p:tag name="KSO_WM_BEAUTIFY_FLAG" val=""/>
</p:tagLst>
</file>

<file path=ppt/tags/tag43.xml><?xml version="1.0" encoding="utf-8"?>
<p:tagLst xmlns:p="http://schemas.openxmlformats.org/presentationml/2006/main">
  <p:tag name="KSO_WM_UNIT_TABLE_BEAUTIFY" val="smartTable{df17be28-bd11-449e-9474-d357fe0615b7}"/>
  <p:tag name="TABLE_ENDDRAG_ORIGIN_RECT" val="563*262"/>
  <p:tag name="TABLE_ENDDRAG_RECT" val="75*87*563*262"/>
  <p:tag name="KSO_WM_BEAUTIFY_FLAG" val=""/>
</p:tagLst>
</file>

<file path=ppt/tags/tag430.xml><?xml version="1.0" encoding="utf-8"?>
<p:tagLst xmlns:p="http://schemas.openxmlformats.org/presentationml/2006/main">
  <p:tag name="KSO_WM_BEAUTIFY_FLAG" val="#wm#"/>
  <p:tag name="KSO_WM_TEMPLATE_CATEGORY" val="custom"/>
  <p:tag name="KSO_WM_TEMPLATE_INDEX" val="20205081"/>
</p:tagLst>
</file>

<file path=ppt/tags/tag431.xml><?xml version="1.0" encoding="utf-8"?>
<p:tagLst xmlns:p="http://schemas.openxmlformats.org/presentationml/2006/main">
  <p:tag name="KSO_WM_BEAUTIFY_FLAG" val=""/>
</p:tagLst>
</file>

<file path=ppt/tags/tag432.xml><?xml version="1.0" encoding="utf-8"?>
<p:tagLst xmlns:p="http://schemas.openxmlformats.org/presentationml/2006/main">
  <p:tag name="KSO_WM_BEAUTIFY_FLAG" val=""/>
</p:tagLst>
</file>

<file path=ppt/tags/tag433.xml><?xml version="1.0" encoding="utf-8"?>
<p:tagLst xmlns:p="http://schemas.openxmlformats.org/presentationml/2006/main">
  <p:tag name="KSO_WM_BEAUTIFY_FLAG" val=""/>
</p:tagLst>
</file>

<file path=ppt/tags/tag434.xml><?xml version="1.0" encoding="utf-8"?>
<p:tagLst xmlns:p="http://schemas.openxmlformats.org/presentationml/2006/main">
  <p:tag name="KSO_WM_BEAUTIFY_FLAG" val=""/>
</p:tagLst>
</file>

<file path=ppt/tags/tag435.xml><?xml version="1.0" encoding="utf-8"?>
<p:tagLst xmlns:p="http://schemas.openxmlformats.org/presentationml/2006/main">
  <p:tag name="KSO_WM_BEAUTIFY_FLAG" val=""/>
</p:tagLst>
</file>

<file path=ppt/tags/tag436.xml><?xml version="1.0" encoding="utf-8"?>
<p:tagLst xmlns:p="http://schemas.openxmlformats.org/presentationml/2006/main">
  <p:tag name="KSO_WM_BEAUTIFY_FLAG" val=""/>
</p:tagLst>
</file>

<file path=ppt/tags/tag437.xml><?xml version="1.0" encoding="utf-8"?>
<p:tagLst xmlns:p="http://schemas.openxmlformats.org/presentationml/2006/main">
  <p:tag name="KSO_WM_BEAUTIFY_FLAG" val=""/>
</p:tagLst>
</file>

<file path=ppt/tags/tag438.xml><?xml version="1.0" encoding="utf-8"?>
<p:tagLst xmlns:p="http://schemas.openxmlformats.org/presentationml/2006/main">
  <p:tag name="KSO_WM_BEAUTIFY_FLAG" val=""/>
</p:tagLst>
</file>

<file path=ppt/tags/tag439.xml><?xml version="1.0" encoding="utf-8"?>
<p:tagLst xmlns:p="http://schemas.openxmlformats.org/presentationml/2006/main">
  <p:tag name="KSO_WM_BEAUTIFY_FLAG" val=""/>
</p:tagLst>
</file>

<file path=ppt/tags/tag44.xml><?xml version="1.0" encoding="utf-8"?>
<p:tagLst xmlns:p="http://schemas.openxmlformats.org/presentationml/2006/main">
  <p:tag name="KSO_WM_BEAUTIFY_FLAG" val="#wm#"/>
  <p:tag name="KSO_WM_TEMPLATE_CATEGORY" val="custom"/>
  <p:tag name="KSO_WM_TEMPLATE_INDEX" val="20205081"/>
</p:tagLst>
</file>

<file path=ppt/tags/tag440.xml><?xml version="1.0" encoding="utf-8"?>
<p:tagLst xmlns:p="http://schemas.openxmlformats.org/presentationml/2006/main">
  <p:tag name="KSO_WM_BEAUTIFY_FLAG" val=""/>
</p:tagLst>
</file>

<file path=ppt/tags/tag441.xml><?xml version="1.0" encoding="utf-8"?>
<p:tagLst xmlns:p="http://schemas.openxmlformats.org/presentationml/2006/main">
  <p:tag name="KSO_WM_BEAUTIFY_FLAG" val=""/>
</p:tagLst>
</file>

<file path=ppt/tags/tag442.xml><?xml version="1.0" encoding="utf-8"?>
<p:tagLst xmlns:p="http://schemas.openxmlformats.org/presentationml/2006/main">
  <p:tag name="KSO_WM_BEAUTIFY_FLAG" val=""/>
</p:tagLst>
</file>

<file path=ppt/tags/tag443.xml><?xml version="1.0" encoding="utf-8"?>
<p:tagLst xmlns:p="http://schemas.openxmlformats.org/presentationml/2006/main">
  <p:tag name="KSO_WM_BEAUTIFY_FLAG" val=""/>
</p:tagLst>
</file>

<file path=ppt/tags/tag444.xml><?xml version="1.0" encoding="utf-8"?>
<p:tagLst xmlns:p="http://schemas.openxmlformats.org/presentationml/2006/main">
  <p:tag name="KSO_WM_BEAUTIFY_FLAG" val=""/>
</p:tagLst>
</file>

<file path=ppt/tags/tag445.xml><?xml version="1.0" encoding="utf-8"?>
<p:tagLst xmlns:p="http://schemas.openxmlformats.org/presentationml/2006/main">
  <p:tag name="KSO_WM_BEAUTIFY_FLAG" val=""/>
</p:tagLst>
</file>

<file path=ppt/tags/tag446.xml><?xml version="1.0" encoding="utf-8"?>
<p:tagLst xmlns:p="http://schemas.openxmlformats.org/presentationml/2006/main">
  <p:tag name="KSO_WM_BEAUTIFY_FLAG" val=""/>
</p:tagLst>
</file>

<file path=ppt/tags/tag447.xml><?xml version="1.0" encoding="utf-8"?>
<p:tagLst xmlns:p="http://schemas.openxmlformats.org/presentationml/2006/main">
  <p:tag name="KSO_WM_BEAUTIFY_FLAG" val=""/>
</p:tagLst>
</file>

<file path=ppt/tags/tag448.xml><?xml version="1.0" encoding="utf-8"?>
<p:tagLst xmlns:p="http://schemas.openxmlformats.org/presentationml/2006/main">
  <p:tag name="KSO_WM_BEAUTIFY_FLAG" val=""/>
</p:tagLst>
</file>

<file path=ppt/tags/tag449.xml><?xml version="1.0" encoding="utf-8"?>
<p:tagLst xmlns:p="http://schemas.openxmlformats.org/presentationml/2006/main">
  <p:tag name="KSO_WM_BEAUTIFY_FLAG" val=""/>
</p:tagLst>
</file>

<file path=ppt/tags/tag45.xml><?xml version="1.0" encoding="utf-8"?>
<p:tagLst xmlns:p="http://schemas.openxmlformats.org/presentationml/2006/main">
  <p:tag name="KSO_WM_UNIT_TABLE_BEAUTIFY" val="smartTable{df17be28-bd11-449e-9474-d357fe0615b7}"/>
  <p:tag name="TABLE_ENDDRAG_ORIGIN_RECT" val="565*191"/>
  <p:tag name="TABLE_ENDDRAG_RECT" val="75*87*565*191"/>
  <p:tag name="KSO_WM_BEAUTIFY_FLAG" val=""/>
</p:tagLst>
</file>

<file path=ppt/tags/tag450.xml><?xml version="1.0" encoding="utf-8"?>
<p:tagLst xmlns:p="http://schemas.openxmlformats.org/presentationml/2006/main">
  <p:tag name="KSO_WM_BEAUTIFY_FLAG" val=""/>
</p:tagLst>
</file>

<file path=ppt/tags/tag451.xml><?xml version="1.0" encoding="utf-8"?>
<p:tagLst xmlns:p="http://schemas.openxmlformats.org/presentationml/2006/main">
  <p:tag name="KSO_WM_BEAUTIFY_FLAG" val=""/>
</p:tagLst>
</file>

<file path=ppt/tags/tag452.xml><?xml version="1.0" encoding="utf-8"?>
<p:tagLst xmlns:p="http://schemas.openxmlformats.org/presentationml/2006/main">
  <p:tag name="KSO_WM_BEAUTIFY_FLAG" val=""/>
</p:tagLst>
</file>

<file path=ppt/tags/tag453.xml><?xml version="1.0" encoding="utf-8"?>
<p:tagLst xmlns:p="http://schemas.openxmlformats.org/presentationml/2006/main">
  <p:tag name="KSO_WM_BEAUTIFY_FLAG" val=""/>
</p:tagLst>
</file>

<file path=ppt/tags/tag454.xml><?xml version="1.0" encoding="utf-8"?>
<p:tagLst xmlns:p="http://schemas.openxmlformats.org/presentationml/2006/main">
  <p:tag name="KSO_WM_BEAUTIFY_FLAG" val=""/>
</p:tagLst>
</file>

<file path=ppt/tags/tag455.xml><?xml version="1.0" encoding="utf-8"?>
<p:tagLst xmlns:p="http://schemas.openxmlformats.org/presentationml/2006/main">
  <p:tag name="KSO_WM_BEAUTIFY_FLAG" val=""/>
</p:tagLst>
</file>

<file path=ppt/tags/tag456.xml><?xml version="1.0" encoding="utf-8"?>
<p:tagLst xmlns:p="http://schemas.openxmlformats.org/presentationml/2006/main">
  <p:tag name="KSO_WM_BEAUTIFY_FLAG" val=""/>
</p:tagLst>
</file>

<file path=ppt/tags/tag457.xml><?xml version="1.0" encoding="utf-8"?>
<p:tagLst xmlns:p="http://schemas.openxmlformats.org/presentationml/2006/main">
  <p:tag name="KSO_WM_BEAUTIFY_FLAG" val=""/>
</p:tagLst>
</file>

<file path=ppt/tags/tag458.xml><?xml version="1.0" encoding="utf-8"?>
<p:tagLst xmlns:p="http://schemas.openxmlformats.org/presentationml/2006/main">
  <p:tag name="KSO_WM_BEAUTIFY_FLAG" val=""/>
</p:tagLst>
</file>

<file path=ppt/tags/tag459.xml><?xml version="1.0" encoding="utf-8"?>
<p:tagLst xmlns:p="http://schemas.openxmlformats.org/presentationml/2006/main">
  <p:tag name="KSO_WM_BEAUTIFY_FLAG" val=""/>
</p:tagLst>
</file>

<file path=ppt/tags/tag46.xml><?xml version="1.0" encoding="utf-8"?>
<p:tagLst xmlns:p="http://schemas.openxmlformats.org/presentationml/2006/main">
  <p:tag name="KSO_WM_BEAUTIFY_FLAG" val="#wm#"/>
  <p:tag name="KSO_WM_TEMPLATE_CATEGORY" val="custom"/>
  <p:tag name="KSO_WM_TEMPLATE_INDEX" val="20205081"/>
</p:tagLst>
</file>

<file path=ppt/tags/tag460.xml><?xml version="1.0" encoding="utf-8"?>
<p:tagLst xmlns:p="http://schemas.openxmlformats.org/presentationml/2006/main">
  <p:tag name="KSO_WM_BEAUTIFY_FLAG" val=""/>
</p:tagLst>
</file>

<file path=ppt/tags/tag461.xml><?xml version="1.0" encoding="utf-8"?>
<p:tagLst xmlns:p="http://schemas.openxmlformats.org/presentationml/2006/main">
  <p:tag name="KSO_WM_BEAUTIFY_FLAG" val=""/>
</p:tagLst>
</file>

<file path=ppt/tags/tag462.xml><?xml version="1.0" encoding="utf-8"?>
<p:tagLst xmlns:p="http://schemas.openxmlformats.org/presentationml/2006/main">
  <p:tag name="KSO_WM_BEAUTIFY_FLAG" val=""/>
</p:tagLst>
</file>

<file path=ppt/tags/tag463.xml><?xml version="1.0" encoding="utf-8"?>
<p:tagLst xmlns:p="http://schemas.openxmlformats.org/presentationml/2006/main">
  <p:tag name="KSO_WM_BEAUTIFY_FLAG" val="#wm#"/>
  <p:tag name="KSO_WM_TEMPLATE_CATEGORY" val="custom"/>
  <p:tag name="KSO_WM_TEMPLATE_INDEX" val="20205081"/>
</p:tagLst>
</file>

<file path=ppt/tags/tag464.xml><?xml version="1.0" encoding="utf-8"?>
<p:tagLst xmlns:p="http://schemas.openxmlformats.org/presentationml/2006/main">
  <p:tag name="KSO_WM_BEAUTIFY_FLAG" val=""/>
</p:tagLst>
</file>

<file path=ppt/tags/tag465.xml><?xml version="1.0" encoding="utf-8"?>
<p:tagLst xmlns:p="http://schemas.openxmlformats.org/presentationml/2006/main">
  <p:tag name="KSO_WM_BEAUTIFY_FLAG" val=""/>
</p:tagLst>
</file>

<file path=ppt/tags/tag466.xml><?xml version="1.0" encoding="utf-8"?>
<p:tagLst xmlns:p="http://schemas.openxmlformats.org/presentationml/2006/main">
  <p:tag name="KSO_WM_BEAUTIFY_FLAG" val=""/>
</p:tagLst>
</file>

<file path=ppt/tags/tag467.xml><?xml version="1.0" encoding="utf-8"?>
<p:tagLst xmlns:p="http://schemas.openxmlformats.org/presentationml/2006/main">
  <p:tag name="KSO_WM_BEAUTIFY_FLAG" val=""/>
</p:tagLst>
</file>

<file path=ppt/tags/tag468.xml><?xml version="1.0" encoding="utf-8"?>
<p:tagLst xmlns:p="http://schemas.openxmlformats.org/presentationml/2006/main">
  <p:tag name="KSO_WM_BEAUTIFY_FLAG" val=""/>
</p:tagLst>
</file>

<file path=ppt/tags/tag469.xml><?xml version="1.0" encoding="utf-8"?>
<p:tagLst xmlns:p="http://schemas.openxmlformats.org/presentationml/2006/main">
  <p:tag name="KSO_WM_BEAUTIFY_FLAG" val=""/>
</p:tagLst>
</file>

<file path=ppt/tags/tag47.xml><?xml version="1.0" encoding="utf-8"?>
<p:tagLst xmlns:p="http://schemas.openxmlformats.org/presentationml/2006/main">
  <p:tag name="KSO_WM_UNIT_TABLE_BEAUTIFY" val="smartTable{df17be28-bd11-449e-9474-d357fe0615b7}"/>
  <p:tag name="TABLE_ENDDRAG_ORIGIN_RECT" val="620*264"/>
  <p:tag name="TABLE_ENDDRAG_RECT" val="64*82*620*264"/>
  <p:tag name="KSO_WM_BEAUTIFY_FLAG" val=""/>
</p:tagLst>
</file>

<file path=ppt/tags/tag470.xml><?xml version="1.0" encoding="utf-8"?>
<p:tagLst xmlns:p="http://schemas.openxmlformats.org/presentationml/2006/main">
  <p:tag name="KSO_WM_BEAUTIFY_FLAG" val=""/>
</p:tagLst>
</file>

<file path=ppt/tags/tag471.xml><?xml version="1.0" encoding="utf-8"?>
<p:tagLst xmlns:p="http://schemas.openxmlformats.org/presentationml/2006/main">
  <p:tag name="KSO_WM_BEAUTIFY_FLAG" val=""/>
</p:tagLst>
</file>

<file path=ppt/tags/tag472.xml><?xml version="1.0" encoding="utf-8"?>
<p:tagLst xmlns:p="http://schemas.openxmlformats.org/presentationml/2006/main">
  <p:tag name="KSO_WM_BEAUTIFY_FLAG" val=""/>
</p:tagLst>
</file>

<file path=ppt/tags/tag473.xml><?xml version="1.0" encoding="utf-8"?>
<p:tagLst xmlns:p="http://schemas.openxmlformats.org/presentationml/2006/main">
  <p:tag name="KSO_WM_BEAUTIFY_FLAG" val=""/>
</p:tagLst>
</file>

<file path=ppt/tags/tag474.xml><?xml version="1.0" encoding="utf-8"?>
<p:tagLst xmlns:p="http://schemas.openxmlformats.org/presentationml/2006/main">
  <p:tag name="KSO_WM_BEAUTIFY_FLAG" val=""/>
</p:tagLst>
</file>

<file path=ppt/tags/tag475.xml><?xml version="1.0" encoding="utf-8"?>
<p:tagLst xmlns:p="http://schemas.openxmlformats.org/presentationml/2006/main">
  <p:tag name="KSO_WM_BEAUTIFY_FLAG" val=""/>
</p:tagLst>
</file>

<file path=ppt/tags/tag476.xml><?xml version="1.0" encoding="utf-8"?>
<p:tagLst xmlns:p="http://schemas.openxmlformats.org/presentationml/2006/main">
  <p:tag name="KSO_WM_BEAUTIFY_FLAG" val=""/>
</p:tagLst>
</file>

<file path=ppt/tags/tag477.xml><?xml version="1.0" encoding="utf-8"?>
<p:tagLst xmlns:p="http://schemas.openxmlformats.org/presentationml/2006/main">
  <p:tag name="KSO_WM_BEAUTIFY_FLAG" val=""/>
</p:tagLst>
</file>

<file path=ppt/tags/tag478.xml><?xml version="1.0" encoding="utf-8"?>
<p:tagLst xmlns:p="http://schemas.openxmlformats.org/presentationml/2006/main">
  <p:tag name="KSO_WM_BEAUTIFY_FLAG" val=""/>
</p:tagLst>
</file>

<file path=ppt/tags/tag479.xml><?xml version="1.0" encoding="utf-8"?>
<p:tagLst xmlns:p="http://schemas.openxmlformats.org/presentationml/2006/main">
  <p:tag name="KSO_WM_BEAUTIFY_FLAG" val=""/>
</p:tagLst>
</file>

<file path=ppt/tags/tag48.xml><?xml version="1.0" encoding="utf-8"?>
<p:tagLst xmlns:p="http://schemas.openxmlformats.org/presentationml/2006/main">
  <p:tag name="KSO_WM_BEAUTIFY_FLAG" val=""/>
</p:tagLst>
</file>

<file path=ppt/tags/tag480.xml><?xml version="1.0" encoding="utf-8"?>
<p:tagLst xmlns:p="http://schemas.openxmlformats.org/presentationml/2006/main">
  <p:tag name="KSO_WM_BEAUTIFY_FLAG" val=""/>
</p:tagLst>
</file>

<file path=ppt/tags/tag481.xml><?xml version="1.0" encoding="utf-8"?>
<p:tagLst xmlns:p="http://schemas.openxmlformats.org/presentationml/2006/main">
  <p:tag name="KSO_WM_BEAUTIFY_FLAG" val=""/>
</p:tagLst>
</file>

<file path=ppt/tags/tag482.xml><?xml version="1.0" encoding="utf-8"?>
<p:tagLst xmlns:p="http://schemas.openxmlformats.org/presentationml/2006/main">
  <p:tag name="KSO_WM_BEAUTIFY_FLAG" val=""/>
</p:tagLst>
</file>

<file path=ppt/tags/tag483.xml><?xml version="1.0" encoding="utf-8"?>
<p:tagLst xmlns:p="http://schemas.openxmlformats.org/presentationml/2006/main">
  <p:tag name="KSO_WM_BEAUTIFY_FLAG" val=""/>
</p:tagLst>
</file>

<file path=ppt/tags/tag484.xml><?xml version="1.0" encoding="utf-8"?>
<p:tagLst xmlns:p="http://schemas.openxmlformats.org/presentationml/2006/main">
  <p:tag name="KSO_WM_BEAUTIFY_FLAG" val=""/>
</p:tagLst>
</file>

<file path=ppt/tags/tag485.xml><?xml version="1.0" encoding="utf-8"?>
<p:tagLst xmlns:p="http://schemas.openxmlformats.org/presentationml/2006/main">
  <p:tag name="KSO_WM_BEAUTIFY_FLAG" val=""/>
</p:tagLst>
</file>

<file path=ppt/tags/tag486.xml><?xml version="1.0" encoding="utf-8"?>
<p:tagLst xmlns:p="http://schemas.openxmlformats.org/presentationml/2006/main">
  <p:tag name="KSO_WM_BEAUTIFY_FLAG" val=""/>
</p:tagLst>
</file>

<file path=ppt/tags/tag487.xml><?xml version="1.0" encoding="utf-8"?>
<p:tagLst xmlns:p="http://schemas.openxmlformats.org/presentationml/2006/main">
  <p:tag name="KSO_WM_BEAUTIFY_FLAG" val=""/>
</p:tagLst>
</file>

<file path=ppt/tags/tag488.xml><?xml version="1.0" encoding="utf-8"?>
<p:tagLst xmlns:p="http://schemas.openxmlformats.org/presentationml/2006/main">
  <p:tag name="KSO_WM_BEAUTIFY_FLAG" val=""/>
</p:tagLst>
</file>

<file path=ppt/tags/tag489.xml><?xml version="1.0" encoding="utf-8"?>
<p:tagLst xmlns:p="http://schemas.openxmlformats.org/presentationml/2006/main">
  <p:tag name="KSO_WM_BEAUTIFY_FLAG" val=""/>
</p:tagLst>
</file>

<file path=ppt/tags/tag49.xml><?xml version="1.0" encoding="utf-8"?>
<p:tagLst xmlns:p="http://schemas.openxmlformats.org/presentationml/2006/main">
  <p:tag name="KSO_WM_BEAUTIFY_FLAG" val=""/>
</p:tagLst>
</file>

<file path=ppt/tags/tag490.xml><?xml version="1.0" encoding="utf-8"?>
<p:tagLst xmlns:p="http://schemas.openxmlformats.org/presentationml/2006/main">
  <p:tag name="KSO_WM_BEAUTIFY_FLAG" val=""/>
</p:tagLst>
</file>

<file path=ppt/tags/tag491.xml><?xml version="1.0" encoding="utf-8"?>
<p:tagLst xmlns:p="http://schemas.openxmlformats.org/presentationml/2006/main">
  <p:tag name="KSO_WM_BEAUTIFY_FLAG" val=""/>
</p:tagLst>
</file>

<file path=ppt/tags/tag492.xml><?xml version="1.0" encoding="utf-8"?>
<p:tagLst xmlns:p="http://schemas.openxmlformats.org/presentationml/2006/main">
  <p:tag name="KSO_WM_BEAUTIFY_FLAG" val=""/>
</p:tagLst>
</file>

<file path=ppt/tags/tag493.xml><?xml version="1.0" encoding="utf-8"?>
<p:tagLst xmlns:p="http://schemas.openxmlformats.org/presentationml/2006/main">
  <p:tag name="KSO_WM_BEAUTIFY_FLAG" val=""/>
</p:tagLst>
</file>

<file path=ppt/tags/tag494.xml><?xml version="1.0" encoding="utf-8"?>
<p:tagLst xmlns:p="http://schemas.openxmlformats.org/presentationml/2006/main">
  <p:tag name="KSO_WM_BEAUTIFY_FLAG" val=""/>
</p:tagLst>
</file>

<file path=ppt/tags/tag495.xml><?xml version="1.0" encoding="utf-8"?>
<p:tagLst xmlns:p="http://schemas.openxmlformats.org/presentationml/2006/main">
  <p:tag name="KSO_WM_BEAUTIFY_FLAG" val=""/>
</p:tagLst>
</file>

<file path=ppt/tags/tag496.xml><?xml version="1.0" encoding="utf-8"?>
<p:tagLst xmlns:p="http://schemas.openxmlformats.org/presentationml/2006/main">
  <p:tag name="KSO_WM_BEAUTIFY_FLAG" val="#wm#"/>
  <p:tag name="KSO_WM_TEMPLATE_CATEGORY" val="custom"/>
  <p:tag name="KSO_WM_TEMPLATE_INDEX" val="20205081"/>
</p:tagLst>
</file>

<file path=ppt/tags/tag497.xml><?xml version="1.0" encoding="utf-8"?>
<p:tagLst xmlns:p="http://schemas.openxmlformats.org/presentationml/2006/main">
  <p:tag name="KSO_WM_BEAUTIFY_FLAG" val=""/>
</p:tagLst>
</file>

<file path=ppt/tags/tag498.xml><?xml version="1.0" encoding="utf-8"?>
<p:tagLst xmlns:p="http://schemas.openxmlformats.org/presentationml/2006/main">
  <p:tag name="KSO_WM_BEAUTIFY_FLAG" val=""/>
</p:tagLst>
</file>

<file path=ppt/tags/tag499.xml><?xml version="1.0" encoding="utf-8"?>
<p:tagLst xmlns:p="http://schemas.openxmlformats.org/presentationml/2006/main">
  <p:tag name="KSO_WM_BEAUTIFY_FLAG" val=""/>
</p:tagLst>
</file>

<file path=ppt/tags/tag5.xml><?xml version="1.0" encoding="utf-8"?>
<p:tagLst xmlns:p="http://schemas.openxmlformats.org/presentationml/2006/main">
  <p:tag name="KSO_WM_BEAUTIFY_FLAG" val=""/>
</p:tagLst>
</file>

<file path=ppt/tags/tag50.xml><?xml version="1.0" encoding="utf-8"?>
<p:tagLst xmlns:p="http://schemas.openxmlformats.org/presentationml/2006/main">
  <p:tag name="KSO_WM_BEAUTIFY_FLAG" val="#wm#"/>
  <p:tag name="KSO_WM_TEMPLATE_CATEGORY" val="custom"/>
  <p:tag name="KSO_WM_TEMPLATE_INDEX" val="20205081"/>
</p:tagLst>
</file>

<file path=ppt/tags/tag500.xml><?xml version="1.0" encoding="utf-8"?>
<p:tagLst xmlns:p="http://schemas.openxmlformats.org/presentationml/2006/main">
  <p:tag name="KSO_WM_BEAUTIFY_FLAG" val=""/>
</p:tagLst>
</file>

<file path=ppt/tags/tag501.xml><?xml version="1.0" encoding="utf-8"?>
<p:tagLst xmlns:p="http://schemas.openxmlformats.org/presentationml/2006/main">
  <p:tag name="KSO_WM_BEAUTIFY_FLAG" val=""/>
</p:tagLst>
</file>

<file path=ppt/tags/tag502.xml><?xml version="1.0" encoding="utf-8"?>
<p:tagLst xmlns:p="http://schemas.openxmlformats.org/presentationml/2006/main">
  <p:tag name="KSO_WM_BEAUTIFY_FLAG" val=""/>
</p:tagLst>
</file>

<file path=ppt/tags/tag503.xml><?xml version="1.0" encoding="utf-8"?>
<p:tagLst xmlns:p="http://schemas.openxmlformats.org/presentationml/2006/main">
  <p:tag name="KSO_WM_BEAUTIFY_FLAG" val=""/>
</p:tagLst>
</file>

<file path=ppt/tags/tag504.xml><?xml version="1.0" encoding="utf-8"?>
<p:tagLst xmlns:p="http://schemas.openxmlformats.org/presentationml/2006/main">
  <p:tag name="KSO_WM_BEAUTIFY_FLAG" val=""/>
</p:tagLst>
</file>

<file path=ppt/tags/tag505.xml><?xml version="1.0" encoding="utf-8"?>
<p:tagLst xmlns:p="http://schemas.openxmlformats.org/presentationml/2006/main">
  <p:tag name="KSO_WM_BEAUTIFY_FLAG" val=""/>
</p:tagLst>
</file>

<file path=ppt/tags/tag506.xml><?xml version="1.0" encoding="utf-8"?>
<p:tagLst xmlns:p="http://schemas.openxmlformats.org/presentationml/2006/main">
  <p:tag name="KSO_WM_BEAUTIFY_FLAG" val=""/>
</p:tagLst>
</file>

<file path=ppt/tags/tag507.xml><?xml version="1.0" encoding="utf-8"?>
<p:tagLst xmlns:p="http://schemas.openxmlformats.org/presentationml/2006/main">
  <p:tag name="KSO_WM_BEAUTIFY_FLAG" val=""/>
</p:tagLst>
</file>

<file path=ppt/tags/tag508.xml><?xml version="1.0" encoding="utf-8"?>
<p:tagLst xmlns:p="http://schemas.openxmlformats.org/presentationml/2006/main">
  <p:tag name="KSO_WM_BEAUTIFY_FLAG" val=""/>
</p:tagLst>
</file>

<file path=ppt/tags/tag509.xml><?xml version="1.0" encoding="utf-8"?>
<p:tagLst xmlns:p="http://schemas.openxmlformats.org/presentationml/2006/main">
  <p:tag name="KSO_WM_BEAUTIFY_FLAG" val=""/>
</p:tagLst>
</file>

<file path=ppt/tags/tag51.xml><?xml version="1.0" encoding="utf-8"?>
<p:tagLst xmlns:p="http://schemas.openxmlformats.org/presentationml/2006/main">
  <p:tag name="KSO_WM_UNIT_TABLE_BEAUTIFY" val="smartTable{c9d27af9-69e5-4d87-8f99-ac708978af04}"/>
  <p:tag name="TABLE_ENDDRAG_ORIGIN_RECT" val="417*200"/>
  <p:tag name="TABLE_ENDDRAG_RECT" val="162*108*417*200"/>
</p:tagLst>
</file>

<file path=ppt/tags/tag510.xml><?xml version="1.0" encoding="utf-8"?>
<p:tagLst xmlns:p="http://schemas.openxmlformats.org/presentationml/2006/main">
  <p:tag name="KSO_WM_BEAUTIFY_FLAG" val=""/>
</p:tagLst>
</file>

<file path=ppt/tags/tag511.xml><?xml version="1.0" encoding="utf-8"?>
<p:tagLst xmlns:p="http://schemas.openxmlformats.org/presentationml/2006/main">
  <p:tag name="KSO_WM_BEAUTIFY_FLAG" val=""/>
</p:tagLst>
</file>

<file path=ppt/tags/tag512.xml><?xml version="1.0" encoding="utf-8"?>
<p:tagLst xmlns:p="http://schemas.openxmlformats.org/presentationml/2006/main">
  <p:tag name="KSO_WM_BEAUTIFY_FLAG" val=""/>
</p:tagLst>
</file>

<file path=ppt/tags/tag513.xml><?xml version="1.0" encoding="utf-8"?>
<p:tagLst xmlns:p="http://schemas.openxmlformats.org/presentationml/2006/main">
  <p:tag name="KSO_WM_BEAUTIFY_FLAG" val=""/>
</p:tagLst>
</file>

<file path=ppt/tags/tag514.xml><?xml version="1.0" encoding="utf-8"?>
<p:tagLst xmlns:p="http://schemas.openxmlformats.org/presentationml/2006/main">
  <p:tag name="KSO_WM_BEAUTIFY_FLAG" val=""/>
</p:tagLst>
</file>

<file path=ppt/tags/tag515.xml><?xml version="1.0" encoding="utf-8"?>
<p:tagLst xmlns:p="http://schemas.openxmlformats.org/presentationml/2006/main">
  <p:tag name="KSO_WM_BEAUTIFY_FLAG" val=""/>
</p:tagLst>
</file>

<file path=ppt/tags/tag516.xml><?xml version="1.0" encoding="utf-8"?>
<p:tagLst xmlns:p="http://schemas.openxmlformats.org/presentationml/2006/main">
  <p:tag name="KSO_WM_BEAUTIFY_FLAG" val=""/>
</p:tagLst>
</file>

<file path=ppt/tags/tag517.xml><?xml version="1.0" encoding="utf-8"?>
<p:tagLst xmlns:p="http://schemas.openxmlformats.org/presentationml/2006/main">
  <p:tag name="KSO_WM_BEAUTIFY_FLAG" val=""/>
</p:tagLst>
</file>

<file path=ppt/tags/tag518.xml><?xml version="1.0" encoding="utf-8"?>
<p:tagLst xmlns:p="http://schemas.openxmlformats.org/presentationml/2006/main">
  <p:tag name="KSO_WM_BEAUTIFY_FLAG" val=""/>
</p:tagLst>
</file>

<file path=ppt/tags/tag519.xml><?xml version="1.0" encoding="utf-8"?>
<p:tagLst xmlns:p="http://schemas.openxmlformats.org/presentationml/2006/main">
  <p:tag name="KSO_WM_BEAUTIFY_FLAG" val=""/>
</p:tagLst>
</file>

<file path=ppt/tags/tag52.xml><?xml version="1.0" encoding="utf-8"?>
<p:tagLst xmlns:p="http://schemas.openxmlformats.org/presentationml/2006/main">
  <p:tag name="KSO_WM_BEAUTIFY_FLAG" val="#wm#"/>
  <p:tag name="KSO_WM_TEMPLATE_CATEGORY" val="custom"/>
  <p:tag name="KSO_WM_TEMPLATE_INDEX" val="20205081"/>
</p:tagLst>
</file>

<file path=ppt/tags/tag520.xml><?xml version="1.0" encoding="utf-8"?>
<p:tagLst xmlns:p="http://schemas.openxmlformats.org/presentationml/2006/main">
  <p:tag name="KSO_WM_BEAUTIFY_FLAG" val=""/>
</p:tagLst>
</file>

<file path=ppt/tags/tag521.xml><?xml version="1.0" encoding="utf-8"?>
<p:tagLst xmlns:p="http://schemas.openxmlformats.org/presentationml/2006/main">
  <p:tag name="KSO_WM_BEAUTIFY_FLAG" val=""/>
</p:tagLst>
</file>

<file path=ppt/tags/tag522.xml><?xml version="1.0" encoding="utf-8"?>
<p:tagLst xmlns:p="http://schemas.openxmlformats.org/presentationml/2006/main">
  <p:tag name="KSO_WM_BEAUTIFY_FLAG" val=""/>
</p:tagLst>
</file>

<file path=ppt/tags/tag523.xml><?xml version="1.0" encoding="utf-8"?>
<p:tagLst xmlns:p="http://schemas.openxmlformats.org/presentationml/2006/main">
  <p:tag name="KSO_WM_BEAUTIFY_FLAG" val=""/>
</p:tagLst>
</file>

<file path=ppt/tags/tag524.xml><?xml version="1.0" encoding="utf-8"?>
<p:tagLst xmlns:p="http://schemas.openxmlformats.org/presentationml/2006/main">
  <p:tag name="KSO_WM_BEAUTIFY_FLAG" val=""/>
</p:tagLst>
</file>

<file path=ppt/tags/tag525.xml><?xml version="1.0" encoding="utf-8"?>
<p:tagLst xmlns:p="http://schemas.openxmlformats.org/presentationml/2006/main">
  <p:tag name="KSO_WM_BEAUTIFY_FLAG" val=""/>
</p:tagLst>
</file>

<file path=ppt/tags/tag526.xml><?xml version="1.0" encoding="utf-8"?>
<p:tagLst xmlns:p="http://schemas.openxmlformats.org/presentationml/2006/main">
  <p:tag name="KSO_WM_BEAUTIFY_FLAG" val=""/>
</p:tagLst>
</file>

<file path=ppt/tags/tag527.xml><?xml version="1.0" encoding="utf-8"?>
<p:tagLst xmlns:p="http://schemas.openxmlformats.org/presentationml/2006/main">
  <p:tag name="KSO_WM_BEAUTIFY_FLAG" val=""/>
</p:tagLst>
</file>

<file path=ppt/tags/tag528.xml><?xml version="1.0" encoding="utf-8"?>
<p:tagLst xmlns:p="http://schemas.openxmlformats.org/presentationml/2006/main">
  <p:tag name="KSO_WM_BEAUTIFY_FLAG" val=""/>
</p:tagLst>
</file>

<file path=ppt/tags/tag529.xml><?xml version="1.0" encoding="utf-8"?>
<p:tagLst xmlns:p="http://schemas.openxmlformats.org/presentationml/2006/main">
  <p:tag name="KSO_WM_BEAUTIFY_FLAG" val="#wm#"/>
  <p:tag name="KSO_WM_TEMPLATE_CATEGORY" val="custom"/>
  <p:tag name="KSO_WM_TEMPLATE_INDEX" val="20205081"/>
</p:tagLst>
</file>

<file path=ppt/tags/tag53.xml><?xml version="1.0" encoding="utf-8"?>
<p:tagLst xmlns:p="http://schemas.openxmlformats.org/presentationml/2006/main">
  <p:tag name="KSO_WM_UNIT_TABLE_BEAUTIFY" val="smartTable{f38a912c-44f8-49cb-a579-fa458f0c5b52}"/>
  <p:tag name="TABLE_ENDDRAG_ORIGIN_RECT" val="622*264"/>
  <p:tag name="TABLE_ENDDRAG_RECT" val="59*75*622*264"/>
</p:tagLst>
</file>

<file path=ppt/tags/tag530.xml><?xml version="1.0" encoding="utf-8"?>
<p:tagLst xmlns:p="http://schemas.openxmlformats.org/presentationml/2006/main">
  <p:tag name="KSO_WM_BEAUTIFY_FLAG" val=""/>
</p:tagLst>
</file>

<file path=ppt/tags/tag531.xml><?xml version="1.0" encoding="utf-8"?>
<p:tagLst xmlns:p="http://schemas.openxmlformats.org/presentationml/2006/main">
  <p:tag name="KSO_WM_BEAUTIFY_FLAG" val=""/>
</p:tagLst>
</file>

<file path=ppt/tags/tag532.xml><?xml version="1.0" encoding="utf-8"?>
<p:tagLst xmlns:p="http://schemas.openxmlformats.org/presentationml/2006/main">
  <p:tag name="KSO_WM_BEAUTIFY_FLAG" val=""/>
</p:tagLst>
</file>

<file path=ppt/tags/tag533.xml><?xml version="1.0" encoding="utf-8"?>
<p:tagLst xmlns:p="http://schemas.openxmlformats.org/presentationml/2006/main">
  <p:tag name="KSO_WM_BEAUTIFY_FLAG" val=""/>
</p:tagLst>
</file>

<file path=ppt/tags/tag534.xml><?xml version="1.0" encoding="utf-8"?>
<p:tagLst xmlns:p="http://schemas.openxmlformats.org/presentationml/2006/main">
  <p:tag name="KSO_WM_BEAUTIFY_FLAG" val=""/>
</p:tagLst>
</file>

<file path=ppt/tags/tag535.xml><?xml version="1.0" encoding="utf-8"?>
<p:tagLst xmlns:p="http://schemas.openxmlformats.org/presentationml/2006/main">
  <p:tag name="KSO_WM_BEAUTIFY_FLAG" val=""/>
</p:tagLst>
</file>

<file path=ppt/tags/tag536.xml><?xml version="1.0" encoding="utf-8"?>
<p:tagLst xmlns:p="http://schemas.openxmlformats.org/presentationml/2006/main">
  <p:tag name="KSO_WM_BEAUTIFY_FLAG" val=""/>
</p:tagLst>
</file>

<file path=ppt/tags/tag537.xml><?xml version="1.0" encoding="utf-8"?>
<p:tagLst xmlns:p="http://schemas.openxmlformats.org/presentationml/2006/main">
  <p:tag name="KSO_WM_BEAUTIFY_FLAG" val=""/>
</p:tagLst>
</file>

<file path=ppt/tags/tag538.xml><?xml version="1.0" encoding="utf-8"?>
<p:tagLst xmlns:p="http://schemas.openxmlformats.org/presentationml/2006/main">
  <p:tag name="KSO_WM_BEAUTIFY_FLAG" val=""/>
</p:tagLst>
</file>

<file path=ppt/tags/tag539.xml><?xml version="1.0" encoding="utf-8"?>
<p:tagLst xmlns:p="http://schemas.openxmlformats.org/presentationml/2006/main">
  <p:tag name="KSO_WM_BEAUTIFY_FLAG" val=""/>
</p:tagLst>
</file>

<file path=ppt/tags/tag54.xml><?xml version="1.0" encoding="utf-8"?>
<p:tagLst xmlns:p="http://schemas.openxmlformats.org/presentationml/2006/main">
  <p:tag name="KSO_WM_BEAUTIFY_FLAG" val=""/>
</p:tagLst>
</file>

<file path=ppt/tags/tag540.xml><?xml version="1.0" encoding="utf-8"?>
<p:tagLst xmlns:p="http://schemas.openxmlformats.org/presentationml/2006/main">
  <p:tag name="KSO_WM_BEAUTIFY_FLAG" val=""/>
</p:tagLst>
</file>

<file path=ppt/tags/tag541.xml><?xml version="1.0" encoding="utf-8"?>
<p:tagLst xmlns:p="http://schemas.openxmlformats.org/presentationml/2006/main">
  <p:tag name="KSO_WM_BEAUTIFY_FLAG" val=""/>
</p:tagLst>
</file>

<file path=ppt/tags/tag542.xml><?xml version="1.0" encoding="utf-8"?>
<p:tagLst xmlns:p="http://schemas.openxmlformats.org/presentationml/2006/main">
  <p:tag name="KSO_WM_BEAUTIFY_FLAG" val=""/>
</p:tagLst>
</file>

<file path=ppt/tags/tag543.xml><?xml version="1.0" encoding="utf-8"?>
<p:tagLst xmlns:p="http://schemas.openxmlformats.org/presentationml/2006/main">
  <p:tag name="KSO_WM_BEAUTIFY_FLAG" val=""/>
</p:tagLst>
</file>

<file path=ppt/tags/tag544.xml><?xml version="1.0" encoding="utf-8"?>
<p:tagLst xmlns:p="http://schemas.openxmlformats.org/presentationml/2006/main">
  <p:tag name="KSO_WM_BEAUTIFY_FLAG" val=""/>
</p:tagLst>
</file>

<file path=ppt/tags/tag545.xml><?xml version="1.0" encoding="utf-8"?>
<p:tagLst xmlns:p="http://schemas.openxmlformats.org/presentationml/2006/main">
  <p:tag name="KSO_WM_BEAUTIFY_FLAG" val=""/>
</p:tagLst>
</file>

<file path=ppt/tags/tag546.xml><?xml version="1.0" encoding="utf-8"?>
<p:tagLst xmlns:p="http://schemas.openxmlformats.org/presentationml/2006/main">
  <p:tag name="KSO_WM_BEAUTIFY_FLAG" val=""/>
</p:tagLst>
</file>

<file path=ppt/tags/tag547.xml><?xml version="1.0" encoding="utf-8"?>
<p:tagLst xmlns:p="http://schemas.openxmlformats.org/presentationml/2006/main">
  <p:tag name="KSO_WM_BEAUTIFY_FLAG" val=""/>
</p:tagLst>
</file>

<file path=ppt/tags/tag548.xml><?xml version="1.0" encoding="utf-8"?>
<p:tagLst xmlns:p="http://schemas.openxmlformats.org/presentationml/2006/main">
  <p:tag name="KSO_WM_BEAUTIFY_FLAG" val=""/>
</p:tagLst>
</file>

<file path=ppt/tags/tag549.xml><?xml version="1.0" encoding="utf-8"?>
<p:tagLst xmlns:p="http://schemas.openxmlformats.org/presentationml/2006/main">
  <p:tag name="KSO_WM_BEAUTIFY_FLAG" val=""/>
</p:tagLst>
</file>

<file path=ppt/tags/tag55.xml><?xml version="1.0" encoding="utf-8"?>
<p:tagLst xmlns:p="http://schemas.openxmlformats.org/presentationml/2006/main">
  <p:tag name="KSO_WM_BEAUTIFY_FLAG" val=""/>
</p:tagLst>
</file>

<file path=ppt/tags/tag550.xml><?xml version="1.0" encoding="utf-8"?>
<p:tagLst xmlns:p="http://schemas.openxmlformats.org/presentationml/2006/main">
  <p:tag name="KSO_WM_BEAUTIFY_FLAG" val=""/>
</p:tagLst>
</file>

<file path=ppt/tags/tag551.xml><?xml version="1.0" encoding="utf-8"?>
<p:tagLst xmlns:p="http://schemas.openxmlformats.org/presentationml/2006/main">
  <p:tag name="KSO_WM_BEAUTIFY_FLAG" val=""/>
</p:tagLst>
</file>

<file path=ppt/tags/tag552.xml><?xml version="1.0" encoding="utf-8"?>
<p:tagLst xmlns:p="http://schemas.openxmlformats.org/presentationml/2006/main">
  <p:tag name="KSO_WM_BEAUTIFY_FLAG" val=""/>
</p:tagLst>
</file>

<file path=ppt/tags/tag553.xml><?xml version="1.0" encoding="utf-8"?>
<p:tagLst xmlns:p="http://schemas.openxmlformats.org/presentationml/2006/main">
  <p:tag name="KSO_WM_BEAUTIFY_FLAG" val=""/>
</p:tagLst>
</file>

<file path=ppt/tags/tag554.xml><?xml version="1.0" encoding="utf-8"?>
<p:tagLst xmlns:p="http://schemas.openxmlformats.org/presentationml/2006/main">
  <p:tag name="KSO_WM_BEAUTIFY_FLAG" val=""/>
</p:tagLst>
</file>

<file path=ppt/tags/tag555.xml><?xml version="1.0" encoding="utf-8"?>
<p:tagLst xmlns:p="http://schemas.openxmlformats.org/presentationml/2006/main">
  <p:tag name="KSO_WM_BEAUTIFY_FLAG" val=""/>
</p:tagLst>
</file>

<file path=ppt/tags/tag556.xml><?xml version="1.0" encoding="utf-8"?>
<p:tagLst xmlns:p="http://schemas.openxmlformats.org/presentationml/2006/main">
  <p:tag name="KSO_WM_BEAUTIFY_FLAG" val=""/>
</p:tagLst>
</file>

<file path=ppt/tags/tag557.xml><?xml version="1.0" encoding="utf-8"?>
<p:tagLst xmlns:p="http://schemas.openxmlformats.org/presentationml/2006/main">
  <p:tag name="KSO_WM_BEAUTIFY_FLAG" val=""/>
</p:tagLst>
</file>

<file path=ppt/tags/tag558.xml><?xml version="1.0" encoding="utf-8"?>
<p:tagLst xmlns:p="http://schemas.openxmlformats.org/presentationml/2006/main">
  <p:tag name="KSO_WM_BEAUTIFY_FLAG" val=""/>
</p:tagLst>
</file>

<file path=ppt/tags/tag559.xml><?xml version="1.0" encoding="utf-8"?>
<p:tagLst xmlns:p="http://schemas.openxmlformats.org/presentationml/2006/main">
  <p:tag name="KSO_WM_BEAUTIFY_FLAG" val=""/>
</p:tagLst>
</file>

<file path=ppt/tags/tag56.xml><?xml version="1.0" encoding="utf-8"?>
<p:tagLst xmlns:p="http://schemas.openxmlformats.org/presentationml/2006/main">
  <p:tag name="KSO_WM_BEAUTIFY_FLAG" val="#wm#"/>
  <p:tag name="KSO_WM_TEMPLATE_CATEGORY" val="custom"/>
  <p:tag name="KSO_WM_TEMPLATE_INDEX" val="20205081"/>
</p:tagLst>
</file>

<file path=ppt/tags/tag560.xml><?xml version="1.0" encoding="utf-8"?>
<p:tagLst xmlns:p="http://schemas.openxmlformats.org/presentationml/2006/main">
  <p:tag name="KSO_WM_BEAUTIFY_FLAG" val=""/>
</p:tagLst>
</file>

<file path=ppt/tags/tag561.xml><?xml version="1.0" encoding="utf-8"?>
<p:tagLst xmlns:p="http://schemas.openxmlformats.org/presentationml/2006/main">
  <p:tag name="KSO_WM_BEAUTIFY_FLAG" val=""/>
</p:tagLst>
</file>

<file path=ppt/tags/tag562.xml><?xml version="1.0" encoding="utf-8"?>
<p:tagLst xmlns:p="http://schemas.openxmlformats.org/presentationml/2006/main">
  <p:tag name="KSO_WM_BEAUTIFY_FLAG" val="#wm#"/>
  <p:tag name="KSO_WM_TEMPLATE_CATEGORY" val="custom"/>
  <p:tag name="KSO_WM_TEMPLATE_INDEX" val="20205081"/>
</p:tagLst>
</file>

<file path=ppt/tags/tag563.xml><?xml version="1.0" encoding="utf-8"?>
<p:tagLst xmlns:p="http://schemas.openxmlformats.org/presentationml/2006/main">
  <p:tag name="KSO_WM_BEAUTIFY_FLAG" val=""/>
</p:tagLst>
</file>

<file path=ppt/tags/tag564.xml><?xml version="1.0" encoding="utf-8"?>
<p:tagLst xmlns:p="http://schemas.openxmlformats.org/presentationml/2006/main">
  <p:tag name="KSO_WM_BEAUTIFY_FLAG" val=""/>
</p:tagLst>
</file>

<file path=ppt/tags/tag565.xml><?xml version="1.0" encoding="utf-8"?>
<p:tagLst xmlns:p="http://schemas.openxmlformats.org/presentationml/2006/main">
  <p:tag name="KSO_WM_BEAUTIFY_FLAG" val=""/>
</p:tagLst>
</file>

<file path=ppt/tags/tag566.xml><?xml version="1.0" encoding="utf-8"?>
<p:tagLst xmlns:p="http://schemas.openxmlformats.org/presentationml/2006/main">
  <p:tag name="KSO_WM_BEAUTIFY_FLAG" val=""/>
</p:tagLst>
</file>

<file path=ppt/tags/tag567.xml><?xml version="1.0" encoding="utf-8"?>
<p:tagLst xmlns:p="http://schemas.openxmlformats.org/presentationml/2006/main">
  <p:tag name="KSO_WM_BEAUTIFY_FLAG" val=""/>
</p:tagLst>
</file>

<file path=ppt/tags/tag568.xml><?xml version="1.0" encoding="utf-8"?>
<p:tagLst xmlns:p="http://schemas.openxmlformats.org/presentationml/2006/main">
  <p:tag name="KSO_WM_BEAUTIFY_FLAG" val=""/>
</p:tagLst>
</file>

<file path=ppt/tags/tag569.xml><?xml version="1.0" encoding="utf-8"?>
<p:tagLst xmlns:p="http://schemas.openxmlformats.org/presentationml/2006/main">
  <p:tag name="KSO_WM_BEAUTIFY_FLAG" val=""/>
</p:tagLst>
</file>

<file path=ppt/tags/tag57.xml><?xml version="1.0" encoding="utf-8"?>
<p:tagLst xmlns:p="http://schemas.openxmlformats.org/presentationml/2006/main">
  <p:tag name="KSO_WM_BEAUTIFY_FLAG" val="#wm#"/>
  <p:tag name="KSO_WM_TEMPLATE_CATEGORY" val="custom"/>
  <p:tag name="KSO_WM_TEMPLATE_INDEX" val="20205081"/>
</p:tagLst>
</file>

<file path=ppt/tags/tag570.xml><?xml version="1.0" encoding="utf-8"?>
<p:tagLst xmlns:p="http://schemas.openxmlformats.org/presentationml/2006/main">
  <p:tag name="KSO_WM_BEAUTIFY_FLAG" val=""/>
</p:tagLst>
</file>

<file path=ppt/tags/tag571.xml><?xml version="1.0" encoding="utf-8"?>
<p:tagLst xmlns:p="http://schemas.openxmlformats.org/presentationml/2006/main">
  <p:tag name="KSO_WM_BEAUTIFY_FLAG" val=""/>
</p:tagLst>
</file>

<file path=ppt/tags/tag572.xml><?xml version="1.0" encoding="utf-8"?>
<p:tagLst xmlns:p="http://schemas.openxmlformats.org/presentationml/2006/main">
  <p:tag name="KSO_WM_BEAUTIFY_FLAG" val=""/>
</p:tagLst>
</file>

<file path=ppt/tags/tag573.xml><?xml version="1.0" encoding="utf-8"?>
<p:tagLst xmlns:p="http://schemas.openxmlformats.org/presentationml/2006/main">
  <p:tag name="KSO_WM_BEAUTIFY_FLAG" val=""/>
</p:tagLst>
</file>

<file path=ppt/tags/tag574.xml><?xml version="1.0" encoding="utf-8"?>
<p:tagLst xmlns:p="http://schemas.openxmlformats.org/presentationml/2006/main">
  <p:tag name="KSO_WM_BEAUTIFY_FLAG" val=""/>
</p:tagLst>
</file>

<file path=ppt/tags/tag575.xml><?xml version="1.0" encoding="utf-8"?>
<p:tagLst xmlns:p="http://schemas.openxmlformats.org/presentationml/2006/main">
  <p:tag name="KSO_WM_BEAUTIFY_FLAG" val=""/>
</p:tagLst>
</file>

<file path=ppt/tags/tag576.xml><?xml version="1.0" encoding="utf-8"?>
<p:tagLst xmlns:p="http://schemas.openxmlformats.org/presentationml/2006/main">
  <p:tag name="KSO_WM_BEAUTIFY_FLAG" val=""/>
</p:tagLst>
</file>

<file path=ppt/tags/tag577.xml><?xml version="1.0" encoding="utf-8"?>
<p:tagLst xmlns:p="http://schemas.openxmlformats.org/presentationml/2006/main">
  <p:tag name="KSO_WM_BEAUTIFY_FLAG" val=""/>
</p:tagLst>
</file>

<file path=ppt/tags/tag578.xml><?xml version="1.0" encoding="utf-8"?>
<p:tagLst xmlns:p="http://schemas.openxmlformats.org/presentationml/2006/main">
  <p:tag name="KSO_WM_BEAUTIFY_FLAG" val=""/>
</p:tagLst>
</file>

<file path=ppt/tags/tag579.xml><?xml version="1.0" encoding="utf-8"?>
<p:tagLst xmlns:p="http://schemas.openxmlformats.org/presentationml/2006/main">
  <p:tag name="KSO_WM_BEAUTIFY_FLAG" val=""/>
</p:tagLst>
</file>

<file path=ppt/tags/tag58.xml><?xml version="1.0" encoding="utf-8"?>
<p:tagLst xmlns:p="http://schemas.openxmlformats.org/presentationml/2006/main">
  <p:tag name="KSO_WM_BEAUTIFY_FLAG" val="#wm#"/>
  <p:tag name="KSO_WM_TEMPLATE_CATEGORY" val="custom"/>
  <p:tag name="KSO_WM_TEMPLATE_INDEX" val="20205081"/>
</p:tagLst>
</file>

<file path=ppt/tags/tag580.xml><?xml version="1.0" encoding="utf-8"?>
<p:tagLst xmlns:p="http://schemas.openxmlformats.org/presentationml/2006/main">
  <p:tag name="KSO_WM_BEAUTIFY_FLAG" val=""/>
</p:tagLst>
</file>

<file path=ppt/tags/tag581.xml><?xml version="1.0" encoding="utf-8"?>
<p:tagLst xmlns:p="http://schemas.openxmlformats.org/presentationml/2006/main">
  <p:tag name="KSO_WM_BEAUTIFY_FLAG" val=""/>
</p:tagLst>
</file>

<file path=ppt/tags/tag582.xml><?xml version="1.0" encoding="utf-8"?>
<p:tagLst xmlns:p="http://schemas.openxmlformats.org/presentationml/2006/main">
  <p:tag name="KSO_WM_BEAUTIFY_FLAG" val=""/>
</p:tagLst>
</file>

<file path=ppt/tags/tag583.xml><?xml version="1.0" encoding="utf-8"?>
<p:tagLst xmlns:p="http://schemas.openxmlformats.org/presentationml/2006/main">
  <p:tag name="KSO_WM_BEAUTIFY_FLAG" val=""/>
</p:tagLst>
</file>

<file path=ppt/tags/tag584.xml><?xml version="1.0" encoding="utf-8"?>
<p:tagLst xmlns:p="http://schemas.openxmlformats.org/presentationml/2006/main">
  <p:tag name="KSO_WM_BEAUTIFY_FLAG" val=""/>
</p:tagLst>
</file>

<file path=ppt/tags/tag585.xml><?xml version="1.0" encoding="utf-8"?>
<p:tagLst xmlns:p="http://schemas.openxmlformats.org/presentationml/2006/main">
  <p:tag name="KSO_WM_BEAUTIFY_FLAG" val=""/>
</p:tagLst>
</file>

<file path=ppt/tags/tag586.xml><?xml version="1.0" encoding="utf-8"?>
<p:tagLst xmlns:p="http://schemas.openxmlformats.org/presentationml/2006/main">
  <p:tag name="KSO_WM_BEAUTIFY_FLAG" val=""/>
</p:tagLst>
</file>

<file path=ppt/tags/tag587.xml><?xml version="1.0" encoding="utf-8"?>
<p:tagLst xmlns:p="http://schemas.openxmlformats.org/presentationml/2006/main">
  <p:tag name="KSO_WM_BEAUTIFY_FLAG" val=""/>
</p:tagLst>
</file>

<file path=ppt/tags/tag588.xml><?xml version="1.0" encoding="utf-8"?>
<p:tagLst xmlns:p="http://schemas.openxmlformats.org/presentationml/2006/main">
  <p:tag name="KSO_WM_BEAUTIFY_FLAG" val=""/>
</p:tagLst>
</file>

<file path=ppt/tags/tag589.xml><?xml version="1.0" encoding="utf-8"?>
<p:tagLst xmlns:p="http://schemas.openxmlformats.org/presentationml/2006/main">
  <p:tag name="KSO_WM_BEAUTIFY_FLAG" val=""/>
</p:tagLst>
</file>

<file path=ppt/tags/tag59.xml><?xml version="1.0" encoding="utf-8"?>
<p:tagLst xmlns:p="http://schemas.openxmlformats.org/presentationml/2006/main">
  <p:tag name="KSO_WM_BEAUTIFY_FLAG" val="#wm#"/>
  <p:tag name="KSO_WM_TEMPLATE_CATEGORY" val="custom"/>
  <p:tag name="KSO_WM_TEMPLATE_INDEX" val="20205081"/>
</p:tagLst>
</file>

<file path=ppt/tags/tag590.xml><?xml version="1.0" encoding="utf-8"?>
<p:tagLst xmlns:p="http://schemas.openxmlformats.org/presentationml/2006/main">
  <p:tag name="KSO_WM_BEAUTIFY_FLAG" val=""/>
</p:tagLst>
</file>

<file path=ppt/tags/tag591.xml><?xml version="1.0" encoding="utf-8"?>
<p:tagLst xmlns:p="http://schemas.openxmlformats.org/presentationml/2006/main">
  <p:tag name="KSO_WM_BEAUTIFY_FLAG" val=""/>
</p:tagLst>
</file>

<file path=ppt/tags/tag592.xml><?xml version="1.0" encoding="utf-8"?>
<p:tagLst xmlns:p="http://schemas.openxmlformats.org/presentationml/2006/main">
  <p:tag name="KSO_WM_BEAUTIFY_FLAG" val=""/>
</p:tagLst>
</file>

<file path=ppt/tags/tag593.xml><?xml version="1.0" encoding="utf-8"?>
<p:tagLst xmlns:p="http://schemas.openxmlformats.org/presentationml/2006/main">
  <p:tag name="KSO_WM_BEAUTIFY_FLAG" val=""/>
</p:tagLst>
</file>

<file path=ppt/tags/tag594.xml><?xml version="1.0" encoding="utf-8"?>
<p:tagLst xmlns:p="http://schemas.openxmlformats.org/presentationml/2006/main">
  <p:tag name="KSO_WM_BEAUTIFY_FLAG" val=""/>
</p:tagLst>
</file>

<file path=ppt/tags/tag595.xml><?xml version="1.0" encoding="utf-8"?>
<p:tagLst xmlns:p="http://schemas.openxmlformats.org/presentationml/2006/main">
  <p:tag name="KSO_WM_BEAUTIFY_FLAG" val="#wm#"/>
  <p:tag name="KSO_WM_TEMPLATE_CATEGORY" val="custom"/>
  <p:tag name="KSO_WM_TEMPLATE_INDEX" val="20205081"/>
</p:tagLst>
</file>

<file path=ppt/tags/tag596.xml><?xml version="1.0" encoding="utf-8"?>
<p:tagLst xmlns:p="http://schemas.openxmlformats.org/presentationml/2006/main">
  <p:tag name="KSO_WM_BEAUTIFY_FLAG" val=""/>
</p:tagLst>
</file>

<file path=ppt/tags/tag597.xml><?xml version="1.0" encoding="utf-8"?>
<p:tagLst xmlns:p="http://schemas.openxmlformats.org/presentationml/2006/main">
  <p:tag name="KSO_WM_BEAUTIFY_FLAG" val=""/>
</p:tagLst>
</file>

<file path=ppt/tags/tag598.xml><?xml version="1.0" encoding="utf-8"?>
<p:tagLst xmlns:p="http://schemas.openxmlformats.org/presentationml/2006/main">
  <p:tag name="KSO_WM_BEAUTIFY_FLAG" val=""/>
</p:tagLst>
</file>

<file path=ppt/tags/tag599.xml><?xml version="1.0" encoding="utf-8"?>
<p:tagLst xmlns:p="http://schemas.openxmlformats.org/presentationml/2006/main">
  <p:tag name="KSO_WM_BEAUTIFY_FLAG" val=""/>
</p:tagLst>
</file>

<file path=ppt/tags/tag6.xml><?xml version="1.0" encoding="utf-8"?>
<p:tagLst xmlns:p="http://schemas.openxmlformats.org/presentationml/2006/main">
  <p:tag name="KSO_WM_BEAUTIFY_FLAG" val=""/>
</p:tagLst>
</file>

<file path=ppt/tags/tag60.xml><?xml version="1.0" encoding="utf-8"?>
<p:tagLst xmlns:p="http://schemas.openxmlformats.org/presentationml/2006/main">
  <p:tag name="KSO_WM_BEAUTIFY_FLAG" val="#wm#"/>
  <p:tag name="KSO_WM_TEMPLATE_CATEGORY" val="custom"/>
  <p:tag name="KSO_WM_TEMPLATE_INDEX" val="20205081"/>
</p:tagLst>
</file>

<file path=ppt/tags/tag600.xml><?xml version="1.0" encoding="utf-8"?>
<p:tagLst xmlns:p="http://schemas.openxmlformats.org/presentationml/2006/main">
  <p:tag name="KSO_WM_BEAUTIFY_FLAG" val=""/>
</p:tagLst>
</file>

<file path=ppt/tags/tag601.xml><?xml version="1.0" encoding="utf-8"?>
<p:tagLst xmlns:p="http://schemas.openxmlformats.org/presentationml/2006/main">
  <p:tag name="KSO_WM_BEAUTIFY_FLAG" val=""/>
</p:tagLst>
</file>

<file path=ppt/tags/tag602.xml><?xml version="1.0" encoding="utf-8"?>
<p:tagLst xmlns:p="http://schemas.openxmlformats.org/presentationml/2006/main">
  <p:tag name="KSO_WM_BEAUTIFY_FLAG" val=""/>
</p:tagLst>
</file>

<file path=ppt/tags/tag603.xml><?xml version="1.0" encoding="utf-8"?>
<p:tagLst xmlns:p="http://schemas.openxmlformats.org/presentationml/2006/main">
  <p:tag name="KSO_WM_BEAUTIFY_FLAG" val=""/>
</p:tagLst>
</file>

<file path=ppt/tags/tag604.xml><?xml version="1.0" encoding="utf-8"?>
<p:tagLst xmlns:p="http://schemas.openxmlformats.org/presentationml/2006/main">
  <p:tag name="KSO_WM_BEAUTIFY_FLAG" val=""/>
</p:tagLst>
</file>

<file path=ppt/tags/tag605.xml><?xml version="1.0" encoding="utf-8"?>
<p:tagLst xmlns:p="http://schemas.openxmlformats.org/presentationml/2006/main">
  <p:tag name="KSO_WM_BEAUTIFY_FLAG" val=""/>
</p:tagLst>
</file>

<file path=ppt/tags/tag606.xml><?xml version="1.0" encoding="utf-8"?>
<p:tagLst xmlns:p="http://schemas.openxmlformats.org/presentationml/2006/main">
  <p:tag name="KSO_WM_BEAUTIFY_FLAG" val=""/>
</p:tagLst>
</file>

<file path=ppt/tags/tag607.xml><?xml version="1.0" encoding="utf-8"?>
<p:tagLst xmlns:p="http://schemas.openxmlformats.org/presentationml/2006/main">
  <p:tag name="KSO_WM_BEAUTIFY_FLAG" val=""/>
</p:tagLst>
</file>

<file path=ppt/tags/tag608.xml><?xml version="1.0" encoding="utf-8"?>
<p:tagLst xmlns:p="http://schemas.openxmlformats.org/presentationml/2006/main">
  <p:tag name="KSO_WM_BEAUTIFY_FLAG" val=""/>
</p:tagLst>
</file>

<file path=ppt/tags/tag609.xml><?xml version="1.0" encoding="utf-8"?>
<p:tagLst xmlns:p="http://schemas.openxmlformats.org/presentationml/2006/main">
  <p:tag name="KSO_WM_BEAUTIFY_FLAG" val=""/>
</p:tagLst>
</file>

<file path=ppt/tags/tag61.xml><?xml version="1.0" encoding="utf-8"?>
<p:tagLst xmlns:p="http://schemas.openxmlformats.org/presentationml/2006/main">
  <p:tag name="KSO_WM_BEAUTIFY_FLAG" val="#wm#"/>
  <p:tag name="KSO_WM_TEMPLATE_CATEGORY" val="custom"/>
  <p:tag name="KSO_WM_TEMPLATE_INDEX" val="20205081"/>
</p:tagLst>
</file>

<file path=ppt/tags/tag610.xml><?xml version="1.0" encoding="utf-8"?>
<p:tagLst xmlns:p="http://schemas.openxmlformats.org/presentationml/2006/main">
  <p:tag name="KSO_WM_BEAUTIFY_FLAG" val=""/>
</p:tagLst>
</file>

<file path=ppt/tags/tag611.xml><?xml version="1.0" encoding="utf-8"?>
<p:tagLst xmlns:p="http://schemas.openxmlformats.org/presentationml/2006/main">
  <p:tag name="KSO_WM_BEAUTIFY_FLAG" val=""/>
</p:tagLst>
</file>

<file path=ppt/tags/tag612.xml><?xml version="1.0" encoding="utf-8"?>
<p:tagLst xmlns:p="http://schemas.openxmlformats.org/presentationml/2006/main">
  <p:tag name="KSO_WM_BEAUTIFY_FLAG" val=""/>
</p:tagLst>
</file>

<file path=ppt/tags/tag613.xml><?xml version="1.0" encoding="utf-8"?>
<p:tagLst xmlns:p="http://schemas.openxmlformats.org/presentationml/2006/main">
  <p:tag name="KSO_WM_BEAUTIFY_FLAG" val=""/>
</p:tagLst>
</file>

<file path=ppt/tags/tag614.xml><?xml version="1.0" encoding="utf-8"?>
<p:tagLst xmlns:p="http://schemas.openxmlformats.org/presentationml/2006/main">
  <p:tag name="KSO_WM_BEAUTIFY_FLAG" val=""/>
</p:tagLst>
</file>

<file path=ppt/tags/tag615.xml><?xml version="1.0" encoding="utf-8"?>
<p:tagLst xmlns:p="http://schemas.openxmlformats.org/presentationml/2006/main">
  <p:tag name="KSO_WM_BEAUTIFY_FLAG" val=""/>
</p:tagLst>
</file>

<file path=ppt/tags/tag616.xml><?xml version="1.0" encoding="utf-8"?>
<p:tagLst xmlns:p="http://schemas.openxmlformats.org/presentationml/2006/main">
  <p:tag name="KSO_WM_BEAUTIFY_FLAG" val=""/>
</p:tagLst>
</file>

<file path=ppt/tags/tag617.xml><?xml version="1.0" encoding="utf-8"?>
<p:tagLst xmlns:p="http://schemas.openxmlformats.org/presentationml/2006/main">
  <p:tag name="KSO_WM_BEAUTIFY_FLAG" val=""/>
</p:tagLst>
</file>

<file path=ppt/tags/tag618.xml><?xml version="1.0" encoding="utf-8"?>
<p:tagLst xmlns:p="http://schemas.openxmlformats.org/presentationml/2006/main">
  <p:tag name="KSO_WM_BEAUTIFY_FLAG" val=""/>
</p:tagLst>
</file>

<file path=ppt/tags/tag619.xml><?xml version="1.0" encoding="utf-8"?>
<p:tagLst xmlns:p="http://schemas.openxmlformats.org/presentationml/2006/main">
  <p:tag name="KSO_WM_BEAUTIFY_FLAG" val=""/>
</p:tagLst>
</file>

<file path=ppt/tags/tag62.xml><?xml version="1.0" encoding="utf-8"?>
<p:tagLst xmlns:p="http://schemas.openxmlformats.org/presentationml/2006/main">
  <p:tag name="KSO_WM_BEAUTIFY_FLAG" val="#wm#"/>
  <p:tag name="KSO_WM_TEMPLATE_CATEGORY" val="custom"/>
  <p:tag name="KSO_WM_TEMPLATE_INDEX" val="20205081"/>
</p:tagLst>
</file>

<file path=ppt/tags/tag620.xml><?xml version="1.0" encoding="utf-8"?>
<p:tagLst xmlns:p="http://schemas.openxmlformats.org/presentationml/2006/main">
  <p:tag name="KSO_WM_BEAUTIFY_FLAG" val=""/>
</p:tagLst>
</file>

<file path=ppt/tags/tag621.xml><?xml version="1.0" encoding="utf-8"?>
<p:tagLst xmlns:p="http://schemas.openxmlformats.org/presentationml/2006/main">
  <p:tag name="KSO_WM_BEAUTIFY_FLAG" val=""/>
</p:tagLst>
</file>

<file path=ppt/tags/tag622.xml><?xml version="1.0" encoding="utf-8"?>
<p:tagLst xmlns:p="http://schemas.openxmlformats.org/presentationml/2006/main">
  <p:tag name="KSO_WM_BEAUTIFY_FLAG" val=""/>
</p:tagLst>
</file>

<file path=ppt/tags/tag623.xml><?xml version="1.0" encoding="utf-8"?>
<p:tagLst xmlns:p="http://schemas.openxmlformats.org/presentationml/2006/main">
  <p:tag name="KSO_WM_BEAUTIFY_FLAG" val=""/>
</p:tagLst>
</file>

<file path=ppt/tags/tag624.xml><?xml version="1.0" encoding="utf-8"?>
<p:tagLst xmlns:p="http://schemas.openxmlformats.org/presentationml/2006/main">
  <p:tag name="KSO_WM_BEAUTIFY_FLAG" val=""/>
</p:tagLst>
</file>

<file path=ppt/tags/tag625.xml><?xml version="1.0" encoding="utf-8"?>
<p:tagLst xmlns:p="http://schemas.openxmlformats.org/presentationml/2006/main">
  <p:tag name="KSO_WM_BEAUTIFY_FLAG" val=""/>
</p:tagLst>
</file>

<file path=ppt/tags/tag626.xml><?xml version="1.0" encoding="utf-8"?>
<p:tagLst xmlns:p="http://schemas.openxmlformats.org/presentationml/2006/main">
  <p:tag name="KSO_WM_BEAUTIFY_FLAG" val=""/>
</p:tagLst>
</file>

<file path=ppt/tags/tag627.xml><?xml version="1.0" encoding="utf-8"?>
<p:tagLst xmlns:p="http://schemas.openxmlformats.org/presentationml/2006/main">
  <p:tag name="KSO_WM_BEAUTIFY_FLAG" val=""/>
</p:tagLst>
</file>

<file path=ppt/tags/tag628.xml><?xml version="1.0" encoding="utf-8"?>
<p:tagLst xmlns:p="http://schemas.openxmlformats.org/presentationml/2006/main">
  <p:tag name="KSO_WM_BEAUTIFY_FLAG" val="#wm#"/>
  <p:tag name="KSO_WM_TEMPLATE_CATEGORY" val="custom"/>
  <p:tag name="KSO_WM_TEMPLATE_INDEX" val="20205081"/>
</p:tagLst>
</file>

<file path=ppt/tags/tag629.xml><?xml version="1.0" encoding="utf-8"?>
<p:tagLst xmlns:p="http://schemas.openxmlformats.org/presentationml/2006/main">
  <p:tag name="KSO_WM_BEAUTIFY_FLAG" val=""/>
</p:tagLst>
</file>

<file path=ppt/tags/tag63.xml><?xml version="1.0" encoding="utf-8"?>
<p:tagLst xmlns:p="http://schemas.openxmlformats.org/presentationml/2006/main">
  <p:tag name="KSO_WM_BEAUTIFY_FLAG" val="#wm#"/>
  <p:tag name="KSO_WM_TEMPLATE_CATEGORY" val="custom"/>
  <p:tag name="KSO_WM_TEMPLATE_INDEX" val="20205081"/>
</p:tagLst>
</file>

<file path=ppt/tags/tag630.xml><?xml version="1.0" encoding="utf-8"?>
<p:tagLst xmlns:p="http://schemas.openxmlformats.org/presentationml/2006/main">
  <p:tag name="KSO_WM_BEAUTIFY_FLAG" val=""/>
</p:tagLst>
</file>

<file path=ppt/tags/tag631.xml><?xml version="1.0" encoding="utf-8"?>
<p:tagLst xmlns:p="http://schemas.openxmlformats.org/presentationml/2006/main">
  <p:tag name="KSO_WM_BEAUTIFY_FLAG" val=""/>
</p:tagLst>
</file>

<file path=ppt/tags/tag632.xml><?xml version="1.0" encoding="utf-8"?>
<p:tagLst xmlns:p="http://schemas.openxmlformats.org/presentationml/2006/main">
  <p:tag name="KSO_WM_BEAUTIFY_FLAG" val=""/>
</p:tagLst>
</file>

<file path=ppt/tags/tag633.xml><?xml version="1.0" encoding="utf-8"?>
<p:tagLst xmlns:p="http://schemas.openxmlformats.org/presentationml/2006/main">
  <p:tag name="KSO_WM_BEAUTIFY_FLAG" val=""/>
</p:tagLst>
</file>

<file path=ppt/tags/tag634.xml><?xml version="1.0" encoding="utf-8"?>
<p:tagLst xmlns:p="http://schemas.openxmlformats.org/presentationml/2006/main">
  <p:tag name="KSO_WM_BEAUTIFY_FLAG" val=""/>
</p:tagLst>
</file>

<file path=ppt/tags/tag635.xml><?xml version="1.0" encoding="utf-8"?>
<p:tagLst xmlns:p="http://schemas.openxmlformats.org/presentationml/2006/main">
  <p:tag name="KSO_WM_BEAUTIFY_FLAG" val=""/>
</p:tagLst>
</file>

<file path=ppt/tags/tag636.xml><?xml version="1.0" encoding="utf-8"?>
<p:tagLst xmlns:p="http://schemas.openxmlformats.org/presentationml/2006/main">
  <p:tag name="KSO_WM_BEAUTIFY_FLAG" val=""/>
</p:tagLst>
</file>

<file path=ppt/tags/tag637.xml><?xml version="1.0" encoding="utf-8"?>
<p:tagLst xmlns:p="http://schemas.openxmlformats.org/presentationml/2006/main">
  <p:tag name="KSO_WM_BEAUTIFY_FLAG" val=""/>
</p:tagLst>
</file>

<file path=ppt/tags/tag638.xml><?xml version="1.0" encoding="utf-8"?>
<p:tagLst xmlns:p="http://schemas.openxmlformats.org/presentationml/2006/main">
  <p:tag name="KSO_WM_BEAUTIFY_FLAG" val=""/>
</p:tagLst>
</file>

<file path=ppt/tags/tag639.xml><?xml version="1.0" encoding="utf-8"?>
<p:tagLst xmlns:p="http://schemas.openxmlformats.org/presentationml/2006/main">
  <p:tag name="KSO_WM_BEAUTIFY_FLAG" val=""/>
</p:tagLst>
</file>

<file path=ppt/tags/tag64.xml><?xml version="1.0" encoding="utf-8"?>
<p:tagLst xmlns:p="http://schemas.openxmlformats.org/presentationml/2006/main">
  <p:tag name="KSO_WM_BEAUTIFY_FLAG" val="#wm#"/>
  <p:tag name="KSO_WM_TEMPLATE_CATEGORY" val="custom"/>
  <p:tag name="KSO_WM_TEMPLATE_INDEX" val="20205081"/>
</p:tagLst>
</file>

<file path=ppt/tags/tag640.xml><?xml version="1.0" encoding="utf-8"?>
<p:tagLst xmlns:p="http://schemas.openxmlformats.org/presentationml/2006/main">
  <p:tag name="KSO_WM_BEAUTIFY_FLAG" val=""/>
</p:tagLst>
</file>

<file path=ppt/tags/tag641.xml><?xml version="1.0" encoding="utf-8"?>
<p:tagLst xmlns:p="http://schemas.openxmlformats.org/presentationml/2006/main">
  <p:tag name="KSO_WM_BEAUTIFY_FLAG" val=""/>
</p:tagLst>
</file>

<file path=ppt/tags/tag642.xml><?xml version="1.0" encoding="utf-8"?>
<p:tagLst xmlns:p="http://schemas.openxmlformats.org/presentationml/2006/main">
  <p:tag name="KSO_WM_BEAUTIFY_FLAG" val=""/>
</p:tagLst>
</file>

<file path=ppt/tags/tag643.xml><?xml version="1.0" encoding="utf-8"?>
<p:tagLst xmlns:p="http://schemas.openxmlformats.org/presentationml/2006/main">
  <p:tag name="KSO_WM_BEAUTIFY_FLAG" val=""/>
</p:tagLst>
</file>

<file path=ppt/tags/tag644.xml><?xml version="1.0" encoding="utf-8"?>
<p:tagLst xmlns:p="http://schemas.openxmlformats.org/presentationml/2006/main">
  <p:tag name="KSO_WM_BEAUTIFY_FLAG" val=""/>
</p:tagLst>
</file>

<file path=ppt/tags/tag645.xml><?xml version="1.0" encoding="utf-8"?>
<p:tagLst xmlns:p="http://schemas.openxmlformats.org/presentationml/2006/main">
  <p:tag name="KSO_WM_BEAUTIFY_FLAG" val=""/>
</p:tagLst>
</file>

<file path=ppt/tags/tag646.xml><?xml version="1.0" encoding="utf-8"?>
<p:tagLst xmlns:p="http://schemas.openxmlformats.org/presentationml/2006/main">
  <p:tag name="KSO_WM_BEAUTIFY_FLAG" val=""/>
</p:tagLst>
</file>

<file path=ppt/tags/tag647.xml><?xml version="1.0" encoding="utf-8"?>
<p:tagLst xmlns:p="http://schemas.openxmlformats.org/presentationml/2006/main">
  <p:tag name="KSO_WM_BEAUTIFY_FLAG" val=""/>
</p:tagLst>
</file>

<file path=ppt/tags/tag648.xml><?xml version="1.0" encoding="utf-8"?>
<p:tagLst xmlns:p="http://schemas.openxmlformats.org/presentationml/2006/main">
  <p:tag name="KSO_WM_BEAUTIFY_FLAG" val=""/>
</p:tagLst>
</file>

<file path=ppt/tags/tag649.xml><?xml version="1.0" encoding="utf-8"?>
<p:tagLst xmlns:p="http://schemas.openxmlformats.org/presentationml/2006/main">
  <p:tag name="KSO_WM_BEAUTIFY_FLAG" val=""/>
</p:tagLst>
</file>

<file path=ppt/tags/tag65.xml><?xml version="1.0" encoding="utf-8"?>
<p:tagLst xmlns:p="http://schemas.openxmlformats.org/presentationml/2006/main">
  <p:tag name="KSO_WM_BEAUTIFY_FLAG" val="#wm#"/>
  <p:tag name="KSO_WM_TEMPLATE_CATEGORY" val="custom"/>
  <p:tag name="KSO_WM_TEMPLATE_INDEX" val="20205081"/>
</p:tagLst>
</file>

<file path=ppt/tags/tag650.xml><?xml version="1.0" encoding="utf-8"?>
<p:tagLst xmlns:p="http://schemas.openxmlformats.org/presentationml/2006/main">
  <p:tag name="KSO_WM_BEAUTIFY_FLAG" val=""/>
</p:tagLst>
</file>

<file path=ppt/tags/tag651.xml><?xml version="1.0" encoding="utf-8"?>
<p:tagLst xmlns:p="http://schemas.openxmlformats.org/presentationml/2006/main">
  <p:tag name="KSO_WM_BEAUTIFY_FLAG" val=""/>
</p:tagLst>
</file>

<file path=ppt/tags/tag652.xml><?xml version="1.0" encoding="utf-8"?>
<p:tagLst xmlns:p="http://schemas.openxmlformats.org/presentationml/2006/main">
  <p:tag name="KSO_WM_BEAUTIFY_FLAG" val=""/>
</p:tagLst>
</file>

<file path=ppt/tags/tag653.xml><?xml version="1.0" encoding="utf-8"?>
<p:tagLst xmlns:p="http://schemas.openxmlformats.org/presentationml/2006/main">
  <p:tag name="KSO_WM_BEAUTIFY_FLAG" val=""/>
</p:tagLst>
</file>

<file path=ppt/tags/tag654.xml><?xml version="1.0" encoding="utf-8"?>
<p:tagLst xmlns:p="http://schemas.openxmlformats.org/presentationml/2006/main">
  <p:tag name="KSO_WM_BEAUTIFY_FLAG" val=""/>
</p:tagLst>
</file>

<file path=ppt/tags/tag655.xml><?xml version="1.0" encoding="utf-8"?>
<p:tagLst xmlns:p="http://schemas.openxmlformats.org/presentationml/2006/main">
  <p:tag name="KSO_WM_BEAUTIFY_FLAG" val=""/>
</p:tagLst>
</file>

<file path=ppt/tags/tag656.xml><?xml version="1.0" encoding="utf-8"?>
<p:tagLst xmlns:p="http://schemas.openxmlformats.org/presentationml/2006/main">
  <p:tag name="KSO_WM_BEAUTIFY_FLAG" val=""/>
</p:tagLst>
</file>

<file path=ppt/tags/tag657.xml><?xml version="1.0" encoding="utf-8"?>
<p:tagLst xmlns:p="http://schemas.openxmlformats.org/presentationml/2006/main">
  <p:tag name="KSO_WM_BEAUTIFY_FLAG" val=""/>
</p:tagLst>
</file>

<file path=ppt/tags/tag658.xml><?xml version="1.0" encoding="utf-8"?>
<p:tagLst xmlns:p="http://schemas.openxmlformats.org/presentationml/2006/main">
  <p:tag name="KSO_WM_BEAUTIFY_FLAG" val=""/>
</p:tagLst>
</file>

<file path=ppt/tags/tag659.xml><?xml version="1.0" encoding="utf-8"?>
<p:tagLst xmlns:p="http://schemas.openxmlformats.org/presentationml/2006/main">
  <p:tag name="KSO_WM_BEAUTIFY_FLAG" val=""/>
</p:tagLst>
</file>

<file path=ppt/tags/tag66.xml><?xml version="1.0" encoding="utf-8"?>
<p:tagLst xmlns:p="http://schemas.openxmlformats.org/presentationml/2006/main">
  <p:tag name="KSO_WM_BEAUTIFY_FLAG" val="#wm#"/>
  <p:tag name="KSO_WM_TEMPLATE_CATEGORY" val="custom"/>
  <p:tag name="KSO_WM_TEMPLATE_INDEX" val="20205081"/>
</p:tagLst>
</file>

<file path=ppt/tags/tag660.xml><?xml version="1.0" encoding="utf-8"?>
<p:tagLst xmlns:p="http://schemas.openxmlformats.org/presentationml/2006/main">
  <p:tag name="KSO_WM_BEAUTIFY_FLAG" val=""/>
</p:tagLst>
</file>

<file path=ppt/tags/tag661.xml><?xml version="1.0" encoding="utf-8"?>
<p:tagLst xmlns:p="http://schemas.openxmlformats.org/presentationml/2006/main">
  <p:tag name="KSO_WM_BEAUTIFY_FLAG" val="#wm#"/>
  <p:tag name="KSO_WM_TEMPLATE_CATEGORY" val="custom"/>
  <p:tag name="KSO_WM_TEMPLATE_INDEX" val="20205081"/>
</p:tagLst>
</file>

<file path=ppt/tags/tag662.xml><?xml version="1.0" encoding="utf-8"?>
<p:tagLst xmlns:p="http://schemas.openxmlformats.org/presentationml/2006/main">
  <p:tag name="KSO_WM_BEAUTIFY_FLAG" val=""/>
</p:tagLst>
</file>

<file path=ppt/tags/tag663.xml><?xml version="1.0" encoding="utf-8"?>
<p:tagLst xmlns:p="http://schemas.openxmlformats.org/presentationml/2006/main">
  <p:tag name="KSO_WM_BEAUTIFY_FLAG" val=""/>
</p:tagLst>
</file>

<file path=ppt/tags/tag664.xml><?xml version="1.0" encoding="utf-8"?>
<p:tagLst xmlns:p="http://schemas.openxmlformats.org/presentationml/2006/main">
  <p:tag name="KSO_WM_BEAUTIFY_FLAG" val=""/>
</p:tagLst>
</file>

<file path=ppt/tags/tag665.xml><?xml version="1.0" encoding="utf-8"?>
<p:tagLst xmlns:p="http://schemas.openxmlformats.org/presentationml/2006/main">
  <p:tag name="KSO_WM_BEAUTIFY_FLAG" val=""/>
</p:tagLst>
</file>

<file path=ppt/tags/tag666.xml><?xml version="1.0" encoding="utf-8"?>
<p:tagLst xmlns:p="http://schemas.openxmlformats.org/presentationml/2006/main">
  <p:tag name="KSO_WM_BEAUTIFY_FLAG" val=""/>
</p:tagLst>
</file>

<file path=ppt/tags/tag667.xml><?xml version="1.0" encoding="utf-8"?>
<p:tagLst xmlns:p="http://schemas.openxmlformats.org/presentationml/2006/main">
  <p:tag name="KSO_WM_BEAUTIFY_FLAG" val=""/>
</p:tagLst>
</file>

<file path=ppt/tags/tag668.xml><?xml version="1.0" encoding="utf-8"?>
<p:tagLst xmlns:p="http://schemas.openxmlformats.org/presentationml/2006/main">
  <p:tag name="KSO_WM_BEAUTIFY_FLAG" val=""/>
</p:tagLst>
</file>

<file path=ppt/tags/tag669.xml><?xml version="1.0" encoding="utf-8"?>
<p:tagLst xmlns:p="http://schemas.openxmlformats.org/presentationml/2006/main">
  <p:tag name="KSO_WM_BEAUTIFY_FLAG" val=""/>
</p:tagLst>
</file>

<file path=ppt/tags/tag67.xml><?xml version="1.0" encoding="utf-8"?>
<p:tagLst xmlns:p="http://schemas.openxmlformats.org/presentationml/2006/main">
  <p:tag name="KSO_WM_BEAUTIFY_FLAG" val="#wm#"/>
  <p:tag name="KSO_WM_TEMPLATE_CATEGORY" val="custom"/>
  <p:tag name="KSO_WM_TEMPLATE_INDEX" val="20205081"/>
</p:tagLst>
</file>

<file path=ppt/tags/tag670.xml><?xml version="1.0" encoding="utf-8"?>
<p:tagLst xmlns:p="http://schemas.openxmlformats.org/presentationml/2006/main">
  <p:tag name="KSO_WM_BEAUTIFY_FLAG" val=""/>
</p:tagLst>
</file>

<file path=ppt/tags/tag671.xml><?xml version="1.0" encoding="utf-8"?>
<p:tagLst xmlns:p="http://schemas.openxmlformats.org/presentationml/2006/main">
  <p:tag name="KSO_WM_BEAUTIFY_FLAG" val=""/>
</p:tagLst>
</file>

<file path=ppt/tags/tag672.xml><?xml version="1.0" encoding="utf-8"?>
<p:tagLst xmlns:p="http://schemas.openxmlformats.org/presentationml/2006/main">
  <p:tag name="KSO_WM_BEAUTIFY_FLAG" val=""/>
</p:tagLst>
</file>

<file path=ppt/tags/tag673.xml><?xml version="1.0" encoding="utf-8"?>
<p:tagLst xmlns:p="http://schemas.openxmlformats.org/presentationml/2006/main">
  <p:tag name="KSO_WM_BEAUTIFY_FLAG" val=""/>
</p:tagLst>
</file>

<file path=ppt/tags/tag674.xml><?xml version="1.0" encoding="utf-8"?>
<p:tagLst xmlns:p="http://schemas.openxmlformats.org/presentationml/2006/main">
  <p:tag name="KSO_WM_BEAUTIFY_FLAG" val=""/>
</p:tagLst>
</file>

<file path=ppt/tags/tag675.xml><?xml version="1.0" encoding="utf-8"?>
<p:tagLst xmlns:p="http://schemas.openxmlformats.org/presentationml/2006/main">
  <p:tag name="KSO_WM_BEAUTIFY_FLAG" val=""/>
</p:tagLst>
</file>

<file path=ppt/tags/tag676.xml><?xml version="1.0" encoding="utf-8"?>
<p:tagLst xmlns:p="http://schemas.openxmlformats.org/presentationml/2006/main">
  <p:tag name="KSO_WM_BEAUTIFY_FLAG" val=""/>
</p:tagLst>
</file>

<file path=ppt/tags/tag677.xml><?xml version="1.0" encoding="utf-8"?>
<p:tagLst xmlns:p="http://schemas.openxmlformats.org/presentationml/2006/main">
  <p:tag name="KSO_WM_BEAUTIFY_FLAG" val=""/>
</p:tagLst>
</file>

<file path=ppt/tags/tag678.xml><?xml version="1.0" encoding="utf-8"?>
<p:tagLst xmlns:p="http://schemas.openxmlformats.org/presentationml/2006/main">
  <p:tag name="KSO_WM_BEAUTIFY_FLAG" val=""/>
</p:tagLst>
</file>

<file path=ppt/tags/tag679.xml><?xml version="1.0" encoding="utf-8"?>
<p:tagLst xmlns:p="http://schemas.openxmlformats.org/presentationml/2006/main">
  <p:tag name="KSO_WM_BEAUTIFY_FLAG" val=""/>
</p:tagLst>
</file>

<file path=ppt/tags/tag68.xml><?xml version="1.0" encoding="utf-8"?>
<p:tagLst xmlns:p="http://schemas.openxmlformats.org/presentationml/2006/main">
  <p:tag name="KSO_WM_BEAUTIFY_FLAG" val="#wm#"/>
  <p:tag name="KSO_WM_TEMPLATE_CATEGORY" val="custom"/>
  <p:tag name="KSO_WM_TEMPLATE_INDEX" val="20205081"/>
</p:tagLst>
</file>

<file path=ppt/tags/tag680.xml><?xml version="1.0" encoding="utf-8"?>
<p:tagLst xmlns:p="http://schemas.openxmlformats.org/presentationml/2006/main">
  <p:tag name="KSO_WM_BEAUTIFY_FLAG" val=""/>
</p:tagLst>
</file>

<file path=ppt/tags/tag681.xml><?xml version="1.0" encoding="utf-8"?>
<p:tagLst xmlns:p="http://schemas.openxmlformats.org/presentationml/2006/main">
  <p:tag name="KSO_WM_BEAUTIFY_FLAG" val=""/>
</p:tagLst>
</file>

<file path=ppt/tags/tag682.xml><?xml version="1.0" encoding="utf-8"?>
<p:tagLst xmlns:p="http://schemas.openxmlformats.org/presentationml/2006/main">
  <p:tag name="KSO_WM_BEAUTIFY_FLAG" val=""/>
</p:tagLst>
</file>

<file path=ppt/tags/tag683.xml><?xml version="1.0" encoding="utf-8"?>
<p:tagLst xmlns:p="http://schemas.openxmlformats.org/presentationml/2006/main">
  <p:tag name="KSO_WM_BEAUTIFY_FLAG" val=""/>
</p:tagLst>
</file>

<file path=ppt/tags/tag684.xml><?xml version="1.0" encoding="utf-8"?>
<p:tagLst xmlns:p="http://schemas.openxmlformats.org/presentationml/2006/main">
  <p:tag name="KSO_WM_BEAUTIFY_FLAG" val=""/>
</p:tagLst>
</file>

<file path=ppt/tags/tag685.xml><?xml version="1.0" encoding="utf-8"?>
<p:tagLst xmlns:p="http://schemas.openxmlformats.org/presentationml/2006/main">
  <p:tag name="KSO_WM_BEAUTIFY_FLAG" val=""/>
</p:tagLst>
</file>

<file path=ppt/tags/tag686.xml><?xml version="1.0" encoding="utf-8"?>
<p:tagLst xmlns:p="http://schemas.openxmlformats.org/presentationml/2006/main">
  <p:tag name="KSO_WM_BEAUTIFY_FLAG" val=""/>
</p:tagLst>
</file>

<file path=ppt/tags/tag687.xml><?xml version="1.0" encoding="utf-8"?>
<p:tagLst xmlns:p="http://schemas.openxmlformats.org/presentationml/2006/main">
  <p:tag name="KSO_WM_BEAUTIFY_FLAG" val=""/>
</p:tagLst>
</file>

<file path=ppt/tags/tag688.xml><?xml version="1.0" encoding="utf-8"?>
<p:tagLst xmlns:p="http://schemas.openxmlformats.org/presentationml/2006/main">
  <p:tag name="KSO_WM_BEAUTIFY_FLAG" val=""/>
</p:tagLst>
</file>

<file path=ppt/tags/tag689.xml><?xml version="1.0" encoding="utf-8"?>
<p:tagLst xmlns:p="http://schemas.openxmlformats.org/presentationml/2006/main">
  <p:tag name="KSO_WM_BEAUTIFY_FLAG" val=""/>
</p:tagLst>
</file>

<file path=ppt/tags/tag69.xml><?xml version="1.0" encoding="utf-8"?>
<p:tagLst xmlns:p="http://schemas.openxmlformats.org/presentationml/2006/main">
  <p:tag name="KSO_WM_BEAUTIFY_FLAG" val="#wm#"/>
  <p:tag name="KSO_WM_TEMPLATE_CATEGORY" val="custom"/>
  <p:tag name="KSO_WM_TEMPLATE_INDEX" val="20205081"/>
</p:tagLst>
</file>

<file path=ppt/tags/tag690.xml><?xml version="1.0" encoding="utf-8"?>
<p:tagLst xmlns:p="http://schemas.openxmlformats.org/presentationml/2006/main">
  <p:tag name="KSO_WM_BEAUTIFY_FLAG" val=""/>
</p:tagLst>
</file>

<file path=ppt/tags/tag691.xml><?xml version="1.0" encoding="utf-8"?>
<p:tagLst xmlns:p="http://schemas.openxmlformats.org/presentationml/2006/main">
  <p:tag name="KSO_WM_BEAUTIFY_FLAG" val=""/>
</p:tagLst>
</file>

<file path=ppt/tags/tag692.xml><?xml version="1.0" encoding="utf-8"?>
<p:tagLst xmlns:p="http://schemas.openxmlformats.org/presentationml/2006/main">
  <p:tag name="KSO_WM_BEAUTIFY_FLAG" val=""/>
</p:tagLst>
</file>

<file path=ppt/tags/tag693.xml><?xml version="1.0" encoding="utf-8"?>
<p:tagLst xmlns:p="http://schemas.openxmlformats.org/presentationml/2006/main">
  <p:tag name="KSO_WM_BEAUTIFY_FLAG" val=""/>
</p:tagLst>
</file>

<file path=ppt/tags/tag694.xml><?xml version="1.0" encoding="utf-8"?>
<p:tagLst xmlns:p="http://schemas.openxmlformats.org/presentationml/2006/main">
  <p:tag name="KSO_WM_BEAUTIFY_FLAG" val="#wm#"/>
  <p:tag name="KSO_WM_TEMPLATE_CATEGORY" val="custom"/>
  <p:tag name="KSO_WM_TEMPLATE_INDEX" val="20205081"/>
</p:tagLst>
</file>

<file path=ppt/tags/tag695.xml><?xml version="1.0" encoding="utf-8"?>
<p:tagLst xmlns:p="http://schemas.openxmlformats.org/presentationml/2006/main">
  <p:tag name="KSO_WM_BEAUTIFY_FLAG" val=""/>
</p:tagLst>
</file>

<file path=ppt/tags/tag696.xml><?xml version="1.0" encoding="utf-8"?>
<p:tagLst xmlns:p="http://schemas.openxmlformats.org/presentationml/2006/main">
  <p:tag name="KSO_WM_BEAUTIFY_FLAG" val=""/>
</p:tagLst>
</file>

<file path=ppt/tags/tag697.xml><?xml version="1.0" encoding="utf-8"?>
<p:tagLst xmlns:p="http://schemas.openxmlformats.org/presentationml/2006/main">
  <p:tag name="KSO_WM_BEAUTIFY_FLAG" val=""/>
</p:tagLst>
</file>

<file path=ppt/tags/tag698.xml><?xml version="1.0" encoding="utf-8"?>
<p:tagLst xmlns:p="http://schemas.openxmlformats.org/presentationml/2006/main">
  <p:tag name="KSO_WM_BEAUTIFY_FLAG" val=""/>
</p:tagLst>
</file>

<file path=ppt/tags/tag699.xml><?xml version="1.0" encoding="utf-8"?>
<p:tagLst xmlns:p="http://schemas.openxmlformats.org/presentationml/2006/main">
  <p:tag name="KSO_WM_BEAUTIFY_FLAG" val=""/>
</p:tagLst>
</file>

<file path=ppt/tags/tag7.xml><?xml version="1.0" encoding="utf-8"?>
<p:tagLst xmlns:p="http://schemas.openxmlformats.org/presentationml/2006/main">
  <p:tag name="KSO_WM_BEAUTIFY_FLAG" val=""/>
</p:tagLst>
</file>

<file path=ppt/tags/tag70.xml><?xml version="1.0" encoding="utf-8"?>
<p:tagLst xmlns:p="http://schemas.openxmlformats.org/presentationml/2006/main">
  <p:tag name="KSO_WM_BEAUTIFY_FLAG" val=""/>
</p:tagLst>
</file>

<file path=ppt/tags/tag700.xml><?xml version="1.0" encoding="utf-8"?>
<p:tagLst xmlns:p="http://schemas.openxmlformats.org/presentationml/2006/main">
  <p:tag name="KSO_WM_BEAUTIFY_FLAG" val=""/>
</p:tagLst>
</file>

<file path=ppt/tags/tag701.xml><?xml version="1.0" encoding="utf-8"?>
<p:tagLst xmlns:p="http://schemas.openxmlformats.org/presentationml/2006/main">
  <p:tag name="KSO_WM_BEAUTIFY_FLAG" val=""/>
</p:tagLst>
</file>

<file path=ppt/tags/tag702.xml><?xml version="1.0" encoding="utf-8"?>
<p:tagLst xmlns:p="http://schemas.openxmlformats.org/presentationml/2006/main">
  <p:tag name="KSO_WM_BEAUTIFY_FLAG" val=""/>
</p:tagLst>
</file>

<file path=ppt/tags/tag703.xml><?xml version="1.0" encoding="utf-8"?>
<p:tagLst xmlns:p="http://schemas.openxmlformats.org/presentationml/2006/main">
  <p:tag name="KSO_WM_BEAUTIFY_FLAG" val=""/>
</p:tagLst>
</file>

<file path=ppt/tags/tag704.xml><?xml version="1.0" encoding="utf-8"?>
<p:tagLst xmlns:p="http://schemas.openxmlformats.org/presentationml/2006/main">
  <p:tag name="KSO_WM_BEAUTIFY_FLAG" val=""/>
</p:tagLst>
</file>

<file path=ppt/tags/tag705.xml><?xml version="1.0" encoding="utf-8"?>
<p:tagLst xmlns:p="http://schemas.openxmlformats.org/presentationml/2006/main">
  <p:tag name="KSO_WM_BEAUTIFY_FLAG" val=""/>
</p:tagLst>
</file>

<file path=ppt/tags/tag706.xml><?xml version="1.0" encoding="utf-8"?>
<p:tagLst xmlns:p="http://schemas.openxmlformats.org/presentationml/2006/main">
  <p:tag name="KSO_WM_BEAUTIFY_FLAG" val=""/>
</p:tagLst>
</file>

<file path=ppt/tags/tag707.xml><?xml version="1.0" encoding="utf-8"?>
<p:tagLst xmlns:p="http://schemas.openxmlformats.org/presentationml/2006/main">
  <p:tag name="KSO_WM_BEAUTIFY_FLAG" val=""/>
</p:tagLst>
</file>

<file path=ppt/tags/tag708.xml><?xml version="1.0" encoding="utf-8"?>
<p:tagLst xmlns:p="http://schemas.openxmlformats.org/presentationml/2006/main">
  <p:tag name="KSO_WM_BEAUTIFY_FLAG" val=""/>
</p:tagLst>
</file>

<file path=ppt/tags/tag709.xml><?xml version="1.0" encoding="utf-8"?>
<p:tagLst xmlns:p="http://schemas.openxmlformats.org/presentationml/2006/main">
  <p:tag name="KSO_WM_BEAUTIFY_FLAG" val=""/>
</p:tagLst>
</file>

<file path=ppt/tags/tag71.xml><?xml version="1.0" encoding="utf-8"?>
<p:tagLst xmlns:p="http://schemas.openxmlformats.org/presentationml/2006/main">
  <p:tag name="KSO_WM_BEAUTIFY_FLAG" val=""/>
</p:tagLst>
</file>

<file path=ppt/tags/tag710.xml><?xml version="1.0" encoding="utf-8"?>
<p:tagLst xmlns:p="http://schemas.openxmlformats.org/presentationml/2006/main">
  <p:tag name="KSO_WM_BEAUTIFY_FLAG" val=""/>
</p:tagLst>
</file>

<file path=ppt/tags/tag711.xml><?xml version="1.0" encoding="utf-8"?>
<p:tagLst xmlns:p="http://schemas.openxmlformats.org/presentationml/2006/main">
  <p:tag name="KSO_WM_BEAUTIFY_FLAG" val=""/>
</p:tagLst>
</file>

<file path=ppt/tags/tag712.xml><?xml version="1.0" encoding="utf-8"?>
<p:tagLst xmlns:p="http://schemas.openxmlformats.org/presentationml/2006/main">
  <p:tag name="KSO_WM_BEAUTIFY_FLAG" val=""/>
</p:tagLst>
</file>

<file path=ppt/tags/tag713.xml><?xml version="1.0" encoding="utf-8"?>
<p:tagLst xmlns:p="http://schemas.openxmlformats.org/presentationml/2006/main">
  <p:tag name="KSO_WM_BEAUTIFY_FLAG" val=""/>
</p:tagLst>
</file>

<file path=ppt/tags/tag714.xml><?xml version="1.0" encoding="utf-8"?>
<p:tagLst xmlns:p="http://schemas.openxmlformats.org/presentationml/2006/main">
  <p:tag name="KSO_WM_BEAUTIFY_FLAG" val=""/>
</p:tagLst>
</file>

<file path=ppt/tags/tag715.xml><?xml version="1.0" encoding="utf-8"?>
<p:tagLst xmlns:p="http://schemas.openxmlformats.org/presentationml/2006/main">
  <p:tag name="KSO_WM_BEAUTIFY_FLAG" val=""/>
</p:tagLst>
</file>

<file path=ppt/tags/tag716.xml><?xml version="1.0" encoding="utf-8"?>
<p:tagLst xmlns:p="http://schemas.openxmlformats.org/presentationml/2006/main">
  <p:tag name="KSO_WM_BEAUTIFY_FLAG" val=""/>
</p:tagLst>
</file>

<file path=ppt/tags/tag717.xml><?xml version="1.0" encoding="utf-8"?>
<p:tagLst xmlns:p="http://schemas.openxmlformats.org/presentationml/2006/main">
  <p:tag name="KSO_WM_BEAUTIFY_FLAG" val=""/>
</p:tagLst>
</file>

<file path=ppt/tags/tag718.xml><?xml version="1.0" encoding="utf-8"?>
<p:tagLst xmlns:p="http://schemas.openxmlformats.org/presentationml/2006/main">
  <p:tag name="KSO_WM_BEAUTIFY_FLAG" val=""/>
</p:tagLst>
</file>

<file path=ppt/tags/tag719.xml><?xml version="1.0" encoding="utf-8"?>
<p:tagLst xmlns:p="http://schemas.openxmlformats.org/presentationml/2006/main">
  <p:tag name="KSO_WM_BEAUTIFY_FLAG" val=""/>
</p:tagLst>
</file>

<file path=ppt/tags/tag72.xml><?xml version="1.0" encoding="utf-8"?>
<p:tagLst xmlns:p="http://schemas.openxmlformats.org/presentationml/2006/main">
  <p:tag name="KSO_WM_BEAUTIFY_FLAG" val=""/>
</p:tagLst>
</file>

<file path=ppt/tags/tag720.xml><?xml version="1.0" encoding="utf-8"?>
<p:tagLst xmlns:p="http://schemas.openxmlformats.org/presentationml/2006/main">
  <p:tag name="KSO_WM_BEAUTIFY_FLAG" val=""/>
</p:tagLst>
</file>

<file path=ppt/tags/tag721.xml><?xml version="1.0" encoding="utf-8"?>
<p:tagLst xmlns:p="http://schemas.openxmlformats.org/presentationml/2006/main">
  <p:tag name="KSO_WM_BEAUTIFY_FLAG" val=""/>
</p:tagLst>
</file>

<file path=ppt/tags/tag722.xml><?xml version="1.0" encoding="utf-8"?>
<p:tagLst xmlns:p="http://schemas.openxmlformats.org/presentationml/2006/main">
  <p:tag name="KSO_WM_BEAUTIFY_FLAG" val=""/>
</p:tagLst>
</file>

<file path=ppt/tags/tag723.xml><?xml version="1.0" encoding="utf-8"?>
<p:tagLst xmlns:p="http://schemas.openxmlformats.org/presentationml/2006/main">
  <p:tag name="KSO_WM_BEAUTIFY_FLAG" val=""/>
</p:tagLst>
</file>

<file path=ppt/tags/tag724.xml><?xml version="1.0" encoding="utf-8"?>
<p:tagLst xmlns:p="http://schemas.openxmlformats.org/presentationml/2006/main">
  <p:tag name="KSO_WM_BEAUTIFY_FLAG" val=""/>
</p:tagLst>
</file>

<file path=ppt/tags/tag725.xml><?xml version="1.0" encoding="utf-8"?>
<p:tagLst xmlns:p="http://schemas.openxmlformats.org/presentationml/2006/main">
  <p:tag name="KSO_WM_BEAUTIFY_FLAG" val=""/>
</p:tagLst>
</file>

<file path=ppt/tags/tag726.xml><?xml version="1.0" encoding="utf-8"?>
<p:tagLst xmlns:p="http://schemas.openxmlformats.org/presentationml/2006/main">
  <p:tag name="KSO_WM_BEAUTIFY_FLAG" val=""/>
</p:tagLst>
</file>

<file path=ppt/tags/tag727.xml><?xml version="1.0" encoding="utf-8"?>
<p:tagLst xmlns:p="http://schemas.openxmlformats.org/presentationml/2006/main">
  <p:tag name="KSO_WM_BEAUTIFY_FLAG" val="#wm#"/>
  <p:tag name="KSO_WM_TEMPLATE_CATEGORY" val="custom"/>
  <p:tag name="KSO_WM_TEMPLATE_INDEX" val="20205081"/>
</p:tagLst>
</file>

<file path=ppt/tags/tag728.xml><?xml version="1.0" encoding="utf-8"?>
<p:tagLst xmlns:p="http://schemas.openxmlformats.org/presentationml/2006/main">
  <p:tag name="KSO_WM_BEAUTIFY_FLAG" val=""/>
</p:tagLst>
</file>

<file path=ppt/tags/tag729.xml><?xml version="1.0" encoding="utf-8"?>
<p:tagLst xmlns:p="http://schemas.openxmlformats.org/presentationml/2006/main">
  <p:tag name="KSO_WM_BEAUTIFY_FLAG" val=""/>
</p:tagLst>
</file>

<file path=ppt/tags/tag73.xml><?xml version="1.0" encoding="utf-8"?>
<p:tagLst xmlns:p="http://schemas.openxmlformats.org/presentationml/2006/main">
  <p:tag name="KSO_WM_BEAUTIFY_FLAG" val=""/>
</p:tagLst>
</file>

<file path=ppt/tags/tag730.xml><?xml version="1.0" encoding="utf-8"?>
<p:tagLst xmlns:p="http://schemas.openxmlformats.org/presentationml/2006/main">
  <p:tag name="KSO_WM_BEAUTIFY_FLAG" val=""/>
</p:tagLst>
</file>

<file path=ppt/tags/tag731.xml><?xml version="1.0" encoding="utf-8"?>
<p:tagLst xmlns:p="http://schemas.openxmlformats.org/presentationml/2006/main">
  <p:tag name="KSO_WM_BEAUTIFY_FLAG" val=""/>
</p:tagLst>
</file>

<file path=ppt/tags/tag732.xml><?xml version="1.0" encoding="utf-8"?>
<p:tagLst xmlns:p="http://schemas.openxmlformats.org/presentationml/2006/main">
  <p:tag name="KSO_WM_BEAUTIFY_FLAG" val=""/>
</p:tagLst>
</file>

<file path=ppt/tags/tag733.xml><?xml version="1.0" encoding="utf-8"?>
<p:tagLst xmlns:p="http://schemas.openxmlformats.org/presentationml/2006/main">
  <p:tag name="KSO_WM_BEAUTIFY_FLAG" val=""/>
</p:tagLst>
</file>

<file path=ppt/tags/tag734.xml><?xml version="1.0" encoding="utf-8"?>
<p:tagLst xmlns:p="http://schemas.openxmlformats.org/presentationml/2006/main">
  <p:tag name="KSO_WM_BEAUTIFY_FLAG" val=""/>
</p:tagLst>
</file>

<file path=ppt/tags/tag735.xml><?xml version="1.0" encoding="utf-8"?>
<p:tagLst xmlns:p="http://schemas.openxmlformats.org/presentationml/2006/main">
  <p:tag name="KSO_WM_BEAUTIFY_FLAG" val=""/>
</p:tagLst>
</file>

<file path=ppt/tags/tag736.xml><?xml version="1.0" encoding="utf-8"?>
<p:tagLst xmlns:p="http://schemas.openxmlformats.org/presentationml/2006/main">
  <p:tag name="KSO_WM_BEAUTIFY_FLAG" val=""/>
</p:tagLst>
</file>

<file path=ppt/tags/tag737.xml><?xml version="1.0" encoding="utf-8"?>
<p:tagLst xmlns:p="http://schemas.openxmlformats.org/presentationml/2006/main">
  <p:tag name="KSO_WM_BEAUTIFY_FLAG" val=""/>
</p:tagLst>
</file>

<file path=ppt/tags/tag738.xml><?xml version="1.0" encoding="utf-8"?>
<p:tagLst xmlns:p="http://schemas.openxmlformats.org/presentationml/2006/main">
  <p:tag name="KSO_WM_BEAUTIFY_FLAG" val=""/>
</p:tagLst>
</file>

<file path=ppt/tags/tag739.xml><?xml version="1.0" encoding="utf-8"?>
<p:tagLst xmlns:p="http://schemas.openxmlformats.org/presentationml/2006/main">
  <p:tag name="KSO_WM_BEAUTIFY_FLAG" val=""/>
</p:tagLst>
</file>

<file path=ppt/tags/tag74.xml><?xml version="1.0" encoding="utf-8"?>
<p:tagLst xmlns:p="http://schemas.openxmlformats.org/presentationml/2006/main">
  <p:tag name="KSO_WM_BEAUTIFY_FLAG" val=""/>
</p:tagLst>
</file>

<file path=ppt/tags/tag740.xml><?xml version="1.0" encoding="utf-8"?>
<p:tagLst xmlns:p="http://schemas.openxmlformats.org/presentationml/2006/main">
  <p:tag name="KSO_WM_BEAUTIFY_FLAG" val=""/>
</p:tagLst>
</file>

<file path=ppt/tags/tag741.xml><?xml version="1.0" encoding="utf-8"?>
<p:tagLst xmlns:p="http://schemas.openxmlformats.org/presentationml/2006/main">
  <p:tag name="KSO_WM_BEAUTIFY_FLAG" val=""/>
</p:tagLst>
</file>

<file path=ppt/tags/tag742.xml><?xml version="1.0" encoding="utf-8"?>
<p:tagLst xmlns:p="http://schemas.openxmlformats.org/presentationml/2006/main">
  <p:tag name="KSO_WM_BEAUTIFY_FLAG" val=""/>
</p:tagLst>
</file>

<file path=ppt/tags/tag743.xml><?xml version="1.0" encoding="utf-8"?>
<p:tagLst xmlns:p="http://schemas.openxmlformats.org/presentationml/2006/main">
  <p:tag name="KSO_WM_BEAUTIFY_FLAG" val=""/>
</p:tagLst>
</file>

<file path=ppt/tags/tag744.xml><?xml version="1.0" encoding="utf-8"?>
<p:tagLst xmlns:p="http://schemas.openxmlformats.org/presentationml/2006/main">
  <p:tag name="KSO_WM_BEAUTIFY_FLAG" val=""/>
</p:tagLst>
</file>

<file path=ppt/tags/tag745.xml><?xml version="1.0" encoding="utf-8"?>
<p:tagLst xmlns:p="http://schemas.openxmlformats.org/presentationml/2006/main">
  <p:tag name="KSO_WM_BEAUTIFY_FLAG" val=""/>
</p:tagLst>
</file>

<file path=ppt/tags/tag746.xml><?xml version="1.0" encoding="utf-8"?>
<p:tagLst xmlns:p="http://schemas.openxmlformats.org/presentationml/2006/main">
  <p:tag name="KSO_WM_BEAUTIFY_FLAG" val=""/>
</p:tagLst>
</file>

<file path=ppt/tags/tag747.xml><?xml version="1.0" encoding="utf-8"?>
<p:tagLst xmlns:p="http://schemas.openxmlformats.org/presentationml/2006/main">
  <p:tag name="KSO_WM_BEAUTIFY_FLAG" val=""/>
</p:tagLst>
</file>

<file path=ppt/tags/tag748.xml><?xml version="1.0" encoding="utf-8"?>
<p:tagLst xmlns:p="http://schemas.openxmlformats.org/presentationml/2006/main">
  <p:tag name="KSO_WM_BEAUTIFY_FLAG" val=""/>
</p:tagLst>
</file>

<file path=ppt/tags/tag749.xml><?xml version="1.0" encoding="utf-8"?>
<p:tagLst xmlns:p="http://schemas.openxmlformats.org/presentationml/2006/main">
  <p:tag name="KSO_WM_BEAUTIFY_FLAG" val=""/>
</p:tagLst>
</file>

<file path=ppt/tags/tag75.xml><?xml version="1.0" encoding="utf-8"?>
<p:tagLst xmlns:p="http://schemas.openxmlformats.org/presentationml/2006/main">
  <p:tag name="KSO_WM_BEAUTIFY_FLAG" val=""/>
</p:tagLst>
</file>

<file path=ppt/tags/tag750.xml><?xml version="1.0" encoding="utf-8"?>
<p:tagLst xmlns:p="http://schemas.openxmlformats.org/presentationml/2006/main">
  <p:tag name="KSO_WM_BEAUTIFY_FLAG" val=""/>
</p:tagLst>
</file>

<file path=ppt/tags/tag751.xml><?xml version="1.0" encoding="utf-8"?>
<p:tagLst xmlns:p="http://schemas.openxmlformats.org/presentationml/2006/main">
  <p:tag name="KSO_WM_BEAUTIFY_FLAG" val=""/>
</p:tagLst>
</file>

<file path=ppt/tags/tag752.xml><?xml version="1.0" encoding="utf-8"?>
<p:tagLst xmlns:p="http://schemas.openxmlformats.org/presentationml/2006/main">
  <p:tag name="KSO_WM_BEAUTIFY_FLAG" val=""/>
</p:tagLst>
</file>

<file path=ppt/tags/tag753.xml><?xml version="1.0" encoding="utf-8"?>
<p:tagLst xmlns:p="http://schemas.openxmlformats.org/presentationml/2006/main">
  <p:tag name="KSO_WM_BEAUTIFY_FLAG" val=""/>
</p:tagLst>
</file>

<file path=ppt/tags/tag754.xml><?xml version="1.0" encoding="utf-8"?>
<p:tagLst xmlns:p="http://schemas.openxmlformats.org/presentationml/2006/main">
  <p:tag name="KSO_WM_BEAUTIFY_FLAG" val=""/>
</p:tagLst>
</file>

<file path=ppt/tags/tag755.xml><?xml version="1.0" encoding="utf-8"?>
<p:tagLst xmlns:p="http://schemas.openxmlformats.org/presentationml/2006/main">
  <p:tag name="KSO_WM_BEAUTIFY_FLAG" val=""/>
</p:tagLst>
</file>

<file path=ppt/tags/tag756.xml><?xml version="1.0" encoding="utf-8"?>
<p:tagLst xmlns:p="http://schemas.openxmlformats.org/presentationml/2006/main">
  <p:tag name="KSO_WM_BEAUTIFY_FLAG" val=""/>
</p:tagLst>
</file>

<file path=ppt/tags/tag757.xml><?xml version="1.0" encoding="utf-8"?>
<p:tagLst xmlns:p="http://schemas.openxmlformats.org/presentationml/2006/main">
  <p:tag name="KSO_WM_BEAUTIFY_FLAG" val=""/>
</p:tagLst>
</file>

<file path=ppt/tags/tag758.xml><?xml version="1.0" encoding="utf-8"?>
<p:tagLst xmlns:p="http://schemas.openxmlformats.org/presentationml/2006/main">
  <p:tag name="KSO_WM_BEAUTIFY_FLAG" val=""/>
</p:tagLst>
</file>

<file path=ppt/tags/tag759.xml><?xml version="1.0" encoding="utf-8"?>
<p:tagLst xmlns:p="http://schemas.openxmlformats.org/presentationml/2006/main">
  <p:tag name="KSO_WM_BEAUTIFY_FLAG" val="#wm#"/>
  <p:tag name="KSO_WM_TEMPLATE_CATEGORY" val="custom"/>
  <p:tag name="KSO_WM_TEMPLATE_INDEX" val="20205081"/>
</p:tagLst>
</file>

<file path=ppt/tags/tag76.xml><?xml version="1.0" encoding="utf-8"?>
<p:tagLst xmlns:p="http://schemas.openxmlformats.org/presentationml/2006/main">
  <p:tag name="KSO_WM_BEAUTIFY_FLAG" val=""/>
</p:tagLst>
</file>

<file path=ppt/tags/tag760.xml><?xml version="1.0" encoding="utf-8"?>
<p:tagLst xmlns:p="http://schemas.openxmlformats.org/presentationml/2006/main">
  <p:tag name="KSO_WM_BEAUTIFY_FLAG" val=""/>
</p:tagLst>
</file>

<file path=ppt/tags/tag761.xml><?xml version="1.0" encoding="utf-8"?>
<p:tagLst xmlns:p="http://schemas.openxmlformats.org/presentationml/2006/main">
  <p:tag name="KSO_WM_BEAUTIFY_FLAG" val=""/>
</p:tagLst>
</file>

<file path=ppt/tags/tag762.xml><?xml version="1.0" encoding="utf-8"?>
<p:tagLst xmlns:p="http://schemas.openxmlformats.org/presentationml/2006/main">
  <p:tag name="KSO_WM_BEAUTIFY_FLAG" val=""/>
</p:tagLst>
</file>

<file path=ppt/tags/tag763.xml><?xml version="1.0" encoding="utf-8"?>
<p:tagLst xmlns:p="http://schemas.openxmlformats.org/presentationml/2006/main">
  <p:tag name="KSO_WM_BEAUTIFY_FLAG" val=""/>
</p:tagLst>
</file>

<file path=ppt/tags/tag764.xml><?xml version="1.0" encoding="utf-8"?>
<p:tagLst xmlns:p="http://schemas.openxmlformats.org/presentationml/2006/main">
  <p:tag name="KSO_WM_BEAUTIFY_FLAG" val=""/>
</p:tagLst>
</file>

<file path=ppt/tags/tag765.xml><?xml version="1.0" encoding="utf-8"?>
<p:tagLst xmlns:p="http://schemas.openxmlformats.org/presentationml/2006/main">
  <p:tag name="KSO_WM_BEAUTIFY_FLAG" val=""/>
</p:tagLst>
</file>

<file path=ppt/tags/tag766.xml><?xml version="1.0" encoding="utf-8"?>
<p:tagLst xmlns:p="http://schemas.openxmlformats.org/presentationml/2006/main">
  <p:tag name="KSO_WM_BEAUTIFY_FLAG" val=""/>
</p:tagLst>
</file>

<file path=ppt/tags/tag767.xml><?xml version="1.0" encoding="utf-8"?>
<p:tagLst xmlns:p="http://schemas.openxmlformats.org/presentationml/2006/main">
  <p:tag name="KSO_WM_BEAUTIFY_FLAG" val=""/>
</p:tagLst>
</file>

<file path=ppt/tags/tag768.xml><?xml version="1.0" encoding="utf-8"?>
<p:tagLst xmlns:p="http://schemas.openxmlformats.org/presentationml/2006/main">
  <p:tag name="KSO_WM_BEAUTIFY_FLAG" val=""/>
</p:tagLst>
</file>

<file path=ppt/tags/tag769.xml><?xml version="1.0" encoding="utf-8"?>
<p:tagLst xmlns:p="http://schemas.openxmlformats.org/presentationml/2006/main">
  <p:tag name="KSO_WM_BEAUTIFY_FLAG" val=""/>
</p:tagLst>
</file>

<file path=ppt/tags/tag77.xml><?xml version="1.0" encoding="utf-8"?>
<p:tagLst xmlns:p="http://schemas.openxmlformats.org/presentationml/2006/main">
  <p:tag name="KSO_WM_BEAUTIFY_FLAG" val="#wm#"/>
  <p:tag name="KSO_WM_TEMPLATE_CATEGORY" val="custom"/>
  <p:tag name="KSO_WM_TEMPLATE_INDEX" val="20205081"/>
</p:tagLst>
</file>

<file path=ppt/tags/tag770.xml><?xml version="1.0" encoding="utf-8"?>
<p:tagLst xmlns:p="http://schemas.openxmlformats.org/presentationml/2006/main">
  <p:tag name="KSO_WM_BEAUTIFY_FLAG" val=""/>
</p:tagLst>
</file>

<file path=ppt/tags/tag771.xml><?xml version="1.0" encoding="utf-8"?>
<p:tagLst xmlns:p="http://schemas.openxmlformats.org/presentationml/2006/main">
  <p:tag name="KSO_WM_BEAUTIFY_FLAG" val=""/>
</p:tagLst>
</file>

<file path=ppt/tags/tag772.xml><?xml version="1.0" encoding="utf-8"?>
<p:tagLst xmlns:p="http://schemas.openxmlformats.org/presentationml/2006/main">
  <p:tag name="KSO_WM_BEAUTIFY_FLAG" val=""/>
</p:tagLst>
</file>

<file path=ppt/tags/tag773.xml><?xml version="1.0" encoding="utf-8"?>
<p:tagLst xmlns:p="http://schemas.openxmlformats.org/presentationml/2006/main">
  <p:tag name="KSO_WM_BEAUTIFY_FLAG" val=""/>
</p:tagLst>
</file>

<file path=ppt/tags/tag774.xml><?xml version="1.0" encoding="utf-8"?>
<p:tagLst xmlns:p="http://schemas.openxmlformats.org/presentationml/2006/main">
  <p:tag name="KSO_WM_BEAUTIFY_FLAG" val=""/>
</p:tagLst>
</file>

<file path=ppt/tags/tag775.xml><?xml version="1.0" encoding="utf-8"?>
<p:tagLst xmlns:p="http://schemas.openxmlformats.org/presentationml/2006/main">
  <p:tag name="KSO_WM_BEAUTIFY_FLAG" val=""/>
</p:tagLst>
</file>

<file path=ppt/tags/tag776.xml><?xml version="1.0" encoding="utf-8"?>
<p:tagLst xmlns:p="http://schemas.openxmlformats.org/presentationml/2006/main">
  <p:tag name="KSO_WM_BEAUTIFY_FLAG" val=""/>
</p:tagLst>
</file>

<file path=ppt/tags/tag777.xml><?xml version="1.0" encoding="utf-8"?>
<p:tagLst xmlns:p="http://schemas.openxmlformats.org/presentationml/2006/main">
  <p:tag name="KSO_WM_BEAUTIFY_FLAG" val=""/>
</p:tagLst>
</file>

<file path=ppt/tags/tag778.xml><?xml version="1.0" encoding="utf-8"?>
<p:tagLst xmlns:p="http://schemas.openxmlformats.org/presentationml/2006/main">
  <p:tag name="KSO_WM_BEAUTIFY_FLAG" val=""/>
</p:tagLst>
</file>

<file path=ppt/tags/tag779.xml><?xml version="1.0" encoding="utf-8"?>
<p:tagLst xmlns:p="http://schemas.openxmlformats.org/presentationml/2006/main">
  <p:tag name="KSO_WM_BEAUTIFY_FLAG" val=""/>
</p:tagLst>
</file>

<file path=ppt/tags/tag78.xml><?xml version="1.0" encoding="utf-8"?>
<p:tagLst xmlns:p="http://schemas.openxmlformats.org/presentationml/2006/main">
  <p:tag name="KSO_WM_BEAUTIFY_FLAG" val=""/>
</p:tagLst>
</file>

<file path=ppt/tags/tag780.xml><?xml version="1.0" encoding="utf-8"?>
<p:tagLst xmlns:p="http://schemas.openxmlformats.org/presentationml/2006/main">
  <p:tag name="KSO_WM_BEAUTIFY_FLAG" val=""/>
</p:tagLst>
</file>

<file path=ppt/tags/tag781.xml><?xml version="1.0" encoding="utf-8"?>
<p:tagLst xmlns:p="http://schemas.openxmlformats.org/presentationml/2006/main">
  <p:tag name="KSO_WM_BEAUTIFY_FLAG" val=""/>
</p:tagLst>
</file>

<file path=ppt/tags/tag782.xml><?xml version="1.0" encoding="utf-8"?>
<p:tagLst xmlns:p="http://schemas.openxmlformats.org/presentationml/2006/main">
  <p:tag name="KSO_WM_BEAUTIFY_FLAG" val=""/>
</p:tagLst>
</file>

<file path=ppt/tags/tag783.xml><?xml version="1.0" encoding="utf-8"?>
<p:tagLst xmlns:p="http://schemas.openxmlformats.org/presentationml/2006/main">
  <p:tag name="KSO_WM_BEAUTIFY_FLAG" val=""/>
</p:tagLst>
</file>

<file path=ppt/tags/tag784.xml><?xml version="1.0" encoding="utf-8"?>
<p:tagLst xmlns:p="http://schemas.openxmlformats.org/presentationml/2006/main">
  <p:tag name="KSO_WM_BEAUTIFY_FLAG" val=""/>
</p:tagLst>
</file>

<file path=ppt/tags/tag785.xml><?xml version="1.0" encoding="utf-8"?>
<p:tagLst xmlns:p="http://schemas.openxmlformats.org/presentationml/2006/main">
  <p:tag name="KSO_WM_BEAUTIFY_FLAG" val=""/>
</p:tagLst>
</file>

<file path=ppt/tags/tag786.xml><?xml version="1.0" encoding="utf-8"?>
<p:tagLst xmlns:p="http://schemas.openxmlformats.org/presentationml/2006/main">
  <p:tag name="KSO_WM_BEAUTIFY_FLAG" val=""/>
</p:tagLst>
</file>

<file path=ppt/tags/tag787.xml><?xml version="1.0" encoding="utf-8"?>
<p:tagLst xmlns:p="http://schemas.openxmlformats.org/presentationml/2006/main">
  <p:tag name="KSO_WM_BEAUTIFY_FLAG" val=""/>
</p:tagLst>
</file>

<file path=ppt/tags/tag788.xml><?xml version="1.0" encoding="utf-8"?>
<p:tagLst xmlns:p="http://schemas.openxmlformats.org/presentationml/2006/main">
  <p:tag name="KSO_WM_BEAUTIFY_FLAG" val=""/>
</p:tagLst>
</file>

<file path=ppt/tags/tag789.xml><?xml version="1.0" encoding="utf-8"?>
<p:tagLst xmlns:p="http://schemas.openxmlformats.org/presentationml/2006/main">
  <p:tag name="KSO_WM_BEAUTIFY_FLAG" val=""/>
</p:tagLst>
</file>

<file path=ppt/tags/tag79.xml><?xml version="1.0" encoding="utf-8"?>
<p:tagLst xmlns:p="http://schemas.openxmlformats.org/presentationml/2006/main">
  <p:tag name="KSO_WM_BEAUTIFY_FLAG" val=""/>
</p:tagLst>
</file>

<file path=ppt/tags/tag790.xml><?xml version="1.0" encoding="utf-8"?>
<p:tagLst xmlns:p="http://schemas.openxmlformats.org/presentationml/2006/main">
  <p:tag name="KSO_WM_BEAUTIFY_FLAG" val="#wm#"/>
  <p:tag name="KSO_WM_TEMPLATE_CATEGORY" val="custom"/>
  <p:tag name="KSO_WM_TEMPLATE_INDEX" val="20205081"/>
</p:tagLst>
</file>

<file path=ppt/tags/tag791.xml><?xml version="1.0" encoding="utf-8"?>
<p:tagLst xmlns:p="http://schemas.openxmlformats.org/presentationml/2006/main">
  <p:tag name="KSO_WM_BEAUTIFY_FLAG" val=""/>
</p:tagLst>
</file>

<file path=ppt/tags/tag792.xml><?xml version="1.0" encoding="utf-8"?>
<p:tagLst xmlns:p="http://schemas.openxmlformats.org/presentationml/2006/main">
  <p:tag name="KSO_WM_BEAUTIFY_FLAG" val=""/>
</p:tagLst>
</file>

<file path=ppt/tags/tag793.xml><?xml version="1.0" encoding="utf-8"?>
<p:tagLst xmlns:p="http://schemas.openxmlformats.org/presentationml/2006/main">
  <p:tag name="KSO_WM_BEAUTIFY_FLAG" val=""/>
</p:tagLst>
</file>

<file path=ppt/tags/tag794.xml><?xml version="1.0" encoding="utf-8"?>
<p:tagLst xmlns:p="http://schemas.openxmlformats.org/presentationml/2006/main">
  <p:tag name="KSO_WM_BEAUTIFY_FLAG" val=""/>
</p:tagLst>
</file>

<file path=ppt/tags/tag795.xml><?xml version="1.0" encoding="utf-8"?>
<p:tagLst xmlns:p="http://schemas.openxmlformats.org/presentationml/2006/main">
  <p:tag name="KSO_WM_BEAUTIFY_FLAG" val=""/>
</p:tagLst>
</file>

<file path=ppt/tags/tag796.xml><?xml version="1.0" encoding="utf-8"?>
<p:tagLst xmlns:p="http://schemas.openxmlformats.org/presentationml/2006/main">
  <p:tag name="KSO_WM_BEAUTIFY_FLAG" val=""/>
</p:tagLst>
</file>

<file path=ppt/tags/tag797.xml><?xml version="1.0" encoding="utf-8"?>
<p:tagLst xmlns:p="http://schemas.openxmlformats.org/presentationml/2006/main">
  <p:tag name="KSO_WM_BEAUTIFY_FLAG" val=""/>
</p:tagLst>
</file>

<file path=ppt/tags/tag798.xml><?xml version="1.0" encoding="utf-8"?>
<p:tagLst xmlns:p="http://schemas.openxmlformats.org/presentationml/2006/main">
  <p:tag name="KSO_WM_BEAUTIFY_FLAG" val=""/>
</p:tagLst>
</file>

<file path=ppt/tags/tag799.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80.xml><?xml version="1.0" encoding="utf-8"?>
<p:tagLst xmlns:p="http://schemas.openxmlformats.org/presentationml/2006/main">
  <p:tag name="KSO_WM_BEAUTIFY_FLAG" val=""/>
</p:tagLst>
</file>

<file path=ppt/tags/tag800.xml><?xml version="1.0" encoding="utf-8"?>
<p:tagLst xmlns:p="http://schemas.openxmlformats.org/presentationml/2006/main">
  <p:tag name="KSO_WM_BEAUTIFY_FLAG" val=""/>
</p:tagLst>
</file>

<file path=ppt/tags/tag801.xml><?xml version="1.0" encoding="utf-8"?>
<p:tagLst xmlns:p="http://schemas.openxmlformats.org/presentationml/2006/main">
  <p:tag name="KSO_WM_BEAUTIFY_FLAG" val=""/>
</p:tagLst>
</file>

<file path=ppt/tags/tag802.xml><?xml version="1.0" encoding="utf-8"?>
<p:tagLst xmlns:p="http://schemas.openxmlformats.org/presentationml/2006/main">
  <p:tag name="KSO_WM_BEAUTIFY_FLAG" val=""/>
</p:tagLst>
</file>

<file path=ppt/tags/tag803.xml><?xml version="1.0" encoding="utf-8"?>
<p:tagLst xmlns:p="http://schemas.openxmlformats.org/presentationml/2006/main">
  <p:tag name="KSO_WM_BEAUTIFY_FLAG" val=""/>
</p:tagLst>
</file>

<file path=ppt/tags/tag804.xml><?xml version="1.0" encoding="utf-8"?>
<p:tagLst xmlns:p="http://schemas.openxmlformats.org/presentationml/2006/main">
  <p:tag name="KSO_WM_BEAUTIFY_FLAG" val=""/>
</p:tagLst>
</file>

<file path=ppt/tags/tag805.xml><?xml version="1.0" encoding="utf-8"?>
<p:tagLst xmlns:p="http://schemas.openxmlformats.org/presentationml/2006/main">
  <p:tag name="KSO_WM_BEAUTIFY_FLAG" val=""/>
</p:tagLst>
</file>

<file path=ppt/tags/tag806.xml><?xml version="1.0" encoding="utf-8"?>
<p:tagLst xmlns:p="http://schemas.openxmlformats.org/presentationml/2006/main">
  <p:tag name="KSO_WM_BEAUTIFY_FLAG" val=""/>
</p:tagLst>
</file>

<file path=ppt/tags/tag807.xml><?xml version="1.0" encoding="utf-8"?>
<p:tagLst xmlns:p="http://schemas.openxmlformats.org/presentationml/2006/main">
  <p:tag name="KSO_WM_BEAUTIFY_FLAG" val=""/>
</p:tagLst>
</file>

<file path=ppt/tags/tag808.xml><?xml version="1.0" encoding="utf-8"?>
<p:tagLst xmlns:p="http://schemas.openxmlformats.org/presentationml/2006/main">
  <p:tag name="KSO_WM_BEAUTIFY_FLAG" val=""/>
</p:tagLst>
</file>

<file path=ppt/tags/tag809.xml><?xml version="1.0" encoding="utf-8"?>
<p:tagLst xmlns:p="http://schemas.openxmlformats.org/presentationml/2006/main">
  <p:tag name="KSO_WM_BEAUTIFY_FLAG" val=""/>
</p:tagLst>
</file>

<file path=ppt/tags/tag81.xml><?xml version="1.0" encoding="utf-8"?>
<p:tagLst xmlns:p="http://schemas.openxmlformats.org/presentationml/2006/main">
  <p:tag name="KSO_WM_BEAUTIFY_FLAG" val=""/>
</p:tagLst>
</file>

<file path=ppt/tags/tag810.xml><?xml version="1.0" encoding="utf-8"?>
<p:tagLst xmlns:p="http://schemas.openxmlformats.org/presentationml/2006/main">
  <p:tag name="KSO_WM_BEAUTIFY_FLAG" val=""/>
</p:tagLst>
</file>

<file path=ppt/tags/tag811.xml><?xml version="1.0" encoding="utf-8"?>
<p:tagLst xmlns:p="http://schemas.openxmlformats.org/presentationml/2006/main">
  <p:tag name="KSO_WM_BEAUTIFY_FLAG" val=""/>
</p:tagLst>
</file>

<file path=ppt/tags/tag812.xml><?xml version="1.0" encoding="utf-8"?>
<p:tagLst xmlns:p="http://schemas.openxmlformats.org/presentationml/2006/main">
  <p:tag name="KSO_WM_BEAUTIFY_FLAG" val=""/>
</p:tagLst>
</file>

<file path=ppt/tags/tag813.xml><?xml version="1.0" encoding="utf-8"?>
<p:tagLst xmlns:p="http://schemas.openxmlformats.org/presentationml/2006/main">
  <p:tag name="KSO_WM_BEAUTIFY_FLAG" val=""/>
</p:tagLst>
</file>

<file path=ppt/tags/tag814.xml><?xml version="1.0" encoding="utf-8"?>
<p:tagLst xmlns:p="http://schemas.openxmlformats.org/presentationml/2006/main">
  <p:tag name="KSO_WM_BEAUTIFY_FLAG" val=""/>
</p:tagLst>
</file>

<file path=ppt/tags/tag815.xml><?xml version="1.0" encoding="utf-8"?>
<p:tagLst xmlns:p="http://schemas.openxmlformats.org/presentationml/2006/main">
  <p:tag name="KSO_WM_BEAUTIFY_FLAG" val=""/>
</p:tagLst>
</file>

<file path=ppt/tags/tag816.xml><?xml version="1.0" encoding="utf-8"?>
<p:tagLst xmlns:p="http://schemas.openxmlformats.org/presentationml/2006/main">
  <p:tag name="KSO_WM_BEAUTIFY_FLAG" val=""/>
</p:tagLst>
</file>

<file path=ppt/tags/tag817.xml><?xml version="1.0" encoding="utf-8"?>
<p:tagLst xmlns:p="http://schemas.openxmlformats.org/presentationml/2006/main">
  <p:tag name="KSO_WM_BEAUTIFY_FLAG" val=""/>
</p:tagLst>
</file>

<file path=ppt/tags/tag818.xml><?xml version="1.0" encoding="utf-8"?>
<p:tagLst xmlns:p="http://schemas.openxmlformats.org/presentationml/2006/main">
  <p:tag name="KSO_WM_BEAUTIFY_FLAG" val=""/>
</p:tagLst>
</file>

<file path=ppt/tags/tag819.xml><?xml version="1.0" encoding="utf-8"?>
<p:tagLst xmlns:p="http://schemas.openxmlformats.org/presentationml/2006/main">
  <p:tag name="KSO_WM_BEAUTIFY_FLAG" val=""/>
</p:tagLst>
</file>

<file path=ppt/tags/tag82.xml><?xml version="1.0" encoding="utf-8"?>
<p:tagLst xmlns:p="http://schemas.openxmlformats.org/presentationml/2006/main">
  <p:tag name="KSO_WM_BEAUTIFY_FLAG" val=""/>
</p:tagLst>
</file>

<file path=ppt/tags/tag820.xml><?xml version="1.0" encoding="utf-8"?>
<p:tagLst xmlns:p="http://schemas.openxmlformats.org/presentationml/2006/main">
  <p:tag name="KSO_WM_BEAUTIFY_FLAG" val=""/>
</p:tagLst>
</file>

<file path=ppt/tags/tag821.xml><?xml version="1.0" encoding="utf-8"?>
<p:tagLst xmlns:p="http://schemas.openxmlformats.org/presentationml/2006/main">
  <p:tag name="KSO_WM_BEAUTIFY_FLAG" val=""/>
</p:tagLst>
</file>

<file path=ppt/tags/tag822.xml><?xml version="1.0" encoding="utf-8"?>
<p:tagLst xmlns:p="http://schemas.openxmlformats.org/presentationml/2006/main">
  <p:tag name="KSO_WM_BEAUTIFY_FLAG" val="#wm#"/>
  <p:tag name="KSO_WM_TEMPLATE_CATEGORY" val="custom"/>
  <p:tag name="KSO_WM_TEMPLATE_INDEX" val="20205081"/>
</p:tagLst>
</file>

<file path=ppt/tags/tag823.xml><?xml version="1.0" encoding="utf-8"?>
<p:tagLst xmlns:p="http://schemas.openxmlformats.org/presentationml/2006/main">
  <p:tag name="KSO_WM_BEAUTIFY_FLAG" val=""/>
</p:tagLst>
</file>

<file path=ppt/tags/tag824.xml><?xml version="1.0" encoding="utf-8"?>
<p:tagLst xmlns:p="http://schemas.openxmlformats.org/presentationml/2006/main">
  <p:tag name="KSO_WM_BEAUTIFY_FLAG" val=""/>
</p:tagLst>
</file>

<file path=ppt/tags/tag825.xml><?xml version="1.0" encoding="utf-8"?>
<p:tagLst xmlns:p="http://schemas.openxmlformats.org/presentationml/2006/main">
  <p:tag name="KSO_WM_BEAUTIFY_FLAG" val=""/>
</p:tagLst>
</file>

<file path=ppt/tags/tag826.xml><?xml version="1.0" encoding="utf-8"?>
<p:tagLst xmlns:p="http://schemas.openxmlformats.org/presentationml/2006/main">
  <p:tag name="KSO_WM_BEAUTIFY_FLAG" val=""/>
</p:tagLst>
</file>

<file path=ppt/tags/tag827.xml><?xml version="1.0" encoding="utf-8"?>
<p:tagLst xmlns:p="http://schemas.openxmlformats.org/presentationml/2006/main">
  <p:tag name="KSO_WM_BEAUTIFY_FLAG" val=""/>
</p:tagLst>
</file>

<file path=ppt/tags/tag828.xml><?xml version="1.0" encoding="utf-8"?>
<p:tagLst xmlns:p="http://schemas.openxmlformats.org/presentationml/2006/main">
  <p:tag name="KSO_WM_BEAUTIFY_FLAG" val=""/>
</p:tagLst>
</file>

<file path=ppt/tags/tag829.xml><?xml version="1.0" encoding="utf-8"?>
<p:tagLst xmlns:p="http://schemas.openxmlformats.org/presentationml/2006/main">
  <p:tag name="KSO_WM_BEAUTIFY_FLAG" val=""/>
</p:tagLst>
</file>

<file path=ppt/tags/tag83.xml><?xml version="1.0" encoding="utf-8"?>
<p:tagLst xmlns:p="http://schemas.openxmlformats.org/presentationml/2006/main">
  <p:tag name="KSO_WM_BEAUTIFY_FLAG" val=""/>
</p:tagLst>
</file>

<file path=ppt/tags/tag830.xml><?xml version="1.0" encoding="utf-8"?>
<p:tagLst xmlns:p="http://schemas.openxmlformats.org/presentationml/2006/main">
  <p:tag name="KSO_WM_BEAUTIFY_FLAG" val=""/>
</p:tagLst>
</file>

<file path=ppt/tags/tag831.xml><?xml version="1.0" encoding="utf-8"?>
<p:tagLst xmlns:p="http://schemas.openxmlformats.org/presentationml/2006/main">
  <p:tag name="KSO_WM_BEAUTIFY_FLAG" val=""/>
</p:tagLst>
</file>

<file path=ppt/tags/tag832.xml><?xml version="1.0" encoding="utf-8"?>
<p:tagLst xmlns:p="http://schemas.openxmlformats.org/presentationml/2006/main">
  <p:tag name="KSO_WM_BEAUTIFY_FLAG" val=""/>
</p:tagLst>
</file>

<file path=ppt/tags/tag833.xml><?xml version="1.0" encoding="utf-8"?>
<p:tagLst xmlns:p="http://schemas.openxmlformats.org/presentationml/2006/main">
  <p:tag name="KSO_WM_BEAUTIFY_FLAG" val=""/>
</p:tagLst>
</file>

<file path=ppt/tags/tag834.xml><?xml version="1.0" encoding="utf-8"?>
<p:tagLst xmlns:p="http://schemas.openxmlformats.org/presentationml/2006/main">
  <p:tag name="KSO_WM_BEAUTIFY_FLAG" val=""/>
</p:tagLst>
</file>

<file path=ppt/tags/tag835.xml><?xml version="1.0" encoding="utf-8"?>
<p:tagLst xmlns:p="http://schemas.openxmlformats.org/presentationml/2006/main">
  <p:tag name="KSO_WM_BEAUTIFY_FLAG" val=""/>
</p:tagLst>
</file>

<file path=ppt/tags/tag836.xml><?xml version="1.0" encoding="utf-8"?>
<p:tagLst xmlns:p="http://schemas.openxmlformats.org/presentationml/2006/main">
  <p:tag name="KSO_WM_BEAUTIFY_FLAG" val=""/>
</p:tagLst>
</file>

<file path=ppt/tags/tag837.xml><?xml version="1.0" encoding="utf-8"?>
<p:tagLst xmlns:p="http://schemas.openxmlformats.org/presentationml/2006/main">
  <p:tag name="KSO_WM_BEAUTIFY_FLAG" val=""/>
</p:tagLst>
</file>

<file path=ppt/tags/tag838.xml><?xml version="1.0" encoding="utf-8"?>
<p:tagLst xmlns:p="http://schemas.openxmlformats.org/presentationml/2006/main">
  <p:tag name="KSO_WM_BEAUTIFY_FLAG" val=""/>
</p:tagLst>
</file>

<file path=ppt/tags/tag839.xml><?xml version="1.0" encoding="utf-8"?>
<p:tagLst xmlns:p="http://schemas.openxmlformats.org/presentationml/2006/main">
  <p:tag name="KSO_WM_BEAUTIFY_FLAG" val=""/>
</p:tagLst>
</file>

<file path=ppt/tags/tag84.xml><?xml version="1.0" encoding="utf-8"?>
<p:tagLst xmlns:p="http://schemas.openxmlformats.org/presentationml/2006/main">
  <p:tag name="KSO_WM_BEAUTIFY_FLAG" val=""/>
</p:tagLst>
</file>

<file path=ppt/tags/tag840.xml><?xml version="1.0" encoding="utf-8"?>
<p:tagLst xmlns:p="http://schemas.openxmlformats.org/presentationml/2006/main">
  <p:tag name="KSO_WM_BEAUTIFY_FLAG" val=""/>
</p:tagLst>
</file>

<file path=ppt/tags/tag841.xml><?xml version="1.0" encoding="utf-8"?>
<p:tagLst xmlns:p="http://schemas.openxmlformats.org/presentationml/2006/main">
  <p:tag name="KSO_WM_BEAUTIFY_FLAG" val=""/>
</p:tagLst>
</file>

<file path=ppt/tags/tag842.xml><?xml version="1.0" encoding="utf-8"?>
<p:tagLst xmlns:p="http://schemas.openxmlformats.org/presentationml/2006/main">
  <p:tag name="KSO_WM_BEAUTIFY_FLAG" val=""/>
</p:tagLst>
</file>

<file path=ppt/tags/tag843.xml><?xml version="1.0" encoding="utf-8"?>
<p:tagLst xmlns:p="http://schemas.openxmlformats.org/presentationml/2006/main">
  <p:tag name="KSO_WM_BEAUTIFY_FLAG" val=""/>
</p:tagLst>
</file>

<file path=ppt/tags/tag844.xml><?xml version="1.0" encoding="utf-8"?>
<p:tagLst xmlns:p="http://schemas.openxmlformats.org/presentationml/2006/main">
  <p:tag name="KSO_WM_BEAUTIFY_FLAG" val=""/>
</p:tagLst>
</file>

<file path=ppt/tags/tag845.xml><?xml version="1.0" encoding="utf-8"?>
<p:tagLst xmlns:p="http://schemas.openxmlformats.org/presentationml/2006/main">
  <p:tag name="KSO_WM_BEAUTIFY_FLAG" val=""/>
</p:tagLst>
</file>

<file path=ppt/tags/tag846.xml><?xml version="1.0" encoding="utf-8"?>
<p:tagLst xmlns:p="http://schemas.openxmlformats.org/presentationml/2006/main">
  <p:tag name="KSO_WM_BEAUTIFY_FLAG" val=""/>
</p:tagLst>
</file>

<file path=ppt/tags/tag847.xml><?xml version="1.0" encoding="utf-8"?>
<p:tagLst xmlns:p="http://schemas.openxmlformats.org/presentationml/2006/main">
  <p:tag name="KSO_WM_BEAUTIFY_FLAG" val=""/>
</p:tagLst>
</file>

<file path=ppt/tags/tag848.xml><?xml version="1.0" encoding="utf-8"?>
<p:tagLst xmlns:p="http://schemas.openxmlformats.org/presentationml/2006/main">
  <p:tag name="KSO_WM_BEAUTIFY_FLAG" val=""/>
</p:tagLst>
</file>

<file path=ppt/tags/tag849.xml><?xml version="1.0" encoding="utf-8"?>
<p:tagLst xmlns:p="http://schemas.openxmlformats.org/presentationml/2006/main">
  <p:tag name="KSO_WM_BEAUTIFY_FLAG" val=""/>
</p:tagLst>
</file>

<file path=ppt/tags/tag85.xml><?xml version="1.0" encoding="utf-8"?>
<p:tagLst xmlns:p="http://schemas.openxmlformats.org/presentationml/2006/main">
  <p:tag name="KSO_WM_BEAUTIFY_FLAG" val="#wm#"/>
  <p:tag name="KSO_WM_TEMPLATE_CATEGORY" val="custom"/>
  <p:tag name="KSO_WM_TEMPLATE_INDEX" val="20205081"/>
</p:tagLst>
</file>

<file path=ppt/tags/tag850.xml><?xml version="1.0" encoding="utf-8"?>
<p:tagLst xmlns:p="http://schemas.openxmlformats.org/presentationml/2006/main">
  <p:tag name="KSO_WM_BEAUTIFY_FLAG" val=""/>
</p:tagLst>
</file>

<file path=ppt/tags/tag851.xml><?xml version="1.0" encoding="utf-8"?>
<p:tagLst xmlns:p="http://schemas.openxmlformats.org/presentationml/2006/main">
  <p:tag name="KSO_WM_BEAUTIFY_FLAG" val=""/>
</p:tagLst>
</file>

<file path=ppt/tags/tag852.xml><?xml version="1.0" encoding="utf-8"?>
<p:tagLst xmlns:p="http://schemas.openxmlformats.org/presentationml/2006/main">
  <p:tag name="KSO_WM_BEAUTIFY_FLAG" val=""/>
</p:tagLst>
</file>

<file path=ppt/tags/tag853.xml><?xml version="1.0" encoding="utf-8"?>
<p:tagLst xmlns:p="http://schemas.openxmlformats.org/presentationml/2006/main">
  <p:tag name="KSO_WM_BEAUTIFY_FLAG" val="#wm#"/>
  <p:tag name="KSO_WM_TEMPLATE_CATEGORY" val="custom"/>
  <p:tag name="KSO_WM_TEMPLATE_INDEX" val="20205081"/>
</p:tagLst>
</file>

<file path=ppt/tags/tag854.xml><?xml version="1.0" encoding="utf-8"?>
<p:tagLst xmlns:p="http://schemas.openxmlformats.org/presentationml/2006/main">
  <p:tag name="KSO_WM_BEAUTIFY_FLAG" val=""/>
</p:tagLst>
</file>

<file path=ppt/tags/tag855.xml><?xml version="1.0" encoding="utf-8"?>
<p:tagLst xmlns:p="http://schemas.openxmlformats.org/presentationml/2006/main">
  <p:tag name="KSO_WM_BEAUTIFY_FLAG" val=""/>
</p:tagLst>
</file>

<file path=ppt/tags/tag856.xml><?xml version="1.0" encoding="utf-8"?>
<p:tagLst xmlns:p="http://schemas.openxmlformats.org/presentationml/2006/main">
  <p:tag name="KSO_WM_BEAUTIFY_FLAG" val=""/>
</p:tagLst>
</file>

<file path=ppt/tags/tag857.xml><?xml version="1.0" encoding="utf-8"?>
<p:tagLst xmlns:p="http://schemas.openxmlformats.org/presentationml/2006/main">
  <p:tag name="KSO_WM_BEAUTIFY_FLAG" val=""/>
</p:tagLst>
</file>

<file path=ppt/tags/tag858.xml><?xml version="1.0" encoding="utf-8"?>
<p:tagLst xmlns:p="http://schemas.openxmlformats.org/presentationml/2006/main">
  <p:tag name="KSO_WM_BEAUTIFY_FLAG" val=""/>
</p:tagLst>
</file>

<file path=ppt/tags/tag859.xml><?xml version="1.0" encoding="utf-8"?>
<p:tagLst xmlns:p="http://schemas.openxmlformats.org/presentationml/2006/main">
  <p:tag name="KSO_WM_BEAUTIFY_FLAG" val=""/>
</p:tagLst>
</file>

<file path=ppt/tags/tag86.xml><?xml version="1.0" encoding="utf-8"?>
<p:tagLst xmlns:p="http://schemas.openxmlformats.org/presentationml/2006/main">
  <p:tag name="KSO_WM_BEAUTIFY_FLAG" val=""/>
</p:tagLst>
</file>

<file path=ppt/tags/tag860.xml><?xml version="1.0" encoding="utf-8"?>
<p:tagLst xmlns:p="http://schemas.openxmlformats.org/presentationml/2006/main">
  <p:tag name="KSO_WM_BEAUTIFY_FLAG" val=""/>
</p:tagLst>
</file>

<file path=ppt/tags/tag861.xml><?xml version="1.0" encoding="utf-8"?>
<p:tagLst xmlns:p="http://schemas.openxmlformats.org/presentationml/2006/main">
  <p:tag name="KSO_WM_BEAUTIFY_FLAG" val=""/>
</p:tagLst>
</file>

<file path=ppt/tags/tag862.xml><?xml version="1.0" encoding="utf-8"?>
<p:tagLst xmlns:p="http://schemas.openxmlformats.org/presentationml/2006/main">
  <p:tag name="KSO_WM_BEAUTIFY_FLAG" val=""/>
</p:tagLst>
</file>

<file path=ppt/tags/tag863.xml><?xml version="1.0" encoding="utf-8"?>
<p:tagLst xmlns:p="http://schemas.openxmlformats.org/presentationml/2006/main">
  <p:tag name="KSO_WM_BEAUTIFY_FLAG" val=""/>
</p:tagLst>
</file>

<file path=ppt/tags/tag864.xml><?xml version="1.0" encoding="utf-8"?>
<p:tagLst xmlns:p="http://schemas.openxmlformats.org/presentationml/2006/main">
  <p:tag name="KSO_WM_BEAUTIFY_FLAG" val=""/>
</p:tagLst>
</file>

<file path=ppt/tags/tag865.xml><?xml version="1.0" encoding="utf-8"?>
<p:tagLst xmlns:p="http://schemas.openxmlformats.org/presentationml/2006/main">
  <p:tag name="KSO_WM_BEAUTIFY_FLAG" val=""/>
</p:tagLst>
</file>

<file path=ppt/tags/tag866.xml><?xml version="1.0" encoding="utf-8"?>
<p:tagLst xmlns:p="http://schemas.openxmlformats.org/presentationml/2006/main">
  <p:tag name="KSO_WM_BEAUTIFY_FLAG" val=""/>
</p:tagLst>
</file>

<file path=ppt/tags/tag867.xml><?xml version="1.0" encoding="utf-8"?>
<p:tagLst xmlns:p="http://schemas.openxmlformats.org/presentationml/2006/main">
  <p:tag name="KSO_WM_BEAUTIFY_FLAG" val=""/>
</p:tagLst>
</file>

<file path=ppt/tags/tag868.xml><?xml version="1.0" encoding="utf-8"?>
<p:tagLst xmlns:p="http://schemas.openxmlformats.org/presentationml/2006/main">
  <p:tag name="KSO_WM_BEAUTIFY_FLAG" val=""/>
</p:tagLst>
</file>

<file path=ppt/tags/tag869.xml><?xml version="1.0" encoding="utf-8"?>
<p:tagLst xmlns:p="http://schemas.openxmlformats.org/presentationml/2006/main">
  <p:tag name="KSO_WM_BEAUTIFY_FLAG" val=""/>
</p:tagLst>
</file>

<file path=ppt/tags/tag87.xml><?xml version="1.0" encoding="utf-8"?>
<p:tagLst xmlns:p="http://schemas.openxmlformats.org/presentationml/2006/main">
  <p:tag name="KSO_WM_BEAUTIFY_FLAG" val=""/>
</p:tagLst>
</file>

<file path=ppt/tags/tag870.xml><?xml version="1.0" encoding="utf-8"?>
<p:tagLst xmlns:p="http://schemas.openxmlformats.org/presentationml/2006/main">
  <p:tag name="KSO_WM_BEAUTIFY_FLAG" val=""/>
</p:tagLst>
</file>

<file path=ppt/tags/tag871.xml><?xml version="1.0" encoding="utf-8"?>
<p:tagLst xmlns:p="http://schemas.openxmlformats.org/presentationml/2006/main">
  <p:tag name="KSO_WM_BEAUTIFY_FLAG" val=""/>
</p:tagLst>
</file>

<file path=ppt/tags/tag872.xml><?xml version="1.0" encoding="utf-8"?>
<p:tagLst xmlns:p="http://schemas.openxmlformats.org/presentationml/2006/main">
  <p:tag name="KSO_WM_BEAUTIFY_FLAG" val=""/>
</p:tagLst>
</file>

<file path=ppt/tags/tag873.xml><?xml version="1.0" encoding="utf-8"?>
<p:tagLst xmlns:p="http://schemas.openxmlformats.org/presentationml/2006/main">
  <p:tag name="KSO_WM_BEAUTIFY_FLAG" val=""/>
</p:tagLst>
</file>

<file path=ppt/tags/tag874.xml><?xml version="1.0" encoding="utf-8"?>
<p:tagLst xmlns:p="http://schemas.openxmlformats.org/presentationml/2006/main">
  <p:tag name="KSO_WM_BEAUTIFY_FLAG" val=""/>
</p:tagLst>
</file>

<file path=ppt/tags/tag875.xml><?xml version="1.0" encoding="utf-8"?>
<p:tagLst xmlns:p="http://schemas.openxmlformats.org/presentationml/2006/main">
  <p:tag name="KSO_WM_BEAUTIFY_FLAG" val=""/>
</p:tagLst>
</file>

<file path=ppt/tags/tag876.xml><?xml version="1.0" encoding="utf-8"?>
<p:tagLst xmlns:p="http://schemas.openxmlformats.org/presentationml/2006/main">
  <p:tag name="KSO_WM_BEAUTIFY_FLAG" val=""/>
</p:tagLst>
</file>

<file path=ppt/tags/tag877.xml><?xml version="1.0" encoding="utf-8"?>
<p:tagLst xmlns:p="http://schemas.openxmlformats.org/presentationml/2006/main">
  <p:tag name="KSO_WM_BEAUTIFY_FLAG" val=""/>
</p:tagLst>
</file>

<file path=ppt/tags/tag878.xml><?xml version="1.0" encoding="utf-8"?>
<p:tagLst xmlns:p="http://schemas.openxmlformats.org/presentationml/2006/main">
  <p:tag name="KSO_WM_BEAUTIFY_FLAG" val=""/>
</p:tagLst>
</file>

<file path=ppt/tags/tag879.xml><?xml version="1.0" encoding="utf-8"?>
<p:tagLst xmlns:p="http://schemas.openxmlformats.org/presentationml/2006/main">
  <p:tag name="KSO_WM_BEAUTIFY_FLAG" val=""/>
</p:tagLst>
</file>

<file path=ppt/tags/tag88.xml><?xml version="1.0" encoding="utf-8"?>
<p:tagLst xmlns:p="http://schemas.openxmlformats.org/presentationml/2006/main">
  <p:tag name="KSO_WM_BEAUTIFY_FLAG" val=""/>
</p:tagLst>
</file>

<file path=ppt/tags/tag880.xml><?xml version="1.0" encoding="utf-8"?>
<p:tagLst xmlns:p="http://schemas.openxmlformats.org/presentationml/2006/main">
  <p:tag name="KSO_WM_BEAUTIFY_FLAG" val=""/>
</p:tagLst>
</file>

<file path=ppt/tags/tag881.xml><?xml version="1.0" encoding="utf-8"?>
<p:tagLst xmlns:p="http://schemas.openxmlformats.org/presentationml/2006/main">
  <p:tag name="KSO_WM_BEAUTIFY_FLAG" val=""/>
</p:tagLst>
</file>

<file path=ppt/tags/tag882.xml><?xml version="1.0" encoding="utf-8"?>
<p:tagLst xmlns:p="http://schemas.openxmlformats.org/presentationml/2006/main">
  <p:tag name="KSO_WM_BEAUTIFY_FLAG" val=""/>
</p:tagLst>
</file>

<file path=ppt/tags/tag883.xml><?xml version="1.0" encoding="utf-8"?>
<p:tagLst xmlns:p="http://schemas.openxmlformats.org/presentationml/2006/main">
  <p:tag name="KSO_WM_BEAUTIFY_FLAG" val=""/>
</p:tagLst>
</file>

<file path=ppt/tags/tag884.xml><?xml version="1.0" encoding="utf-8"?>
<p:tagLst xmlns:p="http://schemas.openxmlformats.org/presentationml/2006/main">
  <p:tag name="KSO_WM_BEAUTIFY_FLAG" val=""/>
</p:tagLst>
</file>

<file path=ppt/tags/tag885.xml><?xml version="1.0" encoding="utf-8"?>
<p:tagLst xmlns:p="http://schemas.openxmlformats.org/presentationml/2006/main">
  <p:tag name="KSO_WM_BEAUTIFY_FLAG" val=""/>
</p:tagLst>
</file>

<file path=ppt/tags/tag886.xml><?xml version="1.0" encoding="utf-8"?>
<p:tagLst xmlns:p="http://schemas.openxmlformats.org/presentationml/2006/main">
  <p:tag name="KSO_WM_BEAUTIFY_FLAG" val="#wm#"/>
  <p:tag name="KSO_WM_TEMPLATE_CATEGORY" val="custom"/>
  <p:tag name="KSO_WM_TEMPLATE_INDEX" val="20205081"/>
</p:tagLst>
</file>

<file path=ppt/tags/tag887.xml><?xml version="1.0" encoding="utf-8"?>
<p:tagLst xmlns:p="http://schemas.openxmlformats.org/presentationml/2006/main">
  <p:tag name="KSO_WM_BEAUTIFY_FLAG" val=""/>
</p:tagLst>
</file>

<file path=ppt/tags/tag888.xml><?xml version="1.0" encoding="utf-8"?>
<p:tagLst xmlns:p="http://schemas.openxmlformats.org/presentationml/2006/main">
  <p:tag name="KSO_WM_BEAUTIFY_FLAG" val=""/>
</p:tagLst>
</file>

<file path=ppt/tags/tag889.xml><?xml version="1.0" encoding="utf-8"?>
<p:tagLst xmlns:p="http://schemas.openxmlformats.org/presentationml/2006/main">
  <p:tag name="KSO_WM_BEAUTIFY_FLAG" val=""/>
</p:tagLst>
</file>

<file path=ppt/tags/tag89.xml><?xml version="1.0" encoding="utf-8"?>
<p:tagLst xmlns:p="http://schemas.openxmlformats.org/presentationml/2006/main">
  <p:tag name="KSO_WM_BEAUTIFY_FLAG" val=""/>
</p:tagLst>
</file>

<file path=ppt/tags/tag890.xml><?xml version="1.0" encoding="utf-8"?>
<p:tagLst xmlns:p="http://schemas.openxmlformats.org/presentationml/2006/main">
  <p:tag name="KSO_WM_BEAUTIFY_FLAG" val=""/>
</p:tagLst>
</file>

<file path=ppt/tags/tag891.xml><?xml version="1.0" encoding="utf-8"?>
<p:tagLst xmlns:p="http://schemas.openxmlformats.org/presentationml/2006/main">
  <p:tag name="KSO_WM_BEAUTIFY_FLAG" val=""/>
</p:tagLst>
</file>

<file path=ppt/tags/tag892.xml><?xml version="1.0" encoding="utf-8"?>
<p:tagLst xmlns:p="http://schemas.openxmlformats.org/presentationml/2006/main">
  <p:tag name="KSO_WM_BEAUTIFY_FLAG" val=""/>
</p:tagLst>
</file>

<file path=ppt/tags/tag893.xml><?xml version="1.0" encoding="utf-8"?>
<p:tagLst xmlns:p="http://schemas.openxmlformats.org/presentationml/2006/main">
  <p:tag name="KSO_WM_BEAUTIFY_FLAG" val=""/>
</p:tagLst>
</file>

<file path=ppt/tags/tag894.xml><?xml version="1.0" encoding="utf-8"?>
<p:tagLst xmlns:p="http://schemas.openxmlformats.org/presentationml/2006/main">
  <p:tag name="KSO_WM_BEAUTIFY_FLAG" val=""/>
</p:tagLst>
</file>

<file path=ppt/tags/tag895.xml><?xml version="1.0" encoding="utf-8"?>
<p:tagLst xmlns:p="http://schemas.openxmlformats.org/presentationml/2006/main">
  <p:tag name="KSO_WM_BEAUTIFY_FLAG" val=""/>
</p:tagLst>
</file>

<file path=ppt/tags/tag896.xml><?xml version="1.0" encoding="utf-8"?>
<p:tagLst xmlns:p="http://schemas.openxmlformats.org/presentationml/2006/main">
  <p:tag name="KSO_WM_BEAUTIFY_FLAG" val=""/>
</p:tagLst>
</file>

<file path=ppt/tags/tag897.xml><?xml version="1.0" encoding="utf-8"?>
<p:tagLst xmlns:p="http://schemas.openxmlformats.org/presentationml/2006/main">
  <p:tag name="KSO_WM_BEAUTIFY_FLAG" val=""/>
</p:tagLst>
</file>

<file path=ppt/tags/tag898.xml><?xml version="1.0" encoding="utf-8"?>
<p:tagLst xmlns:p="http://schemas.openxmlformats.org/presentationml/2006/main">
  <p:tag name="KSO_WM_BEAUTIFY_FLAG" val=""/>
</p:tagLst>
</file>

<file path=ppt/tags/tag899.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
</p:tagLst>
</file>

<file path=ppt/tags/tag90.xml><?xml version="1.0" encoding="utf-8"?>
<p:tagLst xmlns:p="http://schemas.openxmlformats.org/presentationml/2006/main">
  <p:tag name="KSO_WM_BEAUTIFY_FLAG" val=""/>
</p:tagLst>
</file>

<file path=ppt/tags/tag900.xml><?xml version="1.0" encoding="utf-8"?>
<p:tagLst xmlns:p="http://schemas.openxmlformats.org/presentationml/2006/main">
  <p:tag name="KSO_WM_BEAUTIFY_FLAG" val=""/>
</p:tagLst>
</file>

<file path=ppt/tags/tag901.xml><?xml version="1.0" encoding="utf-8"?>
<p:tagLst xmlns:p="http://schemas.openxmlformats.org/presentationml/2006/main">
  <p:tag name="KSO_WM_BEAUTIFY_FLAG" val=""/>
</p:tagLst>
</file>

<file path=ppt/tags/tag902.xml><?xml version="1.0" encoding="utf-8"?>
<p:tagLst xmlns:p="http://schemas.openxmlformats.org/presentationml/2006/main">
  <p:tag name="KSO_WM_BEAUTIFY_FLAG" val=""/>
</p:tagLst>
</file>

<file path=ppt/tags/tag903.xml><?xml version="1.0" encoding="utf-8"?>
<p:tagLst xmlns:p="http://schemas.openxmlformats.org/presentationml/2006/main">
  <p:tag name="KSO_WM_BEAUTIFY_FLAG" val=""/>
</p:tagLst>
</file>

<file path=ppt/tags/tag904.xml><?xml version="1.0" encoding="utf-8"?>
<p:tagLst xmlns:p="http://schemas.openxmlformats.org/presentationml/2006/main">
  <p:tag name="KSO_WM_BEAUTIFY_FLAG" val=""/>
</p:tagLst>
</file>

<file path=ppt/tags/tag905.xml><?xml version="1.0" encoding="utf-8"?>
<p:tagLst xmlns:p="http://schemas.openxmlformats.org/presentationml/2006/main">
  <p:tag name="KSO_WM_BEAUTIFY_FLAG" val=""/>
</p:tagLst>
</file>

<file path=ppt/tags/tag906.xml><?xml version="1.0" encoding="utf-8"?>
<p:tagLst xmlns:p="http://schemas.openxmlformats.org/presentationml/2006/main">
  <p:tag name="KSO_WM_BEAUTIFY_FLAG" val=""/>
</p:tagLst>
</file>

<file path=ppt/tags/tag907.xml><?xml version="1.0" encoding="utf-8"?>
<p:tagLst xmlns:p="http://schemas.openxmlformats.org/presentationml/2006/main">
  <p:tag name="KSO_WM_BEAUTIFY_FLAG" val=""/>
</p:tagLst>
</file>

<file path=ppt/tags/tag908.xml><?xml version="1.0" encoding="utf-8"?>
<p:tagLst xmlns:p="http://schemas.openxmlformats.org/presentationml/2006/main">
  <p:tag name="KSO_WM_BEAUTIFY_FLAG" val=""/>
</p:tagLst>
</file>

<file path=ppt/tags/tag909.xml><?xml version="1.0" encoding="utf-8"?>
<p:tagLst xmlns:p="http://schemas.openxmlformats.org/presentationml/2006/main">
  <p:tag name="KSO_WM_BEAUTIFY_FLAG" val=""/>
</p:tagLst>
</file>

<file path=ppt/tags/tag91.xml><?xml version="1.0" encoding="utf-8"?>
<p:tagLst xmlns:p="http://schemas.openxmlformats.org/presentationml/2006/main">
  <p:tag name="KSO_WM_BEAUTIFY_FLAG" val=""/>
</p:tagLst>
</file>

<file path=ppt/tags/tag910.xml><?xml version="1.0" encoding="utf-8"?>
<p:tagLst xmlns:p="http://schemas.openxmlformats.org/presentationml/2006/main">
  <p:tag name="KSO_WM_BEAUTIFY_FLAG" val=""/>
</p:tagLst>
</file>

<file path=ppt/tags/tag911.xml><?xml version="1.0" encoding="utf-8"?>
<p:tagLst xmlns:p="http://schemas.openxmlformats.org/presentationml/2006/main">
  <p:tag name="KSO_WM_BEAUTIFY_FLAG" val=""/>
</p:tagLst>
</file>

<file path=ppt/tags/tag912.xml><?xml version="1.0" encoding="utf-8"?>
<p:tagLst xmlns:p="http://schemas.openxmlformats.org/presentationml/2006/main">
  <p:tag name="KSO_WM_BEAUTIFY_FLAG" val=""/>
</p:tagLst>
</file>

<file path=ppt/tags/tag913.xml><?xml version="1.0" encoding="utf-8"?>
<p:tagLst xmlns:p="http://schemas.openxmlformats.org/presentationml/2006/main">
  <p:tag name="KSO_WM_BEAUTIFY_FLAG" val=""/>
</p:tagLst>
</file>

<file path=ppt/tags/tag914.xml><?xml version="1.0" encoding="utf-8"?>
<p:tagLst xmlns:p="http://schemas.openxmlformats.org/presentationml/2006/main">
  <p:tag name="KSO_WM_BEAUTIFY_FLAG" val=""/>
</p:tagLst>
</file>

<file path=ppt/tags/tag915.xml><?xml version="1.0" encoding="utf-8"?>
<p:tagLst xmlns:p="http://schemas.openxmlformats.org/presentationml/2006/main">
  <p:tag name="KSO_WM_BEAUTIFY_FLAG" val=""/>
</p:tagLst>
</file>

<file path=ppt/tags/tag916.xml><?xml version="1.0" encoding="utf-8"?>
<p:tagLst xmlns:p="http://schemas.openxmlformats.org/presentationml/2006/main">
  <p:tag name="KSO_WM_BEAUTIFY_FLAG" val=""/>
</p:tagLst>
</file>

<file path=ppt/tags/tag917.xml><?xml version="1.0" encoding="utf-8"?>
<p:tagLst xmlns:p="http://schemas.openxmlformats.org/presentationml/2006/main">
  <p:tag name="KSO_WM_BEAUTIFY_FLAG" val=""/>
</p:tagLst>
</file>

<file path=ppt/tags/tag918.xml><?xml version="1.0" encoding="utf-8"?>
<p:tagLst xmlns:p="http://schemas.openxmlformats.org/presentationml/2006/main">
  <p:tag name="KSO_WM_BEAUTIFY_FLAG" val=""/>
</p:tagLst>
</file>

<file path=ppt/tags/tag919.xml><?xml version="1.0" encoding="utf-8"?>
<p:tagLst xmlns:p="http://schemas.openxmlformats.org/presentationml/2006/main">
  <p:tag name="KSO_WM_BEAUTIFY_FLAG" val="#wm#"/>
  <p:tag name="KSO_WM_TEMPLATE_CATEGORY" val="custom"/>
  <p:tag name="KSO_WM_TEMPLATE_INDEX" val="20205081"/>
</p:tagLst>
</file>

<file path=ppt/tags/tag92.xml><?xml version="1.0" encoding="utf-8"?>
<p:tagLst xmlns:p="http://schemas.openxmlformats.org/presentationml/2006/main">
  <p:tag name="KSO_WM_BEAUTIFY_FLAG" val=""/>
</p:tagLst>
</file>

<file path=ppt/tags/tag920.xml><?xml version="1.0" encoding="utf-8"?>
<p:tagLst xmlns:p="http://schemas.openxmlformats.org/presentationml/2006/main">
  <p:tag name="KSO_WM_BEAUTIFY_FLAG" val=""/>
</p:tagLst>
</file>

<file path=ppt/tags/tag921.xml><?xml version="1.0" encoding="utf-8"?>
<p:tagLst xmlns:p="http://schemas.openxmlformats.org/presentationml/2006/main">
  <p:tag name="KSO_WM_BEAUTIFY_FLAG" val=""/>
</p:tagLst>
</file>

<file path=ppt/tags/tag922.xml><?xml version="1.0" encoding="utf-8"?>
<p:tagLst xmlns:p="http://schemas.openxmlformats.org/presentationml/2006/main">
  <p:tag name="KSO_WM_BEAUTIFY_FLAG" val=""/>
</p:tagLst>
</file>

<file path=ppt/tags/tag923.xml><?xml version="1.0" encoding="utf-8"?>
<p:tagLst xmlns:p="http://schemas.openxmlformats.org/presentationml/2006/main">
  <p:tag name="KSO_WM_BEAUTIFY_FLAG" val=""/>
</p:tagLst>
</file>

<file path=ppt/tags/tag924.xml><?xml version="1.0" encoding="utf-8"?>
<p:tagLst xmlns:p="http://schemas.openxmlformats.org/presentationml/2006/main">
  <p:tag name="KSO_WM_BEAUTIFY_FLAG" val=""/>
</p:tagLst>
</file>

<file path=ppt/tags/tag925.xml><?xml version="1.0" encoding="utf-8"?>
<p:tagLst xmlns:p="http://schemas.openxmlformats.org/presentationml/2006/main">
  <p:tag name="KSO_WM_BEAUTIFY_FLAG" val=""/>
</p:tagLst>
</file>

<file path=ppt/tags/tag926.xml><?xml version="1.0" encoding="utf-8"?>
<p:tagLst xmlns:p="http://schemas.openxmlformats.org/presentationml/2006/main">
  <p:tag name="KSO_WM_BEAUTIFY_FLAG" val=""/>
</p:tagLst>
</file>

<file path=ppt/tags/tag927.xml><?xml version="1.0" encoding="utf-8"?>
<p:tagLst xmlns:p="http://schemas.openxmlformats.org/presentationml/2006/main">
  <p:tag name="KSO_WM_BEAUTIFY_FLAG" val=""/>
</p:tagLst>
</file>

<file path=ppt/tags/tag928.xml><?xml version="1.0" encoding="utf-8"?>
<p:tagLst xmlns:p="http://schemas.openxmlformats.org/presentationml/2006/main">
  <p:tag name="KSO_WM_BEAUTIFY_FLAG" val=""/>
</p:tagLst>
</file>

<file path=ppt/tags/tag929.xml><?xml version="1.0" encoding="utf-8"?>
<p:tagLst xmlns:p="http://schemas.openxmlformats.org/presentationml/2006/main">
  <p:tag name="KSO_WM_BEAUTIFY_FLAG" val=""/>
</p:tagLst>
</file>

<file path=ppt/tags/tag93.xml><?xml version="1.0" encoding="utf-8"?>
<p:tagLst xmlns:p="http://schemas.openxmlformats.org/presentationml/2006/main">
  <p:tag name="KSO_WM_BEAUTIFY_FLAG" val="#wm#"/>
  <p:tag name="KSO_WM_TEMPLATE_CATEGORY" val="custom"/>
  <p:tag name="KSO_WM_TEMPLATE_INDEX" val="20205081"/>
</p:tagLst>
</file>

<file path=ppt/tags/tag930.xml><?xml version="1.0" encoding="utf-8"?>
<p:tagLst xmlns:p="http://schemas.openxmlformats.org/presentationml/2006/main">
  <p:tag name="KSO_WM_BEAUTIFY_FLAG" val=""/>
</p:tagLst>
</file>

<file path=ppt/tags/tag931.xml><?xml version="1.0" encoding="utf-8"?>
<p:tagLst xmlns:p="http://schemas.openxmlformats.org/presentationml/2006/main">
  <p:tag name="KSO_WM_BEAUTIFY_FLAG" val=""/>
</p:tagLst>
</file>

<file path=ppt/tags/tag932.xml><?xml version="1.0" encoding="utf-8"?>
<p:tagLst xmlns:p="http://schemas.openxmlformats.org/presentationml/2006/main">
  <p:tag name="KSO_WM_BEAUTIFY_FLAG" val=""/>
</p:tagLst>
</file>

<file path=ppt/tags/tag933.xml><?xml version="1.0" encoding="utf-8"?>
<p:tagLst xmlns:p="http://schemas.openxmlformats.org/presentationml/2006/main">
  <p:tag name="KSO_WM_BEAUTIFY_FLAG" val=""/>
</p:tagLst>
</file>

<file path=ppt/tags/tag934.xml><?xml version="1.0" encoding="utf-8"?>
<p:tagLst xmlns:p="http://schemas.openxmlformats.org/presentationml/2006/main">
  <p:tag name="KSO_WM_BEAUTIFY_FLAG" val=""/>
</p:tagLst>
</file>

<file path=ppt/tags/tag935.xml><?xml version="1.0" encoding="utf-8"?>
<p:tagLst xmlns:p="http://schemas.openxmlformats.org/presentationml/2006/main">
  <p:tag name="KSO_WM_BEAUTIFY_FLAG" val=""/>
</p:tagLst>
</file>

<file path=ppt/tags/tag936.xml><?xml version="1.0" encoding="utf-8"?>
<p:tagLst xmlns:p="http://schemas.openxmlformats.org/presentationml/2006/main">
  <p:tag name="KSO_WM_BEAUTIFY_FLAG" val=""/>
</p:tagLst>
</file>

<file path=ppt/tags/tag937.xml><?xml version="1.0" encoding="utf-8"?>
<p:tagLst xmlns:p="http://schemas.openxmlformats.org/presentationml/2006/main">
  <p:tag name="KSO_WM_BEAUTIFY_FLAG" val=""/>
</p:tagLst>
</file>

<file path=ppt/tags/tag938.xml><?xml version="1.0" encoding="utf-8"?>
<p:tagLst xmlns:p="http://schemas.openxmlformats.org/presentationml/2006/main">
  <p:tag name="KSO_WM_BEAUTIFY_FLAG" val=""/>
</p:tagLst>
</file>

<file path=ppt/tags/tag939.xml><?xml version="1.0" encoding="utf-8"?>
<p:tagLst xmlns:p="http://schemas.openxmlformats.org/presentationml/2006/main">
  <p:tag name="KSO_WM_BEAUTIFY_FLAG" val=""/>
</p:tagLst>
</file>

<file path=ppt/tags/tag94.xml><?xml version="1.0" encoding="utf-8"?>
<p:tagLst xmlns:p="http://schemas.openxmlformats.org/presentationml/2006/main">
  <p:tag name="KSO_WM_BEAUTIFY_FLAG" val=""/>
</p:tagLst>
</file>

<file path=ppt/tags/tag940.xml><?xml version="1.0" encoding="utf-8"?>
<p:tagLst xmlns:p="http://schemas.openxmlformats.org/presentationml/2006/main">
  <p:tag name="KSO_WM_BEAUTIFY_FLAG" val=""/>
</p:tagLst>
</file>

<file path=ppt/tags/tag941.xml><?xml version="1.0" encoding="utf-8"?>
<p:tagLst xmlns:p="http://schemas.openxmlformats.org/presentationml/2006/main">
  <p:tag name="KSO_WM_BEAUTIFY_FLAG" val=""/>
</p:tagLst>
</file>

<file path=ppt/tags/tag942.xml><?xml version="1.0" encoding="utf-8"?>
<p:tagLst xmlns:p="http://schemas.openxmlformats.org/presentationml/2006/main">
  <p:tag name="KSO_WM_BEAUTIFY_FLAG" val=""/>
</p:tagLst>
</file>

<file path=ppt/tags/tag943.xml><?xml version="1.0" encoding="utf-8"?>
<p:tagLst xmlns:p="http://schemas.openxmlformats.org/presentationml/2006/main">
  <p:tag name="KSO_WM_BEAUTIFY_FLAG" val=""/>
</p:tagLst>
</file>

<file path=ppt/tags/tag944.xml><?xml version="1.0" encoding="utf-8"?>
<p:tagLst xmlns:p="http://schemas.openxmlformats.org/presentationml/2006/main">
  <p:tag name="KSO_WM_BEAUTIFY_FLAG" val=""/>
</p:tagLst>
</file>

<file path=ppt/tags/tag945.xml><?xml version="1.0" encoding="utf-8"?>
<p:tagLst xmlns:p="http://schemas.openxmlformats.org/presentationml/2006/main">
  <p:tag name="KSO_WM_BEAUTIFY_FLAG" val=""/>
</p:tagLst>
</file>

<file path=ppt/tags/tag946.xml><?xml version="1.0" encoding="utf-8"?>
<p:tagLst xmlns:p="http://schemas.openxmlformats.org/presentationml/2006/main">
  <p:tag name="KSO_WM_BEAUTIFY_FLAG" val=""/>
</p:tagLst>
</file>

<file path=ppt/tags/tag947.xml><?xml version="1.0" encoding="utf-8"?>
<p:tagLst xmlns:p="http://schemas.openxmlformats.org/presentationml/2006/main">
  <p:tag name="KSO_WM_BEAUTIFY_FLAG" val=""/>
</p:tagLst>
</file>

<file path=ppt/tags/tag948.xml><?xml version="1.0" encoding="utf-8"?>
<p:tagLst xmlns:p="http://schemas.openxmlformats.org/presentationml/2006/main">
  <p:tag name="KSO_WM_BEAUTIFY_FLAG" val=""/>
</p:tagLst>
</file>

<file path=ppt/tags/tag949.xml><?xml version="1.0" encoding="utf-8"?>
<p:tagLst xmlns:p="http://schemas.openxmlformats.org/presentationml/2006/main">
  <p:tag name="KSO_WM_BEAUTIFY_FLAG" val=""/>
</p:tagLst>
</file>

<file path=ppt/tags/tag95.xml><?xml version="1.0" encoding="utf-8"?>
<p:tagLst xmlns:p="http://schemas.openxmlformats.org/presentationml/2006/main">
  <p:tag name="KSO_WM_BEAUTIFY_FLAG" val=""/>
</p:tagLst>
</file>

<file path=ppt/tags/tag950.xml><?xml version="1.0" encoding="utf-8"?>
<p:tagLst xmlns:p="http://schemas.openxmlformats.org/presentationml/2006/main">
  <p:tag name="KSO_WM_BEAUTIFY_FLAG" val=""/>
</p:tagLst>
</file>

<file path=ppt/tags/tag951.xml><?xml version="1.0" encoding="utf-8"?>
<p:tagLst xmlns:p="http://schemas.openxmlformats.org/presentationml/2006/main">
  <p:tag name="KSO_WM_BEAUTIFY_FLAG" val=""/>
</p:tagLst>
</file>

<file path=ppt/tags/tag952.xml><?xml version="1.0" encoding="utf-8"?>
<p:tagLst xmlns:p="http://schemas.openxmlformats.org/presentationml/2006/main">
  <p:tag name="KSO_WM_BEAUTIFY_FLAG" val="#wm#"/>
  <p:tag name="KSO_WM_TEMPLATE_CATEGORY" val="custom"/>
  <p:tag name="KSO_WM_TEMPLATE_INDEX" val="20205081"/>
</p:tagLst>
</file>

<file path=ppt/tags/tag953.xml><?xml version="1.0" encoding="utf-8"?>
<p:tagLst xmlns:p="http://schemas.openxmlformats.org/presentationml/2006/main">
  <p:tag name="KSO_WM_BEAUTIFY_FLAG" val=""/>
</p:tagLst>
</file>

<file path=ppt/tags/tag954.xml><?xml version="1.0" encoding="utf-8"?>
<p:tagLst xmlns:p="http://schemas.openxmlformats.org/presentationml/2006/main">
  <p:tag name="KSO_WM_BEAUTIFY_FLAG" val=""/>
</p:tagLst>
</file>

<file path=ppt/tags/tag955.xml><?xml version="1.0" encoding="utf-8"?>
<p:tagLst xmlns:p="http://schemas.openxmlformats.org/presentationml/2006/main">
  <p:tag name="KSO_WM_BEAUTIFY_FLAG" val=""/>
</p:tagLst>
</file>

<file path=ppt/tags/tag956.xml><?xml version="1.0" encoding="utf-8"?>
<p:tagLst xmlns:p="http://schemas.openxmlformats.org/presentationml/2006/main">
  <p:tag name="KSO_WM_BEAUTIFY_FLAG" val=""/>
</p:tagLst>
</file>

<file path=ppt/tags/tag957.xml><?xml version="1.0" encoding="utf-8"?>
<p:tagLst xmlns:p="http://schemas.openxmlformats.org/presentationml/2006/main">
  <p:tag name="KSO_WM_BEAUTIFY_FLAG" val=""/>
</p:tagLst>
</file>

<file path=ppt/tags/tag958.xml><?xml version="1.0" encoding="utf-8"?>
<p:tagLst xmlns:p="http://schemas.openxmlformats.org/presentationml/2006/main">
  <p:tag name="KSO_WM_BEAUTIFY_FLAG" val=""/>
</p:tagLst>
</file>

<file path=ppt/tags/tag959.xml><?xml version="1.0" encoding="utf-8"?>
<p:tagLst xmlns:p="http://schemas.openxmlformats.org/presentationml/2006/main">
  <p:tag name="KSO_WM_BEAUTIFY_FLAG" val=""/>
</p:tagLst>
</file>

<file path=ppt/tags/tag96.xml><?xml version="1.0" encoding="utf-8"?>
<p:tagLst xmlns:p="http://schemas.openxmlformats.org/presentationml/2006/main">
  <p:tag name="KSO_WM_BEAUTIFY_FLAG" val=""/>
</p:tagLst>
</file>

<file path=ppt/tags/tag960.xml><?xml version="1.0" encoding="utf-8"?>
<p:tagLst xmlns:p="http://schemas.openxmlformats.org/presentationml/2006/main">
  <p:tag name="KSO_WM_BEAUTIFY_FLAG" val=""/>
</p:tagLst>
</file>

<file path=ppt/tags/tag961.xml><?xml version="1.0" encoding="utf-8"?>
<p:tagLst xmlns:p="http://schemas.openxmlformats.org/presentationml/2006/main">
  <p:tag name="KSO_WM_BEAUTIFY_FLAG" val=""/>
</p:tagLst>
</file>

<file path=ppt/tags/tag962.xml><?xml version="1.0" encoding="utf-8"?>
<p:tagLst xmlns:p="http://schemas.openxmlformats.org/presentationml/2006/main">
  <p:tag name="KSO_WM_BEAUTIFY_FLAG" val=""/>
</p:tagLst>
</file>

<file path=ppt/tags/tag963.xml><?xml version="1.0" encoding="utf-8"?>
<p:tagLst xmlns:p="http://schemas.openxmlformats.org/presentationml/2006/main">
  <p:tag name="KSO_WM_BEAUTIFY_FLAG" val=""/>
</p:tagLst>
</file>

<file path=ppt/tags/tag964.xml><?xml version="1.0" encoding="utf-8"?>
<p:tagLst xmlns:p="http://schemas.openxmlformats.org/presentationml/2006/main">
  <p:tag name="KSO_WM_BEAUTIFY_FLAG" val=""/>
</p:tagLst>
</file>

<file path=ppt/tags/tag965.xml><?xml version="1.0" encoding="utf-8"?>
<p:tagLst xmlns:p="http://schemas.openxmlformats.org/presentationml/2006/main">
  <p:tag name="KSO_WM_BEAUTIFY_FLAG" val=""/>
</p:tagLst>
</file>

<file path=ppt/tags/tag966.xml><?xml version="1.0" encoding="utf-8"?>
<p:tagLst xmlns:p="http://schemas.openxmlformats.org/presentationml/2006/main">
  <p:tag name="KSO_WM_BEAUTIFY_FLAG" val=""/>
</p:tagLst>
</file>

<file path=ppt/tags/tag967.xml><?xml version="1.0" encoding="utf-8"?>
<p:tagLst xmlns:p="http://schemas.openxmlformats.org/presentationml/2006/main">
  <p:tag name="KSO_WM_BEAUTIFY_FLAG" val=""/>
</p:tagLst>
</file>

<file path=ppt/tags/tag968.xml><?xml version="1.0" encoding="utf-8"?>
<p:tagLst xmlns:p="http://schemas.openxmlformats.org/presentationml/2006/main">
  <p:tag name="KSO_WM_BEAUTIFY_FLAG" val=""/>
</p:tagLst>
</file>

<file path=ppt/tags/tag969.xml><?xml version="1.0" encoding="utf-8"?>
<p:tagLst xmlns:p="http://schemas.openxmlformats.org/presentationml/2006/main">
  <p:tag name="KSO_WM_BEAUTIFY_FLAG" val=""/>
</p:tagLst>
</file>

<file path=ppt/tags/tag97.xml><?xml version="1.0" encoding="utf-8"?>
<p:tagLst xmlns:p="http://schemas.openxmlformats.org/presentationml/2006/main">
  <p:tag name="KSO_WM_BEAUTIFY_FLAG" val=""/>
</p:tagLst>
</file>

<file path=ppt/tags/tag970.xml><?xml version="1.0" encoding="utf-8"?>
<p:tagLst xmlns:p="http://schemas.openxmlformats.org/presentationml/2006/main">
  <p:tag name="KSO_WM_BEAUTIFY_FLAG" val=""/>
</p:tagLst>
</file>

<file path=ppt/tags/tag971.xml><?xml version="1.0" encoding="utf-8"?>
<p:tagLst xmlns:p="http://schemas.openxmlformats.org/presentationml/2006/main">
  <p:tag name="KSO_WM_BEAUTIFY_FLAG" val=""/>
</p:tagLst>
</file>

<file path=ppt/tags/tag972.xml><?xml version="1.0" encoding="utf-8"?>
<p:tagLst xmlns:p="http://schemas.openxmlformats.org/presentationml/2006/main">
  <p:tag name="KSO_WM_BEAUTIFY_FLAG" val=""/>
</p:tagLst>
</file>

<file path=ppt/tags/tag973.xml><?xml version="1.0" encoding="utf-8"?>
<p:tagLst xmlns:p="http://schemas.openxmlformats.org/presentationml/2006/main">
  <p:tag name="KSO_WM_BEAUTIFY_FLAG" val=""/>
</p:tagLst>
</file>

<file path=ppt/tags/tag974.xml><?xml version="1.0" encoding="utf-8"?>
<p:tagLst xmlns:p="http://schemas.openxmlformats.org/presentationml/2006/main">
  <p:tag name="KSO_WM_BEAUTIFY_FLAG" val=""/>
</p:tagLst>
</file>

<file path=ppt/tags/tag975.xml><?xml version="1.0" encoding="utf-8"?>
<p:tagLst xmlns:p="http://schemas.openxmlformats.org/presentationml/2006/main">
  <p:tag name="KSO_WM_BEAUTIFY_FLAG" val=""/>
</p:tagLst>
</file>

<file path=ppt/tags/tag976.xml><?xml version="1.0" encoding="utf-8"?>
<p:tagLst xmlns:p="http://schemas.openxmlformats.org/presentationml/2006/main">
  <p:tag name="KSO_WM_BEAUTIFY_FLAG" val=""/>
</p:tagLst>
</file>

<file path=ppt/tags/tag977.xml><?xml version="1.0" encoding="utf-8"?>
<p:tagLst xmlns:p="http://schemas.openxmlformats.org/presentationml/2006/main">
  <p:tag name="KSO_WM_BEAUTIFY_FLAG" val=""/>
</p:tagLst>
</file>

<file path=ppt/tags/tag978.xml><?xml version="1.0" encoding="utf-8"?>
<p:tagLst xmlns:p="http://schemas.openxmlformats.org/presentationml/2006/main">
  <p:tag name="KSO_WM_BEAUTIFY_FLAG" val=""/>
</p:tagLst>
</file>

<file path=ppt/tags/tag979.xml><?xml version="1.0" encoding="utf-8"?>
<p:tagLst xmlns:p="http://schemas.openxmlformats.org/presentationml/2006/main">
  <p:tag name="KSO_WM_BEAUTIFY_FLAG" val=""/>
</p:tagLst>
</file>

<file path=ppt/tags/tag98.xml><?xml version="1.0" encoding="utf-8"?>
<p:tagLst xmlns:p="http://schemas.openxmlformats.org/presentationml/2006/main">
  <p:tag name="KSO_WM_BEAUTIFY_FLAG" val=""/>
</p:tagLst>
</file>

<file path=ppt/tags/tag980.xml><?xml version="1.0" encoding="utf-8"?>
<p:tagLst xmlns:p="http://schemas.openxmlformats.org/presentationml/2006/main">
  <p:tag name="KSO_WM_BEAUTIFY_FLAG" val=""/>
</p:tagLst>
</file>

<file path=ppt/tags/tag981.xml><?xml version="1.0" encoding="utf-8"?>
<p:tagLst xmlns:p="http://schemas.openxmlformats.org/presentationml/2006/main">
  <p:tag name="KSO_WM_BEAUTIFY_FLAG" val=""/>
</p:tagLst>
</file>

<file path=ppt/tags/tag982.xml><?xml version="1.0" encoding="utf-8"?>
<p:tagLst xmlns:p="http://schemas.openxmlformats.org/presentationml/2006/main">
  <p:tag name="KSO_WM_BEAUTIFY_FLAG" val=""/>
</p:tagLst>
</file>

<file path=ppt/tags/tag983.xml><?xml version="1.0" encoding="utf-8"?>
<p:tagLst xmlns:p="http://schemas.openxmlformats.org/presentationml/2006/main">
  <p:tag name="KSO_WM_BEAUTIFY_FLAG" val=""/>
</p:tagLst>
</file>

<file path=ppt/tags/tag984.xml><?xml version="1.0" encoding="utf-8"?>
<p:tagLst xmlns:p="http://schemas.openxmlformats.org/presentationml/2006/main">
  <p:tag name="KSO_WM_BEAUTIFY_FLAG" val=""/>
</p:tagLst>
</file>

<file path=ppt/tags/tag985.xml><?xml version="1.0" encoding="utf-8"?>
<p:tagLst xmlns:p="http://schemas.openxmlformats.org/presentationml/2006/main">
  <p:tag name="KSO_WM_BEAUTIFY_FLAG" val="#wm#"/>
  <p:tag name="KSO_WM_TEMPLATE_CATEGORY" val="custom"/>
  <p:tag name="KSO_WM_TEMPLATE_INDEX" val="20205081"/>
</p:tagLst>
</file>

<file path=ppt/tags/tag986.xml><?xml version="1.0" encoding="utf-8"?>
<p:tagLst xmlns:p="http://schemas.openxmlformats.org/presentationml/2006/main">
  <p:tag name="KSO_WM_BEAUTIFY_FLAG" val=""/>
</p:tagLst>
</file>

<file path=ppt/tags/tag987.xml><?xml version="1.0" encoding="utf-8"?>
<p:tagLst xmlns:p="http://schemas.openxmlformats.org/presentationml/2006/main">
  <p:tag name="KSO_WM_BEAUTIFY_FLAG" val=""/>
</p:tagLst>
</file>

<file path=ppt/tags/tag988.xml><?xml version="1.0" encoding="utf-8"?>
<p:tagLst xmlns:p="http://schemas.openxmlformats.org/presentationml/2006/main">
  <p:tag name="KSO_WM_BEAUTIFY_FLAG" val=""/>
</p:tagLst>
</file>

<file path=ppt/tags/tag989.xml><?xml version="1.0" encoding="utf-8"?>
<p:tagLst xmlns:p="http://schemas.openxmlformats.org/presentationml/2006/main">
  <p:tag name="KSO_WM_BEAUTIFY_FLAG" val=""/>
</p:tagLst>
</file>

<file path=ppt/tags/tag99.xml><?xml version="1.0" encoding="utf-8"?>
<p:tagLst xmlns:p="http://schemas.openxmlformats.org/presentationml/2006/main">
  <p:tag name="KSO_WM_BEAUTIFY_FLAG" val=""/>
</p:tagLst>
</file>

<file path=ppt/tags/tag990.xml><?xml version="1.0" encoding="utf-8"?>
<p:tagLst xmlns:p="http://schemas.openxmlformats.org/presentationml/2006/main">
  <p:tag name="KSO_WM_BEAUTIFY_FLAG" val=""/>
</p:tagLst>
</file>

<file path=ppt/tags/tag991.xml><?xml version="1.0" encoding="utf-8"?>
<p:tagLst xmlns:p="http://schemas.openxmlformats.org/presentationml/2006/main">
  <p:tag name="KSO_WM_BEAUTIFY_FLAG" val=""/>
</p:tagLst>
</file>

<file path=ppt/tags/tag992.xml><?xml version="1.0" encoding="utf-8"?>
<p:tagLst xmlns:p="http://schemas.openxmlformats.org/presentationml/2006/main">
  <p:tag name="KSO_WM_BEAUTIFY_FLAG" val=""/>
</p:tagLst>
</file>

<file path=ppt/tags/tag993.xml><?xml version="1.0" encoding="utf-8"?>
<p:tagLst xmlns:p="http://schemas.openxmlformats.org/presentationml/2006/main">
  <p:tag name="KSO_WM_BEAUTIFY_FLAG" val=""/>
</p:tagLst>
</file>

<file path=ppt/tags/tag994.xml><?xml version="1.0" encoding="utf-8"?>
<p:tagLst xmlns:p="http://schemas.openxmlformats.org/presentationml/2006/main">
  <p:tag name="KSO_WM_BEAUTIFY_FLAG" val=""/>
</p:tagLst>
</file>

<file path=ppt/tags/tag995.xml><?xml version="1.0" encoding="utf-8"?>
<p:tagLst xmlns:p="http://schemas.openxmlformats.org/presentationml/2006/main">
  <p:tag name="KSO_WM_BEAUTIFY_FLAG" val=""/>
</p:tagLst>
</file>

<file path=ppt/tags/tag996.xml><?xml version="1.0" encoding="utf-8"?>
<p:tagLst xmlns:p="http://schemas.openxmlformats.org/presentationml/2006/main">
  <p:tag name="KSO_WM_BEAUTIFY_FLAG" val=""/>
</p:tagLst>
</file>

<file path=ppt/tags/tag997.xml><?xml version="1.0" encoding="utf-8"?>
<p:tagLst xmlns:p="http://schemas.openxmlformats.org/presentationml/2006/main">
  <p:tag name="KSO_WM_BEAUTIFY_FLAG" val=""/>
</p:tagLst>
</file>

<file path=ppt/tags/tag998.xml><?xml version="1.0" encoding="utf-8"?>
<p:tagLst xmlns:p="http://schemas.openxmlformats.org/presentationml/2006/main">
  <p:tag name="KSO_WM_BEAUTIFY_FLAG" val=""/>
</p:tagLst>
</file>

<file path=ppt/tags/tag999.xml><?xml version="1.0" encoding="utf-8"?>
<p:tagLst xmlns:p="http://schemas.openxmlformats.org/presentationml/2006/main">
  <p:tag name="KSO_WM_BEAUTIFY_FLAG" val=""/>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23304</Words>
  <Application>WPS 演示</Application>
  <PresentationFormat>全屏显示(4:3)</PresentationFormat>
  <Paragraphs>3099</Paragraphs>
  <Slides>116</Slides>
  <Notes>1</Notes>
  <HiddenSlides>0</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116</vt:i4>
      </vt:variant>
    </vt:vector>
  </HeadingPairs>
  <TitlesOfParts>
    <vt:vector size="132" baseType="lpstr">
      <vt:lpstr>Arial</vt:lpstr>
      <vt:lpstr>宋体</vt:lpstr>
      <vt:lpstr>Wingdings</vt:lpstr>
      <vt:lpstr>华文行楷</vt:lpstr>
      <vt:lpstr>Times New Roman</vt:lpstr>
      <vt:lpstr>楷体</vt:lpstr>
      <vt:lpstr>仿宋</vt:lpstr>
      <vt:lpstr>华文新魏</vt:lpstr>
      <vt:lpstr>黑体</vt:lpstr>
      <vt:lpstr>微软雅黑</vt:lpstr>
      <vt:lpstr>Calibri</vt:lpstr>
      <vt:lpstr>Arial Unicode MS</vt:lpstr>
      <vt:lpstr>等线 Light</vt:lpstr>
      <vt:lpstr>Calibri Light</vt:lpstr>
      <vt:lpstr>等线</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小新</dc:creator>
  <cp:lastModifiedBy>PC</cp:lastModifiedBy>
  <cp:revision>1314</cp:revision>
  <dcterms:created xsi:type="dcterms:W3CDTF">2019-06-19T02:08:00Z</dcterms:created>
  <dcterms:modified xsi:type="dcterms:W3CDTF">2023-02-13T03:26:53Z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2052-11.1.0.13703</vt:lpwstr>
  </property>
  <property fmtid="{D5CDD505-2E9C-101B-9397-08002B2CF9AE}" pid="3" name="ICV">
    <vt:lpwstr>002623AD43B24F1E89A8762E596A48FB</vt:lpwstr>
  </property>
</Properties>
</file>