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.xml" ContentType="application/vnd.openxmlformats-officedocument.presentationml.tags+xml"/>
  <Override PartName="/ppt/tags/tag640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notesMasterIdLst>
    <p:notesMasterId r:id="rId5"/>
  </p:notesMasterIdLst>
  <p:handoutMasterIdLst>
    <p:handoutMasterId r:id="rId77"/>
  </p:handoutMasterIdLst>
  <p:sldIdLst>
    <p:sldId id="527" r:id="rId4"/>
    <p:sldId id="522" r:id="rId6"/>
    <p:sldId id="586" r:id="rId7"/>
    <p:sldId id="1999" r:id="rId8"/>
    <p:sldId id="1864" r:id="rId9"/>
    <p:sldId id="1836" r:id="rId10"/>
    <p:sldId id="1837" r:id="rId11"/>
    <p:sldId id="1838" r:id="rId12"/>
    <p:sldId id="1932" r:id="rId13"/>
    <p:sldId id="1933" r:id="rId14"/>
    <p:sldId id="1934" r:id="rId15"/>
    <p:sldId id="1840" r:id="rId16"/>
    <p:sldId id="2001" r:id="rId17"/>
    <p:sldId id="2002" r:id="rId18"/>
    <p:sldId id="2003" r:id="rId19"/>
    <p:sldId id="2004" r:id="rId20"/>
    <p:sldId id="2005" r:id="rId21"/>
    <p:sldId id="2006" r:id="rId22"/>
    <p:sldId id="2007" r:id="rId23"/>
    <p:sldId id="2008" r:id="rId24"/>
    <p:sldId id="2009" r:id="rId25"/>
    <p:sldId id="2010" r:id="rId26"/>
    <p:sldId id="2011" r:id="rId27"/>
    <p:sldId id="2012" r:id="rId28"/>
    <p:sldId id="2013" r:id="rId29"/>
    <p:sldId id="2014" r:id="rId30"/>
    <p:sldId id="2015" r:id="rId31"/>
    <p:sldId id="2016" r:id="rId32"/>
    <p:sldId id="2017" r:id="rId33"/>
    <p:sldId id="2018" r:id="rId34"/>
    <p:sldId id="2019" r:id="rId35"/>
    <p:sldId id="2020" r:id="rId36"/>
    <p:sldId id="2053" r:id="rId37"/>
    <p:sldId id="2054" r:id="rId38"/>
    <p:sldId id="2055" r:id="rId39"/>
    <p:sldId id="2056" r:id="rId40"/>
    <p:sldId id="1668" r:id="rId41"/>
    <p:sldId id="1868" r:id="rId42"/>
    <p:sldId id="1977" r:id="rId43"/>
    <p:sldId id="2123" r:id="rId44"/>
    <p:sldId id="2124" r:id="rId45"/>
    <p:sldId id="1978" r:id="rId46"/>
    <p:sldId id="1879" r:id="rId47"/>
    <p:sldId id="1880" r:id="rId48"/>
    <p:sldId id="1881" r:id="rId49"/>
    <p:sldId id="1882" r:id="rId50"/>
    <p:sldId id="1883" r:id="rId51"/>
    <p:sldId id="1884" r:id="rId52"/>
    <p:sldId id="1885" r:id="rId53"/>
    <p:sldId id="1622" r:id="rId54"/>
    <p:sldId id="1920" r:id="rId55"/>
    <p:sldId id="1886" r:id="rId56"/>
    <p:sldId id="1921" r:id="rId57"/>
    <p:sldId id="1922" r:id="rId58"/>
    <p:sldId id="1623" r:id="rId59"/>
    <p:sldId id="1624" r:id="rId60"/>
    <p:sldId id="2125" r:id="rId61"/>
    <p:sldId id="2126" r:id="rId62"/>
    <p:sldId id="2127" r:id="rId63"/>
    <p:sldId id="2128" r:id="rId64"/>
    <p:sldId id="2129" r:id="rId65"/>
    <p:sldId id="2130" r:id="rId66"/>
    <p:sldId id="2153" r:id="rId67"/>
    <p:sldId id="2154" r:id="rId68"/>
    <p:sldId id="2155" r:id="rId69"/>
    <p:sldId id="2131" r:id="rId70"/>
    <p:sldId id="2156" r:id="rId71"/>
    <p:sldId id="2157" r:id="rId72"/>
    <p:sldId id="2158" r:id="rId73"/>
    <p:sldId id="2161" r:id="rId74"/>
    <p:sldId id="2160" r:id="rId75"/>
    <p:sldId id="528" r:id="rId76"/>
  </p:sldIdLst>
  <p:sldSz cx="9144000" cy="5144135" type="screen16x9"/>
  <p:notesSz cx="9144000" cy="6858000"/>
  <p:custDataLst>
    <p:tags r:id="rId8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41" userDrawn="1">
          <p15:clr>
            <a:srgbClr val="A4A3A4"/>
          </p15:clr>
        </p15:guide>
        <p15:guide id="2" pos="320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741"/>
        <p:guide pos="320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2" Type="http://schemas.openxmlformats.org/officeDocument/2006/relationships/tags" Target="tags/tag640.xml"/><Relationship Id="rId81" Type="http://schemas.openxmlformats.org/officeDocument/2006/relationships/commentAuthors" Target="commentAuthors.xml"/><Relationship Id="rId80" Type="http://schemas.openxmlformats.org/officeDocument/2006/relationships/tableStyles" Target="tableStyles.xml"/><Relationship Id="rId8" Type="http://schemas.openxmlformats.org/officeDocument/2006/relationships/slide" Target="slides/slide4.xml"/><Relationship Id="rId79" Type="http://schemas.openxmlformats.org/officeDocument/2006/relationships/viewProps" Target="viewProps.xml"/><Relationship Id="rId78" Type="http://schemas.openxmlformats.org/officeDocument/2006/relationships/presProps" Target="presProps.xml"/><Relationship Id="rId77" Type="http://schemas.openxmlformats.org/officeDocument/2006/relationships/handoutMaster" Target="handoutMasters/handoutMaster1.xml"/><Relationship Id="rId76" Type="http://schemas.openxmlformats.org/officeDocument/2006/relationships/slide" Target="slides/slide72.xml"/><Relationship Id="rId75" Type="http://schemas.openxmlformats.org/officeDocument/2006/relationships/slide" Target="slides/slide71.xml"/><Relationship Id="rId74" Type="http://schemas.openxmlformats.org/officeDocument/2006/relationships/slide" Target="slides/slide70.xml"/><Relationship Id="rId73" Type="http://schemas.openxmlformats.org/officeDocument/2006/relationships/slide" Target="slides/slide69.xml"/><Relationship Id="rId72" Type="http://schemas.openxmlformats.org/officeDocument/2006/relationships/slide" Target="slides/slide68.xml"/><Relationship Id="rId71" Type="http://schemas.openxmlformats.org/officeDocument/2006/relationships/slide" Target="slides/slide67.xml"/><Relationship Id="rId70" Type="http://schemas.openxmlformats.org/officeDocument/2006/relationships/slide" Target="slides/slide66.xml"/><Relationship Id="rId7" Type="http://schemas.openxmlformats.org/officeDocument/2006/relationships/slide" Target="slides/slide3.xml"/><Relationship Id="rId69" Type="http://schemas.openxmlformats.org/officeDocument/2006/relationships/slide" Target="slides/slide65.xml"/><Relationship Id="rId68" Type="http://schemas.openxmlformats.org/officeDocument/2006/relationships/slide" Target="slides/slide64.xml"/><Relationship Id="rId67" Type="http://schemas.openxmlformats.org/officeDocument/2006/relationships/slide" Target="slides/slide63.xml"/><Relationship Id="rId66" Type="http://schemas.openxmlformats.org/officeDocument/2006/relationships/slide" Target="slides/slide62.xml"/><Relationship Id="rId65" Type="http://schemas.openxmlformats.org/officeDocument/2006/relationships/slide" Target="slides/slide61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60" Type="http://schemas.openxmlformats.org/officeDocument/2006/relationships/slide" Target="slides/slide56.xml"/><Relationship Id="rId6" Type="http://schemas.openxmlformats.org/officeDocument/2006/relationships/slide" Target="slides/slide2.xml"/><Relationship Id="rId59" Type="http://schemas.openxmlformats.org/officeDocument/2006/relationships/slide" Target="slides/slide55.xml"/><Relationship Id="rId58" Type="http://schemas.openxmlformats.org/officeDocument/2006/relationships/slide" Target="slides/slide54.xml"/><Relationship Id="rId57" Type="http://schemas.openxmlformats.org/officeDocument/2006/relationships/slide" Target="slides/slide53.xml"/><Relationship Id="rId56" Type="http://schemas.openxmlformats.org/officeDocument/2006/relationships/slide" Target="slides/slide52.xml"/><Relationship Id="rId55" Type="http://schemas.openxmlformats.org/officeDocument/2006/relationships/slide" Target="slides/slide51.xml"/><Relationship Id="rId54" Type="http://schemas.openxmlformats.org/officeDocument/2006/relationships/slide" Target="slides/slide50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slide" Target="../slides/slide42.xml"/><Relationship Id="rId6" Type="http://schemas.openxmlformats.org/officeDocument/2006/relationships/slide" Target="../slides/slide37.xml"/><Relationship Id="rId5" Type="http://schemas.openxmlformats.org/officeDocument/2006/relationships/slide" Target="../slides/slide5.xml"/><Relationship Id="rId4" Type="http://schemas.openxmlformats.org/officeDocument/2006/relationships/image" Target="../media/image2.png"/><Relationship Id="rId3" Type="http://schemas.openxmlformats.org/officeDocument/2006/relationships/image" Target="../media/image1.png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7" Type="http://schemas.openxmlformats.org/officeDocument/2006/relationships/slide" Target="../slides/slide42.xml"/><Relationship Id="rId6" Type="http://schemas.openxmlformats.org/officeDocument/2006/relationships/slide" Target="../slides/slide37.xml"/><Relationship Id="rId5" Type="http://schemas.openxmlformats.org/officeDocument/2006/relationships/slide" Target="../slides/slide5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slide" Target="../slides/slide42.xml"/><Relationship Id="rId6" Type="http://schemas.openxmlformats.org/officeDocument/2006/relationships/slide" Target="../slides/slide37.xml"/><Relationship Id="rId5" Type="http://schemas.openxmlformats.org/officeDocument/2006/relationships/slide" Target="../slides/slide5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7" Type="http://schemas.openxmlformats.org/officeDocument/2006/relationships/slide" Target="../slides/slide42.xml"/><Relationship Id="rId6" Type="http://schemas.openxmlformats.org/officeDocument/2006/relationships/slide" Target="../slides/slide37.xml"/><Relationship Id="rId5" Type="http://schemas.openxmlformats.org/officeDocument/2006/relationships/slide" Target="../slides/slide5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7" Type="http://schemas.openxmlformats.org/officeDocument/2006/relationships/slide" Target="../slides/slide42.xml"/><Relationship Id="rId6" Type="http://schemas.openxmlformats.org/officeDocument/2006/relationships/slide" Target="../slides/slide37.xml"/><Relationship Id="rId5" Type="http://schemas.openxmlformats.org/officeDocument/2006/relationships/slide" Target="../slides/slide5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4945" y="63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 useBgFill="1">
        <p:nvSpPr>
          <p:cNvPr id="23" name="燕尾形 8">
            <a:hlinkClick r:id="rId2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</a:t>
            </a:r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090" y="2222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第三章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冠词</a:t>
            </a:r>
            <a:endParaRPr lang="zh-CN" alt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3" name="燕尾形 8">
            <a:hlinkClick r:id="rId5" action="ppaction://hlinksldjump"/>
          </p:cNvPr>
          <p:cNvSpPr/>
          <p:nvPr userDrawn="1"/>
        </p:nvSpPr>
        <p:spPr>
          <a:xfrm>
            <a:off x="2053590" y="4723130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23130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第三章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冠词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考点解读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4" name="燕尾形 8">
            <a:hlinkClick r:id="rId5" action="ppaction://hlinksldjump"/>
          </p:cNvPr>
          <p:cNvSpPr/>
          <p:nvPr userDrawn="1"/>
        </p:nvSpPr>
        <p:spPr>
          <a:xfrm>
            <a:off x="20535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第三章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冠词</a:t>
            </a:r>
            <a:endParaRPr lang="zh-CN" alt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5" action="ppaction://hlinksldjump"/>
          </p:cNvPr>
          <p:cNvSpPr/>
          <p:nvPr userDrawn="1"/>
        </p:nvSpPr>
        <p:spPr>
          <a:xfrm>
            <a:off x="20535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11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-9525"/>
            <a:ext cx="1619885" cy="623570"/>
          </a:xfrm>
          <a:prstGeom prst="rect">
            <a:avLst/>
          </a:prstGeom>
        </p:spPr>
      </p:pic>
      <p:sp>
        <p:nvSpPr>
          <p:cNvPr id="33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5" name="文本框 4"/>
          <p:cNvSpPr txBox="1"/>
          <p:nvPr userDrawn="1"/>
        </p:nvSpPr>
        <p:spPr>
          <a:xfrm>
            <a:off x="1609725" y="42545"/>
            <a:ext cx="602043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第三章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冠词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  <a:p>
            <a:pPr algn="ctr"/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4" name="组合 13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6" name="矩形 15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 useBgFill="1">
        <p:nvSpPr>
          <p:cNvPr id="2" name="燕尾形 8">
            <a:hlinkClick r:id="rId4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5" action="ppaction://hlinksldjump"/>
          </p:cNvPr>
          <p:cNvSpPr/>
          <p:nvPr userDrawn="1"/>
        </p:nvSpPr>
        <p:spPr>
          <a:xfrm>
            <a:off x="20535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7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同步精练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第三章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冠词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考点解读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4" name="燕尾形 8">
            <a:hlinkClick r:id="rId5" action="ppaction://hlinksldjump"/>
          </p:cNvPr>
          <p:cNvSpPr/>
          <p:nvPr userDrawn="1"/>
        </p:nvSpPr>
        <p:spPr>
          <a:xfrm>
            <a:off x="20535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2.xml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2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/Relationships>
</file>

<file path=ppt/slides/_rels/slide2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6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2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7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8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9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3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0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3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1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9.xml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81.xml"/><Relationship Id="rId1" Type="http://schemas.openxmlformats.org/officeDocument/2006/relationships/tags" Target="../tags/tag80.xml"/></Relationships>
</file>

<file path=ppt/slides/_rels/slide3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5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6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85.xml"/><Relationship Id="rId5" Type="http://schemas.openxmlformats.org/officeDocument/2006/relationships/slide" Target="slide41.xml"/><Relationship Id="rId4" Type="http://schemas.openxmlformats.org/officeDocument/2006/relationships/slide" Target="slide40.xml"/><Relationship Id="rId3" Type="http://schemas.openxmlformats.org/officeDocument/2006/relationships/slide" Target="slide39.xml"/><Relationship Id="rId2" Type="http://schemas.openxmlformats.org/officeDocument/2006/relationships/slide" Target="slide38.xml"/><Relationship Id="rId1" Type="http://schemas.openxmlformats.org/officeDocument/2006/relationships/slide" Target="slide37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7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86.xml"/><Relationship Id="rId5" Type="http://schemas.openxmlformats.org/officeDocument/2006/relationships/slide" Target="slide41.xml"/><Relationship Id="rId4" Type="http://schemas.openxmlformats.org/officeDocument/2006/relationships/slide" Target="slide40.xml"/><Relationship Id="rId3" Type="http://schemas.openxmlformats.org/officeDocument/2006/relationships/slide" Target="slide39.xml"/><Relationship Id="rId2" Type="http://schemas.openxmlformats.org/officeDocument/2006/relationships/slide" Target="slide38.xml"/><Relationship Id="rId1" Type="http://schemas.openxmlformats.org/officeDocument/2006/relationships/slide" Target="slide3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8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87.xml"/><Relationship Id="rId5" Type="http://schemas.openxmlformats.org/officeDocument/2006/relationships/slide" Target="slide41.xml"/><Relationship Id="rId4" Type="http://schemas.openxmlformats.org/officeDocument/2006/relationships/slide" Target="slide40.xml"/><Relationship Id="rId3" Type="http://schemas.openxmlformats.org/officeDocument/2006/relationships/slide" Target="slide39.xml"/><Relationship Id="rId2" Type="http://schemas.openxmlformats.org/officeDocument/2006/relationships/slide" Target="slide38.xml"/><Relationship Id="rId1" Type="http://schemas.openxmlformats.org/officeDocument/2006/relationships/slide" Target="slide37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9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88.xml"/><Relationship Id="rId5" Type="http://schemas.openxmlformats.org/officeDocument/2006/relationships/slide" Target="slide41.xml"/><Relationship Id="rId4" Type="http://schemas.openxmlformats.org/officeDocument/2006/relationships/slide" Target="slide40.xml"/><Relationship Id="rId3" Type="http://schemas.openxmlformats.org/officeDocument/2006/relationships/slide" Target="slide39.xml"/><Relationship Id="rId2" Type="http://schemas.openxmlformats.org/officeDocument/2006/relationships/slide" Target="slide38.xml"/><Relationship Id="rId1" Type="http://schemas.openxmlformats.org/officeDocument/2006/relationships/slide" Target="slide3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0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89.xml"/><Relationship Id="rId5" Type="http://schemas.openxmlformats.org/officeDocument/2006/relationships/slide" Target="slide41.xml"/><Relationship Id="rId4" Type="http://schemas.openxmlformats.org/officeDocument/2006/relationships/slide" Target="slide40.xml"/><Relationship Id="rId3" Type="http://schemas.openxmlformats.org/officeDocument/2006/relationships/slide" Target="slide39.xml"/><Relationship Id="rId2" Type="http://schemas.openxmlformats.org/officeDocument/2006/relationships/slide" Target="slide38.xml"/><Relationship Id="rId1" Type="http://schemas.openxmlformats.org/officeDocument/2006/relationships/slide" Target="slide37.xml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00.xml"/><Relationship Id="rId40" Type="http://schemas.openxmlformats.org/officeDocument/2006/relationships/tags" Target="../tags/tag99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98.xml"/><Relationship Id="rId37" Type="http://schemas.openxmlformats.org/officeDocument/2006/relationships/slide" Target="slide63.xml"/><Relationship Id="rId36" Type="http://schemas.openxmlformats.org/officeDocument/2006/relationships/tags" Target="../tags/tag97.xml"/><Relationship Id="rId35" Type="http://schemas.openxmlformats.org/officeDocument/2006/relationships/slide" Target="slide64.xml"/><Relationship Id="rId34" Type="http://schemas.openxmlformats.org/officeDocument/2006/relationships/tags" Target="../tags/tag96.xml"/><Relationship Id="rId33" Type="http://schemas.openxmlformats.org/officeDocument/2006/relationships/slide" Target="slide65.xml"/><Relationship Id="rId32" Type="http://schemas.openxmlformats.org/officeDocument/2006/relationships/tags" Target="../tags/tag95.xml"/><Relationship Id="rId31" Type="http://schemas.openxmlformats.org/officeDocument/2006/relationships/slide" Target="slide66.xml"/><Relationship Id="rId30" Type="http://schemas.openxmlformats.org/officeDocument/2006/relationships/tags" Target="../tags/tag94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93.xml"/><Relationship Id="rId27" Type="http://schemas.openxmlformats.org/officeDocument/2006/relationships/slide" Target="slide68.xml"/><Relationship Id="rId26" Type="http://schemas.openxmlformats.org/officeDocument/2006/relationships/tags" Target="../tags/tag92.xml"/><Relationship Id="rId25" Type="http://schemas.openxmlformats.org/officeDocument/2006/relationships/slide" Target="slide69.xml"/><Relationship Id="rId24" Type="http://schemas.openxmlformats.org/officeDocument/2006/relationships/tags" Target="../tags/tag91.xml"/><Relationship Id="rId23" Type="http://schemas.openxmlformats.org/officeDocument/2006/relationships/slide" Target="slide70.xml"/><Relationship Id="rId22" Type="http://schemas.openxmlformats.org/officeDocument/2006/relationships/tags" Target="../tags/tag90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11.xml"/><Relationship Id="rId40" Type="http://schemas.openxmlformats.org/officeDocument/2006/relationships/tags" Target="../tags/tag110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109.xml"/><Relationship Id="rId37" Type="http://schemas.openxmlformats.org/officeDocument/2006/relationships/slide" Target="slide63.xml"/><Relationship Id="rId36" Type="http://schemas.openxmlformats.org/officeDocument/2006/relationships/tags" Target="../tags/tag108.xml"/><Relationship Id="rId35" Type="http://schemas.openxmlformats.org/officeDocument/2006/relationships/slide" Target="slide64.xml"/><Relationship Id="rId34" Type="http://schemas.openxmlformats.org/officeDocument/2006/relationships/tags" Target="../tags/tag107.xml"/><Relationship Id="rId33" Type="http://schemas.openxmlformats.org/officeDocument/2006/relationships/slide" Target="slide65.xml"/><Relationship Id="rId32" Type="http://schemas.openxmlformats.org/officeDocument/2006/relationships/tags" Target="../tags/tag106.xml"/><Relationship Id="rId31" Type="http://schemas.openxmlformats.org/officeDocument/2006/relationships/slide" Target="slide66.xml"/><Relationship Id="rId30" Type="http://schemas.openxmlformats.org/officeDocument/2006/relationships/tags" Target="../tags/tag105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104.xml"/><Relationship Id="rId27" Type="http://schemas.openxmlformats.org/officeDocument/2006/relationships/slide" Target="slide68.xml"/><Relationship Id="rId26" Type="http://schemas.openxmlformats.org/officeDocument/2006/relationships/tags" Target="../tags/tag103.xml"/><Relationship Id="rId25" Type="http://schemas.openxmlformats.org/officeDocument/2006/relationships/slide" Target="slide69.xml"/><Relationship Id="rId24" Type="http://schemas.openxmlformats.org/officeDocument/2006/relationships/tags" Target="../tags/tag102.xml"/><Relationship Id="rId23" Type="http://schemas.openxmlformats.org/officeDocument/2006/relationships/slide" Target="slide70.xml"/><Relationship Id="rId22" Type="http://schemas.openxmlformats.org/officeDocument/2006/relationships/tags" Target="../tags/tag101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4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22.xml"/><Relationship Id="rId40" Type="http://schemas.openxmlformats.org/officeDocument/2006/relationships/tags" Target="../tags/tag121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120.xml"/><Relationship Id="rId37" Type="http://schemas.openxmlformats.org/officeDocument/2006/relationships/slide" Target="slide63.xml"/><Relationship Id="rId36" Type="http://schemas.openxmlformats.org/officeDocument/2006/relationships/tags" Target="../tags/tag119.xml"/><Relationship Id="rId35" Type="http://schemas.openxmlformats.org/officeDocument/2006/relationships/slide" Target="slide64.xml"/><Relationship Id="rId34" Type="http://schemas.openxmlformats.org/officeDocument/2006/relationships/tags" Target="../tags/tag118.xml"/><Relationship Id="rId33" Type="http://schemas.openxmlformats.org/officeDocument/2006/relationships/slide" Target="slide65.xml"/><Relationship Id="rId32" Type="http://schemas.openxmlformats.org/officeDocument/2006/relationships/tags" Target="../tags/tag117.xml"/><Relationship Id="rId31" Type="http://schemas.openxmlformats.org/officeDocument/2006/relationships/slide" Target="slide66.xml"/><Relationship Id="rId30" Type="http://schemas.openxmlformats.org/officeDocument/2006/relationships/tags" Target="../tags/tag116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115.xml"/><Relationship Id="rId27" Type="http://schemas.openxmlformats.org/officeDocument/2006/relationships/slide" Target="slide68.xml"/><Relationship Id="rId26" Type="http://schemas.openxmlformats.org/officeDocument/2006/relationships/tags" Target="../tags/tag114.xml"/><Relationship Id="rId25" Type="http://schemas.openxmlformats.org/officeDocument/2006/relationships/slide" Target="slide69.xml"/><Relationship Id="rId24" Type="http://schemas.openxmlformats.org/officeDocument/2006/relationships/tags" Target="../tags/tag113.xml"/><Relationship Id="rId23" Type="http://schemas.openxmlformats.org/officeDocument/2006/relationships/slide" Target="slide70.xml"/><Relationship Id="rId22" Type="http://schemas.openxmlformats.org/officeDocument/2006/relationships/tags" Target="../tags/tag112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5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33.xml"/><Relationship Id="rId40" Type="http://schemas.openxmlformats.org/officeDocument/2006/relationships/tags" Target="../tags/tag132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131.xml"/><Relationship Id="rId37" Type="http://schemas.openxmlformats.org/officeDocument/2006/relationships/slide" Target="slide63.xml"/><Relationship Id="rId36" Type="http://schemas.openxmlformats.org/officeDocument/2006/relationships/tags" Target="../tags/tag130.xml"/><Relationship Id="rId35" Type="http://schemas.openxmlformats.org/officeDocument/2006/relationships/slide" Target="slide64.xml"/><Relationship Id="rId34" Type="http://schemas.openxmlformats.org/officeDocument/2006/relationships/tags" Target="../tags/tag129.xml"/><Relationship Id="rId33" Type="http://schemas.openxmlformats.org/officeDocument/2006/relationships/slide" Target="slide65.xml"/><Relationship Id="rId32" Type="http://schemas.openxmlformats.org/officeDocument/2006/relationships/tags" Target="../tags/tag128.xml"/><Relationship Id="rId31" Type="http://schemas.openxmlformats.org/officeDocument/2006/relationships/slide" Target="slide66.xml"/><Relationship Id="rId30" Type="http://schemas.openxmlformats.org/officeDocument/2006/relationships/tags" Target="../tags/tag127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126.xml"/><Relationship Id="rId27" Type="http://schemas.openxmlformats.org/officeDocument/2006/relationships/slide" Target="slide68.xml"/><Relationship Id="rId26" Type="http://schemas.openxmlformats.org/officeDocument/2006/relationships/tags" Target="../tags/tag125.xml"/><Relationship Id="rId25" Type="http://schemas.openxmlformats.org/officeDocument/2006/relationships/slide" Target="slide69.xml"/><Relationship Id="rId24" Type="http://schemas.openxmlformats.org/officeDocument/2006/relationships/tags" Target="../tags/tag124.xml"/><Relationship Id="rId23" Type="http://schemas.openxmlformats.org/officeDocument/2006/relationships/slide" Target="slide70.xml"/><Relationship Id="rId22" Type="http://schemas.openxmlformats.org/officeDocument/2006/relationships/tags" Target="../tags/tag123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6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44.xml"/><Relationship Id="rId40" Type="http://schemas.openxmlformats.org/officeDocument/2006/relationships/tags" Target="../tags/tag143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142.xml"/><Relationship Id="rId37" Type="http://schemas.openxmlformats.org/officeDocument/2006/relationships/slide" Target="slide63.xml"/><Relationship Id="rId36" Type="http://schemas.openxmlformats.org/officeDocument/2006/relationships/tags" Target="../tags/tag141.xml"/><Relationship Id="rId35" Type="http://schemas.openxmlformats.org/officeDocument/2006/relationships/slide" Target="slide64.xml"/><Relationship Id="rId34" Type="http://schemas.openxmlformats.org/officeDocument/2006/relationships/tags" Target="../tags/tag140.xml"/><Relationship Id="rId33" Type="http://schemas.openxmlformats.org/officeDocument/2006/relationships/slide" Target="slide65.xml"/><Relationship Id="rId32" Type="http://schemas.openxmlformats.org/officeDocument/2006/relationships/tags" Target="../tags/tag139.xml"/><Relationship Id="rId31" Type="http://schemas.openxmlformats.org/officeDocument/2006/relationships/slide" Target="slide66.xml"/><Relationship Id="rId30" Type="http://schemas.openxmlformats.org/officeDocument/2006/relationships/tags" Target="../tags/tag138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137.xml"/><Relationship Id="rId27" Type="http://schemas.openxmlformats.org/officeDocument/2006/relationships/slide" Target="slide68.xml"/><Relationship Id="rId26" Type="http://schemas.openxmlformats.org/officeDocument/2006/relationships/tags" Target="../tags/tag136.xml"/><Relationship Id="rId25" Type="http://schemas.openxmlformats.org/officeDocument/2006/relationships/slide" Target="slide69.xml"/><Relationship Id="rId24" Type="http://schemas.openxmlformats.org/officeDocument/2006/relationships/tags" Target="../tags/tag135.xml"/><Relationship Id="rId23" Type="http://schemas.openxmlformats.org/officeDocument/2006/relationships/slide" Target="slide70.xml"/><Relationship Id="rId22" Type="http://schemas.openxmlformats.org/officeDocument/2006/relationships/tags" Target="../tags/tag134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7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55.xml"/><Relationship Id="rId40" Type="http://schemas.openxmlformats.org/officeDocument/2006/relationships/tags" Target="../tags/tag154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153.xml"/><Relationship Id="rId37" Type="http://schemas.openxmlformats.org/officeDocument/2006/relationships/slide" Target="slide63.xml"/><Relationship Id="rId36" Type="http://schemas.openxmlformats.org/officeDocument/2006/relationships/tags" Target="../tags/tag152.xml"/><Relationship Id="rId35" Type="http://schemas.openxmlformats.org/officeDocument/2006/relationships/slide" Target="slide64.xml"/><Relationship Id="rId34" Type="http://schemas.openxmlformats.org/officeDocument/2006/relationships/tags" Target="../tags/tag151.xml"/><Relationship Id="rId33" Type="http://schemas.openxmlformats.org/officeDocument/2006/relationships/slide" Target="slide65.xml"/><Relationship Id="rId32" Type="http://schemas.openxmlformats.org/officeDocument/2006/relationships/tags" Target="../tags/tag150.xml"/><Relationship Id="rId31" Type="http://schemas.openxmlformats.org/officeDocument/2006/relationships/slide" Target="slide66.xml"/><Relationship Id="rId30" Type="http://schemas.openxmlformats.org/officeDocument/2006/relationships/tags" Target="../tags/tag149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148.xml"/><Relationship Id="rId27" Type="http://schemas.openxmlformats.org/officeDocument/2006/relationships/slide" Target="slide68.xml"/><Relationship Id="rId26" Type="http://schemas.openxmlformats.org/officeDocument/2006/relationships/tags" Target="../tags/tag147.xml"/><Relationship Id="rId25" Type="http://schemas.openxmlformats.org/officeDocument/2006/relationships/slide" Target="slide69.xml"/><Relationship Id="rId24" Type="http://schemas.openxmlformats.org/officeDocument/2006/relationships/tags" Target="../tags/tag146.xml"/><Relationship Id="rId23" Type="http://schemas.openxmlformats.org/officeDocument/2006/relationships/slide" Target="slide70.xml"/><Relationship Id="rId22" Type="http://schemas.openxmlformats.org/officeDocument/2006/relationships/tags" Target="../tags/tag145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8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66.xml"/><Relationship Id="rId40" Type="http://schemas.openxmlformats.org/officeDocument/2006/relationships/tags" Target="../tags/tag165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164.xml"/><Relationship Id="rId37" Type="http://schemas.openxmlformats.org/officeDocument/2006/relationships/slide" Target="slide63.xml"/><Relationship Id="rId36" Type="http://schemas.openxmlformats.org/officeDocument/2006/relationships/tags" Target="../tags/tag163.xml"/><Relationship Id="rId35" Type="http://schemas.openxmlformats.org/officeDocument/2006/relationships/slide" Target="slide64.xml"/><Relationship Id="rId34" Type="http://schemas.openxmlformats.org/officeDocument/2006/relationships/tags" Target="../tags/tag162.xml"/><Relationship Id="rId33" Type="http://schemas.openxmlformats.org/officeDocument/2006/relationships/slide" Target="slide65.xml"/><Relationship Id="rId32" Type="http://schemas.openxmlformats.org/officeDocument/2006/relationships/tags" Target="../tags/tag161.xml"/><Relationship Id="rId31" Type="http://schemas.openxmlformats.org/officeDocument/2006/relationships/slide" Target="slide66.xml"/><Relationship Id="rId30" Type="http://schemas.openxmlformats.org/officeDocument/2006/relationships/tags" Target="../tags/tag160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159.xml"/><Relationship Id="rId27" Type="http://schemas.openxmlformats.org/officeDocument/2006/relationships/slide" Target="slide68.xml"/><Relationship Id="rId26" Type="http://schemas.openxmlformats.org/officeDocument/2006/relationships/tags" Target="../tags/tag158.xml"/><Relationship Id="rId25" Type="http://schemas.openxmlformats.org/officeDocument/2006/relationships/slide" Target="slide69.xml"/><Relationship Id="rId24" Type="http://schemas.openxmlformats.org/officeDocument/2006/relationships/tags" Target="../tags/tag157.xml"/><Relationship Id="rId23" Type="http://schemas.openxmlformats.org/officeDocument/2006/relationships/slide" Target="slide70.xml"/><Relationship Id="rId22" Type="http://schemas.openxmlformats.org/officeDocument/2006/relationships/tags" Target="../tags/tag156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9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77.xml"/><Relationship Id="rId40" Type="http://schemas.openxmlformats.org/officeDocument/2006/relationships/tags" Target="../tags/tag176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175.xml"/><Relationship Id="rId37" Type="http://schemas.openxmlformats.org/officeDocument/2006/relationships/slide" Target="slide63.xml"/><Relationship Id="rId36" Type="http://schemas.openxmlformats.org/officeDocument/2006/relationships/tags" Target="../tags/tag174.xml"/><Relationship Id="rId35" Type="http://schemas.openxmlformats.org/officeDocument/2006/relationships/slide" Target="slide64.xml"/><Relationship Id="rId34" Type="http://schemas.openxmlformats.org/officeDocument/2006/relationships/tags" Target="../tags/tag173.xml"/><Relationship Id="rId33" Type="http://schemas.openxmlformats.org/officeDocument/2006/relationships/slide" Target="slide65.xml"/><Relationship Id="rId32" Type="http://schemas.openxmlformats.org/officeDocument/2006/relationships/tags" Target="../tags/tag172.xml"/><Relationship Id="rId31" Type="http://schemas.openxmlformats.org/officeDocument/2006/relationships/slide" Target="slide66.xml"/><Relationship Id="rId30" Type="http://schemas.openxmlformats.org/officeDocument/2006/relationships/tags" Target="../tags/tag171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170.xml"/><Relationship Id="rId27" Type="http://schemas.openxmlformats.org/officeDocument/2006/relationships/slide" Target="slide68.xml"/><Relationship Id="rId26" Type="http://schemas.openxmlformats.org/officeDocument/2006/relationships/tags" Target="../tags/tag169.xml"/><Relationship Id="rId25" Type="http://schemas.openxmlformats.org/officeDocument/2006/relationships/slide" Target="slide69.xml"/><Relationship Id="rId24" Type="http://schemas.openxmlformats.org/officeDocument/2006/relationships/tags" Target="../tags/tag168.xml"/><Relationship Id="rId23" Type="http://schemas.openxmlformats.org/officeDocument/2006/relationships/slide" Target="slide70.xml"/><Relationship Id="rId22" Type="http://schemas.openxmlformats.org/officeDocument/2006/relationships/tags" Target="../tags/tag167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50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88.xml"/><Relationship Id="rId40" Type="http://schemas.openxmlformats.org/officeDocument/2006/relationships/tags" Target="../tags/tag187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186.xml"/><Relationship Id="rId37" Type="http://schemas.openxmlformats.org/officeDocument/2006/relationships/slide" Target="slide63.xml"/><Relationship Id="rId36" Type="http://schemas.openxmlformats.org/officeDocument/2006/relationships/tags" Target="../tags/tag185.xml"/><Relationship Id="rId35" Type="http://schemas.openxmlformats.org/officeDocument/2006/relationships/slide" Target="slide64.xml"/><Relationship Id="rId34" Type="http://schemas.openxmlformats.org/officeDocument/2006/relationships/tags" Target="../tags/tag184.xml"/><Relationship Id="rId33" Type="http://schemas.openxmlformats.org/officeDocument/2006/relationships/slide" Target="slide65.xml"/><Relationship Id="rId32" Type="http://schemas.openxmlformats.org/officeDocument/2006/relationships/tags" Target="../tags/tag183.xml"/><Relationship Id="rId31" Type="http://schemas.openxmlformats.org/officeDocument/2006/relationships/slide" Target="slide66.xml"/><Relationship Id="rId30" Type="http://schemas.openxmlformats.org/officeDocument/2006/relationships/tags" Target="../tags/tag182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181.xml"/><Relationship Id="rId27" Type="http://schemas.openxmlformats.org/officeDocument/2006/relationships/slide" Target="slide68.xml"/><Relationship Id="rId26" Type="http://schemas.openxmlformats.org/officeDocument/2006/relationships/tags" Target="../tags/tag180.xml"/><Relationship Id="rId25" Type="http://schemas.openxmlformats.org/officeDocument/2006/relationships/slide" Target="slide69.xml"/><Relationship Id="rId24" Type="http://schemas.openxmlformats.org/officeDocument/2006/relationships/tags" Target="../tags/tag179.xml"/><Relationship Id="rId23" Type="http://schemas.openxmlformats.org/officeDocument/2006/relationships/slide" Target="slide70.xml"/><Relationship Id="rId22" Type="http://schemas.openxmlformats.org/officeDocument/2006/relationships/tags" Target="../tags/tag178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1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199.xml"/><Relationship Id="rId40" Type="http://schemas.openxmlformats.org/officeDocument/2006/relationships/tags" Target="../tags/tag198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197.xml"/><Relationship Id="rId37" Type="http://schemas.openxmlformats.org/officeDocument/2006/relationships/slide" Target="slide63.xml"/><Relationship Id="rId36" Type="http://schemas.openxmlformats.org/officeDocument/2006/relationships/tags" Target="../tags/tag196.xml"/><Relationship Id="rId35" Type="http://schemas.openxmlformats.org/officeDocument/2006/relationships/slide" Target="slide64.xml"/><Relationship Id="rId34" Type="http://schemas.openxmlformats.org/officeDocument/2006/relationships/tags" Target="../tags/tag195.xml"/><Relationship Id="rId33" Type="http://schemas.openxmlformats.org/officeDocument/2006/relationships/slide" Target="slide65.xml"/><Relationship Id="rId32" Type="http://schemas.openxmlformats.org/officeDocument/2006/relationships/tags" Target="../tags/tag194.xml"/><Relationship Id="rId31" Type="http://schemas.openxmlformats.org/officeDocument/2006/relationships/slide" Target="slide66.xml"/><Relationship Id="rId30" Type="http://schemas.openxmlformats.org/officeDocument/2006/relationships/tags" Target="../tags/tag193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192.xml"/><Relationship Id="rId27" Type="http://schemas.openxmlformats.org/officeDocument/2006/relationships/slide" Target="slide68.xml"/><Relationship Id="rId26" Type="http://schemas.openxmlformats.org/officeDocument/2006/relationships/tags" Target="../tags/tag191.xml"/><Relationship Id="rId25" Type="http://schemas.openxmlformats.org/officeDocument/2006/relationships/slide" Target="slide69.xml"/><Relationship Id="rId24" Type="http://schemas.openxmlformats.org/officeDocument/2006/relationships/tags" Target="../tags/tag190.xml"/><Relationship Id="rId23" Type="http://schemas.openxmlformats.org/officeDocument/2006/relationships/slide" Target="slide70.xml"/><Relationship Id="rId22" Type="http://schemas.openxmlformats.org/officeDocument/2006/relationships/tags" Target="../tags/tag189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2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10.xml"/><Relationship Id="rId40" Type="http://schemas.openxmlformats.org/officeDocument/2006/relationships/tags" Target="../tags/tag209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208.xml"/><Relationship Id="rId37" Type="http://schemas.openxmlformats.org/officeDocument/2006/relationships/slide" Target="slide63.xml"/><Relationship Id="rId36" Type="http://schemas.openxmlformats.org/officeDocument/2006/relationships/tags" Target="../tags/tag207.xml"/><Relationship Id="rId35" Type="http://schemas.openxmlformats.org/officeDocument/2006/relationships/slide" Target="slide64.xml"/><Relationship Id="rId34" Type="http://schemas.openxmlformats.org/officeDocument/2006/relationships/tags" Target="../tags/tag206.xml"/><Relationship Id="rId33" Type="http://schemas.openxmlformats.org/officeDocument/2006/relationships/slide" Target="slide65.xml"/><Relationship Id="rId32" Type="http://schemas.openxmlformats.org/officeDocument/2006/relationships/tags" Target="../tags/tag205.xml"/><Relationship Id="rId31" Type="http://schemas.openxmlformats.org/officeDocument/2006/relationships/slide" Target="slide66.xml"/><Relationship Id="rId30" Type="http://schemas.openxmlformats.org/officeDocument/2006/relationships/tags" Target="../tags/tag204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203.xml"/><Relationship Id="rId27" Type="http://schemas.openxmlformats.org/officeDocument/2006/relationships/slide" Target="slide68.xml"/><Relationship Id="rId26" Type="http://schemas.openxmlformats.org/officeDocument/2006/relationships/tags" Target="../tags/tag202.xml"/><Relationship Id="rId25" Type="http://schemas.openxmlformats.org/officeDocument/2006/relationships/slide" Target="slide69.xml"/><Relationship Id="rId24" Type="http://schemas.openxmlformats.org/officeDocument/2006/relationships/tags" Target="../tags/tag201.xml"/><Relationship Id="rId23" Type="http://schemas.openxmlformats.org/officeDocument/2006/relationships/slide" Target="slide70.xml"/><Relationship Id="rId22" Type="http://schemas.openxmlformats.org/officeDocument/2006/relationships/tags" Target="../tags/tag200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3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21.xml"/><Relationship Id="rId40" Type="http://schemas.openxmlformats.org/officeDocument/2006/relationships/tags" Target="../tags/tag220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219.xml"/><Relationship Id="rId37" Type="http://schemas.openxmlformats.org/officeDocument/2006/relationships/slide" Target="slide63.xml"/><Relationship Id="rId36" Type="http://schemas.openxmlformats.org/officeDocument/2006/relationships/tags" Target="../tags/tag218.xml"/><Relationship Id="rId35" Type="http://schemas.openxmlformats.org/officeDocument/2006/relationships/slide" Target="slide64.xml"/><Relationship Id="rId34" Type="http://schemas.openxmlformats.org/officeDocument/2006/relationships/tags" Target="../tags/tag217.xml"/><Relationship Id="rId33" Type="http://schemas.openxmlformats.org/officeDocument/2006/relationships/slide" Target="slide65.xml"/><Relationship Id="rId32" Type="http://schemas.openxmlformats.org/officeDocument/2006/relationships/tags" Target="../tags/tag216.xml"/><Relationship Id="rId31" Type="http://schemas.openxmlformats.org/officeDocument/2006/relationships/slide" Target="slide66.xml"/><Relationship Id="rId30" Type="http://schemas.openxmlformats.org/officeDocument/2006/relationships/tags" Target="../tags/tag215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214.xml"/><Relationship Id="rId27" Type="http://schemas.openxmlformats.org/officeDocument/2006/relationships/slide" Target="slide68.xml"/><Relationship Id="rId26" Type="http://schemas.openxmlformats.org/officeDocument/2006/relationships/tags" Target="../tags/tag213.xml"/><Relationship Id="rId25" Type="http://schemas.openxmlformats.org/officeDocument/2006/relationships/slide" Target="slide69.xml"/><Relationship Id="rId24" Type="http://schemas.openxmlformats.org/officeDocument/2006/relationships/tags" Target="../tags/tag212.xml"/><Relationship Id="rId23" Type="http://schemas.openxmlformats.org/officeDocument/2006/relationships/slide" Target="slide70.xml"/><Relationship Id="rId22" Type="http://schemas.openxmlformats.org/officeDocument/2006/relationships/tags" Target="../tags/tag211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4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32.xml"/><Relationship Id="rId40" Type="http://schemas.openxmlformats.org/officeDocument/2006/relationships/tags" Target="../tags/tag231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230.xml"/><Relationship Id="rId37" Type="http://schemas.openxmlformats.org/officeDocument/2006/relationships/slide" Target="slide63.xml"/><Relationship Id="rId36" Type="http://schemas.openxmlformats.org/officeDocument/2006/relationships/tags" Target="../tags/tag229.xml"/><Relationship Id="rId35" Type="http://schemas.openxmlformats.org/officeDocument/2006/relationships/slide" Target="slide64.xml"/><Relationship Id="rId34" Type="http://schemas.openxmlformats.org/officeDocument/2006/relationships/tags" Target="../tags/tag228.xml"/><Relationship Id="rId33" Type="http://schemas.openxmlformats.org/officeDocument/2006/relationships/slide" Target="slide65.xml"/><Relationship Id="rId32" Type="http://schemas.openxmlformats.org/officeDocument/2006/relationships/tags" Target="../tags/tag227.xml"/><Relationship Id="rId31" Type="http://schemas.openxmlformats.org/officeDocument/2006/relationships/slide" Target="slide66.xml"/><Relationship Id="rId30" Type="http://schemas.openxmlformats.org/officeDocument/2006/relationships/tags" Target="../tags/tag226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225.xml"/><Relationship Id="rId27" Type="http://schemas.openxmlformats.org/officeDocument/2006/relationships/slide" Target="slide68.xml"/><Relationship Id="rId26" Type="http://schemas.openxmlformats.org/officeDocument/2006/relationships/tags" Target="../tags/tag224.xml"/><Relationship Id="rId25" Type="http://schemas.openxmlformats.org/officeDocument/2006/relationships/slide" Target="slide69.xml"/><Relationship Id="rId24" Type="http://schemas.openxmlformats.org/officeDocument/2006/relationships/tags" Target="../tags/tag223.xml"/><Relationship Id="rId23" Type="http://schemas.openxmlformats.org/officeDocument/2006/relationships/slide" Target="slide70.xml"/><Relationship Id="rId22" Type="http://schemas.openxmlformats.org/officeDocument/2006/relationships/tags" Target="../tags/tag222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5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43.xml"/><Relationship Id="rId40" Type="http://schemas.openxmlformats.org/officeDocument/2006/relationships/tags" Target="../tags/tag242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241.xml"/><Relationship Id="rId37" Type="http://schemas.openxmlformats.org/officeDocument/2006/relationships/slide" Target="slide63.xml"/><Relationship Id="rId36" Type="http://schemas.openxmlformats.org/officeDocument/2006/relationships/tags" Target="../tags/tag240.xml"/><Relationship Id="rId35" Type="http://schemas.openxmlformats.org/officeDocument/2006/relationships/slide" Target="slide64.xml"/><Relationship Id="rId34" Type="http://schemas.openxmlformats.org/officeDocument/2006/relationships/tags" Target="../tags/tag239.xml"/><Relationship Id="rId33" Type="http://schemas.openxmlformats.org/officeDocument/2006/relationships/slide" Target="slide65.xml"/><Relationship Id="rId32" Type="http://schemas.openxmlformats.org/officeDocument/2006/relationships/tags" Target="../tags/tag238.xml"/><Relationship Id="rId31" Type="http://schemas.openxmlformats.org/officeDocument/2006/relationships/slide" Target="slide66.xml"/><Relationship Id="rId30" Type="http://schemas.openxmlformats.org/officeDocument/2006/relationships/tags" Target="../tags/tag237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236.xml"/><Relationship Id="rId27" Type="http://schemas.openxmlformats.org/officeDocument/2006/relationships/slide" Target="slide68.xml"/><Relationship Id="rId26" Type="http://schemas.openxmlformats.org/officeDocument/2006/relationships/tags" Target="../tags/tag235.xml"/><Relationship Id="rId25" Type="http://schemas.openxmlformats.org/officeDocument/2006/relationships/slide" Target="slide69.xml"/><Relationship Id="rId24" Type="http://schemas.openxmlformats.org/officeDocument/2006/relationships/tags" Target="../tags/tag234.xml"/><Relationship Id="rId23" Type="http://schemas.openxmlformats.org/officeDocument/2006/relationships/slide" Target="slide70.xml"/><Relationship Id="rId22" Type="http://schemas.openxmlformats.org/officeDocument/2006/relationships/tags" Target="../tags/tag233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6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54.xml"/><Relationship Id="rId40" Type="http://schemas.openxmlformats.org/officeDocument/2006/relationships/tags" Target="../tags/tag253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252.xml"/><Relationship Id="rId37" Type="http://schemas.openxmlformats.org/officeDocument/2006/relationships/slide" Target="slide63.xml"/><Relationship Id="rId36" Type="http://schemas.openxmlformats.org/officeDocument/2006/relationships/tags" Target="../tags/tag251.xml"/><Relationship Id="rId35" Type="http://schemas.openxmlformats.org/officeDocument/2006/relationships/slide" Target="slide64.xml"/><Relationship Id="rId34" Type="http://schemas.openxmlformats.org/officeDocument/2006/relationships/tags" Target="../tags/tag250.xml"/><Relationship Id="rId33" Type="http://schemas.openxmlformats.org/officeDocument/2006/relationships/slide" Target="slide65.xml"/><Relationship Id="rId32" Type="http://schemas.openxmlformats.org/officeDocument/2006/relationships/tags" Target="../tags/tag249.xml"/><Relationship Id="rId31" Type="http://schemas.openxmlformats.org/officeDocument/2006/relationships/slide" Target="slide66.xml"/><Relationship Id="rId30" Type="http://schemas.openxmlformats.org/officeDocument/2006/relationships/tags" Target="../tags/tag248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247.xml"/><Relationship Id="rId27" Type="http://schemas.openxmlformats.org/officeDocument/2006/relationships/slide" Target="slide68.xml"/><Relationship Id="rId26" Type="http://schemas.openxmlformats.org/officeDocument/2006/relationships/tags" Target="../tags/tag246.xml"/><Relationship Id="rId25" Type="http://schemas.openxmlformats.org/officeDocument/2006/relationships/slide" Target="slide69.xml"/><Relationship Id="rId24" Type="http://schemas.openxmlformats.org/officeDocument/2006/relationships/tags" Target="../tags/tag245.xml"/><Relationship Id="rId23" Type="http://schemas.openxmlformats.org/officeDocument/2006/relationships/slide" Target="slide70.xml"/><Relationship Id="rId22" Type="http://schemas.openxmlformats.org/officeDocument/2006/relationships/tags" Target="../tags/tag244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7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65.xml"/><Relationship Id="rId40" Type="http://schemas.openxmlformats.org/officeDocument/2006/relationships/tags" Target="../tags/tag264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263.xml"/><Relationship Id="rId37" Type="http://schemas.openxmlformats.org/officeDocument/2006/relationships/slide" Target="slide63.xml"/><Relationship Id="rId36" Type="http://schemas.openxmlformats.org/officeDocument/2006/relationships/tags" Target="../tags/tag262.xml"/><Relationship Id="rId35" Type="http://schemas.openxmlformats.org/officeDocument/2006/relationships/slide" Target="slide64.xml"/><Relationship Id="rId34" Type="http://schemas.openxmlformats.org/officeDocument/2006/relationships/tags" Target="../tags/tag261.xml"/><Relationship Id="rId33" Type="http://schemas.openxmlformats.org/officeDocument/2006/relationships/slide" Target="slide65.xml"/><Relationship Id="rId32" Type="http://schemas.openxmlformats.org/officeDocument/2006/relationships/tags" Target="../tags/tag260.xml"/><Relationship Id="rId31" Type="http://schemas.openxmlformats.org/officeDocument/2006/relationships/slide" Target="slide66.xml"/><Relationship Id="rId30" Type="http://schemas.openxmlformats.org/officeDocument/2006/relationships/tags" Target="../tags/tag259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258.xml"/><Relationship Id="rId27" Type="http://schemas.openxmlformats.org/officeDocument/2006/relationships/slide" Target="slide68.xml"/><Relationship Id="rId26" Type="http://schemas.openxmlformats.org/officeDocument/2006/relationships/tags" Target="../tags/tag257.xml"/><Relationship Id="rId25" Type="http://schemas.openxmlformats.org/officeDocument/2006/relationships/slide" Target="slide69.xml"/><Relationship Id="rId24" Type="http://schemas.openxmlformats.org/officeDocument/2006/relationships/tags" Target="../tags/tag256.xml"/><Relationship Id="rId23" Type="http://schemas.openxmlformats.org/officeDocument/2006/relationships/slide" Target="slide70.xml"/><Relationship Id="rId22" Type="http://schemas.openxmlformats.org/officeDocument/2006/relationships/tags" Target="../tags/tag255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8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76.xml"/><Relationship Id="rId40" Type="http://schemas.openxmlformats.org/officeDocument/2006/relationships/tags" Target="../tags/tag275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274.xml"/><Relationship Id="rId37" Type="http://schemas.openxmlformats.org/officeDocument/2006/relationships/slide" Target="slide63.xml"/><Relationship Id="rId36" Type="http://schemas.openxmlformats.org/officeDocument/2006/relationships/tags" Target="../tags/tag273.xml"/><Relationship Id="rId35" Type="http://schemas.openxmlformats.org/officeDocument/2006/relationships/slide" Target="slide64.xml"/><Relationship Id="rId34" Type="http://schemas.openxmlformats.org/officeDocument/2006/relationships/tags" Target="../tags/tag272.xml"/><Relationship Id="rId33" Type="http://schemas.openxmlformats.org/officeDocument/2006/relationships/slide" Target="slide65.xml"/><Relationship Id="rId32" Type="http://schemas.openxmlformats.org/officeDocument/2006/relationships/tags" Target="../tags/tag271.xml"/><Relationship Id="rId31" Type="http://schemas.openxmlformats.org/officeDocument/2006/relationships/slide" Target="slide66.xml"/><Relationship Id="rId30" Type="http://schemas.openxmlformats.org/officeDocument/2006/relationships/tags" Target="../tags/tag270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269.xml"/><Relationship Id="rId27" Type="http://schemas.openxmlformats.org/officeDocument/2006/relationships/slide" Target="slide68.xml"/><Relationship Id="rId26" Type="http://schemas.openxmlformats.org/officeDocument/2006/relationships/tags" Target="../tags/tag268.xml"/><Relationship Id="rId25" Type="http://schemas.openxmlformats.org/officeDocument/2006/relationships/slide" Target="slide69.xml"/><Relationship Id="rId24" Type="http://schemas.openxmlformats.org/officeDocument/2006/relationships/tags" Target="../tags/tag267.xml"/><Relationship Id="rId23" Type="http://schemas.openxmlformats.org/officeDocument/2006/relationships/slide" Target="slide70.xml"/><Relationship Id="rId22" Type="http://schemas.openxmlformats.org/officeDocument/2006/relationships/tags" Target="../tags/tag266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9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87.xml"/><Relationship Id="rId40" Type="http://schemas.openxmlformats.org/officeDocument/2006/relationships/tags" Target="../tags/tag286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285.xml"/><Relationship Id="rId37" Type="http://schemas.openxmlformats.org/officeDocument/2006/relationships/slide" Target="slide63.xml"/><Relationship Id="rId36" Type="http://schemas.openxmlformats.org/officeDocument/2006/relationships/tags" Target="../tags/tag284.xml"/><Relationship Id="rId35" Type="http://schemas.openxmlformats.org/officeDocument/2006/relationships/slide" Target="slide64.xml"/><Relationship Id="rId34" Type="http://schemas.openxmlformats.org/officeDocument/2006/relationships/tags" Target="../tags/tag283.xml"/><Relationship Id="rId33" Type="http://schemas.openxmlformats.org/officeDocument/2006/relationships/slide" Target="slide65.xml"/><Relationship Id="rId32" Type="http://schemas.openxmlformats.org/officeDocument/2006/relationships/tags" Target="../tags/tag282.xml"/><Relationship Id="rId31" Type="http://schemas.openxmlformats.org/officeDocument/2006/relationships/slide" Target="slide66.xml"/><Relationship Id="rId30" Type="http://schemas.openxmlformats.org/officeDocument/2006/relationships/tags" Target="../tags/tag281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280.xml"/><Relationship Id="rId27" Type="http://schemas.openxmlformats.org/officeDocument/2006/relationships/slide" Target="slide68.xml"/><Relationship Id="rId26" Type="http://schemas.openxmlformats.org/officeDocument/2006/relationships/tags" Target="../tags/tag279.xml"/><Relationship Id="rId25" Type="http://schemas.openxmlformats.org/officeDocument/2006/relationships/slide" Target="slide69.xml"/><Relationship Id="rId24" Type="http://schemas.openxmlformats.org/officeDocument/2006/relationships/tags" Target="../tags/tag278.xml"/><Relationship Id="rId23" Type="http://schemas.openxmlformats.org/officeDocument/2006/relationships/slide" Target="slide70.xml"/><Relationship Id="rId22" Type="http://schemas.openxmlformats.org/officeDocument/2006/relationships/tags" Target="../tags/tag277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60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298.xml"/><Relationship Id="rId40" Type="http://schemas.openxmlformats.org/officeDocument/2006/relationships/tags" Target="../tags/tag297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296.xml"/><Relationship Id="rId37" Type="http://schemas.openxmlformats.org/officeDocument/2006/relationships/slide" Target="slide63.xml"/><Relationship Id="rId36" Type="http://schemas.openxmlformats.org/officeDocument/2006/relationships/tags" Target="../tags/tag295.xml"/><Relationship Id="rId35" Type="http://schemas.openxmlformats.org/officeDocument/2006/relationships/slide" Target="slide64.xml"/><Relationship Id="rId34" Type="http://schemas.openxmlformats.org/officeDocument/2006/relationships/tags" Target="../tags/tag294.xml"/><Relationship Id="rId33" Type="http://schemas.openxmlformats.org/officeDocument/2006/relationships/slide" Target="slide65.xml"/><Relationship Id="rId32" Type="http://schemas.openxmlformats.org/officeDocument/2006/relationships/tags" Target="../tags/tag293.xml"/><Relationship Id="rId31" Type="http://schemas.openxmlformats.org/officeDocument/2006/relationships/slide" Target="slide66.xml"/><Relationship Id="rId30" Type="http://schemas.openxmlformats.org/officeDocument/2006/relationships/tags" Target="../tags/tag292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291.xml"/><Relationship Id="rId27" Type="http://schemas.openxmlformats.org/officeDocument/2006/relationships/slide" Target="slide68.xml"/><Relationship Id="rId26" Type="http://schemas.openxmlformats.org/officeDocument/2006/relationships/tags" Target="../tags/tag290.xml"/><Relationship Id="rId25" Type="http://schemas.openxmlformats.org/officeDocument/2006/relationships/slide" Target="slide69.xml"/><Relationship Id="rId24" Type="http://schemas.openxmlformats.org/officeDocument/2006/relationships/tags" Target="../tags/tag289.xml"/><Relationship Id="rId23" Type="http://schemas.openxmlformats.org/officeDocument/2006/relationships/slide" Target="slide70.xml"/><Relationship Id="rId22" Type="http://schemas.openxmlformats.org/officeDocument/2006/relationships/tags" Target="../tags/tag288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61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2" Type="http://schemas.openxmlformats.org/officeDocument/2006/relationships/slideLayout" Target="../slideLayouts/slideLayout5.xml"/><Relationship Id="rId41" Type="http://schemas.openxmlformats.org/officeDocument/2006/relationships/tags" Target="../tags/tag309.xml"/><Relationship Id="rId40" Type="http://schemas.openxmlformats.org/officeDocument/2006/relationships/tags" Target="../tags/tag308.xml"/><Relationship Id="rId4" Type="http://schemas.openxmlformats.org/officeDocument/2006/relationships/slide" Target="slide45.xml"/><Relationship Id="rId39" Type="http://schemas.openxmlformats.org/officeDocument/2006/relationships/slide" Target="slide62.xml"/><Relationship Id="rId38" Type="http://schemas.openxmlformats.org/officeDocument/2006/relationships/tags" Target="../tags/tag307.xml"/><Relationship Id="rId37" Type="http://schemas.openxmlformats.org/officeDocument/2006/relationships/slide" Target="slide63.xml"/><Relationship Id="rId36" Type="http://schemas.openxmlformats.org/officeDocument/2006/relationships/tags" Target="../tags/tag306.xml"/><Relationship Id="rId35" Type="http://schemas.openxmlformats.org/officeDocument/2006/relationships/slide" Target="slide64.xml"/><Relationship Id="rId34" Type="http://schemas.openxmlformats.org/officeDocument/2006/relationships/tags" Target="../tags/tag305.xml"/><Relationship Id="rId33" Type="http://schemas.openxmlformats.org/officeDocument/2006/relationships/slide" Target="slide65.xml"/><Relationship Id="rId32" Type="http://schemas.openxmlformats.org/officeDocument/2006/relationships/tags" Target="../tags/tag304.xml"/><Relationship Id="rId31" Type="http://schemas.openxmlformats.org/officeDocument/2006/relationships/slide" Target="slide66.xml"/><Relationship Id="rId30" Type="http://schemas.openxmlformats.org/officeDocument/2006/relationships/tags" Target="../tags/tag303.xml"/><Relationship Id="rId3" Type="http://schemas.openxmlformats.org/officeDocument/2006/relationships/slide" Target="slide44.xml"/><Relationship Id="rId29" Type="http://schemas.openxmlformats.org/officeDocument/2006/relationships/slide" Target="slide67.xml"/><Relationship Id="rId28" Type="http://schemas.openxmlformats.org/officeDocument/2006/relationships/tags" Target="../tags/tag302.xml"/><Relationship Id="rId27" Type="http://schemas.openxmlformats.org/officeDocument/2006/relationships/slide" Target="slide68.xml"/><Relationship Id="rId26" Type="http://schemas.openxmlformats.org/officeDocument/2006/relationships/tags" Target="../tags/tag301.xml"/><Relationship Id="rId25" Type="http://schemas.openxmlformats.org/officeDocument/2006/relationships/slide" Target="slide69.xml"/><Relationship Id="rId24" Type="http://schemas.openxmlformats.org/officeDocument/2006/relationships/tags" Target="../tags/tag300.xml"/><Relationship Id="rId23" Type="http://schemas.openxmlformats.org/officeDocument/2006/relationships/slide" Target="slide70.xml"/><Relationship Id="rId22" Type="http://schemas.openxmlformats.org/officeDocument/2006/relationships/tags" Target="../tags/tag299.xml"/><Relationship Id="rId21" Type="http://schemas.openxmlformats.org/officeDocument/2006/relationships/slide" Target="slide7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62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313.xml"/><Relationship Id="rId7" Type="http://schemas.openxmlformats.org/officeDocument/2006/relationships/slide" Target="slide45.xml"/><Relationship Id="rId64" Type="http://schemas.openxmlformats.org/officeDocument/2006/relationships/slideLayout" Target="../slideLayouts/slideLayout5.xml"/><Relationship Id="rId63" Type="http://schemas.openxmlformats.org/officeDocument/2006/relationships/tags" Target="../tags/tag342.xml"/><Relationship Id="rId62" Type="http://schemas.openxmlformats.org/officeDocument/2006/relationships/tags" Target="../tags/tag341.xml"/><Relationship Id="rId61" Type="http://schemas.openxmlformats.org/officeDocument/2006/relationships/tags" Target="../tags/tag340.xml"/><Relationship Id="rId60" Type="http://schemas.openxmlformats.org/officeDocument/2006/relationships/tags" Target="../tags/tag339.xml"/><Relationship Id="rId6" Type="http://schemas.openxmlformats.org/officeDocument/2006/relationships/tags" Target="../tags/tag312.xml"/><Relationship Id="rId59" Type="http://schemas.openxmlformats.org/officeDocument/2006/relationships/slide" Target="slide62.xml"/><Relationship Id="rId58" Type="http://schemas.openxmlformats.org/officeDocument/2006/relationships/tags" Target="../tags/tag338.xml"/><Relationship Id="rId57" Type="http://schemas.openxmlformats.org/officeDocument/2006/relationships/slide" Target="slide63.xml"/><Relationship Id="rId56" Type="http://schemas.openxmlformats.org/officeDocument/2006/relationships/tags" Target="../tags/tag337.xml"/><Relationship Id="rId55" Type="http://schemas.openxmlformats.org/officeDocument/2006/relationships/slide" Target="slide64.xml"/><Relationship Id="rId54" Type="http://schemas.openxmlformats.org/officeDocument/2006/relationships/tags" Target="../tags/tag336.xml"/><Relationship Id="rId53" Type="http://schemas.openxmlformats.org/officeDocument/2006/relationships/slide" Target="slide65.xml"/><Relationship Id="rId52" Type="http://schemas.openxmlformats.org/officeDocument/2006/relationships/tags" Target="../tags/tag335.xml"/><Relationship Id="rId51" Type="http://schemas.openxmlformats.org/officeDocument/2006/relationships/slide" Target="slide66.xml"/><Relationship Id="rId50" Type="http://schemas.openxmlformats.org/officeDocument/2006/relationships/tags" Target="../tags/tag334.xml"/><Relationship Id="rId5" Type="http://schemas.openxmlformats.org/officeDocument/2006/relationships/slide" Target="slide44.xml"/><Relationship Id="rId49" Type="http://schemas.openxmlformats.org/officeDocument/2006/relationships/slide" Target="slide67.xml"/><Relationship Id="rId48" Type="http://schemas.openxmlformats.org/officeDocument/2006/relationships/tags" Target="../tags/tag333.xml"/><Relationship Id="rId47" Type="http://schemas.openxmlformats.org/officeDocument/2006/relationships/slide" Target="slide68.xml"/><Relationship Id="rId46" Type="http://schemas.openxmlformats.org/officeDocument/2006/relationships/tags" Target="../tags/tag332.xml"/><Relationship Id="rId45" Type="http://schemas.openxmlformats.org/officeDocument/2006/relationships/slide" Target="slide69.xml"/><Relationship Id="rId44" Type="http://schemas.openxmlformats.org/officeDocument/2006/relationships/tags" Target="../tags/tag331.xml"/><Relationship Id="rId43" Type="http://schemas.openxmlformats.org/officeDocument/2006/relationships/slide" Target="slide70.xml"/><Relationship Id="rId42" Type="http://schemas.openxmlformats.org/officeDocument/2006/relationships/tags" Target="../tags/tag330.xml"/><Relationship Id="rId41" Type="http://schemas.openxmlformats.org/officeDocument/2006/relationships/slide" Target="slide71.xml"/><Relationship Id="rId40" Type="http://schemas.openxmlformats.org/officeDocument/2006/relationships/tags" Target="../tags/tag329.xml"/><Relationship Id="rId4" Type="http://schemas.openxmlformats.org/officeDocument/2006/relationships/tags" Target="../tags/tag311.xml"/><Relationship Id="rId39" Type="http://schemas.openxmlformats.org/officeDocument/2006/relationships/slide" Target="slide61.xml"/><Relationship Id="rId38" Type="http://schemas.openxmlformats.org/officeDocument/2006/relationships/tags" Target="../tags/tag328.xml"/><Relationship Id="rId37" Type="http://schemas.openxmlformats.org/officeDocument/2006/relationships/slide" Target="slide60.xml"/><Relationship Id="rId36" Type="http://schemas.openxmlformats.org/officeDocument/2006/relationships/tags" Target="../tags/tag327.xml"/><Relationship Id="rId35" Type="http://schemas.openxmlformats.org/officeDocument/2006/relationships/slide" Target="slide59.xml"/><Relationship Id="rId34" Type="http://schemas.openxmlformats.org/officeDocument/2006/relationships/tags" Target="../tags/tag326.xml"/><Relationship Id="rId33" Type="http://schemas.openxmlformats.org/officeDocument/2006/relationships/slide" Target="slide58.xml"/><Relationship Id="rId32" Type="http://schemas.openxmlformats.org/officeDocument/2006/relationships/tags" Target="../tags/tag325.xml"/><Relationship Id="rId31" Type="http://schemas.openxmlformats.org/officeDocument/2006/relationships/slide" Target="slide57.xml"/><Relationship Id="rId30" Type="http://schemas.openxmlformats.org/officeDocument/2006/relationships/tags" Target="../tags/tag324.xml"/><Relationship Id="rId3" Type="http://schemas.openxmlformats.org/officeDocument/2006/relationships/slide" Target="slide43.xml"/><Relationship Id="rId29" Type="http://schemas.openxmlformats.org/officeDocument/2006/relationships/slide" Target="slide56.xml"/><Relationship Id="rId28" Type="http://schemas.openxmlformats.org/officeDocument/2006/relationships/tags" Target="../tags/tag323.xml"/><Relationship Id="rId27" Type="http://schemas.openxmlformats.org/officeDocument/2006/relationships/slide" Target="slide55.xml"/><Relationship Id="rId26" Type="http://schemas.openxmlformats.org/officeDocument/2006/relationships/tags" Target="../tags/tag322.xml"/><Relationship Id="rId25" Type="http://schemas.openxmlformats.org/officeDocument/2006/relationships/slide" Target="slide54.xml"/><Relationship Id="rId24" Type="http://schemas.openxmlformats.org/officeDocument/2006/relationships/tags" Target="../tags/tag321.xml"/><Relationship Id="rId23" Type="http://schemas.openxmlformats.org/officeDocument/2006/relationships/slide" Target="slide53.xml"/><Relationship Id="rId22" Type="http://schemas.openxmlformats.org/officeDocument/2006/relationships/tags" Target="../tags/tag320.xml"/><Relationship Id="rId21" Type="http://schemas.openxmlformats.org/officeDocument/2006/relationships/slide" Target="slide52.xml"/><Relationship Id="rId20" Type="http://schemas.openxmlformats.org/officeDocument/2006/relationships/tags" Target="../tags/tag319.xml"/><Relationship Id="rId2" Type="http://schemas.openxmlformats.org/officeDocument/2006/relationships/tags" Target="../tags/tag310.xml"/><Relationship Id="rId19" Type="http://schemas.openxmlformats.org/officeDocument/2006/relationships/slide" Target="slide51.xml"/><Relationship Id="rId18" Type="http://schemas.openxmlformats.org/officeDocument/2006/relationships/tags" Target="../tags/tag318.xml"/><Relationship Id="rId17" Type="http://schemas.openxmlformats.org/officeDocument/2006/relationships/slide" Target="slide50.xml"/><Relationship Id="rId16" Type="http://schemas.openxmlformats.org/officeDocument/2006/relationships/tags" Target="../tags/tag317.xml"/><Relationship Id="rId15" Type="http://schemas.openxmlformats.org/officeDocument/2006/relationships/slide" Target="slide49.xml"/><Relationship Id="rId14" Type="http://schemas.openxmlformats.org/officeDocument/2006/relationships/tags" Target="../tags/tag316.xml"/><Relationship Id="rId13" Type="http://schemas.openxmlformats.org/officeDocument/2006/relationships/slide" Target="slide48.xml"/><Relationship Id="rId12" Type="http://schemas.openxmlformats.org/officeDocument/2006/relationships/tags" Target="../tags/tag315.xml"/><Relationship Id="rId11" Type="http://schemas.openxmlformats.org/officeDocument/2006/relationships/slide" Target="slide47.xml"/><Relationship Id="rId10" Type="http://schemas.openxmlformats.org/officeDocument/2006/relationships/tags" Target="../tags/tag314.xml"/><Relationship Id="rId1" Type="http://schemas.openxmlformats.org/officeDocument/2006/relationships/slide" Target="slide42.xml"/></Relationships>
</file>

<file path=ppt/slides/_rels/slide63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346.xml"/><Relationship Id="rId7" Type="http://schemas.openxmlformats.org/officeDocument/2006/relationships/slide" Target="slide45.xml"/><Relationship Id="rId64" Type="http://schemas.openxmlformats.org/officeDocument/2006/relationships/slideLayout" Target="../slideLayouts/slideLayout5.xml"/><Relationship Id="rId63" Type="http://schemas.openxmlformats.org/officeDocument/2006/relationships/tags" Target="../tags/tag375.xml"/><Relationship Id="rId62" Type="http://schemas.openxmlformats.org/officeDocument/2006/relationships/tags" Target="../tags/tag374.xml"/><Relationship Id="rId61" Type="http://schemas.openxmlformats.org/officeDocument/2006/relationships/tags" Target="../tags/tag373.xml"/><Relationship Id="rId60" Type="http://schemas.openxmlformats.org/officeDocument/2006/relationships/tags" Target="../tags/tag372.xml"/><Relationship Id="rId6" Type="http://schemas.openxmlformats.org/officeDocument/2006/relationships/tags" Target="../tags/tag345.xml"/><Relationship Id="rId59" Type="http://schemas.openxmlformats.org/officeDocument/2006/relationships/slide" Target="slide62.xml"/><Relationship Id="rId58" Type="http://schemas.openxmlformats.org/officeDocument/2006/relationships/tags" Target="../tags/tag371.xml"/><Relationship Id="rId57" Type="http://schemas.openxmlformats.org/officeDocument/2006/relationships/slide" Target="slide63.xml"/><Relationship Id="rId56" Type="http://schemas.openxmlformats.org/officeDocument/2006/relationships/tags" Target="../tags/tag370.xml"/><Relationship Id="rId55" Type="http://schemas.openxmlformats.org/officeDocument/2006/relationships/slide" Target="slide64.xml"/><Relationship Id="rId54" Type="http://schemas.openxmlformats.org/officeDocument/2006/relationships/tags" Target="../tags/tag369.xml"/><Relationship Id="rId53" Type="http://schemas.openxmlformats.org/officeDocument/2006/relationships/slide" Target="slide65.xml"/><Relationship Id="rId52" Type="http://schemas.openxmlformats.org/officeDocument/2006/relationships/tags" Target="../tags/tag368.xml"/><Relationship Id="rId51" Type="http://schemas.openxmlformats.org/officeDocument/2006/relationships/slide" Target="slide66.xml"/><Relationship Id="rId50" Type="http://schemas.openxmlformats.org/officeDocument/2006/relationships/tags" Target="../tags/tag367.xml"/><Relationship Id="rId5" Type="http://schemas.openxmlformats.org/officeDocument/2006/relationships/slide" Target="slide44.xml"/><Relationship Id="rId49" Type="http://schemas.openxmlformats.org/officeDocument/2006/relationships/slide" Target="slide67.xml"/><Relationship Id="rId48" Type="http://schemas.openxmlformats.org/officeDocument/2006/relationships/tags" Target="../tags/tag366.xml"/><Relationship Id="rId47" Type="http://schemas.openxmlformats.org/officeDocument/2006/relationships/slide" Target="slide68.xml"/><Relationship Id="rId46" Type="http://schemas.openxmlformats.org/officeDocument/2006/relationships/tags" Target="../tags/tag365.xml"/><Relationship Id="rId45" Type="http://schemas.openxmlformats.org/officeDocument/2006/relationships/slide" Target="slide69.xml"/><Relationship Id="rId44" Type="http://schemas.openxmlformats.org/officeDocument/2006/relationships/tags" Target="../tags/tag364.xml"/><Relationship Id="rId43" Type="http://schemas.openxmlformats.org/officeDocument/2006/relationships/slide" Target="slide70.xml"/><Relationship Id="rId42" Type="http://schemas.openxmlformats.org/officeDocument/2006/relationships/tags" Target="../tags/tag363.xml"/><Relationship Id="rId41" Type="http://schemas.openxmlformats.org/officeDocument/2006/relationships/slide" Target="slide71.xml"/><Relationship Id="rId40" Type="http://schemas.openxmlformats.org/officeDocument/2006/relationships/tags" Target="../tags/tag362.xml"/><Relationship Id="rId4" Type="http://schemas.openxmlformats.org/officeDocument/2006/relationships/tags" Target="../tags/tag344.xml"/><Relationship Id="rId39" Type="http://schemas.openxmlformats.org/officeDocument/2006/relationships/slide" Target="slide61.xml"/><Relationship Id="rId38" Type="http://schemas.openxmlformats.org/officeDocument/2006/relationships/tags" Target="../tags/tag361.xml"/><Relationship Id="rId37" Type="http://schemas.openxmlformats.org/officeDocument/2006/relationships/slide" Target="slide60.xml"/><Relationship Id="rId36" Type="http://schemas.openxmlformats.org/officeDocument/2006/relationships/tags" Target="../tags/tag360.xml"/><Relationship Id="rId35" Type="http://schemas.openxmlformats.org/officeDocument/2006/relationships/slide" Target="slide59.xml"/><Relationship Id="rId34" Type="http://schemas.openxmlformats.org/officeDocument/2006/relationships/tags" Target="../tags/tag359.xml"/><Relationship Id="rId33" Type="http://schemas.openxmlformats.org/officeDocument/2006/relationships/slide" Target="slide58.xml"/><Relationship Id="rId32" Type="http://schemas.openxmlformats.org/officeDocument/2006/relationships/tags" Target="../tags/tag358.xml"/><Relationship Id="rId31" Type="http://schemas.openxmlformats.org/officeDocument/2006/relationships/slide" Target="slide57.xml"/><Relationship Id="rId30" Type="http://schemas.openxmlformats.org/officeDocument/2006/relationships/tags" Target="../tags/tag357.xml"/><Relationship Id="rId3" Type="http://schemas.openxmlformats.org/officeDocument/2006/relationships/slide" Target="slide43.xml"/><Relationship Id="rId29" Type="http://schemas.openxmlformats.org/officeDocument/2006/relationships/slide" Target="slide56.xml"/><Relationship Id="rId28" Type="http://schemas.openxmlformats.org/officeDocument/2006/relationships/tags" Target="../tags/tag356.xml"/><Relationship Id="rId27" Type="http://schemas.openxmlformats.org/officeDocument/2006/relationships/slide" Target="slide55.xml"/><Relationship Id="rId26" Type="http://schemas.openxmlformats.org/officeDocument/2006/relationships/tags" Target="../tags/tag355.xml"/><Relationship Id="rId25" Type="http://schemas.openxmlformats.org/officeDocument/2006/relationships/slide" Target="slide54.xml"/><Relationship Id="rId24" Type="http://schemas.openxmlformats.org/officeDocument/2006/relationships/tags" Target="../tags/tag354.xml"/><Relationship Id="rId23" Type="http://schemas.openxmlformats.org/officeDocument/2006/relationships/slide" Target="slide53.xml"/><Relationship Id="rId22" Type="http://schemas.openxmlformats.org/officeDocument/2006/relationships/tags" Target="../tags/tag353.xml"/><Relationship Id="rId21" Type="http://schemas.openxmlformats.org/officeDocument/2006/relationships/slide" Target="slide52.xml"/><Relationship Id="rId20" Type="http://schemas.openxmlformats.org/officeDocument/2006/relationships/tags" Target="../tags/tag352.xml"/><Relationship Id="rId2" Type="http://schemas.openxmlformats.org/officeDocument/2006/relationships/tags" Target="../tags/tag343.xml"/><Relationship Id="rId19" Type="http://schemas.openxmlformats.org/officeDocument/2006/relationships/slide" Target="slide51.xml"/><Relationship Id="rId18" Type="http://schemas.openxmlformats.org/officeDocument/2006/relationships/tags" Target="../tags/tag351.xml"/><Relationship Id="rId17" Type="http://schemas.openxmlformats.org/officeDocument/2006/relationships/slide" Target="slide50.xml"/><Relationship Id="rId16" Type="http://schemas.openxmlformats.org/officeDocument/2006/relationships/tags" Target="../tags/tag350.xml"/><Relationship Id="rId15" Type="http://schemas.openxmlformats.org/officeDocument/2006/relationships/slide" Target="slide49.xml"/><Relationship Id="rId14" Type="http://schemas.openxmlformats.org/officeDocument/2006/relationships/tags" Target="../tags/tag349.xml"/><Relationship Id="rId13" Type="http://schemas.openxmlformats.org/officeDocument/2006/relationships/slide" Target="slide48.xml"/><Relationship Id="rId12" Type="http://schemas.openxmlformats.org/officeDocument/2006/relationships/tags" Target="../tags/tag348.xml"/><Relationship Id="rId11" Type="http://schemas.openxmlformats.org/officeDocument/2006/relationships/slide" Target="slide47.xml"/><Relationship Id="rId10" Type="http://schemas.openxmlformats.org/officeDocument/2006/relationships/tags" Target="../tags/tag347.xml"/><Relationship Id="rId1" Type="http://schemas.openxmlformats.org/officeDocument/2006/relationships/slide" Target="slide42.xml"/></Relationships>
</file>

<file path=ppt/slides/_rels/slide64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379.xml"/><Relationship Id="rId7" Type="http://schemas.openxmlformats.org/officeDocument/2006/relationships/slide" Target="slide45.xml"/><Relationship Id="rId64" Type="http://schemas.openxmlformats.org/officeDocument/2006/relationships/slideLayout" Target="../slideLayouts/slideLayout5.xml"/><Relationship Id="rId63" Type="http://schemas.openxmlformats.org/officeDocument/2006/relationships/tags" Target="../tags/tag408.xml"/><Relationship Id="rId62" Type="http://schemas.openxmlformats.org/officeDocument/2006/relationships/tags" Target="../tags/tag407.xml"/><Relationship Id="rId61" Type="http://schemas.openxmlformats.org/officeDocument/2006/relationships/tags" Target="../tags/tag406.xml"/><Relationship Id="rId60" Type="http://schemas.openxmlformats.org/officeDocument/2006/relationships/tags" Target="../tags/tag405.xml"/><Relationship Id="rId6" Type="http://schemas.openxmlformats.org/officeDocument/2006/relationships/tags" Target="../tags/tag378.xml"/><Relationship Id="rId59" Type="http://schemas.openxmlformats.org/officeDocument/2006/relationships/slide" Target="slide62.xml"/><Relationship Id="rId58" Type="http://schemas.openxmlformats.org/officeDocument/2006/relationships/tags" Target="../tags/tag404.xml"/><Relationship Id="rId57" Type="http://schemas.openxmlformats.org/officeDocument/2006/relationships/slide" Target="slide63.xml"/><Relationship Id="rId56" Type="http://schemas.openxmlformats.org/officeDocument/2006/relationships/tags" Target="../tags/tag403.xml"/><Relationship Id="rId55" Type="http://schemas.openxmlformats.org/officeDocument/2006/relationships/slide" Target="slide64.xml"/><Relationship Id="rId54" Type="http://schemas.openxmlformats.org/officeDocument/2006/relationships/tags" Target="../tags/tag402.xml"/><Relationship Id="rId53" Type="http://schemas.openxmlformats.org/officeDocument/2006/relationships/slide" Target="slide65.xml"/><Relationship Id="rId52" Type="http://schemas.openxmlformats.org/officeDocument/2006/relationships/tags" Target="../tags/tag401.xml"/><Relationship Id="rId51" Type="http://schemas.openxmlformats.org/officeDocument/2006/relationships/slide" Target="slide66.xml"/><Relationship Id="rId50" Type="http://schemas.openxmlformats.org/officeDocument/2006/relationships/tags" Target="../tags/tag400.xml"/><Relationship Id="rId5" Type="http://schemas.openxmlformats.org/officeDocument/2006/relationships/slide" Target="slide44.xml"/><Relationship Id="rId49" Type="http://schemas.openxmlformats.org/officeDocument/2006/relationships/slide" Target="slide67.xml"/><Relationship Id="rId48" Type="http://schemas.openxmlformats.org/officeDocument/2006/relationships/tags" Target="../tags/tag399.xml"/><Relationship Id="rId47" Type="http://schemas.openxmlformats.org/officeDocument/2006/relationships/slide" Target="slide68.xml"/><Relationship Id="rId46" Type="http://schemas.openxmlformats.org/officeDocument/2006/relationships/tags" Target="../tags/tag398.xml"/><Relationship Id="rId45" Type="http://schemas.openxmlformats.org/officeDocument/2006/relationships/slide" Target="slide69.xml"/><Relationship Id="rId44" Type="http://schemas.openxmlformats.org/officeDocument/2006/relationships/tags" Target="../tags/tag397.xml"/><Relationship Id="rId43" Type="http://schemas.openxmlformats.org/officeDocument/2006/relationships/slide" Target="slide70.xml"/><Relationship Id="rId42" Type="http://schemas.openxmlformats.org/officeDocument/2006/relationships/tags" Target="../tags/tag396.xml"/><Relationship Id="rId41" Type="http://schemas.openxmlformats.org/officeDocument/2006/relationships/slide" Target="slide71.xml"/><Relationship Id="rId40" Type="http://schemas.openxmlformats.org/officeDocument/2006/relationships/tags" Target="../tags/tag395.xml"/><Relationship Id="rId4" Type="http://schemas.openxmlformats.org/officeDocument/2006/relationships/tags" Target="../tags/tag377.xml"/><Relationship Id="rId39" Type="http://schemas.openxmlformats.org/officeDocument/2006/relationships/slide" Target="slide61.xml"/><Relationship Id="rId38" Type="http://schemas.openxmlformats.org/officeDocument/2006/relationships/tags" Target="../tags/tag394.xml"/><Relationship Id="rId37" Type="http://schemas.openxmlformats.org/officeDocument/2006/relationships/slide" Target="slide60.xml"/><Relationship Id="rId36" Type="http://schemas.openxmlformats.org/officeDocument/2006/relationships/tags" Target="../tags/tag393.xml"/><Relationship Id="rId35" Type="http://schemas.openxmlformats.org/officeDocument/2006/relationships/slide" Target="slide59.xml"/><Relationship Id="rId34" Type="http://schemas.openxmlformats.org/officeDocument/2006/relationships/tags" Target="../tags/tag392.xml"/><Relationship Id="rId33" Type="http://schemas.openxmlformats.org/officeDocument/2006/relationships/slide" Target="slide58.xml"/><Relationship Id="rId32" Type="http://schemas.openxmlformats.org/officeDocument/2006/relationships/tags" Target="../tags/tag391.xml"/><Relationship Id="rId31" Type="http://schemas.openxmlformats.org/officeDocument/2006/relationships/slide" Target="slide57.xml"/><Relationship Id="rId30" Type="http://schemas.openxmlformats.org/officeDocument/2006/relationships/tags" Target="../tags/tag390.xml"/><Relationship Id="rId3" Type="http://schemas.openxmlformats.org/officeDocument/2006/relationships/slide" Target="slide43.xml"/><Relationship Id="rId29" Type="http://schemas.openxmlformats.org/officeDocument/2006/relationships/slide" Target="slide56.xml"/><Relationship Id="rId28" Type="http://schemas.openxmlformats.org/officeDocument/2006/relationships/tags" Target="../tags/tag389.xml"/><Relationship Id="rId27" Type="http://schemas.openxmlformats.org/officeDocument/2006/relationships/slide" Target="slide55.xml"/><Relationship Id="rId26" Type="http://schemas.openxmlformats.org/officeDocument/2006/relationships/tags" Target="../tags/tag388.xml"/><Relationship Id="rId25" Type="http://schemas.openxmlformats.org/officeDocument/2006/relationships/slide" Target="slide54.xml"/><Relationship Id="rId24" Type="http://schemas.openxmlformats.org/officeDocument/2006/relationships/tags" Target="../tags/tag387.xml"/><Relationship Id="rId23" Type="http://schemas.openxmlformats.org/officeDocument/2006/relationships/slide" Target="slide53.xml"/><Relationship Id="rId22" Type="http://schemas.openxmlformats.org/officeDocument/2006/relationships/tags" Target="../tags/tag386.xml"/><Relationship Id="rId21" Type="http://schemas.openxmlformats.org/officeDocument/2006/relationships/slide" Target="slide52.xml"/><Relationship Id="rId20" Type="http://schemas.openxmlformats.org/officeDocument/2006/relationships/tags" Target="../tags/tag385.xml"/><Relationship Id="rId2" Type="http://schemas.openxmlformats.org/officeDocument/2006/relationships/tags" Target="../tags/tag376.xml"/><Relationship Id="rId19" Type="http://schemas.openxmlformats.org/officeDocument/2006/relationships/slide" Target="slide51.xml"/><Relationship Id="rId18" Type="http://schemas.openxmlformats.org/officeDocument/2006/relationships/tags" Target="../tags/tag384.xml"/><Relationship Id="rId17" Type="http://schemas.openxmlformats.org/officeDocument/2006/relationships/slide" Target="slide50.xml"/><Relationship Id="rId16" Type="http://schemas.openxmlformats.org/officeDocument/2006/relationships/tags" Target="../tags/tag383.xml"/><Relationship Id="rId15" Type="http://schemas.openxmlformats.org/officeDocument/2006/relationships/slide" Target="slide49.xml"/><Relationship Id="rId14" Type="http://schemas.openxmlformats.org/officeDocument/2006/relationships/tags" Target="../tags/tag382.xml"/><Relationship Id="rId13" Type="http://schemas.openxmlformats.org/officeDocument/2006/relationships/slide" Target="slide48.xml"/><Relationship Id="rId12" Type="http://schemas.openxmlformats.org/officeDocument/2006/relationships/tags" Target="../tags/tag381.xml"/><Relationship Id="rId11" Type="http://schemas.openxmlformats.org/officeDocument/2006/relationships/slide" Target="slide47.xml"/><Relationship Id="rId10" Type="http://schemas.openxmlformats.org/officeDocument/2006/relationships/tags" Target="../tags/tag380.xml"/><Relationship Id="rId1" Type="http://schemas.openxmlformats.org/officeDocument/2006/relationships/slide" Target="slide42.xml"/></Relationships>
</file>

<file path=ppt/slides/_rels/slide65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412.xml"/><Relationship Id="rId7" Type="http://schemas.openxmlformats.org/officeDocument/2006/relationships/slide" Target="slide45.xml"/><Relationship Id="rId64" Type="http://schemas.openxmlformats.org/officeDocument/2006/relationships/slideLayout" Target="../slideLayouts/slideLayout5.xml"/><Relationship Id="rId63" Type="http://schemas.openxmlformats.org/officeDocument/2006/relationships/tags" Target="../tags/tag441.xml"/><Relationship Id="rId62" Type="http://schemas.openxmlformats.org/officeDocument/2006/relationships/tags" Target="../tags/tag440.xml"/><Relationship Id="rId61" Type="http://schemas.openxmlformats.org/officeDocument/2006/relationships/tags" Target="../tags/tag439.xml"/><Relationship Id="rId60" Type="http://schemas.openxmlformats.org/officeDocument/2006/relationships/tags" Target="../tags/tag438.xml"/><Relationship Id="rId6" Type="http://schemas.openxmlformats.org/officeDocument/2006/relationships/tags" Target="../tags/tag411.xml"/><Relationship Id="rId59" Type="http://schemas.openxmlformats.org/officeDocument/2006/relationships/slide" Target="slide62.xml"/><Relationship Id="rId58" Type="http://schemas.openxmlformats.org/officeDocument/2006/relationships/tags" Target="../tags/tag437.xml"/><Relationship Id="rId57" Type="http://schemas.openxmlformats.org/officeDocument/2006/relationships/slide" Target="slide63.xml"/><Relationship Id="rId56" Type="http://schemas.openxmlformats.org/officeDocument/2006/relationships/tags" Target="../tags/tag436.xml"/><Relationship Id="rId55" Type="http://schemas.openxmlformats.org/officeDocument/2006/relationships/slide" Target="slide64.xml"/><Relationship Id="rId54" Type="http://schemas.openxmlformats.org/officeDocument/2006/relationships/tags" Target="../tags/tag435.xml"/><Relationship Id="rId53" Type="http://schemas.openxmlformats.org/officeDocument/2006/relationships/slide" Target="slide65.xml"/><Relationship Id="rId52" Type="http://schemas.openxmlformats.org/officeDocument/2006/relationships/tags" Target="../tags/tag434.xml"/><Relationship Id="rId51" Type="http://schemas.openxmlformats.org/officeDocument/2006/relationships/slide" Target="slide66.xml"/><Relationship Id="rId50" Type="http://schemas.openxmlformats.org/officeDocument/2006/relationships/tags" Target="../tags/tag433.xml"/><Relationship Id="rId5" Type="http://schemas.openxmlformats.org/officeDocument/2006/relationships/slide" Target="slide44.xml"/><Relationship Id="rId49" Type="http://schemas.openxmlformats.org/officeDocument/2006/relationships/slide" Target="slide67.xml"/><Relationship Id="rId48" Type="http://schemas.openxmlformats.org/officeDocument/2006/relationships/tags" Target="../tags/tag432.xml"/><Relationship Id="rId47" Type="http://schemas.openxmlformats.org/officeDocument/2006/relationships/slide" Target="slide68.xml"/><Relationship Id="rId46" Type="http://schemas.openxmlformats.org/officeDocument/2006/relationships/tags" Target="../tags/tag431.xml"/><Relationship Id="rId45" Type="http://schemas.openxmlformats.org/officeDocument/2006/relationships/slide" Target="slide69.xml"/><Relationship Id="rId44" Type="http://schemas.openxmlformats.org/officeDocument/2006/relationships/tags" Target="../tags/tag430.xml"/><Relationship Id="rId43" Type="http://schemas.openxmlformats.org/officeDocument/2006/relationships/slide" Target="slide70.xml"/><Relationship Id="rId42" Type="http://schemas.openxmlformats.org/officeDocument/2006/relationships/tags" Target="../tags/tag429.xml"/><Relationship Id="rId41" Type="http://schemas.openxmlformats.org/officeDocument/2006/relationships/slide" Target="slide71.xml"/><Relationship Id="rId40" Type="http://schemas.openxmlformats.org/officeDocument/2006/relationships/tags" Target="../tags/tag428.xml"/><Relationship Id="rId4" Type="http://schemas.openxmlformats.org/officeDocument/2006/relationships/tags" Target="../tags/tag410.xml"/><Relationship Id="rId39" Type="http://schemas.openxmlformats.org/officeDocument/2006/relationships/slide" Target="slide61.xml"/><Relationship Id="rId38" Type="http://schemas.openxmlformats.org/officeDocument/2006/relationships/tags" Target="../tags/tag427.xml"/><Relationship Id="rId37" Type="http://schemas.openxmlformats.org/officeDocument/2006/relationships/slide" Target="slide60.xml"/><Relationship Id="rId36" Type="http://schemas.openxmlformats.org/officeDocument/2006/relationships/tags" Target="../tags/tag426.xml"/><Relationship Id="rId35" Type="http://schemas.openxmlformats.org/officeDocument/2006/relationships/slide" Target="slide59.xml"/><Relationship Id="rId34" Type="http://schemas.openxmlformats.org/officeDocument/2006/relationships/tags" Target="../tags/tag425.xml"/><Relationship Id="rId33" Type="http://schemas.openxmlformats.org/officeDocument/2006/relationships/slide" Target="slide58.xml"/><Relationship Id="rId32" Type="http://schemas.openxmlformats.org/officeDocument/2006/relationships/tags" Target="../tags/tag424.xml"/><Relationship Id="rId31" Type="http://schemas.openxmlformats.org/officeDocument/2006/relationships/slide" Target="slide57.xml"/><Relationship Id="rId30" Type="http://schemas.openxmlformats.org/officeDocument/2006/relationships/tags" Target="../tags/tag423.xml"/><Relationship Id="rId3" Type="http://schemas.openxmlformats.org/officeDocument/2006/relationships/slide" Target="slide43.xml"/><Relationship Id="rId29" Type="http://schemas.openxmlformats.org/officeDocument/2006/relationships/slide" Target="slide56.xml"/><Relationship Id="rId28" Type="http://schemas.openxmlformats.org/officeDocument/2006/relationships/tags" Target="../tags/tag422.xml"/><Relationship Id="rId27" Type="http://schemas.openxmlformats.org/officeDocument/2006/relationships/slide" Target="slide55.xml"/><Relationship Id="rId26" Type="http://schemas.openxmlformats.org/officeDocument/2006/relationships/tags" Target="../tags/tag421.xml"/><Relationship Id="rId25" Type="http://schemas.openxmlformats.org/officeDocument/2006/relationships/slide" Target="slide54.xml"/><Relationship Id="rId24" Type="http://schemas.openxmlformats.org/officeDocument/2006/relationships/tags" Target="../tags/tag420.xml"/><Relationship Id="rId23" Type="http://schemas.openxmlformats.org/officeDocument/2006/relationships/slide" Target="slide53.xml"/><Relationship Id="rId22" Type="http://schemas.openxmlformats.org/officeDocument/2006/relationships/tags" Target="../tags/tag419.xml"/><Relationship Id="rId21" Type="http://schemas.openxmlformats.org/officeDocument/2006/relationships/slide" Target="slide52.xml"/><Relationship Id="rId20" Type="http://schemas.openxmlformats.org/officeDocument/2006/relationships/tags" Target="../tags/tag418.xml"/><Relationship Id="rId2" Type="http://schemas.openxmlformats.org/officeDocument/2006/relationships/tags" Target="../tags/tag409.xml"/><Relationship Id="rId19" Type="http://schemas.openxmlformats.org/officeDocument/2006/relationships/slide" Target="slide51.xml"/><Relationship Id="rId18" Type="http://schemas.openxmlformats.org/officeDocument/2006/relationships/tags" Target="../tags/tag417.xml"/><Relationship Id="rId17" Type="http://schemas.openxmlformats.org/officeDocument/2006/relationships/slide" Target="slide50.xml"/><Relationship Id="rId16" Type="http://schemas.openxmlformats.org/officeDocument/2006/relationships/tags" Target="../tags/tag416.xml"/><Relationship Id="rId15" Type="http://schemas.openxmlformats.org/officeDocument/2006/relationships/slide" Target="slide49.xml"/><Relationship Id="rId14" Type="http://schemas.openxmlformats.org/officeDocument/2006/relationships/tags" Target="../tags/tag415.xml"/><Relationship Id="rId13" Type="http://schemas.openxmlformats.org/officeDocument/2006/relationships/slide" Target="slide48.xml"/><Relationship Id="rId12" Type="http://schemas.openxmlformats.org/officeDocument/2006/relationships/tags" Target="../tags/tag414.xml"/><Relationship Id="rId11" Type="http://schemas.openxmlformats.org/officeDocument/2006/relationships/slide" Target="slide47.xml"/><Relationship Id="rId10" Type="http://schemas.openxmlformats.org/officeDocument/2006/relationships/tags" Target="../tags/tag413.xml"/><Relationship Id="rId1" Type="http://schemas.openxmlformats.org/officeDocument/2006/relationships/slide" Target="slide42.xml"/></Relationships>
</file>

<file path=ppt/slides/_rels/slide66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445.xml"/><Relationship Id="rId7" Type="http://schemas.openxmlformats.org/officeDocument/2006/relationships/slide" Target="slide45.xml"/><Relationship Id="rId64" Type="http://schemas.openxmlformats.org/officeDocument/2006/relationships/slideLayout" Target="../slideLayouts/slideLayout5.xml"/><Relationship Id="rId63" Type="http://schemas.openxmlformats.org/officeDocument/2006/relationships/tags" Target="../tags/tag474.xml"/><Relationship Id="rId62" Type="http://schemas.openxmlformats.org/officeDocument/2006/relationships/tags" Target="../tags/tag473.xml"/><Relationship Id="rId61" Type="http://schemas.openxmlformats.org/officeDocument/2006/relationships/tags" Target="../tags/tag472.xml"/><Relationship Id="rId60" Type="http://schemas.openxmlformats.org/officeDocument/2006/relationships/tags" Target="../tags/tag471.xml"/><Relationship Id="rId6" Type="http://schemas.openxmlformats.org/officeDocument/2006/relationships/tags" Target="../tags/tag444.xml"/><Relationship Id="rId59" Type="http://schemas.openxmlformats.org/officeDocument/2006/relationships/slide" Target="slide62.xml"/><Relationship Id="rId58" Type="http://schemas.openxmlformats.org/officeDocument/2006/relationships/tags" Target="../tags/tag470.xml"/><Relationship Id="rId57" Type="http://schemas.openxmlformats.org/officeDocument/2006/relationships/slide" Target="slide63.xml"/><Relationship Id="rId56" Type="http://schemas.openxmlformats.org/officeDocument/2006/relationships/tags" Target="../tags/tag469.xml"/><Relationship Id="rId55" Type="http://schemas.openxmlformats.org/officeDocument/2006/relationships/slide" Target="slide64.xml"/><Relationship Id="rId54" Type="http://schemas.openxmlformats.org/officeDocument/2006/relationships/tags" Target="../tags/tag468.xml"/><Relationship Id="rId53" Type="http://schemas.openxmlformats.org/officeDocument/2006/relationships/slide" Target="slide65.xml"/><Relationship Id="rId52" Type="http://schemas.openxmlformats.org/officeDocument/2006/relationships/tags" Target="../tags/tag467.xml"/><Relationship Id="rId51" Type="http://schemas.openxmlformats.org/officeDocument/2006/relationships/slide" Target="slide66.xml"/><Relationship Id="rId50" Type="http://schemas.openxmlformats.org/officeDocument/2006/relationships/tags" Target="../tags/tag466.xml"/><Relationship Id="rId5" Type="http://schemas.openxmlformats.org/officeDocument/2006/relationships/slide" Target="slide44.xml"/><Relationship Id="rId49" Type="http://schemas.openxmlformats.org/officeDocument/2006/relationships/slide" Target="slide67.xml"/><Relationship Id="rId48" Type="http://schemas.openxmlformats.org/officeDocument/2006/relationships/tags" Target="../tags/tag465.xml"/><Relationship Id="rId47" Type="http://schemas.openxmlformats.org/officeDocument/2006/relationships/slide" Target="slide68.xml"/><Relationship Id="rId46" Type="http://schemas.openxmlformats.org/officeDocument/2006/relationships/tags" Target="../tags/tag464.xml"/><Relationship Id="rId45" Type="http://schemas.openxmlformats.org/officeDocument/2006/relationships/slide" Target="slide69.xml"/><Relationship Id="rId44" Type="http://schemas.openxmlformats.org/officeDocument/2006/relationships/tags" Target="../tags/tag463.xml"/><Relationship Id="rId43" Type="http://schemas.openxmlformats.org/officeDocument/2006/relationships/slide" Target="slide70.xml"/><Relationship Id="rId42" Type="http://schemas.openxmlformats.org/officeDocument/2006/relationships/tags" Target="../tags/tag462.xml"/><Relationship Id="rId41" Type="http://schemas.openxmlformats.org/officeDocument/2006/relationships/slide" Target="slide71.xml"/><Relationship Id="rId40" Type="http://schemas.openxmlformats.org/officeDocument/2006/relationships/tags" Target="../tags/tag461.xml"/><Relationship Id="rId4" Type="http://schemas.openxmlformats.org/officeDocument/2006/relationships/tags" Target="../tags/tag443.xml"/><Relationship Id="rId39" Type="http://schemas.openxmlformats.org/officeDocument/2006/relationships/slide" Target="slide61.xml"/><Relationship Id="rId38" Type="http://schemas.openxmlformats.org/officeDocument/2006/relationships/tags" Target="../tags/tag460.xml"/><Relationship Id="rId37" Type="http://schemas.openxmlformats.org/officeDocument/2006/relationships/slide" Target="slide60.xml"/><Relationship Id="rId36" Type="http://schemas.openxmlformats.org/officeDocument/2006/relationships/tags" Target="../tags/tag459.xml"/><Relationship Id="rId35" Type="http://schemas.openxmlformats.org/officeDocument/2006/relationships/slide" Target="slide59.xml"/><Relationship Id="rId34" Type="http://schemas.openxmlformats.org/officeDocument/2006/relationships/tags" Target="../tags/tag458.xml"/><Relationship Id="rId33" Type="http://schemas.openxmlformats.org/officeDocument/2006/relationships/slide" Target="slide58.xml"/><Relationship Id="rId32" Type="http://schemas.openxmlformats.org/officeDocument/2006/relationships/tags" Target="../tags/tag457.xml"/><Relationship Id="rId31" Type="http://schemas.openxmlformats.org/officeDocument/2006/relationships/slide" Target="slide57.xml"/><Relationship Id="rId30" Type="http://schemas.openxmlformats.org/officeDocument/2006/relationships/tags" Target="../tags/tag456.xml"/><Relationship Id="rId3" Type="http://schemas.openxmlformats.org/officeDocument/2006/relationships/slide" Target="slide43.xml"/><Relationship Id="rId29" Type="http://schemas.openxmlformats.org/officeDocument/2006/relationships/slide" Target="slide56.xml"/><Relationship Id="rId28" Type="http://schemas.openxmlformats.org/officeDocument/2006/relationships/tags" Target="../tags/tag455.xml"/><Relationship Id="rId27" Type="http://schemas.openxmlformats.org/officeDocument/2006/relationships/slide" Target="slide55.xml"/><Relationship Id="rId26" Type="http://schemas.openxmlformats.org/officeDocument/2006/relationships/tags" Target="../tags/tag454.xml"/><Relationship Id="rId25" Type="http://schemas.openxmlformats.org/officeDocument/2006/relationships/slide" Target="slide54.xml"/><Relationship Id="rId24" Type="http://schemas.openxmlformats.org/officeDocument/2006/relationships/tags" Target="../tags/tag453.xml"/><Relationship Id="rId23" Type="http://schemas.openxmlformats.org/officeDocument/2006/relationships/slide" Target="slide53.xml"/><Relationship Id="rId22" Type="http://schemas.openxmlformats.org/officeDocument/2006/relationships/tags" Target="../tags/tag452.xml"/><Relationship Id="rId21" Type="http://schemas.openxmlformats.org/officeDocument/2006/relationships/slide" Target="slide52.xml"/><Relationship Id="rId20" Type="http://schemas.openxmlformats.org/officeDocument/2006/relationships/tags" Target="../tags/tag451.xml"/><Relationship Id="rId2" Type="http://schemas.openxmlformats.org/officeDocument/2006/relationships/tags" Target="../tags/tag442.xml"/><Relationship Id="rId19" Type="http://schemas.openxmlformats.org/officeDocument/2006/relationships/slide" Target="slide51.xml"/><Relationship Id="rId18" Type="http://schemas.openxmlformats.org/officeDocument/2006/relationships/tags" Target="../tags/tag450.xml"/><Relationship Id="rId17" Type="http://schemas.openxmlformats.org/officeDocument/2006/relationships/slide" Target="slide50.xml"/><Relationship Id="rId16" Type="http://schemas.openxmlformats.org/officeDocument/2006/relationships/tags" Target="../tags/tag449.xml"/><Relationship Id="rId15" Type="http://schemas.openxmlformats.org/officeDocument/2006/relationships/slide" Target="slide49.xml"/><Relationship Id="rId14" Type="http://schemas.openxmlformats.org/officeDocument/2006/relationships/tags" Target="../tags/tag448.xml"/><Relationship Id="rId13" Type="http://schemas.openxmlformats.org/officeDocument/2006/relationships/slide" Target="slide48.xml"/><Relationship Id="rId12" Type="http://schemas.openxmlformats.org/officeDocument/2006/relationships/tags" Target="../tags/tag447.xml"/><Relationship Id="rId11" Type="http://schemas.openxmlformats.org/officeDocument/2006/relationships/slide" Target="slide47.xml"/><Relationship Id="rId10" Type="http://schemas.openxmlformats.org/officeDocument/2006/relationships/tags" Target="../tags/tag446.xml"/><Relationship Id="rId1" Type="http://schemas.openxmlformats.org/officeDocument/2006/relationships/slide" Target="slide42.xml"/></Relationships>
</file>

<file path=ppt/slides/_rels/slide67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478.xml"/><Relationship Id="rId7" Type="http://schemas.openxmlformats.org/officeDocument/2006/relationships/slide" Target="slide45.xml"/><Relationship Id="rId64" Type="http://schemas.openxmlformats.org/officeDocument/2006/relationships/slideLayout" Target="../slideLayouts/slideLayout5.xml"/><Relationship Id="rId63" Type="http://schemas.openxmlformats.org/officeDocument/2006/relationships/tags" Target="../tags/tag507.xml"/><Relationship Id="rId62" Type="http://schemas.openxmlformats.org/officeDocument/2006/relationships/tags" Target="../tags/tag506.xml"/><Relationship Id="rId61" Type="http://schemas.openxmlformats.org/officeDocument/2006/relationships/tags" Target="../tags/tag505.xml"/><Relationship Id="rId60" Type="http://schemas.openxmlformats.org/officeDocument/2006/relationships/tags" Target="../tags/tag504.xml"/><Relationship Id="rId6" Type="http://schemas.openxmlformats.org/officeDocument/2006/relationships/tags" Target="../tags/tag477.xml"/><Relationship Id="rId59" Type="http://schemas.openxmlformats.org/officeDocument/2006/relationships/slide" Target="slide62.xml"/><Relationship Id="rId58" Type="http://schemas.openxmlformats.org/officeDocument/2006/relationships/tags" Target="../tags/tag503.xml"/><Relationship Id="rId57" Type="http://schemas.openxmlformats.org/officeDocument/2006/relationships/slide" Target="slide63.xml"/><Relationship Id="rId56" Type="http://schemas.openxmlformats.org/officeDocument/2006/relationships/tags" Target="../tags/tag502.xml"/><Relationship Id="rId55" Type="http://schemas.openxmlformats.org/officeDocument/2006/relationships/slide" Target="slide64.xml"/><Relationship Id="rId54" Type="http://schemas.openxmlformats.org/officeDocument/2006/relationships/tags" Target="../tags/tag501.xml"/><Relationship Id="rId53" Type="http://schemas.openxmlformats.org/officeDocument/2006/relationships/slide" Target="slide65.xml"/><Relationship Id="rId52" Type="http://schemas.openxmlformats.org/officeDocument/2006/relationships/tags" Target="../tags/tag500.xml"/><Relationship Id="rId51" Type="http://schemas.openxmlformats.org/officeDocument/2006/relationships/slide" Target="slide66.xml"/><Relationship Id="rId50" Type="http://schemas.openxmlformats.org/officeDocument/2006/relationships/tags" Target="../tags/tag499.xml"/><Relationship Id="rId5" Type="http://schemas.openxmlformats.org/officeDocument/2006/relationships/slide" Target="slide44.xml"/><Relationship Id="rId49" Type="http://schemas.openxmlformats.org/officeDocument/2006/relationships/slide" Target="slide67.xml"/><Relationship Id="rId48" Type="http://schemas.openxmlformats.org/officeDocument/2006/relationships/tags" Target="../tags/tag498.xml"/><Relationship Id="rId47" Type="http://schemas.openxmlformats.org/officeDocument/2006/relationships/slide" Target="slide68.xml"/><Relationship Id="rId46" Type="http://schemas.openxmlformats.org/officeDocument/2006/relationships/tags" Target="../tags/tag497.xml"/><Relationship Id="rId45" Type="http://schemas.openxmlformats.org/officeDocument/2006/relationships/slide" Target="slide69.xml"/><Relationship Id="rId44" Type="http://schemas.openxmlformats.org/officeDocument/2006/relationships/tags" Target="../tags/tag496.xml"/><Relationship Id="rId43" Type="http://schemas.openxmlformats.org/officeDocument/2006/relationships/slide" Target="slide70.xml"/><Relationship Id="rId42" Type="http://schemas.openxmlformats.org/officeDocument/2006/relationships/tags" Target="../tags/tag495.xml"/><Relationship Id="rId41" Type="http://schemas.openxmlformats.org/officeDocument/2006/relationships/slide" Target="slide71.xml"/><Relationship Id="rId40" Type="http://schemas.openxmlformats.org/officeDocument/2006/relationships/tags" Target="../tags/tag494.xml"/><Relationship Id="rId4" Type="http://schemas.openxmlformats.org/officeDocument/2006/relationships/tags" Target="../tags/tag476.xml"/><Relationship Id="rId39" Type="http://schemas.openxmlformats.org/officeDocument/2006/relationships/slide" Target="slide61.xml"/><Relationship Id="rId38" Type="http://schemas.openxmlformats.org/officeDocument/2006/relationships/tags" Target="../tags/tag493.xml"/><Relationship Id="rId37" Type="http://schemas.openxmlformats.org/officeDocument/2006/relationships/slide" Target="slide60.xml"/><Relationship Id="rId36" Type="http://schemas.openxmlformats.org/officeDocument/2006/relationships/tags" Target="../tags/tag492.xml"/><Relationship Id="rId35" Type="http://schemas.openxmlformats.org/officeDocument/2006/relationships/slide" Target="slide59.xml"/><Relationship Id="rId34" Type="http://schemas.openxmlformats.org/officeDocument/2006/relationships/tags" Target="../tags/tag491.xml"/><Relationship Id="rId33" Type="http://schemas.openxmlformats.org/officeDocument/2006/relationships/slide" Target="slide58.xml"/><Relationship Id="rId32" Type="http://schemas.openxmlformats.org/officeDocument/2006/relationships/tags" Target="../tags/tag490.xml"/><Relationship Id="rId31" Type="http://schemas.openxmlformats.org/officeDocument/2006/relationships/slide" Target="slide57.xml"/><Relationship Id="rId30" Type="http://schemas.openxmlformats.org/officeDocument/2006/relationships/tags" Target="../tags/tag489.xml"/><Relationship Id="rId3" Type="http://schemas.openxmlformats.org/officeDocument/2006/relationships/slide" Target="slide43.xml"/><Relationship Id="rId29" Type="http://schemas.openxmlformats.org/officeDocument/2006/relationships/slide" Target="slide56.xml"/><Relationship Id="rId28" Type="http://schemas.openxmlformats.org/officeDocument/2006/relationships/tags" Target="../tags/tag488.xml"/><Relationship Id="rId27" Type="http://schemas.openxmlformats.org/officeDocument/2006/relationships/slide" Target="slide55.xml"/><Relationship Id="rId26" Type="http://schemas.openxmlformats.org/officeDocument/2006/relationships/tags" Target="../tags/tag487.xml"/><Relationship Id="rId25" Type="http://schemas.openxmlformats.org/officeDocument/2006/relationships/slide" Target="slide54.xml"/><Relationship Id="rId24" Type="http://schemas.openxmlformats.org/officeDocument/2006/relationships/tags" Target="../tags/tag486.xml"/><Relationship Id="rId23" Type="http://schemas.openxmlformats.org/officeDocument/2006/relationships/slide" Target="slide53.xml"/><Relationship Id="rId22" Type="http://schemas.openxmlformats.org/officeDocument/2006/relationships/tags" Target="../tags/tag485.xml"/><Relationship Id="rId21" Type="http://schemas.openxmlformats.org/officeDocument/2006/relationships/slide" Target="slide52.xml"/><Relationship Id="rId20" Type="http://schemas.openxmlformats.org/officeDocument/2006/relationships/tags" Target="../tags/tag484.xml"/><Relationship Id="rId2" Type="http://schemas.openxmlformats.org/officeDocument/2006/relationships/tags" Target="../tags/tag475.xml"/><Relationship Id="rId19" Type="http://schemas.openxmlformats.org/officeDocument/2006/relationships/slide" Target="slide51.xml"/><Relationship Id="rId18" Type="http://schemas.openxmlformats.org/officeDocument/2006/relationships/tags" Target="../tags/tag483.xml"/><Relationship Id="rId17" Type="http://schemas.openxmlformats.org/officeDocument/2006/relationships/slide" Target="slide50.xml"/><Relationship Id="rId16" Type="http://schemas.openxmlformats.org/officeDocument/2006/relationships/tags" Target="../tags/tag482.xml"/><Relationship Id="rId15" Type="http://schemas.openxmlformats.org/officeDocument/2006/relationships/slide" Target="slide49.xml"/><Relationship Id="rId14" Type="http://schemas.openxmlformats.org/officeDocument/2006/relationships/tags" Target="../tags/tag481.xml"/><Relationship Id="rId13" Type="http://schemas.openxmlformats.org/officeDocument/2006/relationships/slide" Target="slide48.xml"/><Relationship Id="rId12" Type="http://schemas.openxmlformats.org/officeDocument/2006/relationships/tags" Target="../tags/tag480.xml"/><Relationship Id="rId11" Type="http://schemas.openxmlformats.org/officeDocument/2006/relationships/slide" Target="slide47.xml"/><Relationship Id="rId10" Type="http://schemas.openxmlformats.org/officeDocument/2006/relationships/tags" Target="../tags/tag479.xml"/><Relationship Id="rId1" Type="http://schemas.openxmlformats.org/officeDocument/2006/relationships/slide" Target="slide42.xml"/></Relationships>
</file>

<file path=ppt/slides/_rels/slide68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511.xml"/><Relationship Id="rId7" Type="http://schemas.openxmlformats.org/officeDocument/2006/relationships/slide" Target="slide45.xml"/><Relationship Id="rId64" Type="http://schemas.openxmlformats.org/officeDocument/2006/relationships/slideLayout" Target="../slideLayouts/slideLayout5.xml"/><Relationship Id="rId63" Type="http://schemas.openxmlformats.org/officeDocument/2006/relationships/tags" Target="../tags/tag540.xml"/><Relationship Id="rId62" Type="http://schemas.openxmlformats.org/officeDocument/2006/relationships/tags" Target="../tags/tag539.xml"/><Relationship Id="rId61" Type="http://schemas.openxmlformats.org/officeDocument/2006/relationships/tags" Target="../tags/tag538.xml"/><Relationship Id="rId60" Type="http://schemas.openxmlformats.org/officeDocument/2006/relationships/tags" Target="../tags/tag537.xml"/><Relationship Id="rId6" Type="http://schemas.openxmlformats.org/officeDocument/2006/relationships/tags" Target="../tags/tag510.xml"/><Relationship Id="rId59" Type="http://schemas.openxmlformats.org/officeDocument/2006/relationships/slide" Target="slide62.xml"/><Relationship Id="rId58" Type="http://schemas.openxmlformats.org/officeDocument/2006/relationships/tags" Target="../tags/tag536.xml"/><Relationship Id="rId57" Type="http://schemas.openxmlformats.org/officeDocument/2006/relationships/slide" Target="slide63.xml"/><Relationship Id="rId56" Type="http://schemas.openxmlformats.org/officeDocument/2006/relationships/tags" Target="../tags/tag535.xml"/><Relationship Id="rId55" Type="http://schemas.openxmlformats.org/officeDocument/2006/relationships/slide" Target="slide64.xml"/><Relationship Id="rId54" Type="http://schemas.openxmlformats.org/officeDocument/2006/relationships/tags" Target="../tags/tag534.xml"/><Relationship Id="rId53" Type="http://schemas.openxmlformats.org/officeDocument/2006/relationships/slide" Target="slide65.xml"/><Relationship Id="rId52" Type="http://schemas.openxmlformats.org/officeDocument/2006/relationships/tags" Target="../tags/tag533.xml"/><Relationship Id="rId51" Type="http://schemas.openxmlformats.org/officeDocument/2006/relationships/slide" Target="slide66.xml"/><Relationship Id="rId50" Type="http://schemas.openxmlformats.org/officeDocument/2006/relationships/tags" Target="../tags/tag532.xml"/><Relationship Id="rId5" Type="http://schemas.openxmlformats.org/officeDocument/2006/relationships/slide" Target="slide44.xml"/><Relationship Id="rId49" Type="http://schemas.openxmlformats.org/officeDocument/2006/relationships/slide" Target="slide67.xml"/><Relationship Id="rId48" Type="http://schemas.openxmlformats.org/officeDocument/2006/relationships/tags" Target="../tags/tag531.xml"/><Relationship Id="rId47" Type="http://schemas.openxmlformats.org/officeDocument/2006/relationships/slide" Target="slide68.xml"/><Relationship Id="rId46" Type="http://schemas.openxmlformats.org/officeDocument/2006/relationships/tags" Target="../tags/tag530.xml"/><Relationship Id="rId45" Type="http://schemas.openxmlformats.org/officeDocument/2006/relationships/slide" Target="slide69.xml"/><Relationship Id="rId44" Type="http://schemas.openxmlformats.org/officeDocument/2006/relationships/tags" Target="../tags/tag529.xml"/><Relationship Id="rId43" Type="http://schemas.openxmlformats.org/officeDocument/2006/relationships/slide" Target="slide70.xml"/><Relationship Id="rId42" Type="http://schemas.openxmlformats.org/officeDocument/2006/relationships/tags" Target="../tags/tag528.xml"/><Relationship Id="rId41" Type="http://schemas.openxmlformats.org/officeDocument/2006/relationships/slide" Target="slide71.xml"/><Relationship Id="rId40" Type="http://schemas.openxmlformats.org/officeDocument/2006/relationships/tags" Target="../tags/tag527.xml"/><Relationship Id="rId4" Type="http://schemas.openxmlformats.org/officeDocument/2006/relationships/tags" Target="../tags/tag509.xml"/><Relationship Id="rId39" Type="http://schemas.openxmlformats.org/officeDocument/2006/relationships/slide" Target="slide61.xml"/><Relationship Id="rId38" Type="http://schemas.openxmlformats.org/officeDocument/2006/relationships/tags" Target="../tags/tag526.xml"/><Relationship Id="rId37" Type="http://schemas.openxmlformats.org/officeDocument/2006/relationships/slide" Target="slide60.xml"/><Relationship Id="rId36" Type="http://schemas.openxmlformats.org/officeDocument/2006/relationships/tags" Target="../tags/tag525.xml"/><Relationship Id="rId35" Type="http://schemas.openxmlformats.org/officeDocument/2006/relationships/slide" Target="slide59.xml"/><Relationship Id="rId34" Type="http://schemas.openxmlformats.org/officeDocument/2006/relationships/tags" Target="../tags/tag524.xml"/><Relationship Id="rId33" Type="http://schemas.openxmlformats.org/officeDocument/2006/relationships/slide" Target="slide58.xml"/><Relationship Id="rId32" Type="http://schemas.openxmlformats.org/officeDocument/2006/relationships/tags" Target="../tags/tag523.xml"/><Relationship Id="rId31" Type="http://schemas.openxmlformats.org/officeDocument/2006/relationships/slide" Target="slide57.xml"/><Relationship Id="rId30" Type="http://schemas.openxmlformats.org/officeDocument/2006/relationships/tags" Target="../tags/tag522.xml"/><Relationship Id="rId3" Type="http://schemas.openxmlformats.org/officeDocument/2006/relationships/slide" Target="slide43.xml"/><Relationship Id="rId29" Type="http://schemas.openxmlformats.org/officeDocument/2006/relationships/slide" Target="slide56.xml"/><Relationship Id="rId28" Type="http://schemas.openxmlformats.org/officeDocument/2006/relationships/tags" Target="../tags/tag521.xml"/><Relationship Id="rId27" Type="http://schemas.openxmlformats.org/officeDocument/2006/relationships/slide" Target="slide55.xml"/><Relationship Id="rId26" Type="http://schemas.openxmlformats.org/officeDocument/2006/relationships/tags" Target="../tags/tag520.xml"/><Relationship Id="rId25" Type="http://schemas.openxmlformats.org/officeDocument/2006/relationships/slide" Target="slide54.xml"/><Relationship Id="rId24" Type="http://schemas.openxmlformats.org/officeDocument/2006/relationships/tags" Target="../tags/tag519.xml"/><Relationship Id="rId23" Type="http://schemas.openxmlformats.org/officeDocument/2006/relationships/slide" Target="slide53.xml"/><Relationship Id="rId22" Type="http://schemas.openxmlformats.org/officeDocument/2006/relationships/tags" Target="../tags/tag518.xml"/><Relationship Id="rId21" Type="http://schemas.openxmlformats.org/officeDocument/2006/relationships/slide" Target="slide52.xml"/><Relationship Id="rId20" Type="http://schemas.openxmlformats.org/officeDocument/2006/relationships/tags" Target="../tags/tag517.xml"/><Relationship Id="rId2" Type="http://schemas.openxmlformats.org/officeDocument/2006/relationships/tags" Target="../tags/tag508.xml"/><Relationship Id="rId19" Type="http://schemas.openxmlformats.org/officeDocument/2006/relationships/slide" Target="slide51.xml"/><Relationship Id="rId18" Type="http://schemas.openxmlformats.org/officeDocument/2006/relationships/tags" Target="../tags/tag516.xml"/><Relationship Id="rId17" Type="http://schemas.openxmlformats.org/officeDocument/2006/relationships/slide" Target="slide50.xml"/><Relationship Id="rId16" Type="http://schemas.openxmlformats.org/officeDocument/2006/relationships/tags" Target="../tags/tag515.xml"/><Relationship Id="rId15" Type="http://schemas.openxmlformats.org/officeDocument/2006/relationships/slide" Target="slide49.xml"/><Relationship Id="rId14" Type="http://schemas.openxmlformats.org/officeDocument/2006/relationships/tags" Target="../tags/tag514.xml"/><Relationship Id="rId13" Type="http://schemas.openxmlformats.org/officeDocument/2006/relationships/slide" Target="slide48.xml"/><Relationship Id="rId12" Type="http://schemas.openxmlformats.org/officeDocument/2006/relationships/tags" Target="../tags/tag513.xml"/><Relationship Id="rId11" Type="http://schemas.openxmlformats.org/officeDocument/2006/relationships/slide" Target="slide47.xml"/><Relationship Id="rId10" Type="http://schemas.openxmlformats.org/officeDocument/2006/relationships/tags" Target="../tags/tag512.xml"/><Relationship Id="rId1" Type="http://schemas.openxmlformats.org/officeDocument/2006/relationships/slide" Target="slide42.xml"/></Relationships>
</file>

<file path=ppt/slides/_rels/slide69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544.xml"/><Relationship Id="rId7" Type="http://schemas.openxmlformats.org/officeDocument/2006/relationships/slide" Target="slide45.xml"/><Relationship Id="rId64" Type="http://schemas.openxmlformats.org/officeDocument/2006/relationships/slideLayout" Target="../slideLayouts/slideLayout5.xml"/><Relationship Id="rId63" Type="http://schemas.openxmlformats.org/officeDocument/2006/relationships/tags" Target="../tags/tag573.xml"/><Relationship Id="rId62" Type="http://schemas.openxmlformats.org/officeDocument/2006/relationships/tags" Target="../tags/tag572.xml"/><Relationship Id="rId61" Type="http://schemas.openxmlformats.org/officeDocument/2006/relationships/tags" Target="../tags/tag571.xml"/><Relationship Id="rId60" Type="http://schemas.openxmlformats.org/officeDocument/2006/relationships/tags" Target="../tags/tag570.xml"/><Relationship Id="rId6" Type="http://schemas.openxmlformats.org/officeDocument/2006/relationships/tags" Target="../tags/tag543.xml"/><Relationship Id="rId59" Type="http://schemas.openxmlformats.org/officeDocument/2006/relationships/slide" Target="slide62.xml"/><Relationship Id="rId58" Type="http://schemas.openxmlformats.org/officeDocument/2006/relationships/tags" Target="../tags/tag569.xml"/><Relationship Id="rId57" Type="http://schemas.openxmlformats.org/officeDocument/2006/relationships/slide" Target="slide63.xml"/><Relationship Id="rId56" Type="http://schemas.openxmlformats.org/officeDocument/2006/relationships/tags" Target="../tags/tag568.xml"/><Relationship Id="rId55" Type="http://schemas.openxmlformats.org/officeDocument/2006/relationships/slide" Target="slide64.xml"/><Relationship Id="rId54" Type="http://schemas.openxmlformats.org/officeDocument/2006/relationships/tags" Target="../tags/tag567.xml"/><Relationship Id="rId53" Type="http://schemas.openxmlformats.org/officeDocument/2006/relationships/slide" Target="slide65.xml"/><Relationship Id="rId52" Type="http://schemas.openxmlformats.org/officeDocument/2006/relationships/tags" Target="../tags/tag566.xml"/><Relationship Id="rId51" Type="http://schemas.openxmlformats.org/officeDocument/2006/relationships/slide" Target="slide66.xml"/><Relationship Id="rId50" Type="http://schemas.openxmlformats.org/officeDocument/2006/relationships/tags" Target="../tags/tag565.xml"/><Relationship Id="rId5" Type="http://schemas.openxmlformats.org/officeDocument/2006/relationships/slide" Target="slide44.xml"/><Relationship Id="rId49" Type="http://schemas.openxmlformats.org/officeDocument/2006/relationships/slide" Target="slide67.xml"/><Relationship Id="rId48" Type="http://schemas.openxmlformats.org/officeDocument/2006/relationships/tags" Target="../tags/tag564.xml"/><Relationship Id="rId47" Type="http://schemas.openxmlformats.org/officeDocument/2006/relationships/slide" Target="slide68.xml"/><Relationship Id="rId46" Type="http://schemas.openxmlformats.org/officeDocument/2006/relationships/tags" Target="../tags/tag563.xml"/><Relationship Id="rId45" Type="http://schemas.openxmlformats.org/officeDocument/2006/relationships/slide" Target="slide69.xml"/><Relationship Id="rId44" Type="http://schemas.openxmlformats.org/officeDocument/2006/relationships/tags" Target="../tags/tag562.xml"/><Relationship Id="rId43" Type="http://schemas.openxmlformats.org/officeDocument/2006/relationships/slide" Target="slide70.xml"/><Relationship Id="rId42" Type="http://schemas.openxmlformats.org/officeDocument/2006/relationships/tags" Target="../tags/tag561.xml"/><Relationship Id="rId41" Type="http://schemas.openxmlformats.org/officeDocument/2006/relationships/slide" Target="slide71.xml"/><Relationship Id="rId40" Type="http://schemas.openxmlformats.org/officeDocument/2006/relationships/tags" Target="../tags/tag560.xml"/><Relationship Id="rId4" Type="http://schemas.openxmlformats.org/officeDocument/2006/relationships/tags" Target="../tags/tag542.xml"/><Relationship Id="rId39" Type="http://schemas.openxmlformats.org/officeDocument/2006/relationships/slide" Target="slide61.xml"/><Relationship Id="rId38" Type="http://schemas.openxmlformats.org/officeDocument/2006/relationships/tags" Target="../tags/tag559.xml"/><Relationship Id="rId37" Type="http://schemas.openxmlformats.org/officeDocument/2006/relationships/slide" Target="slide60.xml"/><Relationship Id="rId36" Type="http://schemas.openxmlformats.org/officeDocument/2006/relationships/tags" Target="../tags/tag558.xml"/><Relationship Id="rId35" Type="http://schemas.openxmlformats.org/officeDocument/2006/relationships/slide" Target="slide59.xml"/><Relationship Id="rId34" Type="http://schemas.openxmlformats.org/officeDocument/2006/relationships/tags" Target="../tags/tag557.xml"/><Relationship Id="rId33" Type="http://schemas.openxmlformats.org/officeDocument/2006/relationships/slide" Target="slide58.xml"/><Relationship Id="rId32" Type="http://schemas.openxmlformats.org/officeDocument/2006/relationships/tags" Target="../tags/tag556.xml"/><Relationship Id="rId31" Type="http://schemas.openxmlformats.org/officeDocument/2006/relationships/slide" Target="slide57.xml"/><Relationship Id="rId30" Type="http://schemas.openxmlformats.org/officeDocument/2006/relationships/tags" Target="../tags/tag555.xml"/><Relationship Id="rId3" Type="http://schemas.openxmlformats.org/officeDocument/2006/relationships/slide" Target="slide43.xml"/><Relationship Id="rId29" Type="http://schemas.openxmlformats.org/officeDocument/2006/relationships/slide" Target="slide56.xml"/><Relationship Id="rId28" Type="http://schemas.openxmlformats.org/officeDocument/2006/relationships/tags" Target="../tags/tag554.xml"/><Relationship Id="rId27" Type="http://schemas.openxmlformats.org/officeDocument/2006/relationships/slide" Target="slide55.xml"/><Relationship Id="rId26" Type="http://schemas.openxmlformats.org/officeDocument/2006/relationships/tags" Target="../tags/tag553.xml"/><Relationship Id="rId25" Type="http://schemas.openxmlformats.org/officeDocument/2006/relationships/slide" Target="slide54.xml"/><Relationship Id="rId24" Type="http://schemas.openxmlformats.org/officeDocument/2006/relationships/tags" Target="../tags/tag552.xml"/><Relationship Id="rId23" Type="http://schemas.openxmlformats.org/officeDocument/2006/relationships/slide" Target="slide53.xml"/><Relationship Id="rId22" Type="http://schemas.openxmlformats.org/officeDocument/2006/relationships/tags" Target="../tags/tag551.xml"/><Relationship Id="rId21" Type="http://schemas.openxmlformats.org/officeDocument/2006/relationships/slide" Target="slide52.xml"/><Relationship Id="rId20" Type="http://schemas.openxmlformats.org/officeDocument/2006/relationships/tags" Target="../tags/tag550.xml"/><Relationship Id="rId2" Type="http://schemas.openxmlformats.org/officeDocument/2006/relationships/tags" Target="../tags/tag541.xml"/><Relationship Id="rId19" Type="http://schemas.openxmlformats.org/officeDocument/2006/relationships/slide" Target="slide51.xml"/><Relationship Id="rId18" Type="http://schemas.openxmlformats.org/officeDocument/2006/relationships/tags" Target="../tags/tag549.xml"/><Relationship Id="rId17" Type="http://schemas.openxmlformats.org/officeDocument/2006/relationships/slide" Target="slide50.xml"/><Relationship Id="rId16" Type="http://schemas.openxmlformats.org/officeDocument/2006/relationships/tags" Target="../tags/tag548.xml"/><Relationship Id="rId15" Type="http://schemas.openxmlformats.org/officeDocument/2006/relationships/slide" Target="slide49.xml"/><Relationship Id="rId14" Type="http://schemas.openxmlformats.org/officeDocument/2006/relationships/tags" Target="../tags/tag547.xml"/><Relationship Id="rId13" Type="http://schemas.openxmlformats.org/officeDocument/2006/relationships/slide" Target="slide48.xml"/><Relationship Id="rId12" Type="http://schemas.openxmlformats.org/officeDocument/2006/relationships/tags" Target="../tags/tag546.xml"/><Relationship Id="rId11" Type="http://schemas.openxmlformats.org/officeDocument/2006/relationships/slide" Target="slide47.xml"/><Relationship Id="rId10" Type="http://schemas.openxmlformats.org/officeDocument/2006/relationships/tags" Target="../tags/tag545.xml"/><Relationship Id="rId1" Type="http://schemas.openxmlformats.org/officeDocument/2006/relationships/slide" Target="slide4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70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577.xml"/><Relationship Id="rId7" Type="http://schemas.openxmlformats.org/officeDocument/2006/relationships/slide" Target="slide45.xml"/><Relationship Id="rId64" Type="http://schemas.openxmlformats.org/officeDocument/2006/relationships/slideLayout" Target="../slideLayouts/slideLayout5.xml"/><Relationship Id="rId63" Type="http://schemas.openxmlformats.org/officeDocument/2006/relationships/tags" Target="../tags/tag606.xml"/><Relationship Id="rId62" Type="http://schemas.openxmlformats.org/officeDocument/2006/relationships/tags" Target="../tags/tag605.xml"/><Relationship Id="rId61" Type="http://schemas.openxmlformats.org/officeDocument/2006/relationships/tags" Target="../tags/tag604.xml"/><Relationship Id="rId60" Type="http://schemas.openxmlformats.org/officeDocument/2006/relationships/tags" Target="../tags/tag603.xml"/><Relationship Id="rId6" Type="http://schemas.openxmlformats.org/officeDocument/2006/relationships/tags" Target="../tags/tag576.xml"/><Relationship Id="rId59" Type="http://schemas.openxmlformats.org/officeDocument/2006/relationships/slide" Target="slide62.xml"/><Relationship Id="rId58" Type="http://schemas.openxmlformats.org/officeDocument/2006/relationships/tags" Target="../tags/tag602.xml"/><Relationship Id="rId57" Type="http://schemas.openxmlformats.org/officeDocument/2006/relationships/slide" Target="slide63.xml"/><Relationship Id="rId56" Type="http://schemas.openxmlformats.org/officeDocument/2006/relationships/tags" Target="../tags/tag601.xml"/><Relationship Id="rId55" Type="http://schemas.openxmlformats.org/officeDocument/2006/relationships/slide" Target="slide64.xml"/><Relationship Id="rId54" Type="http://schemas.openxmlformats.org/officeDocument/2006/relationships/tags" Target="../tags/tag600.xml"/><Relationship Id="rId53" Type="http://schemas.openxmlformats.org/officeDocument/2006/relationships/slide" Target="slide65.xml"/><Relationship Id="rId52" Type="http://schemas.openxmlformats.org/officeDocument/2006/relationships/tags" Target="../tags/tag599.xml"/><Relationship Id="rId51" Type="http://schemas.openxmlformats.org/officeDocument/2006/relationships/slide" Target="slide66.xml"/><Relationship Id="rId50" Type="http://schemas.openxmlformats.org/officeDocument/2006/relationships/tags" Target="../tags/tag598.xml"/><Relationship Id="rId5" Type="http://schemas.openxmlformats.org/officeDocument/2006/relationships/slide" Target="slide44.xml"/><Relationship Id="rId49" Type="http://schemas.openxmlformats.org/officeDocument/2006/relationships/slide" Target="slide67.xml"/><Relationship Id="rId48" Type="http://schemas.openxmlformats.org/officeDocument/2006/relationships/tags" Target="../tags/tag597.xml"/><Relationship Id="rId47" Type="http://schemas.openxmlformats.org/officeDocument/2006/relationships/slide" Target="slide68.xml"/><Relationship Id="rId46" Type="http://schemas.openxmlformats.org/officeDocument/2006/relationships/tags" Target="../tags/tag596.xml"/><Relationship Id="rId45" Type="http://schemas.openxmlformats.org/officeDocument/2006/relationships/slide" Target="slide69.xml"/><Relationship Id="rId44" Type="http://schemas.openxmlformats.org/officeDocument/2006/relationships/tags" Target="../tags/tag595.xml"/><Relationship Id="rId43" Type="http://schemas.openxmlformats.org/officeDocument/2006/relationships/slide" Target="slide70.xml"/><Relationship Id="rId42" Type="http://schemas.openxmlformats.org/officeDocument/2006/relationships/tags" Target="../tags/tag594.xml"/><Relationship Id="rId41" Type="http://schemas.openxmlformats.org/officeDocument/2006/relationships/slide" Target="slide71.xml"/><Relationship Id="rId40" Type="http://schemas.openxmlformats.org/officeDocument/2006/relationships/tags" Target="../tags/tag593.xml"/><Relationship Id="rId4" Type="http://schemas.openxmlformats.org/officeDocument/2006/relationships/tags" Target="../tags/tag575.xml"/><Relationship Id="rId39" Type="http://schemas.openxmlformats.org/officeDocument/2006/relationships/slide" Target="slide61.xml"/><Relationship Id="rId38" Type="http://schemas.openxmlformats.org/officeDocument/2006/relationships/tags" Target="../tags/tag592.xml"/><Relationship Id="rId37" Type="http://schemas.openxmlformats.org/officeDocument/2006/relationships/slide" Target="slide60.xml"/><Relationship Id="rId36" Type="http://schemas.openxmlformats.org/officeDocument/2006/relationships/tags" Target="../tags/tag591.xml"/><Relationship Id="rId35" Type="http://schemas.openxmlformats.org/officeDocument/2006/relationships/slide" Target="slide59.xml"/><Relationship Id="rId34" Type="http://schemas.openxmlformats.org/officeDocument/2006/relationships/tags" Target="../tags/tag590.xml"/><Relationship Id="rId33" Type="http://schemas.openxmlformats.org/officeDocument/2006/relationships/slide" Target="slide58.xml"/><Relationship Id="rId32" Type="http://schemas.openxmlformats.org/officeDocument/2006/relationships/tags" Target="../tags/tag589.xml"/><Relationship Id="rId31" Type="http://schemas.openxmlformats.org/officeDocument/2006/relationships/slide" Target="slide57.xml"/><Relationship Id="rId30" Type="http://schemas.openxmlformats.org/officeDocument/2006/relationships/tags" Target="../tags/tag588.xml"/><Relationship Id="rId3" Type="http://schemas.openxmlformats.org/officeDocument/2006/relationships/slide" Target="slide43.xml"/><Relationship Id="rId29" Type="http://schemas.openxmlformats.org/officeDocument/2006/relationships/slide" Target="slide56.xml"/><Relationship Id="rId28" Type="http://schemas.openxmlformats.org/officeDocument/2006/relationships/tags" Target="../tags/tag587.xml"/><Relationship Id="rId27" Type="http://schemas.openxmlformats.org/officeDocument/2006/relationships/slide" Target="slide55.xml"/><Relationship Id="rId26" Type="http://schemas.openxmlformats.org/officeDocument/2006/relationships/tags" Target="../tags/tag586.xml"/><Relationship Id="rId25" Type="http://schemas.openxmlformats.org/officeDocument/2006/relationships/slide" Target="slide54.xml"/><Relationship Id="rId24" Type="http://schemas.openxmlformats.org/officeDocument/2006/relationships/tags" Target="../tags/tag585.xml"/><Relationship Id="rId23" Type="http://schemas.openxmlformats.org/officeDocument/2006/relationships/slide" Target="slide53.xml"/><Relationship Id="rId22" Type="http://schemas.openxmlformats.org/officeDocument/2006/relationships/tags" Target="../tags/tag584.xml"/><Relationship Id="rId21" Type="http://schemas.openxmlformats.org/officeDocument/2006/relationships/slide" Target="slide52.xml"/><Relationship Id="rId20" Type="http://schemas.openxmlformats.org/officeDocument/2006/relationships/tags" Target="../tags/tag583.xml"/><Relationship Id="rId2" Type="http://schemas.openxmlformats.org/officeDocument/2006/relationships/tags" Target="../tags/tag574.xml"/><Relationship Id="rId19" Type="http://schemas.openxmlformats.org/officeDocument/2006/relationships/slide" Target="slide51.xml"/><Relationship Id="rId18" Type="http://schemas.openxmlformats.org/officeDocument/2006/relationships/tags" Target="../tags/tag582.xml"/><Relationship Id="rId17" Type="http://schemas.openxmlformats.org/officeDocument/2006/relationships/slide" Target="slide50.xml"/><Relationship Id="rId16" Type="http://schemas.openxmlformats.org/officeDocument/2006/relationships/tags" Target="../tags/tag581.xml"/><Relationship Id="rId15" Type="http://schemas.openxmlformats.org/officeDocument/2006/relationships/slide" Target="slide49.xml"/><Relationship Id="rId14" Type="http://schemas.openxmlformats.org/officeDocument/2006/relationships/tags" Target="../tags/tag580.xml"/><Relationship Id="rId13" Type="http://schemas.openxmlformats.org/officeDocument/2006/relationships/slide" Target="slide48.xml"/><Relationship Id="rId12" Type="http://schemas.openxmlformats.org/officeDocument/2006/relationships/tags" Target="../tags/tag579.xml"/><Relationship Id="rId11" Type="http://schemas.openxmlformats.org/officeDocument/2006/relationships/slide" Target="slide47.xml"/><Relationship Id="rId10" Type="http://schemas.openxmlformats.org/officeDocument/2006/relationships/tags" Target="../tags/tag578.xml"/><Relationship Id="rId1" Type="http://schemas.openxmlformats.org/officeDocument/2006/relationships/slide" Target="slide42.xml"/></Relationships>
</file>

<file path=ppt/slides/_rels/slide71.xml.rels><?xml version="1.0" encoding="UTF-8" standalone="yes"?>
<Relationships xmlns="http://schemas.openxmlformats.org/package/2006/relationships"><Relationship Id="rId9" Type="http://schemas.openxmlformats.org/officeDocument/2006/relationships/slide" Target="slide46.xml"/><Relationship Id="rId8" Type="http://schemas.openxmlformats.org/officeDocument/2006/relationships/tags" Target="../tags/tag610.xml"/><Relationship Id="rId7" Type="http://schemas.openxmlformats.org/officeDocument/2006/relationships/slide" Target="slide45.xml"/><Relationship Id="rId64" Type="http://schemas.openxmlformats.org/officeDocument/2006/relationships/slideLayout" Target="../slideLayouts/slideLayout5.xml"/><Relationship Id="rId63" Type="http://schemas.openxmlformats.org/officeDocument/2006/relationships/tags" Target="../tags/tag639.xml"/><Relationship Id="rId62" Type="http://schemas.openxmlformats.org/officeDocument/2006/relationships/tags" Target="../tags/tag638.xml"/><Relationship Id="rId61" Type="http://schemas.openxmlformats.org/officeDocument/2006/relationships/tags" Target="../tags/tag637.xml"/><Relationship Id="rId60" Type="http://schemas.openxmlformats.org/officeDocument/2006/relationships/tags" Target="../tags/tag636.xml"/><Relationship Id="rId6" Type="http://schemas.openxmlformats.org/officeDocument/2006/relationships/tags" Target="../tags/tag609.xml"/><Relationship Id="rId59" Type="http://schemas.openxmlformats.org/officeDocument/2006/relationships/slide" Target="slide62.xml"/><Relationship Id="rId58" Type="http://schemas.openxmlformats.org/officeDocument/2006/relationships/tags" Target="../tags/tag635.xml"/><Relationship Id="rId57" Type="http://schemas.openxmlformats.org/officeDocument/2006/relationships/slide" Target="slide63.xml"/><Relationship Id="rId56" Type="http://schemas.openxmlformats.org/officeDocument/2006/relationships/tags" Target="../tags/tag634.xml"/><Relationship Id="rId55" Type="http://schemas.openxmlformats.org/officeDocument/2006/relationships/slide" Target="slide64.xml"/><Relationship Id="rId54" Type="http://schemas.openxmlformats.org/officeDocument/2006/relationships/tags" Target="../tags/tag633.xml"/><Relationship Id="rId53" Type="http://schemas.openxmlformats.org/officeDocument/2006/relationships/slide" Target="slide65.xml"/><Relationship Id="rId52" Type="http://schemas.openxmlformats.org/officeDocument/2006/relationships/tags" Target="../tags/tag632.xml"/><Relationship Id="rId51" Type="http://schemas.openxmlformats.org/officeDocument/2006/relationships/slide" Target="slide66.xml"/><Relationship Id="rId50" Type="http://schemas.openxmlformats.org/officeDocument/2006/relationships/tags" Target="../tags/tag631.xml"/><Relationship Id="rId5" Type="http://schemas.openxmlformats.org/officeDocument/2006/relationships/slide" Target="slide44.xml"/><Relationship Id="rId49" Type="http://schemas.openxmlformats.org/officeDocument/2006/relationships/slide" Target="slide67.xml"/><Relationship Id="rId48" Type="http://schemas.openxmlformats.org/officeDocument/2006/relationships/tags" Target="../tags/tag630.xml"/><Relationship Id="rId47" Type="http://schemas.openxmlformats.org/officeDocument/2006/relationships/slide" Target="slide68.xml"/><Relationship Id="rId46" Type="http://schemas.openxmlformats.org/officeDocument/2006/relationships/tags" Target="../tags/tag629.xml"/><Relationship Id="rId45" Type="http://schemas.openxmlformats.org/officeDocument/2006/relationships/slide" Target="slide69.xml"/><Relationship Id="rId44" Type="http://schemas.openxmlformats.org/officeDocument/2006/relationships/tags" Target="../tags/tag628.xml"/><Relationship Id="rId43" Type="http://schemas.openxmlformats.org/officeDocument/2006/relationships/slide" Target="slide70.xml"/><Relationship Id="rId42" Type="http://schemas.openxmlformats.org/officeDocument/2006/relationships/tags" Target="../tags/tag627.xml"/><Relationship Id="rId41" Type="http://schemas.openxmlformats.org/officeDocument/2006/relationships/slide" Target="slide71.xml"/><Relationship Id="rId40" Type="http://schemas.openxmlformats.org/officeDocument/2006/relationships/tags" Target="../tags/tag626.xml"/><Relationship Id="rId4" Type="http://schemas.openxmlformats.org/officeDocument/2006/relationships/tags" Target="../tags/tag608.xml"/><Relationship Id="rId39" Type="http://schemas.openxmlformats.org/officeDocument/2006/relationships/slide" Target="slide61.xml"/><Relationship Id="rId38" Type="http://schemas.openxmlformats.org/officeDocument/2006/relationships/tags" Target="../tags/tag625.xml"/><Relationship Id="rId37" Type="http://schemas.openxmlformats.org/officeDocument/2006/relationships/slide" Target="slide60.xml"/><Relationship Id="rId36" Type="http://schemas.openxmlformats.org/officeDocument/2006/relationships/tags" Target="../tags/tag624.xml"/><Relationship Id="rId35" Type="http://schemas.openxmlformats.org/officeDocument/2006/relationships/slide" Target="slide59.xml"/><Relationship Id="rId34" Type="http://schemas.openxmlformats.org/officeDocument/2006/relationships/tags" Target="../tags/tag623.xml"/><Relationship Id="rId33" Type="http://schemas.openxmlformats.org/officeDocument/2006/relationships/slide" Target="slide58.xml"/><Relationship Id="rId32" Type="http://schemas.openxmlformats.org/officeDocument/2006/relationships/tags" Target="../tags/tag622.xml"/><Relationship Id="rId31" Type="http://schemas.openxmlformats.org/officeDocument/2006/relationships/slide" Target="slide57.xml"/><Relationship Id="rId30" Type="http://schemas.openxmlformats.org/officeDocument/2006/relationships/tags" Target="../tags/tag621.xml"/><Relationship Id="rId3" Type="http://schemas.openxmlformats.org/officeDocument/2006/relationships/slide" Target="slide43.xml"/><Relationship Id="rId29" Type="http://schemas.openxmlformats.org/officeDocument/2006/relationships/slide" Target="slide56.xml"/><Relationship Id="rId28" Type="http://schemas.openxmlformats.org/officeDocument/2006/relationships/tags" Target="../tags/tag620.xml"/><Relationship Id="rId27" Type="http://schemas.openxmlformats.org/officeDocument/2006/relationships/slide" Target="slide55.xml"/><Relationship Id="rId26" Type="http://schemas.openxmlformats.org/officeDocument/2006/relationships/tags" Target="../tags/tag619.xml"/><Relationship Id="rId25" Type="http://schemas.openxmlformats.org/officeDocument/2006/relationships/slide" Target="slide54.xml"/><Relationship Id="rId24" Type="http://schemas.openxmlformats.org/officeDocument/2006/relationships/tags" Target="../tags/tag618.xml"/><Relationship Id="rId23" Type="http://schemas.openxmlformats.org/officeDocument/2006/relationships/slide" Target="slide53.xml"/><Relationship Id="rId22" Type="http://schemas.openxmlformats.org/officeDocument/2006/relationships/tags" Target="../tags/tag617.xml"/><Relationship Id="rId21" Type="http://schemas.openxmlformats.org/officeDocument/2006/relationships/slide" Target="slide52.xml"/><Relationship Id="rId20" Type="http://schemas.openxmlformats.org/officeDocument/2006/relationships/tags" Target="../tags/tag616.xml"/><Relationship Id="rId2" Type="http://schemas.openxmlformats.org/officeDocument/2006/relationships/tags" Target="../tags/tag607.xml"/><Relationship Id="rId19" Type="http://schemas.openxmlformats.org/officeDocument/2006/relationships/slide" Target="slide51.xml"/><Relationship Id="rId18" Type="http://schemas.openxmlformats.org/officeDocument/2006/relationships/tags" Target="../tags/tag615.xml"/><Relationship Id="rId17" Type="http://schemas.openxmlformats.org/officeDocument/2006/relationships/slide" Target="slide50.xml"/><Relationship Id="rId16" Type="http://schemas.openxmlformats.org/officeDocument/2006/relationships/tags" Target="../tags/tag614.xml"/><Relationship Id="rId15" Type="http://schemas.openxmlformats.org/officeDocument/2006/relationships/slide" Target="slide49.xml"/><Relationship Id="rId14" Type="http://schemas.openxmlformats.org/officeDocument/2006/relationships/tags" Target="../tags/tag613.xml"/><Relationship Id="rId13" Type="http://schemas.openxmlformats.org/officeDocument/2006/relationships/slide" Target="slide48.xml"/><Relationship Id="rId12" Type="http://schemas.openxmlformats.org/officeDocument/2006/relationships/tags" Target="../tags/tag612.xml"/><Relationship Id="rId11" Type="http://schemas.openxmlformats.org/officeDocument/2006/relationships/slide" Target="slide47.xml"/><Relationship Id="rId10" Type="http://schemas.openxmlformats.org/officeDocument/2006/relationships/tags" Target="../tags/tag611.xml"/><Relationship Id="rId1" Type="http://schemas.openxmlformats.org/officeDocument/2006/relationships/slide" Target="slide4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81380" y="836930"/>
            <a:ext cx="7253605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《春季高考</a:t>
            </a:r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英语专项突破》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67030" y="1122045"/>
          <a:ext cx="8436610" cy="3017520"/>
        </p:xfrm>
        <a:graphic>
          <a:graphicData uri="http://schemas.openxmlformats.org/drawingml/2006/table">
            <a:tbl>
              <a:tblPr/>
              <a:tblGrid>
                <a:gridCol w="3220720"/>
                <a:gridCol w="5215890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位置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951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在含有such或what的短语和句子中，a、an 放在such和what之后，形容词之前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 have never met such a man. 我从来没有遇见过这样的人。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What a famous university it is! 多么著名的一所大学呀！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112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当不定冠词与rather、quite连用时，放在rather和quite之后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student has read quite a long text.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这个学生读了很长的一篇课文。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It seems to be rather a good idea.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这好像是一个相当不错的主意。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88290" y="1166495"/>
            <a:ext cx="8658860" cy="334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67030" y="1122045"/>
          <a:ext cx="8436610" cy="3017520"/>
        </p:xfrm>
        <a:graphic>
          <a:graphicData uri="http://schemas.openxmlformats.org/drawingml/2006/table">
            <a:tbl>
              <a:tblPr/>
              <a:tblGrid>
                <a:gridCol w="3220720"/>
                <a:gridCol w="5215890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位置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951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many a＋可数名词单数＝many＋可数名词复数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Many a famous movie star acted as a singer.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许多电影明星曾当过歌手。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Many a student is planting trees. 许多学生在植树。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3. 常见的固定词组</a:t>
            </a: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give sb. a hand 帮某人一个忙    have a word with sb. 与某人交谈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do sb. a favor 帮某人一个忙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pay a visit to 拜访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a hurry 匆忙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go out for a walk 出去散步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a word 总之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all of a sudden 突然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 set of一套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 number of 许多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have a rest休息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have a cold 患感冒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 few 一些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 little 一点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163955"/>
            <a:ext cx="8359140" cy="3350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 bit 一点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	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 lot of 许多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many a 许多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 great deal of 许多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a good time玩得高兴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make a living 谋生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“have/take＋a＋抽象名词”与该短语中的名词作动词时同义。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a swim＝swim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a walk＝walk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a look＝look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a talk＝talk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166495"/>
            <a:ext cx="8359140" cy="351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【知识点二】 定冠词the的用法</a:t>
            </a: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1. 定冠词the的几种用法</a:t>
            </a: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354330" y="2175510"/>
          <a:ext cx="8436610" cy="1676400"/>
        </p:xfrm>
        <a:graphic>
          <a:graphicData uri="http://schemas.openxmlformats.org/drawingml/2006/table">
            <a:tbl>
              <a:tblPr/>
              <a:tblGrid>
                <a:gridCol w="3220720"/>
                <a:gridCol w="5215890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112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用于指特定的人或物，既可用于可数名词前，包括单数和复数，也可用于不可数名词前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girl in yellow is Kate.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那个穿黄色衣服的女孩是凯特。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Pass me the salt, please. 请把盐递给我。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354330" y="1166495"/>
          <a:ext cx="8436610" cy="2346960"/>
        </p:xfrm>
        <a:graphic>
          <a:graphicData uri="http://schemas.openxmlformats.org/drawingml/2006/table">
            <a:tbl>
              <a:tblPr/>
              <a:tblGrid>
                <a:gridCol w="3220720"/>
                <a:gridCol w="5215890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4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用于说话双方都知道所指的名词前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Close the door, please. 请把门关上。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Clean the blackboard at once, please. 请立刻把黑板擦干净。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4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用于第二次提及的人或事物的名词前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This is a Chinese novel. The book was written by Mo Yan.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这是一本汉语小说，是莫言写的。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 have a pencil. The pencil is green.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我有一支铅笔，它是绿色的。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354330" y="1166495"/>
          <a:ext cx="8436610" cy="2432685"/>
        </p:xfrm>
        <a:graphic>
          <a:graphicData uri="http://schemas.openxmlformats.org/drawingml/2006/table">
            <a:tbl>
              <a:tblPr/>
              <a:tblGrid>
                <a:gridCol w="3220720"/>
                <a:gridCol w="5215890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156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用于世界上独一无二的事物的名词前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earth moves around the sun. 地球围绕太阳转。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sun is bigger than the moon. 太阳比月球大。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4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用于序数词和形容词最高级及形容词only、 very、 same等前面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first lesson is very easy. 第一课很容易。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boy is the tallest in our class. 这个男孩是我们班最高的。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She was the only girl that finished the task.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她是唯一完成任务的女孩。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354330" y="1166495"/>
          <a:ext cx="8436610" cy="2432685"/>
        </p:xfrm>
        <a:graphic>
          <a:graphicData uri="http://schemas.openxmlformats.org/drawingml/2006/table">
            <a:tbl>
              <a:tblPr/>
              <a:tblGrid>
                <a:gridCol w="3220720"/>
                <a:gridCol w="5215890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156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用于表示方向和方位的名词前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in the middle 在中间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on the left  在左边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on the right 在右边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sun rises in the east. 太阳从东方升起。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4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用于江、河、湖、海、群岛、山脉等地理名词前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Changjiang River长江　the Pacific 太平洋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West Lake西湖　the Taiwan Strait 台湾海峡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354330" y="1166495"/>
          <a:ext cx="8436610" cy="2432685"/>
        </p:xfrm>
        <a:graphic>
          <a:graphicData uri="http://schemas.openxmlformats.org/drawingml/2006/table">
            <a:tbl>
              <a:tblPr/>
              <a:tblGrid>
                <a:gridCol w="3220720"/>
                <a:gridCol w="5215890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156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用于由普通名词构成的专有名词前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Summer Palace颐和园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People's Republic of China中华人民共和国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4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在演奏乐器的短语中，用于乐器名词前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play the piano弹钢琴　play the violin 拉小提琴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play the guitar弹吉他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354330" y="1120775"/>
          <a:ext cx="8436610" cy="3008630"/>
        </p:xfrm>
        <a:graphic>
          <a:graphicData uri="http://schemas.openxmlformats.org/drawingml/2006/table">
            <a:tbl>
              <a:tblPr/>
              <a:tblGrid>
                <a:gridCol w="3220720"/>
                <a:gridCol w="5215890"/>
              </a:tblGrid>
              <a:tr h="3759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271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用于某些形容词前表示一类人或物。表示一类人时谓语动词用复数形式，表示一类物时谓语动词用单数形式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rich富人　the young 年轻人　the poor 穷人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old老人， 旧事物　the new 新事物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young should take good care of the old.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年轻人应该照顾好老年人。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new always replaces the old. 新事物总是会代替旧事物。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693545" y="1448885"/>
            <a:ext cx="62115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第二部分</a:t>
            </a:r>
            <a:r>
              <a:rPr lang="en-US" altLang="zh-CN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  </a:t>
            </a:r>
            <a:r>
              <a:rPr lang="zh-CN" altLang="en-US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语法</a:t>
            </a:r>
            <a:endParaRPr lang="zh-CN" alt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67560" y="2566035"/>
            <a:ext cx="54641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第三章</a:t>
            </a:r>
            <a:r>
              <a:rPr lang="en-US" altLang="zh-CN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  </a:t>
            </a:r>
            <a:r>
              <a:rPr lang="zh-CN" altLang="en-US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冠词</a:t>
            </a:r>
            <a:endParaRPr lang="zh-CN" altLang="en-US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354330" y="1120775"/>
          <a:ext cx="8436610" cy="2388870"/>
        </p:xfrm>
        <a:graphic>
          <a:graphicData uri="http://schemas.openxmlformats.org/drawingml/2006/table">
            <a:tbl>
              <a:tblPr/>
              <a:tblGrid>
                <a:gridCol w="3220720"/>
                <a:gridCol w="5215890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47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用于单数名词前表示一类人或事物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orange is a kind of fruit. 橘子是一种水果。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horse is a useful animal. 马是有用的动物。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47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用于姓氏复数前， 表示夫妇二人或全家人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Smiths are watching TV at home.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史密斯一家人正在家看电视。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Greens are doing sports in the back garden.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格林一家人正在后花园做运动。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354330" y="1120775"/>
          <a:ext cx="8436610" cy="2388870"/>
        </p:xfrm>
        <a:graphic>
          <a:graphicData uri="http://schemas.openxmlformats.org/drawingml/2006/table">
            <a:tbl>
              <a:tblPr/>
              <a:tblGrid>
                <a:gridCol w="3220720"/>
                <a:gridCol w="5215890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47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用于表示计量的名词前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by the dozen 按打计算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by the hour 按小时计算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by the day  按日计算    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区别：by day 在白天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47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“the＋比较级，the＋比较级”表示“越……越……”，“the＋比较级of the two＋复数名词”表示“两者中较……”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sooner, the better. 越快越好。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Tom is the taller of the two boys.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汤姆是两个男孩中较高的那个。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354330" y="1120775"/>
          <a:ext cx="8436610" cy="3352800"/>
        </p:xfrm>
        <a:graphic>
          <a:graphicData uri="http://schemas.openxmlformats.org/drawingml/2006/table">
            <a:tbl>
              <a:tblPr/>
              <a:tblGrid>
                <a:gridCol w="4057015"/>
                <a:gridCol w="4379595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47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用于“动词＋宾语＋介词＋the＋人体具体部位”结构中， 指动作落在某人的某一部位。常见的此类动词有take、 catch、 hold、 seize、 pull、 hit、 cut、 strike、 pat等。一般来说， 表示“抓住，领着”用介词by, 表示“击中，拍打较硬的”部位用on, 表示“陷入较软的”部位用in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It's dangerous. Catch me by the hand.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很危险， 抓住我的手。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My mother patted me on the head. 妈妈拍了拍我的头。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Don't hit me in the face. 不要打我的脸。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54330" y="1121410"/>
            <a:ext cx="8436610" cy="104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354330" y="1120775"/>
          <a:ext cx="8436610" cy="3352800"/>
        </p:xfrm>
        <a:graphic>
          <a:graphicData uri="http://schemas.openxmlformats.org/drawingml/2006/table">
            <a:tbl>
              <a:tblPr/>
              <a:tblGrid>
                <a:gridCol w="4057015"/>
                <a:gridCol w="4379595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47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年代、世纪前要用定冠词the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in the 1970s 在20世纪70年代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in the 1880s 在19世纪80年代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57505" y="2284095"/>
            <a:ext cx="8427085" cy="23368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常见定冠词的固定用法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the end 最后</a:t>
            </a:r>
            <a:r>
              <a:rPr lang="en-US" alt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the left 在左边</a:t>
            </a:r>
            <a:r>
              <a:rPr lang="en-US" alt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the right 在右边</a:t>
            </a:r>
            <a:endParaRPr lang="zh-CN" altLang="en-US"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the other hand 另一方面    </a:t>
            </a:r>
            <a:r>
              <a:rPr lang="en-US" alt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for the first time 第一次    </a:t>
            </a:r>
            <a:endParaRPr lang="zh-CN" alt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the same time 同时</a:t>
            </a:r>
            <a:endParaRPr lang="zh-CN" altLang="en-US"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79400" y="1073785"/>
            <a:ext cx="8554720" cy="356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the morning 在上午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the afternoon 在下午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the evening 在晚上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the daytime 在白天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by the way 顺便问一下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on the way 在路上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all the year round 全年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 next morning 第二天早上    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make the bed 铺床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at the back of 在……的后面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the front of 在……的前部    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on the whole 总的来说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with the help of 在……的帮助下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62660"/>
            <a:ext cx="8359140" cy="368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【练习】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)1. ________ girl in dress is ________ tallest girl in my class.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A. A; the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A; a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The; the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The; a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None/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None/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8155" y="2571750"/>
            <a:ext cx="8188325" cy="5530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【解析】表示特指的人或物以及形容词最高级前用定冠词the。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91631" y="151034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73785"/>
            <a:ext cx="8359140" cy="359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)2. In order to find ________ better job, he decided to study ________ second foreign language.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the; a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a; a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the; the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a; the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17525" y="2487930"/>
            <a:ext cx="8188325" cy="1676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为了找到一个更好的工作，他决定再学习一门外语。”第一个空用不定冠词a泛指“一个更好的工作”；第二个空是序数词的特殊用法，固定结构“不定冠词(a/an)＋序数词＋名词”表示“又一，再一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42431" y="118649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166495"/>
            <a:ext cx="8359140" cy="349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)3. ________ Children's Palace is in ________ east of the city.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/; /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The; /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/; the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The; the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)4. ________ Blacks are going to have a trip.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The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An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A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/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8155" y="2133600"/>
            <a:ext cx="8188325" cy="8763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【解析】第一个空是由普通名词组成的专用名词，用定冠词the；第二个空考查方位名词前用定冠词the。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78155" y="3789045"/>
            <a:ext cx="8188325" cy="5276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【解析】“the＋姓氏复数”表示夫妇二人或全家人。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42431" y="12798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42431" y="301021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4" grpId="0" bldLvl="0" animBg="1"/>
      <p:bldP spid="5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166495"/>
            <a:ext cx="8359140" cy="348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)5. Which one do you prefer, have ________ swim or play ________ violin?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a; /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a; the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/; the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/; /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8155" y="2627630"/>
            <a:ext cx="8188325" cy="68961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【解析】have a swim 是固定词组，西洋乐器前加定冠词the。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42431" y="127158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【知识点三】 不用冠词的情况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1. 不用冠词的几种情况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39445" y="2115185"/>
          <a:ext cx="7797800" cy="1789430"/>
        </p:xfrm>
        <a:graphic>
          <a:graphicData uri="http://schemas.openxmlformats.org/drawingml/2006/table">
            <a:tbl>
              <a:tblPr/>
              <a:tblGrid>
                <a:gridCol w="3898900"/>
                <a:gridCol w="3898900"/>
              </a:tblGrid>
              <a:tr h="47625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1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不用冠词的情况</a:t>
                      </a:r>
                      <a:endParaRPr sz="2200" b="1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1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例子</a:t>
                      </a:r>
                      <a:endParaRPr sz="2200" b="1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3180"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在专有名词和不可数名词(抽象名词、物质名词)前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Alice爱丽丝　Japan 日本　Grade One一年级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milk牛奶　Class Two 二班　water 水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21665" y="1133475"/>
          <a:ext cx="7908925" cy="2998470"/>
        </p:xfrm>
        <a:graphic>
          <a:graphicData uri="http://schemas.openxmlformats.org/drawingml/2006/table">
            <a:tbl>
              <a:tblPr/>
              <a:tblGrid>
                <a:gridCol w="796925"/>
                <a:gridCol w="2422525"/>
                <a:gridCol w="1310640"/>
                <a:gridCol w="3378835"/>
              </a:tblGrid>
              <a:tr h="1205865"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考试年份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常考题型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冠词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定冠词和不定冠词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2019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2020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9. There is </a:t>
                      </a:r>
                      <a:r>
                        <a:rPr lang="en-US" altLang="zh-CN"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</a:t>
                      </a: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beautiful tree... (单项选择)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39445" y="1122045"/>
          <a:ext cx="7797800" cy="3491230"/>
        </p:xfrm>
        <a:graphic>
          <a:graphicData uri="http://schemas.openxmlformats.org/drawingml/2006/table">
            <a:tbl>
              <a:tblPr/>
              <a:tblGrid>
                <a:gridCol w="2774950"/>
                <a:gridCol w="5022850"/>
              </a:tblGrid>
              <a:tr h="25654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1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不用冠词的情况</a:t>
                      </a:r>
                      <a:endParaRPr sz="2200" b="1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1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例子</a:t>
                      </a:r>
                      <a:endParaRPr sz="2200" b="1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8280"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名词前已有物主代词、疑问代词、指示代词、不定代词作定语时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That book is in her bag. 那本书在她的书包里。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There is some water in the glass. 杯子里有些水。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3180"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名词复数表示一类人或事物时</a:t>
                      </a:r>
                      <a:endParaRPr lang="zh-CN" altLang="en-US"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Dogs are lovely animals. 狗是讨人喜欢的动物。</a:t>
                      </a:r>
                      <a:endParaRPr lang="zh-CN" altLang="en-US"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Books are our friends. 书是我们的朋友。</a:t>
                      </a:r>
                      <a:endParaRPr lang="zh-CN" altLang="en-US"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39445" y="1122045"/>
          <a:ext cx="7925435" cy="3421380"/>
        </p:xfrm>
        <a:graphic>
          <a:graphicData uri="http://schemas.openxmlformats.org/drawingml/2006/table">
            <a:tbl>
              <a:tblPr/>
              <a:tblGrid>
                <a:gridCol w="2118995"/>
                <a:gridCol w="5806440"/>
              </a:tblGrid>
              <a:tr h="401955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1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不用冠词的情况</a:t>
                      </a:r>
                      <a:endParaRPr sz="2200" b="1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1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例子</a:t>
                      </a:r>
                      <a:endParaRPr sz="2200" b="1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1605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在星期、季节、节日、月份前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Next Monday is Children's Day. 下周一是儿童节。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Summer is very hot and winter is very cold.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夏天很热，冬天很冷。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在称呼语或头衔的名词前</a:t>
                      </a:r>
                      <a:endParaRPr lang="zh-CN" altLang="en-US"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Uncle Wang likes making things.</a:t>
                      </a:r>
                      <a:endParaRPr lang="zh-CN" altLang="en-US"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王叔叔喜欢做一些东西。</a:t>
                      </a:r>
                      <a:endParaRPr lang="zh-CN" altLang="en-US"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Mr. Green teaches us English.</a:t>
                      </a:r>
                      <a:endParaRPr lang="zh-CN" altLang="en-US"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格林先生教我们英语。</a:t>
                      </a:r>
                      <a:endParaRPr lang="zh-CN" altLang="en-US"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639445" y="1122045"/>
          <a:ext cx="7925435" cy="3413125"/>
        </p:xfrm>
        <a:graphic>
          <a:graphicData uri="http://schemas.openxmlformats.org/drawingml/2006/table">
            <a:tbl>
              <a:tblPr/>
              <a:tblGrid>
                <a:gridCol w="2519045"/>
                <a:gridCol w="5406390"/>
              </a:tblGrid>
              <a:tr h="401955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1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不用冠词的情况</a:t>
                      </a:r>
                      <a:endParaRPr sz="2200" b="1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1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例子</a:t>
                      </a:r>
                      <a:endParaRPr sz="2200" b="1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泛指三餐、球类运动、棋类活动、游戏、学科名称前一般不加冠词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She went to school without breakfast.</a:t>
                      </a:r>
                      <a:r>
                        <a:rPr 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 </a:t>
                      </a:r>
                      <a:r>
                        <a:rPr lang="zh-CN" alt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她没吃早餐就去上学了。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We like playing basketball. 我们喜欢打篮球。</a:t>
                      </a:r>
                      <a:endParaRPr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335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“by＋交通工具/其他事物”构成的方式状语中不加冠词</a:t>
                      </a:r>
                      <a:endParaRPr lang="zh-CN" altLang="en-US"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by bus坐汽车　by bike骑车</a:t>
                      </a:r>
                      <a:endParaRPr lang="zh-CN" altLang="en-US"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uFillTx/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by phone通过电话　by mail通过邮件</a:t>
                      </a:r>
                      <a:endParaRPr lang="zh-CN" altLang="en-US" sz="2200" b="0" dirty="0">
                        <a:uFillTx/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06400" y="1064260"/>
            <a:ext cx="828230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【注】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　(1)如果季节、月份、星期后带有修饰语，它们前面就要加定冠词。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如：This bridge was built in the June of 1970. 这座桥建于1970年6月。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【注】　(2)定冠词用于中国传统民族节日的名称前。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如：the Spring Festival 春节　the Mid－Autumn Festival 中秋节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64895"/>
            <a:ext cx="8359140" cy="357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2. 不用冠词的常见固定词组</a:t>
            </a: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at home 在家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class 在课堂上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at night 晚上    after school 放学后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by bus 乘公共汽车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fact 事实上    on duty 值日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danger 有危险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on foot 步行    in trouble 有困难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take place 发生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on purpose 故意地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on time 准时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at work 上班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at present 目前    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for example 例如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bed 卧床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case 假如    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on business 出差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in public 公共场合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122045"/>
            <a:ext cx="8359140" cy="3416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【注】　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有无定冠词表达不同的意义。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638175" y="1601470"/>
          <a:ext cx="7816850" cy="3017520"/>
        </p:xfrm>
        <a:graphic>
          <a:graphicData uri="http://schemas.openxmlformats.org/drawingml/2006/table">
            <a:tbl>
              <a:tblPr/>
              <a:tblGrid>
                <a:gridCol w="3359150"/>
                <a:gridCol w="4457700"/>
              </a:tblGrid>
              <a:tr h="33528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at table 在吃饭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at the table 在桌子旁边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at school 在上学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at the school 在学校里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by sea 乘船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by the sea 在海边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go to school 去上学(是学生)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go to the school 到学校去(不一定是学生)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go to bed 上床睡觉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go to the bed 向床边走去/走到床边(不一定是去睡觉)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in hospital 在住院(是病人)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in the hospital 在医院(不一定是病人)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in class 在课堂上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in the class 在班级里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638175" y="1122045"/>
          <a:ext cx="7816850" cy="3017520"/>
        </p:xfrm>
        <a:graphic>
          <a:graphicData uri="http://schemas.openxmlformats.org/drawingml/2006/table">
            <a:tbl>
              <a:tblPr/>
              <a:tblGrid>
                <a:gridCol w="3359150"/>
                <a:gridCol w="4457700"/>
              </a:tblGrid>
              <a:tr h="33528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in future 今后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in the future 将来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in front of 在……(外部的)前面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in the front of在……(内部的)前部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in bed (睡、病、躺)在床上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in the bed (某人、某物)在床上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next year 明年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the next year 第二年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on earth 究竟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on the earth 在地球上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21005" y="1094105"/>
            <a:ext cx="8535670" cy="141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algn="l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The story took place in ________ European country.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A. the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/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753110" y="1189990"/>
            <a:ext cx="37719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407670" y="2674620"/>
            <a:ext cx="832802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本题考查不定冠词。European的发音以辅音音素开头，用不定冠词a。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618740" y="783590"/>
            <a:ext cx="327660" cy="358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" action="ppaction://hlinksldjump"/>
          </p:cNvPr>
          <p:cNvSpPr txBox="1"/>
          <p:nvPr/>
        </p:nvSpPr>
        <p:spPr>
          <a:xfrm>
            <a:off x="3178175" y="785813"/>
            <a:ext cx="309245" cy="3536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  <a:hlinkClick r:id="rId2" action="ppaction://hlinksldjump">
                  <a:extLst>
                    <a:ext uri="{DAF060AB-1E55-43B9-8AAB-6FB025537F2F}">
                      <wpsdc:hlinkClr xmlns:wpsdc="http://www.wps.cn/officeDocument/2017/drawingmlCustomData" val="767171"/>
                      <wpsdc:folHlinkClr xmlns:wpsdc="http://www.wps.cn/officeDocument/2017/drawingmlCustomData" val="767171"/>
                      <wpsdc:hlinkUnderline xmlns:wpsdc="http://www.wps.cn/officeDocument/2017/drawingmlCustomData" val="0"/>
                    </a:ext>
                  </a:extLst>
                </a:hlinkClick>
              </a:rPr>
              <a:t>2</a:t>
            </a:r>
            <a:endParaRPr lang="en-US" altLang="zh-CN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/>
        </p:nvSpPr>
        <p:spPr>
          <a:xfrm>
            <a:off x="3719195" y="78803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" action="ppaction://hlinksldjump"/>
          </p:cNvPr>
          <p:cNvSpPr txBox="1"/>
          <p:nvPr/>
        </p:nvSpPr>
        <p:spPr>
          <a:xfrm>
            <a:off x="4257675" y="78803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5" action="ppaction://hlinksldjump"/>
          </p:cNvPr>
          <p:cNvSpPr txBox="1"/>
          <p:nvPr/>
        </p:nvSpPr>
        <p:spPr>
          <a:xfrm>
            <a:off x="4796155" y="78803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bldLvl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21005" y="1094105"/>
            <a:ext cx="8391525" cy="2224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(2017年重庆市对口高职)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—Tom, how could you break my glasses?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—Sorry, Mom. It was ________ accident.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/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697981" y="120491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618740" y="786130"/>
            <a:ext cx="327660" cy="358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178175" y="788353"/>
            <a:ext cx="309245" cy="3536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/>
        </p:nvSpPr>
        <p:spPr>
          <a:xfrm>
            <a:off x="371919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" action="ppaction://hlinksldjump"/>
          </p:cNvPr>
          <p:cNvSpPr txBox="1"/>
          <p:nvPr/>
        </p:nvSpPr>
        <p:spPr>
          <a:xfrm>
            <a:off x="425767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5" action="ppaction://hlinksldjump"/>
          </p:cNvPr>
          <p:cNvSpPr txBox="1"/>
          <p:nvPr/>
        </p:nvSpPr>
        <p:spPr>
          <a:xfrm>
            <a:off x="479615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484505" y="2926715"/>
            <a:ext cx="832802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本题考查不定冠词。元音音素前用an。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bldLvl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19957" y="1092618"/>
            <a:ext cx="8392362" cy="141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)3.(2018年重庆市对口高职)Frank was such a funny person that everyone had ________ good time at his party.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/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718301" y="118967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618740" y="786130"/>
            <a:ext cx="327660" cy="358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2" action="ppaction://hlinksldjump"/>
          </p:cNvPr>
          <p:cNvSpPr txBox="1"/>
          <p:nvPr/>
        </p:nvSpPr>
        <p:spPr>
          <a:xfrm>
            <a:off x="3178175" y="788353"/>
            <a:ext cx="309245" cy="3536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/>
        </p:nvSpPr>
        <p:spPr>
          <a:xfrm>
            <a:off x="371919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" action="ppaction://hlinksldjump"/>
          </p:cNvPr>
          <p:cNvSpPr txBox="1"/>
          <p:nvPr/>
        </p:nvSpPr>
        <p:spPr>
          <a:xfrm>
            <a:off x="425767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5" action="ppaction://hlinksldjump"/>
          </p:cNvPr>
          <p:cNvSpPr txBox="1"/>
          <p:nvPr/>
        </p:nvSpPr>
        <p:spPr>
          <a:xfrm>
            <a:off x="479615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419735" y="2503805"/>
            <a:ext cx="8328025" cy="49720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本题考查不定冠词。have a good time为固定搭配。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21665" y="1133475"/>
          <a:ext cx="7908925" cy="2998470"/>
        </p:xfrm>
        <a:graphic>
          <a:graphicData uri="http://schemas.openxmlformats.org/drawingml/2006/table">
            <a:tbl>
              <a:tblPr/>
              <a:tblGrid>
                <a:gridCol w="796925"/>
                <a:gridCol w="2422525"/>
                <a:gridCol w="1310640"/>
                <a:gridCol w="3378835"/>
              </a:tblGrid>
              <a:tr h="1205865"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考试年份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常考题型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冠词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定冠词和不定冠词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2021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2022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9. ...she wants to be </a:t>
                      </a:r>
                      <a:r>
                        <a:rPr lang="en-US" altLang="zh-CN"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</a:t>
                      </a: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doctor... (单项选择)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7703820" y="730885"/>
            <a:ext cx="82677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19957" y="1092618"/>
            <a:ext cx="8392362" cy="141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.(2020年重庆市对口高职)There is ________ beautiful tree in the garden.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an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/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718301" y="118967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618740" y="786130"/>
            <a:ext cx="327660" cy="358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2" action="ppaction://hlinksldjump"/>
          </p:cNvPr>
          <p:cNvSpPr txBox="1"/>
          <p:nvPr/>
        </p:nvSpPr>
        <p:spPr>
          <a:xfrm>
            <a:off x="3178175" y="788353"/>
            <a:ext cx="309245" cy="3536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/>
        </p:nvSpPr>
        <p:spPr>
          <a:xfrm>
            <a:off x="371919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" action="ppaction://hlinksldjump"/>
          </p:cNvPr>
          <p:cNvSpPr txBox="1"/>
          <p:nvPr/>
        </p:nvSpPr>
        <p:spPr>
          <a:xfrm>
            <a:off x="425767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5" action="ppaction://hlinksldjump"/>
          </p:cNvPr>
          <p:cNvSpPr txBox="1"/>
          <p:nvPr/>
        </p:nvSpPr>
        <p:spPr>
          <a:xfrm>
            <a:off x="479615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419735" y="2500630"/>
            <a:ext cx="832802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本题考查冠词。beautiful的发音以辅音音素开头，其前用a。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bldLvl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19957" y="1092618"/>
            <a:ext cx="8392362" cy="141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(2022年重庆市对口高职)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Lucy always tells her mother that she wants to be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________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doctor in the future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/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</a:t>
            </a:r>
            <a:endParaRPr lang="en-US"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718301" y="118967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618740" y="786130"/>
            <a:ext cx="327660" cy="358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2" action="ppaction://hlinksldjump"/>
          </p:cNvPr>
          <p:cNvSpPr txBox="1"/>
          <p:nvPr/>
        </p:nvSpPr>
        <p:spPr>
          <a:xfrm>
            <a:off x="3178175" y="788353"/>
            <a:ext cx="309245" cy="3536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/>
        </p:nvSpPr>
        <p:spPr>
          <a:xfrm>
            <a:off x="371919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" action="ppaction://hlinksldjump"/>
          </p:cNvPr>
          <p:cNvSpPr txBox="1"/>
          <p:nvPr/>
        </p:nvSpPr>
        <p:spPr>
          <a:xfrm>
            <a:off x="425767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5" action="ppaction://hlinksldjump"/>
          </p:cNvPr>
          <p:cNvSpPr txBox="1"/>
          <p:nvPr/>
        </p:nvSpPr>
        <p:spPr>
          <a:xfrm>
            <a:off x="479615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419735" y="2503805"/>
            <a:ext cx="8328025" cy="49720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【解析】本题考查冠词。辅音开头的可数名词单数前用不定冠词a。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bldLvl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8460" y="1413510"/>
            <a:ext cx="85661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 —Kate, are you ________ only child in your family?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but ________ new baby is on the way.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A. a;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a; a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the; the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65297" y="192137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1" action="ppaction://hlinksldjump"/>
          </p:cNvPr>
          <p:cNvSpPr txBox="1"/>
          <p:nvPr/>
        </p:nvSpPr>
        <p:spPr>
          <a:xfrm>
            <a:off x="2501901" y="112660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2" action="ppaction://hlinksldjump"/>
          </p:cNvPr>
          <p:cNvSpPr txBox="1"/>
          <p:nvPr/>
        </p:nvSpPr>
        <p:spPr>
          <a:xfrm>
            <a:off x="3011745" y="112660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3" action="ppaction://hlinksldjump"/>
          </p:cNvPr>
          <p:cNvSpPr txBox="1"/>
          <p:nvPr/>
        </p:nvSpPr>
        <p:spPr>
          <a:xfrm>
            <a:off x="3521015" y="112660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4" action="ppaction://hlinksldjump"/>
          </p:cNvPr>
          <p:cNvSpPr txBox="1"/>
          <p:nvPr/>
        </p:nvSpPr>
        <p:spPr>
          <a:xfrm>
            <a:off x="4062035" y="112660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5" action="ppaction://hlinksldjump"/>
          </p:cNvPr>
          <p:cNvSpPr txBox="1"/>
          <p:nvPr/>
        </p:nvSpPr>
        <p:spPr>
          <a:xfrm>
            <a:off x="4589720" y="112660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20700" y="698500"/>
            <a:ext cx="1281430" cy="5740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62280" y="3121660"/>
            <a:ext cx="8055610" cy="110680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0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【解析】问句中的only child意为“独生子女”，用the表示特指；答语句子的意思是一个新生儿就快诞生了，表泛指应用a或an，new以辅音音素开头，因此用a。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712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/>
        </p:nvSpPr>
        <p:spPr>
          <a:xfrm>
            <a:off x="5669220" y="112712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8" action="ppaction://hlinksldjump"/>
          </p:cNvPr>
          <p:cNvSpPr txBox="1"/>
          <p:nvPr/>
        </p:nvSpPr>
        <p:spPr>
          <a:xfrm>
            <a:off x="6208970" y="112712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9" action="ppaction://hlinksldjump"/>
          </p:cNvPr>
          <p:cNvSpPr txBox="1"/>
          <p:nvPr/>
        </p:nvSpPr>
        <p:spPr>
          <a:xfrm>
            <a:off x="6748720" y="112712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712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1475" y="1383030"/>
            <a:ext cx="8566150" cy="158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 The singer usually sings while playing ________ guitar.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/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72282" y="18769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26390" y="2738755"/>
            <a:ext cx="8491855" cy="70993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【解析】乐器前加定冠词the。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07670" y="1398270"/>
            <a:ext cx="849503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I saw ________ useful book and ________ interesting film last week.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a; an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an; an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01492" y="192010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85750" y="3037205"/>
            <a:ext cx="8328025" cy="96964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useful的发音以辅音音素开头，其前应用不定冠词a；interesting的发音以元音音素开头，其前应用不定冠词an。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1475" y="1402080"/>
            <a:ext cx="8566150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)4.Taking the train is ________ good way to see the world.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/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58312" y="184136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08305" y="2778125"/>
            <a:ext cx="832802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句意：“坐火车是看世界的一种好方式。”修饰可数名词way，此处表示泛指“一种”，且good以辅音音素开头，故用a。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42900" y="1426210"/>
            <a:ext cx="8729345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The train is running fifty miles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an hour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hour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hour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 hour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50692" y="186549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07670" y="3066415"/>
            <a:ext cx="8328025" cy="49720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hour的发音以元音音素开头，其前应用不定冠词an。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1475" y="1426210"/>
            <a:ext cx="85661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)6.   —What's the matter with you?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—I caught ________ bad cold and had to stay in ________ bed.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a; /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a; the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the; the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65297" y="192137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73075" y="3140710"/>
            <a:ext cx="8197850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句意：“——你怎么了？——我得了感冒，得卧床休息。”catch a cold意为“患感冒”，stay in bed意为“卧床休息”。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1475" y="1379855"/>
            <a:ext cx="8566150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)7.  There is ________ “f” and ________ “c” in the word “face”．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an; an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an;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a; an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79267" y="18769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28955" y="2938145"/>
            <a:ext cx="827468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f的发音以元音音素开头，其前用an；c的发音以辅音音素开头，其前用a。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1475" y="1367790"/>
            <a:ext cx="8566150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)8. My mother is in ________ hospital because of her illness.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/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71647" y="18261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1960" y="2676525"/>
            <a:ext cx="8244205" cy="64325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in hospital意为“生病住院”。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435" y="974090"/>
            <a:ext cx="8359140" cy="367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冠词是一种虚词，不能独立担任句子成分，用来修饰名词并帮助说明名词的含义。冠词分为不定冠词(表泛指)和定冠词(表特指)两种。a和an是不定冠词， the是定冠词。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【知识点一】 不定冠词a, an的用法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不定冠词a、an用于可数名词单数形式之前，表示“一个”或“一”。表示某类人或事物中的“一个、一种、一件”等，但不强调数目概念，泛指某一类人或事物中的任意一个。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a用于以辅音音素开头的单词或字母之前，an用于以元音音素开头的单词或字母之前。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9730" y="1418590"/>
            <a:ext cx="85661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)9. September 10th is ________ in China.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Teachers' Day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Teacher's Day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Teacher's Day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the Teachers' Day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81172" y="192582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31495" y="3267710"/>
            <a:ext cx="8081010" cy="8350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教师节前不用定冠词the。 Teachers' Day意为“教师节”。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 bldLvl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9730" y="1498600"/>
            <a:ext cx="85661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)10. —Do you know ________ lady in blue?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—Yes. She is ________ teacher of a university.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the;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the;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a;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a; a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74187" y="196074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02895" y="3213100"/>
            <a:ext cx="8537575" cy="12642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句意：“——你认识那个穿蓝色衣服的女士吗？——是的，她是一个大学老师。”第一个空表示特指；第二个空泛指一个，表示“一个老师” 用a teacher。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 bldLvl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49250" y="1430655"/>
            <a:ext cx="8566150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)11.  There is a tall building in ________ west.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/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43707" y="192137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49250" y="3066415"/>
            <a:ext cx="8328025" cy="49720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在表示方向和方位的名词前用定冠词the。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08305" y="1312545"/>
            <a:ext cx="8566150" cy="119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)12.  What ________ nice day! Let's go for a picnic.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/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93872" y="180199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87020" y="2540000"/>
            <a:ext cx="8415020" cy="2082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句意：“多么好的天气啊！我们去野餐吧。”a和an是不定冠词，修饰可数名词单数形式，泛指“一个”。a用于以辅音音素开头的单词前，an用于以元音音素开头的单词前。根据句子结构可知，day是可数名词单数，在这里表示“一天”，且nice是以辅音音素开头，故用a修饰，句型为“What＋a＋</a:t>
            </a:r>
            <a:r>
              <a:rPr lang="zh-CN" altLang="en-US" sz="2200" i="1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adj.</a:t>
            </a: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＋可数名词单数”。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42900" y="1296035"/>
            <a:ext cx="8566150" cy="163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)13.She was ________ only person here.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/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27832" y="181152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42900" y="2684145"/>
            <a:ext cx="8395335" cy="6546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【解析】only前常用定冠词the。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07670" y="1404620"/>
            <a:ext cx="8566150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)14.This novel can make you laugh and cry at ________ same time.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/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89427" y="192137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07670" y="2698750"/>
            <a:ext cx="8328025" cy="49720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at the same time是固定搭配。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 bldLvl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86715" y="1425575"/>
            <a:ext cx="868489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)15.As ________ teacher，it's important to be ________ good role model for their students.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the;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a;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the; the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84347" y="192010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386715" y="3140075"/>
            <a:ext cx="8328025" cy="130873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【解析】a和an是不定冠词，表示泛指；the是定冠词，表示特指。两处空格均表示泛指“一个”，且teacher和good都是以辅音音素开头，故都用a。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 bldLvl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86715" y="1425575"/>
            <a:ext cx="868489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.—How do you go to school?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—I take ________ bus, but sometimes I go to school by ________ taxi.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a;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/; /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a; /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84347" y="192010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386715" y="3140075"/>
            <a:ext cx="832802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【解析】乘坐交通工具用“take a(n)＋交通工具(subway、 plane、 taxi等)”或“by＋交通工具”。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 bldLvl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86715" y="1425575"/>
            <a:ext cx="868489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7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.—________ number of cars on the roads is growing very fast.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—Yes. Therefore, ________ number of problems have appeared.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The;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The; the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A;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A; a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84347" y="192010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445770" y="3140075"/>
            <a:ext cx="811593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【解析】the number of表示“……的数量”，a number of 表示“许多……”，所以第一空用定冠词the，第二空用不定冠词a。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 bldLvl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86715" y="1425575"/>
            <a:ext cx="8684895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8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.________ strong should help ________ weak.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The;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A;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The; a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84347" y="192010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386715" y="2987675"/>
            <a:ext cx="832802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【解析】句意：“强者应当帮助弱者。”the后接部分形容词可表示一类人，the strong意为“强者”，the weak意为“弱者”。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88695"/>
            <a:ext cx="8359140" cy="367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 a student、 a book、 a boy、 a university、 a useful book、 an apple、 an hour、 an engineer、 an honest boy、 an interesting story、 an old man等。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不定冠词的几种用法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31800" y="2680970"/>
          <a:ext cx="8197850" cy="1904365"/>
        </p:xfrm>
        <a:graphic>
          <a:graphicData uri="http://schemas.openxmlformats.org/drawingml/2006/table">
            <a:tbl>
              <a:tblPr/>
              <a:tblGrid>
                <a:gridCol w="3382645"/>
                <a:gridCol w="4815205"/>
              </a:tblGrid>
              <a:tr h="5054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890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首次提及某人或某物时，用不定冠词a或an，起介绍作用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There is a new clock on the wall. 墙上挂着一个新表。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Tom saw an elephant in the zoo yesterday.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汤姆昨天在公园里看见一头大象。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86715" y="1425575"/>
            <a:ext cx="8684895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9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.You shouldn't read in ________ sun.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/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84347" y="192010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565150" y="3004185"/>
            <a:ext cx="8328025" cy="49720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【解析】表示世界上独一无二的名词前要用定冠词the。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 bldLvl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86715" y="1273175"/>
            <a:ext cx="868489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20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.I watched ________ moving film </a:t>
            </a:r>
            <a:r>
              <a:rPr sz="2200" i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Hi, LiHuanying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with my family last night. ________ film was directed by Ja Ling.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the; A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a; The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the; The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84347" y="176707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445770" y="2926080"/>
            <a:ext cx="8328025" cy="163004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a和an是不定冠词，表示泛指；the是定冠词，表示特指。前半句句意：“昨晚我和家人一起看了一部感人的电影《你好，李焕英》。”可知第一个空泛指“一部电影”，且moving以辅音音素开头，故用不定冠词a。第二个空表示特指，用定冠词the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3" tooltip="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 bldLvl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400685" y="1815465"/>
            <a:ext cx="8308340" cy="27152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21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.________ you help others, ________ you will feel.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More; happy    		B. The more; happier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C. The more; the happier    	D. More; the happier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灯片编号占位符 1"/>
          <p:cNvSpPr>
            <a:spLocks noGrp="1"/>
          </p:cNvSpPr>
          <p:nvPr/>
        </p:nvSpPr>
        <p:spPr>
          <a:xfrm>
            <a:off x="7289800" y="4781550"/>
            <a:ext cx="178181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sz="1600" kern="12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80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9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8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41" action="ppaction://hlinksldjump"/>
          </p:cNvPr>
          <p:cNvSpPr txBox="1"/>
          <p:nvPr>
            <p:custDataLst>
              <p:tags r:id="rId4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43" tooltip="" action="ppaction://hlinksldjump"/>
          </p:cNvPr>
          <p:cNvSpPr txBox="1"/>
          <p:nvPr>
            <p:custDataLst>
              <p:tags r:id="rId4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45" action="ppaction://hlinksldjump"/>
          </p:cNvPr>
          <p:cNvSpPr txBox="1"/>
          <p:nvPr>
            <p:custDataLst>
              <p:tags r:id="rId4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47" action="ppaction://hlinksldjump"/>
          </p:cNvPr>
          <p:cNvSpPr txBox="1"/>
          <p:nvPr>
            <p:custDataLst>
              <p:tags r:id="rId4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49" action="ppaction://hlinksldjump"/>
          </p:cNvPr>
          <p:cNvSpPr txBox="1"/>
          <p:nvPr>
            <p:custDataLst>
              <p:tags r:id="rId5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51" action="ppaction://hlinksldjump"/>
          </p:cNvPr>
          <p:cNvSpPr txBox="1"/>
          <p:nvPr>
            <p:custDataLst>
              <p:tags r:id="rId5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53" action="ppaction://hlinksldjump"/>
          </p:cNvPr>
          <p:cNvSpPr txBox="1"/>
          <p:nvPr>
            <p:custDataLst>
              <p:tags r:id="rId5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55" action="ppaction://hlinksldjump"/>
          </p:cNvPr>
          <p:cNvSpPr txBox="1"/>
          <p:nvPr>
            <p:custDataLst>
              <p:tags r:id="rId5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57" action="ppaction://hlinksldjump"/>
          </p:cNvPr>
          <p:cNvSpPr txBox="1"/>
          <p:nvPr>
            <p:custDataLst>
              <p:tags r:id="rId5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59" action="ppaction://hlinksldjump"/>
          </p:cNvPr>
          <p:cNvSpPr txBox="1"/>
          <p:nvPr>
            <p:custDataLst>
              <p:tags r:id="rId6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445770" y="3172460"/>
            <a:ext cx="8328025" cy="9842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【解析】“the＋比较级，the＋比较级” 表示“越……，就越……”。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684347" y="18699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1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400685" y="1806575"/>
            <a:ext cx="8308340" cy="27241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.In 2016, ________ China set April 24 as ________ Country's Space 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a; the    	B. the; the    	C. the; /    	D. /; the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灯片编号占位符 1"/>
          <p:cNvSpPr>
            <a:spLocks noGrp="1"/>
          </p:cNvSpPr>
          <p:nvPr/>
        </p:nvSpPr>
        <p:spPr>
          <a:xfrm>
            <a:off x="7289800" y="4781550"/>
            <a:ext cx="178181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sz="1600" kern="12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80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9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8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1" action="ppaction://hlinksldjump"/>
          </p:cNvPr>
          <p:cNvSpPr txBox="1"/>
          <p:nvPr>
            <p:custDataLst>
              <p:tags r:id="rId4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43" tooltip="" action="ppaction://hlinksldjump"/>
          </p:cNvPr>
          <p:cNvSpPr txBox="1"/>
          <p:nvPr>
            <p:custDataLst>
              <p:tags r:id="rId4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45" action="ppaction://hlinksldjump"/>
          </p:cNvPr>
          <p:cNvSpPr txBox="1"/>
          <p:nvPr>
            <p:custDataLst>
              <p:tags r:id="rId4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7" action="ppaction://hlinksldjump"/>
          </p:cNvPr>
          <p:cNvSpPr txBox="1"/>
          <p:nvPr>
            <p:custDataLst>
              <p:tags r:id="rId4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49" action="ppaction://hlinksldjump"/>
          </p:cNvPr>
          <p:cNvSpPr txBox="1"/>
          <p:nvPr>
            <p:custDataLst>
              <p:tags r:id="rId5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1" action="ppaction://hlinksldjump"/>
          </p:cNvPr>
          <p:cNvSpPr txBox="1"/>
          <p:nvPr>
            <p:custDataLst>
              <p:tags r:id="rId5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53" action="ppaction://hlinksldjump"/>
          </p:cNvPr>
          <p:cNvSpPr txBox="1"/>
          <p:nvPr>
            <p:custDataLst>
              <p:tags r:id="rId5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55" action="ppaction://hlinksldjump"/>
          </p:cNvPr>
          <p:cNvSpPr txBox="1"/>
          <p:nvPr>
            <p:custDataLst>
              <p:tags r:id="rId5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57" action="ppaction://hlinksldjump"/>
          </p:cNvPr>
          <p:cNvSpPr txBox="1"/>
          <p:nvPr>
            <p:custDataLst>
              <p:tags r:id="rId5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59" action="ppaction://hlinksldjump"/>
          </p:cNvPr>
          <p:cNvSpPr txBox="1"/>
          <p:nvPr>
            <p:custDataLst>
              <p:tags r:id="rId6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445770" y="3172460"/>
            <a:ext cx="8328025" cy="138366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【解析】句意：“2016年，中国把4月24日设为中国航天日。”China是专有名词，前面不用加冠词；Country's Space Day特指“中国航天日”，故前面要加定冠词the。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684347" y="18699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1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400685" y="1797685"/>
            <a:ext cx="8308340" cy="27330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.Could you tell me ________ answer to this question? I can't work it out.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a    		B. an    		C. the    	D. /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灯片编号占位符 1"/>
          <p:cNvSpPr>
            <a:spLocks noGrp="1"/>
          </p:cNvSpPr>
          <p:nvPr/>
        </p:nvSpPr>
        <p:spPr>
          <a:xfrm>
            <a:off x="7289800" y="4781550"/>
            <a:ext cx="178181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sz="1600" kern="12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80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9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8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1" action="ppaction://hlinksldjump"/>
          </p:cNvPr>
          <p:cNvSpPr txBox="1"/>
          <p:nvPr>
            <p:custDataLst>
              <p:tags r:id="rId4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43" tooltip="" action="ppaction://hlinksldjump"/>
          </p:cNvPr>
          <p:cNvSpPr txBox="1"/>
          <p:nvPr>
            <p:custDataLst>
              <p:tags r:id="rId4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45" action="ppaction://hlinksldjump"/>
          </p:cNvPr>
          <p:cNvSpPr txBox="1"/>
          <p:nvPr>
            <p:custDataLst>
              <p:tags r:id="rId4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7" action="ppaction://hlinksldjump"/>
          </p:cNvPr>
          <p:cNvSpPr txBox="1"/>
          <p:nvPr>
            <p:custDataLst>
              <p:tags r:id="rId4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49" action="ppaction://hlinksldjump"/>
          </p:cNvPr>
          <p:cNvSpPr txBox="1"/>
          <p:nvPr>
            <p:custDataLst>
              <p:tags r:id="rId5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1" action="ppaction://hlinksldjump"/>
          </p:cNvPr>
          <p:cNvSpPr txBox="1"/>
          <p:nvPr>
            <p:custDataLst>
              <p:tags r:id="rId5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53" action="ppaction://hlinksldjump"/>
          </p:cNvPr>
          <p:cNvSpPr txBox="1"/>
          <p:nvPr>
            <p:custDataLst>
              <p:tags r:id="rId5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55" action="ppaction://hlinksldjump"/>
          </p:cNvPr>
          <p:cNvSpPr txBox="1"/>
          <p:nvPr>
            <p:custDataLst>
              <p:tags r:id="rId5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57" action="ppaction://hlinksldjump"/>
          </p:cNvPr>
          <p:cNvSpPr txBox="1"/>
          <p:nvPr>
            <p:custDataLst>
              <p:tags r:id="rId5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59" action="ppaction://hlinksldjump"/>
          </p:cNvPr>
          <p:cNvSpPr txBox="1"/>
          <p:nvPr>
            <p:custDataLst>
              <p:tags r:id="rId6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445770" y="3172460"/>
            <a:ext cx="8328025" cy="52324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【解析】双方都知道的所指的名词前用定冠词。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684347" y="18699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1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400685" y="1806575"/>
            <a:ext cx="8308340" cy="27241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.What ________ unusual school trip we had! I will never forget it.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a    		B. an    		C. the    	D. /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灯片编号占位符 1"/>
          <p:cNvSpPr>
            <a:spLocks noGrp="1"/>
          </p:cNvSpPr>
          <p:nvPr/>
        </p:nvSpPr>
        <p:spPr>
          <a:xfrm>
            <a:off x="7289800" y="4781550"/>
            <a:ext cx="178181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sz="1600" kern="12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80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9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8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1" action="ppaction://hlinksldjump"/>
          </p:cNvPr>
          <p:cNvSpPr txBox="1"/>
          <p:nvPr>
            <p:custDataLst>
              <p:tags r:id="rId4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43" tooltip="" action="ppaction://hlinksldjump"/>
          </p:cNvPr>
          <p:cNvSpPr txBox="1"/>
          <p:nvPr>
            <p:custDataLst>
              <p:tags r:id="rId4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45" action="ppaction://hlinksldjump"/>
          </p:cNvPr>
          <p:cNvSpPr txBox="1"/>
          <p:nvPr>
            <p:custDataLst>
              <p:tags r:id="rId4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7" action="ppaction://hlinksldjump"/>
          </p:cNvPr>
          <p:cNvSpPr txBox="1"/>
          <p:nvPr>
            <p:custDataLst>
              <p:tags r:id="rId4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49" action="ppaction://hlinksldjump"/>
          </p:cNvPr>
          <p:cNvSpPr txBox="1"/>
          <p:nvPr>
            <p:custDataLst>
              <p:tags r:id="rId5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1" action="ppaction://hlinksldjump"/>
          </p:cNvPr>
          <p:cNvSpPr txBox="1"/>
          <p:nvPr>
            <p:custDataLst>
              <p:tags r:id="rId5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53" action="ppaction://hlinksldjump"/>
          </p:cNvPr>
          <p:cNvSpPr txBox="1"/>
          <p:nvPr>
            <p:custDataLst>
              <p:tags r:id="rId5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55" action="ppaction://hlinksldjump"/>
          </p:cNvPr>
          <p:cNvSpPr txBox="1"/>
          <p:nvPr>
            <p:custDataLst>
              <p:tags r:id="rId5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57" action="ppaction://hlinksldjump"/>
          </p:cNvPr>
          <p:cNvSpPr txBox="1"/>
          <p:nvPr>
            <p:custDataLst>
              <p:tags r:id="rId5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59" action="ppaction://hlinksldjump"/>
          </p:cNvPr>
          <p:cNvSpPr txBox="1"/>
          <p:nvPr>
            <p:custDataLst>
              <p:tags r:id="rId6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445770" y="3172460"/>
            <a:ext cx="8328025" cy="8731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【解析】“What＋a/an＋</a:t>
            </a:r>
            <a:r>
              <a:rPr lang="zh-CN" altLang="en-US"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adj.</a:t>
            </a: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＋名词＋主语＋谓语！”是感叹句结构，unusual是以元音音素开头，故用an修饰。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684347" y="18699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1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74675" y="1815465"/>
            <a:ext cx="8134350" cy="27152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.Tom and his friends will have ________ picnic on ________ Sunday.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the; an    	   B. an; the    	     C. a; /    	   D. an; /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41" action="ppaction://hlinksldjump"/>
          </p:cNvPr>
          <p:cNvSpPr txBox="1"/>
          <p:nvPr>
            <p:custDataLst>
              <p:tags r:id="rId4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43" tooltip="" action="ppaction://hlinksldjump"/>
          </p:cNvPr>
          <p:cNvSpPr txBox="1"/>
          <p:nvPr>
            <p:custDataLst>
              <p:tags r:id="rId4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45" action="ppaction://hlinksldjump"/>
          </p:cNvPr>
          <p:cNvSpPr txBox="1"/>
          <p:nvPr>
            <p:custDataLst>
              <p:tags r:id="rId4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47" action="ppaction://hlinksldjump"/>
          </p:cNvPr>
          <p:cNvSpPr txBox="1"/>
          <p:nvPr>
            <p:custDataLst>
              <p:tags r:id="rId4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49" action="ppaction://hlinksldjump"/>
          </p:cNvPr>
          <p:cNvSpPr txBox="1"/>
          <p:nvPr>
            <p:custDataLst>
              <p:tags r:id="rId5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51" action="ppaction://hlinksldjump"/>
          </p:cNvPr>
          <p:cNvSpPr txBox="1"/>
          <p:nvPr>
            <p:custDataLst>
              <p:tags r:id="rId5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53" action="ppaction://hlinksldjump"/>
          </p:cNvPr>
          <p:cNvSpPr txBox="1"/>
          <p:nvPr>
            <p:custDataLst>
              <p:tags r:id="rId5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55" action="ppaction://hlinksldjump"/>
          </p:cNvPr>
          <p:cNvSpPr txBox="1"/>
          <p:nvPr>
            <p:custDataLst>
              <p:tags r:id="rId5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57" action="ppaction://hlinksldjump"/>
          </p:cNvPr>
          <p:cNvSpPr txBox="1"/>
          <p:nvPr>
            <p:custDataLst>
              <p:tags r:id="rId5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59" action="ppaction://hlinksldjump"/>
          </p:cNvPr>
          <p:cNvSpPr txBox="1"/>
          <p:nvPr>
            <p:custDataLst>
              <p:tags r:id="rId6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445770" y="3172460"/>
            <a:ext cx="8328025" cy="91503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【解析】have a picnic意为“野餐”， 是固定搭配； on Sunday意为“在周日”，是固定搭配。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888817" y="18699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74675" y="1870075"/>
            <a:ext cx="8134350" cy="26606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26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.Her father bought her ________ piano, and she is playing ________ piano now in the room.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the; the    		B. the; /    	C. a; /    	D. a; the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589720" y="1132324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1" action="ppaction://hlinksldjump"/>
          </p:cNvPr>
          <p:cNvSpPr txBox="1"/>
          <p:nvPr>
            <p:custDataLst>
              <p:tags r:id="rId4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43" tooltip="" action="ppaction://hlinksldjump"/>
          </p:cNvPr>
          <p:cNvSpPr txBox="1"/>
          <p:nvPr>
            <p:custDataLst>
              <p:tags r:id="rId4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45" action="ppaction://hlinksldjump"/>
          </p:cNvPr>
          <p:cNvSpPr txBox="1"/>
          <p:nvPr>
            <p:custDataLst>
              <p:tags r:id="rId4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7" action="ppaction://hlinksldjump"/>
          </p:cNvPr>
          <p:cNvSpPr txBox="1"/>
          <p:nvPr>
            <p:custDataLst>
              <p:tags r:id="rId4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49" action="ppaction://hlinksldjump"/>
          </p:cNvPr>
          <p:cNvSpPr txBox="1"/>
          <p:nvPr>
            <p:custDataLst>
              <p:tags r:id="rId5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1" action="ppaction://hlinksldjump"/>
          </p:cNvPr>
          <p:cNvSpPr txBox="1"/>
          <p:nvPr>
            <p:custDataLst>
              <p:tags r:id="rId5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53" action="ppaction://hlinksldjump"/>
          </p:cNvPr>
          <p:cNvSpPr txBox="1"/>
          <p:nvPr>
            <p:custDataLst>
              <p:tags r:id="rId5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55" action="ppaction://hlinksldjump"/>
          </p:cNvPr>
          <p:cNvSpPr txBox="1"/>
          <p:nvPr>
            <p:custDataLst>
              <p:tags r:id="rId5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57" action="ppaction://hlinksldjump"/>
          </p:cNvPr>
          <p:cNvSpPr txBox="1"/>
          <p:nvPr>
            <p:custDataLst>
              <p:tags r:id="rId5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59" action="ppaction://hlinksldjump"/>
          </p:cNvPr>
          <p:cNvSpPr txBox="1"/>
          <p:nvPr>
            <p:custDataLst>
              <p:tags r:id="rId6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445770" y="3172460"/>
            <a:ext cx="8328025" cy="138366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【解析】句意：“她的父亲给她买了一架钢琴， 她现在正在房间里弹钢琴。”a piano意为“一架钢琴”；在演奏乐器的短语中， 乐器名词前加the。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1" name="文本框 10"/>
          <p:cNvSpPr txBox="1"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888817" y="195503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11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74675" y="1797685"/>
            <a:ext cx="8134350" cy="27330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27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.The cakes are delicious. She'd like to have ________ third one because ________ second one is rather too small.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a; a    	B. the; the	C. a; the    	D. the; a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1" action="ppaction://hlinksldjump"/>
          </p:cNvPr>
          <p:cNvSpPr txBox="1"/>
          <p:nvPr>
            <p:custDataLst>
              <p:tags r:id="rId4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43" tooltip="" action="ppaction://hlinksldjump"/>
          </p:cNvPr>
          <p:cNvSpPr txBox="1"/>
          <p:nvPr>
            <p:custDataLst>
              <p:tags r:id="rId4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45" action="ppaction://hlinksldjump"/>
          </p:cNvPr>
          <p:cNvSpPr txBox="1"/>
          <p:nvPr>
            <p:custDataLst>
              <p:tags r:id="rId4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7" action="ppaction://hlinksldjump"/>
          </p:cNvPr>
          <p:cNvSpPr txBox="1"/>
          <p:nvPr>
            <p:custDataLst>
              <p:tags r:id="rId4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49" action="ppaction://hlinksldjump"/>
          </p:cNvPr>
          <p:cNvSpPr txBox="1"/>
          <p:nvPr>
            <p:custDataLst>
              <p:tags r:id="rId5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1" action="ppaction://hlinksldjump"/>
          </p:cNvPr>
          <p:cNvSpPr txBox="1"/>
          <p:nvPr>
            <p:custDataLst>
              <p:tags r:id="rId5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53" action="ppaction://hlinksldjump"/>
          </p:cNvPr>
          <p:cNvSpPr txBox="1"/>
          <p:nvPr>
            <p:custDataLst>
              <p:tags r:id="rId5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55" action="ppaction://hlinksldjump"/>
          </p:cNvPr>
          <p:cNvSpPr txBox="1"/>
          <p:nvPr>
            <p:custDataLst>
              <p:tags r:id="rId5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57" action="ppaction://hlinksldjump"/>
          </p:cNvPr>
          <p:cNvSpPr txBox="1"/>
          <p:nvPr>
            <p:custDataLst>
              <p:tags r:id="rId5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59" action="ppaction://hlinksldjump"/>
          </p:cNvPr>
          <p:cNvSpPr txBox="1"/>
          <p:nvPr>
            <p:custDataLst>
              <p:tags r:id="rId6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445770" y="3044190"/>
            <a:ext cx="8328025" cy="16129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【解析】句意：“这些糕点很美味。她想要再来一块，因为第二块太小了。”“a＋序数词＋单数名词”表示“又一……， 再一……”， 指在原来的基础上增加一个；“the＋序数词”表示“第……”。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888817" y="18699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1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74675" y="1797050"/>
            <a:ext cx="8134350" cy="27336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28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.We'd better get ready for ________ dinner now because ________ Greens are coming to visit us tonight.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a; an    	B. an; the    	C. /; the    	D. /; /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1" action="ppaction://hlinksldjump"/>
          </p:cNvPr>
          <p:cNvSpPr txBox="1"/>
          <p:nvPr>
            <p:custDataLst>
              <p:tags r:id="rId4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43" tooltip="" action="ppaction://hlinksldjump"/>
          </p:cNvPr>
          <p:cNvSpPr txBox="1"/>
          <p:nvPr>
            <p:custDataLst>
              <p:tags r:id="rId4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45" action="ppaction://hlinksldjump"/>
          </p:cNvPr>
          <p:cNvSpPr txBox="1"/>
          <p:nvPr>
            <p:custDataLst>
              <p:tags r:id="rId4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7" action="ppaction://hlinksldjump"/>
          </p:cNvPr>
          <p:cNvSpPr txBox="1"/>
          <p:nvPr>
            <p:custDataLst>
              <p:tags r:id="rId4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49" action="ppaction://hlinksldjump"/>
          </p:cNvPr>
          <p:cNvSpPr txBox="1"/>
          <p:nvPr>
            <p:custDataLst>
              <p:tags r:id="rId5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1" action="ppaction://hlinksldjump"/>
          </p:cNvPr>
          <p:cNvSpPr txBox="1"/>
          <p:nvPr>
            <p:custDataLst>
              <p:tags r:id="rId5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53" action="ppaction://hlinksldjump"/>
          </p:cNvPr>
          <p:cNvSpPr txBox="1"/>
          <p:nvPr>
            <p:custDataLst>
              <p:tags r:id="rId5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55" action="ppaction://hlinksldjump"/>
          </p:cNvPr>
          <p:cNvSpPr txBox="1"/>
          <p:nvPr>
            <p:custDataLst>
              <p:tags r:id="rId5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57" action="ppaction://hlinksldjump"/>
          </p:cNvPr>
          <p:cNvSpPr txBox="1"/>
          <p:nvPr>
            <p:custDataLst>
              <p:tags r:id="rId5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59" action="ppaction://hlinksldjump"/>
          </p:cNvPr>
          <p:cNvSpPr txBox="1"/>
          <p:nvPr>
            <p:custDataLst>
              <p:tags r:id="rId6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445770" y="3172460"/>
            <a:ext cx="8328025" cy="138366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【解析】句意：“我们最好现在准备晚餐，因为格林一家今天晚上要来我们家做客。”Greens是姓氏复数，前面要加定冠词the，表示“一家人”。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888817" y="18699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53390" y="1122045"/>
            <a:ext cx="8359140" cy="3470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473075" y="1122045"/>
          <a:ext cx="8197850" cy="2346960"/>
        </p:xfrm>
        <a:graphic>
          <a:graphicData uri="http://schemas.openxmlformats.org/drawingml/2006/table">
            <a:tbl>
              <a:tblPr/>
              <a:tblGrid>
                <a:gridCol w="3382645"/>
                <a:gridCol w="4815205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4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表示“一”这个数量， 但数的概念没有one强烈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We are going to have a Chinese lesson tomorrow.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我们明天有一堂语文课。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4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表示任何一个，泛指一类人或物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 dog is an animal. 狗是一种动物。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 grammer book is necessary to a language learner.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对语言学习者来说，语法书是很必要的。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74675" y="1797050"/>
            <a:ext cx="8134350" cy="27336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29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.Yao Ming was one of ________ tallest basketball players in ________ world.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the; /    	B. a; the	C. the; the    	D. a; /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1" tooltip="" action="ppaction://hlinksldjump"/>
          </p:cNvPr>
          <p:cNvSpPr txBox="1"/>
          <p:nvPr>
            <p:custDataLst>
              <p:tags r:id="rId4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43" tooltip="" action="ppaction://hlinksldjump"/>
          </p:cNvPr>
          <p:cNvSpPr txBox="1"/>
          <p:nvPr>
            <p:custDataLst>
              <p:tags r:id="rId4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45" action="ppaction://hlinksldjump"/>
          </p:cNvPr>
          <p:cNvSpPr txBox="1"/>
          <p:nvPr>
            <p:custDataLst>
              <p:tags r:id="rId4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7" action="ppaction://hlinksldjump"/>
          </p:cNvPr>
          <p:cNvSpPr txBox="1"/>
          <p:nvPr>
            <p:custDataLst>
              <p:tags r:id="rId4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49" action="ppaction://hlinksldjump"/>
          </p:cNvPr>
          <p:cNvSpPr txBox="1"/>
          <p:nvPr>
            <p:custDataLst>
              <p:tags r:id="rId5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1" action="ppaction://hlinksldjump"/>
          </p:cNvPr>
          <p:cNvSpPr txBox="1"/>
          <p:nvPr>
            <p:custDataLst>
              <p:tags r:id="rId5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53" action="ppaction://hlinksldjump"/>
          </p:cNvPr>
          <p:cNvSpPr txBox="1"/>
          <p:nvPr>
            <p:custDataLst>
              <p:tags r:id="rId5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55" action="ppaction://hlinksldjump"/>
          </p:cNvPr>
          <p:cNvSpPr txBox="1"/>
          <p:nvPr>
            <p:custDataLst>
              <p:tags r:id="rId5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57" action="ppaction://hlinksldjump"/>
          </p:cNvPr>
          <p:cNvSpPr txBox="1"/>
          <p:nvPr>
            <p:custDataLst>
              <p:tags r:id="rId5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59" action="ppaction://hlinksldjump"/>
          </p:cNvPr>
          <p:cNvSpPr txBox="1"/>
          <p:nvPr>
            <p:custDataLst>
              <p:tags r:id="rId6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445770" y="3069590"/>
            <a:ext cx="8328025" cy="59182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【解析】the用于形容词最高级前；in the world是固定短语。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888817" y="18699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12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74675" y="1806575"/>
            <a:ext cx="8134350" cy="27241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30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.Chongqing is such ________ wonderful city, especially when night falls.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a    		B. an    		C. /    		D. the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1" tooltip="" action="ppaction://hlinksldjump"/>
          </p:cNvPr>
          <p:cNvSpPr txBox="1"/>
          <p:nvPr>
            <p:custDataLst>
              <p:tags r:id="rId42"/>
            </p:custDataLst>
          </p:nvPr>
        </p:nvSpPr>
        <p:spPr>
          <a:xfrm>
            <a:off x="731958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43" tooltip="" action="ppaction://hlinksldjump"/>
          </p:cNvPr>
          <p:cNvSpPr txBox="1"/>
          <p:nvPr>
            <p:custDataLst>
              <p:tags r:id="rId44"/>
            </p:custDataLst>
          </p:nvPr>
        </p:nvSpPr>
        <p:spPr>
          <a:xfrm>
            <a:off x="678428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45" action="ppaction://hlinksldjump"/>
          </p:cNvPr>
          <p:cNvSpPr txBox="1"/>
          <p:nvPr>
            <p:custDataLst>
              <p:tags r:id="rId46"/>
            </p:custDataLst>
          </p:nvPr>
        </p:nvSpPr>
        <p:spPr>
          <a:xfrm>
            <a:off x="624897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7" action="ppaction://hlinksldjump"/>
          </p:cNvPr>
          <p:cNvSpPr txBox="1"/>
          <p:nvPr>
            <p:custDataLst>
              <p:tags r:id="rId48"/>
            </p:custDataLst>
          </p:nvPr>
        </p:nvSpPr>
        <p:spPr>
          <a:xfrm>
            <a:off x="571367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49" action="ppaction://hlinksldjump"/>
          </p:cNvPr>
          <p:cNvSpPr txBox="1"/>
          <p:nvPr>
            <p:custDataLst>
              <p:tags r:id="rId50"/>
            </p:custDataLst>
          </p:nvPr>
        </p:nvSpPr>
        <p:spPr>
          <a:xfrm>
            <a:off x="517836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1" action="ppaction://hlinksldjump"/>
          </p:cNvPr>
          <p:cNvSpPr txBox="1"/>
          <p:nvPr>
            <p:custDataLst>
              <p:tags r:id="rId52"/>
            </p:custDataLst>
          </p:nvPr>
        </p:nvSpPr>
        <p:spPr>
          <a:xfrm>
            <a:off x="464306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53" action="ppaction://hlinksldjump"/>
          </p:cNvPr>
          <p:cNvSpPr txBox="1"/>
          <p:nvPr>
            <p:custDataLst>
              <p:tags r:id="rId54"/>
            </p:custDataLst>
          </p:nvPr>
        </p:nvSpPr>
        <p:spPr>
          <a:xfrm>
            <a:off x="410775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55" action="ppaction://hlinksldjump"/>
          </p:cNvPr>
          <p:cNvSpPr txBox="1"/>
          <p:nvPr>
            <p:custDataLst>
              <p:tags r:id="rId56"/>
            </p:custDataLst>
          </p:nvPr>
        </p:nvSpPr>
        <p:spPr>
          <a:xfrm>
            <a:off x="357245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57" action="ppaction://hlinksldjump"/>
          </p:cNvPr>
          <p:cNvSpPr txBox="1"/>
          <p:nvPr>
            <p:custDataLst>
              <p:tags r:id="rId58"/>
            </p:custDataLst>
          </p:nvPr>
        </p:nvSpPr>
        <p:spPr>
          <a:xfrm>
            <a:off x="3037145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59" action="ppaction://hlinksldjump"/>
          </p:cNvPr>
          <p:cNvSpPr txBox="1"/>
          <p:nvPr>
            <p:custDataLst>
              <p:tags r:id="rId60"/>
            </p:custDataLst>
          </p:nvPr>
        </p:nvSpPr>
        <p:spPr>
          <a:xfrm>
            <a:off x="2501840" y="150177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445770" y="3172460"/>
            <a:ext cx="8328025" cy="88138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【解析】such＋a/an＋</a:t>
            </a:r>
            <a:r>
              <a:rPr lang="zh-CN" altLang="en-US"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adj.</a:t>
            </a: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＋可数名词单数。wonderful是以辅音音素开头，故用a。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888817" y="18699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12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92430" y="1116235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473075" y="1122045"/>
          <a:ext cx="8197850" cy="3352800"/>
        </p:xfrm>
        <a:graphic>
          <a:graphicData uri="http://schemas.openxmlformats.org/drawingml/2006/table">
            <a:tbl>
              <a:tblPr/>
              <a:tblGrid>
                <a:gridCol w="3133090"/>
                <a:gridCol w="5064760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4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用于表示时间或度量的词前，具有“每一”的意思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Most students exercise three or four times a week.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大部分学生每周锻炼三次或四次。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We have three meals a day. 我们一日三餐。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An apple a day keeps the doctor away. 每天一个苹果，医生远离我。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4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用于序数词前，表示“又一”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 bought two books yesterday, and I bought a third one just now.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昨天我买了两本书，刚才我又买了一本。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页，共72页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60120"/>
            <a:ext cx="8223250" cy="3554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不定冠词的位置</a:t>
            </a: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67030" y="1407160"/>
          <a:ext cx="8436610" cy="3113405"/>
        </p:xfrm>
        <a:graphic>
          <a:graphicData uri="http://schemas.openxmlformats.org/drawingml/2006/table">
            <a:tbl>
              <a:tblPr/>
              <a:tblGrid>
                <a:gridCol w="3220720"/>
                <a:gridCol w="5215890"/>
              </a:tblGrid>
              <a:tr h="335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位置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700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既有不定冠词又有形容词修饰名词时，通常不定冠词放在形容词前面，即 a/an＋</a:t>
                      </a:r>
                      <a:r>
                        <a:rPr sz="2200" b="0" i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adj.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＋名词单数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 have a lovely younger brother. 我有一个可爱的弟弟。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 met a kind old man in the street just now.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刚才在街上我遇见了一位和蔼可亲的老人。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112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当形容词前出现so, as, how等副词修饰时， 不定冠词应放在形容词之后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She is so clever a student. 她是如此聪明的一个学生。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It is so difficult a job for her.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对她而言， 这是如此难的一项工作。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3351be28-f875-4090-bcc7-b806ed61f9d1}"/>
  <p:tag name="TABLE_ENDDRAG_ORIGIN_RECT" val="622*241"/>
  <p:tag name="TABLE_ENDDRAG_RECT" val="48*83*622*241"/>
  <p:tag name="KSO_WM_BEAUTIFY_FLAG" val=""/>
</p:tagLst>
</file>

<file path=ppt/tags/tag10.xml><?xml version="1.0" encoding="utf-8"?>
<p:tagLst xmlns:p="http://schemas.openxmlformats.org/presentationml/2006/main">
  <p:tag name="KSO_WM_UNIT_TABLE_BEAUTIFY" val="smartTable{ecf7b792-917d-40a0-8aa5-a440cba10387}"/>
  <p:tag name="TABLE_ENDDRAG_ORIGIN_RECT" val="645*80"/>
  <p:tag name="TABLE_ENDDRAG_RECT" val="37*88*645*80"/>
  <p:tag name="KSO_WM_BEAUTIFY_FLAG" val="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UNIT_TABLE_BEAUTIFY" val="smartTable{ecf7b792-917d-40a0-8aa5-a440cba10387}"/>
  <p:tag name="TABLE_ENDDRAG_ORIGIN_RECT" val="659*264"/>
  <p:tag name="TABLE_ENDDRAG_RECT" val="34*110*659*264"/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UNIT_TABLE_BEAUTIFY" val="smartTable{ecf7b792-917d-40a0-8aa5-a440cba10387}"/>
  <p:tag name="TABLE_ENDDRAG_ORIGIN_RECT" val="659*264"/>
  <p:tag name="TABLE_ENDDRAG_RECT" val="34*110*659*264"/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UNIT_TABLE_BEAUTIFY" val="smartTable{ecf7b792-917d-40a0-8aa5-a440cba10387}"/>
  <p:tag name="TABLE_ENDDRAG_ORIGIN_RECT" val="659*264"/>
  <p:tag name="TABLE_ENDDRAG_RECT" val="34*110*659*264"/>
  <p:tag name="KSO_WM_BEAUTIFY_FLAG" val="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UNIT_TABLE_BEAUTIFY" val="smartTable{ecf7b792-917d-40a0-8aa5-a440cba10387}"/>
  <p:tag name="TABLE_ENDDRAG_ORIGIN_RECT" val="664*108"/>
  <p:tag name="TABLE_ENDDRAG_RECT" val="27*171*664*108"/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UNIT_TABLE_BEAUTIFY" val="smartTable{ecf7b792-917d-40a0-8aa5-a440cba10387}"/>
  <p:tag name="TABLE_ENDDRAG_ORIGIN_RECT" val="664*89"/>
  <p:tag name="TABLE_ENDDRAG_RECT" val="27*91*664*89"/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UNIT_TABLE_BEAUTIFY" val="smartTable{ecf7b792-917d-40a0-8aa5-a440cba10387}"/>
  <p:tag name="TABLE_ENDDRAG_ORIGIN_RECT" val="664*89"/>
  <p:tag name="TABLE_ENDDRAG_RECT" val="27*91*664*89"/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UNIT_TABLE_BEAUTIFY" val="smartTable{3351be28-f875-4090-bcc7-b806ed61f9d1}"/>
  <p:tag name="TABLE_ENDDRAG_ORIGIN_RECT" val="622*241"/>
  <p:tag name="TABLE_ENDDRAG_RECT" val="48*83*622*241"/>
  <p:tag name="KSO_WM_BEAUTIFY_FLAG" val=""/>
</p:tagLst>
</file>

<file path=ppt/tags/tag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.xml><?xml version="1.0" encoding="utf-8"?>
<p:tagLst xmlns:p="http://schemas.openxmlformats.org/presentationml/2006/main">
  <p:tag name="KSO_WM_UNIT_TABLE_BEAUTIFY" val="smartTable{ecf7b792-917d-40a0-8aa5-a440cba10387}"/>
  <p:tag name="TABLE_ENDDRAG_ORIGIN_RECT" val="664*89"/>
  <p:tag name="TABLE_ENDDRAG_RECT" val="27*91*664*89"/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UNIT_TABLE_BEAUTIFY" val="smartTable{ecf7b792-917d-40a0-8aa5-a440cba10387}"/>
  <p:tag name="TABLE_ENDDRAG_ORIGIN_RECT" val="664*89"/>
  <p:tag name="TABLE_ENDDRAG_RECT" val="27*91*664*89"/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UNIT_TABLE_BEAUTIFY" val="smartTable{ecf7b792-917d-40a0-8aa5-a440cba10387}"/>
  <p:tag name="TABLE_ENDDRAG_ORIGIN_RECT" val="664*236"/>
  <p:tag name="TABLE_ENDDRAG_RECT" val="27*88*664*236"/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0.xml><?xml version="1.0" encoding="utf-8"?>
<p:tagLst xmlns:p="http://schemas.openxmlformats.org/presentationml/2006/main">
  <p:tag name="KSO_WM_UNIT_TABLE_BEAUTIFY" val="smartTable{ecf7b792-917d-40a0-8aa5-a440cba10387}"/>
  <p:tag name="TABLE_ENDDRAG_ORIGIN_RECT" val="664*263"/>
  <p:tag name="TABLE_ENDDRAG_RECT" val="27*91*664*263"/>
  <p:tag name="KSO_WM_BEAUTIFY_FLAG" val="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UNIT_TABLE_BEAUTIFY" val="smartTable{ecf7b792-917d-40a0-8aa5-a440cba10387}"/>
  <p:tag name="TABLE_ENDDRAG_ORIGIN_RECT" val="664*263"/>
  <p:tag name="TABLE_ENDDRAG_RECT" val="27*91*664*263"/>
  <p:tag name="KSO_WM_BEAUTIFY_FLAG" val="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"/>
</p:tagLst>
</file>

<file path=ppt/tags/tag435.xml><?xml version="1.0" encoding="utf-8"?>
<p:tagLst xmlns:p="http://schemas.openxmlformats.org/presentationml/2006/main">
  <p:tag name="KSO_WM_BEAUTIFY_FLAG" val=""/>
</p:tagLst>
</file>

<file path=ppt/tags/tag436.xml><?xml version="1.0" encoding="utf-8"?>
<p:tagLst xmlns:p="http://schemas.openxmlformats.org/presentationml/2006/main">
  <p:tag name="KSO_WM_BEAUTIFY_FLAG" val=""/>
</p:tagLst>
</file>

<file path=ppt/tags/tag437.xml><?xml version="1.0" encoding="utf-8"?>
<p:tagLst xmlns:p="http://schemas.openxmlformats.org/presentationml/2006/main">
  <p:tag name="KSO_WM_BEAUTIFY_FLAG" val=""/>
</p:tagLst>
</file>

<file path=ppt/tags/tag438.xml><?xml version="1.0" encoding="utf-8"?>
<p:tagLst xmlns:p="http://schemas.openxmlformats.org/presentationml/2006/main">
  <p:tag name="KSO_WM_BEAUTIFY_FLAG" val=""/>
</p:tagLst>
</file>

<file path=ppt/tags/tag439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40.xml><?xml version="1.0" encoding="utf-8"?>
<p:tagLst xmlns:p="http://schemas.openxmlformats.org/presentationml/2006/main">
  <p:tag name="KSO_WM_BEAUTIFY_FLAG" val=""/>
</p:tagLst>
</file>

<file path=ppt/tags/tag4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42.xml><?xml version="1.0" encoding="utf-8"?>
<p:tagLst xmlns:p="http://schemas.openxmlformats.org/presentationml/2006/main">
  <p:tag name="KSO_WM_BEAUTIFY_FLAG" val=""/>
</p:tagLst>
</file>

<file path=ppt/tags/tag443.xml><?xml version="1.0" encoding="utf-8"?>
<p:tagLst xmlns:p="http://schemas.openxmlformats.org/presentationml/2006/main">
  <p:tag name="KSO_WM_BEAUTIFY_FLAG" val=""/>
</p:tagLst>
</file>

<file path=ppt/tags/tag444.xml><?xml version="1.0" encoding="utf-8"?>
<p:tagLst xmlns:p="http://schemas.openxmlformats.org/presentationml/2006/main">
  <p:tag name="KSO_WM_BEAUTIFY_FLAG" val=""/>
</p:tagLst>
</file>

<file path=ppt/tags/tag445.xml><?xml version="1.0" encoding="utf-8"?>
<p:tagLst xmlns:p="http://schemas.openxmlformats.org/presentationml/2006/main">
  <p:tag name="KSO_WM_BEAUTIFY_FLAG" val=""/>
</p:tagLst>
</file>

<file path=ppt/tags/tag446.xml><?xml version="1.0" encoding="utf-8"?>
<p:tagLst xmlns:p="http://schemas.openxmlformats.org/presentationml/2006/main">
  <p:tag name="KSO_WM_BEAUTIFY_FLAG" val=""/>
</p:tagLst>
</file>

<file path=ppt/tags/tag447.xml><?xml version="1.0" encoding="utf-8"?>
<p:tagLst xmlns:p="http://schemas.openxmlformats.org/presentationml/2006/main">
  <p:tag name="KSO_WM_BEAUTIFY_FLAG" val=""/>
</p:tagLst>
</file>

<file path=ppt/tags/tag448.xml><?xml version="1.0" encoding="utf-8"?>
<p:tagLst xmlns:p="http://schemas.openxmlformats.org/presentationml/2006/main">
  <p:tag name="KSO_WM_BEAUTIFY_FLAG" val=""/>
</p:tagLst>
</file>

<file path=ppt/tags/tag449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0.xml><?xml version="1.0" encoding="utf-8"?>
<p:tagLst xmlns:p="http://schemas.openxmlformats.org/presentationml/2006/main">
  <p:tag name="KSO_WM_BEAUTIFY_FLAG" val=""/>
</p:tagLst>
</file>

<file path=ppt/tags/tag451.xml><?xml version="1.0" encoding="utf-8"?>
<p:tagLst xmlns:p="http://schemas.openxmlformats.org/presentationml/2006/main">
  <p:tag name="KSO_WM_BEAUTIFY_FLAG" val=""/>
</p:tagLst>
</file>

<file path=ppt/tags/tag452.xml><?xml version="1.0" encoding="utf-8"?>
<p:tagLst xmlns:p="http://schemas.openxmlformats.org/presentationml/2006/main">
  <p:tag name="KSO_WM_BEAUTIFY_FLAG" val=""/>
</p:tagLst>
</file>

<file path=ppt/tags/tag453.xml><?xml version="1.0" encoding="utf-8"?>
<p:tagLst xmlns:p="http://schemas.openxmlformats.org/presentationml/2006/main">
  <p:tag name="KSO_WM_BEAUTIFY_FLAG" val=""/>
</p:tagLst>
</file>

<file path=ppt/tags/tag454.xml><?xml version="1.0" encoding="utf-8"?>
<p:tagLst xmlns:p="http://schemas.openxmlformats.org/presentationml/2006/main">
  <p:tag name="KSO_WM_BEAUTIFY_FLAG" val=""/>
</p:tagLst>
</file>

<file path=ppt/tags/tag455.xml><?xml version="1.0" encoding="utf-8"?>
<p:tagLst xmlns:p="http://schemas.openxmlformats.org/presentationml/2006/main">
  <p:tag name="KSO_WM_BEAUTIFY_FLAG" val=""/>
</p:tagLst>
</file>

<file path=ppt/tags/tag456.xml><?xml version="1.0" encoding="utf-8"?>
<p:tagLst xmlns:p="http://schemas.openxmlformats.org/presentationml/2006/main">
  <p:tag name="KSO_WM_BEAUTIFY_FLAG" val=""/>
</p:tagLst>
</file>

<file path=ppt/tags/tag457.xml><?xml version="1.0" encoding="utf-8"?>
<p:tagLst xmlns:p="http://schemas.openxmlformats.org/presentationml/2006/main">
  <p:tag name="KSO_WM_BEAUTIFY_FLAG" val=""/>
</p:tagLst>
</file>

<file path=ppt/tags/tag458.xml><?xml version="1.0" encoding="utf-8"?>
<p:tagLst xmlns:p="http://schemas.openxmlformats.org/presentationml/2006/main">
  <p:tag name="KSO_WM_BEAUTIFY_FLAG" val=""/>
</p:tagLst>
</file>

<file path=ppt/tags/tag459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UNIT_TABLE_BEAUTIFY" val="smartTable{ecf7b792-917d-40a0-8aa5-a440cba10387}"/>
  <p:tag name="TABLE_ENDDRAG_ORIGIN_RECT" val="664*263"/>
  <p:tag name="TABLE_ENDDRAG_RECT" val="27*91*664*263"/>
  <p:tag name="KSO_WM_BEAUTIFY_FLAG" val=""/>
</p:tagLst>
</file>

<file path=ppt/tags/tag460.xml><?xml version="1.0" encoding="utf-8"?>
<p:tagLst xmlns:p="http://schemas.openxmlformats.org/presentationml/2006/main">
  <p:tag name="KSO_WM_BEAUTIFY_FLAG" val=""/>
</p:tagLst>
</file>

<file path=ppt/tags/tag461.xml><?xml version="1.0" encoding="utf-8"?>
<p:tagLst xmlns:p="http://schemas.openxmlformats.org/presentationml/2006/main">
  <p:tag name="KSO_WM_BEAUTIFY_FLAG" val=""/>
</p:tagLst>
</file>

<file path=ppt/tags/tag462.xml><?xml version="1.0" encoding="utf-8"?>
<p:tagLst xmlns:p="http://schemas.openxmlformats.org/presentationml/2006/main">
  <p:tag name="KSO_WM_BEAUTIFY_FLAG" val=""/>
</p:tagLst>
</file>

<file path=ppt/tags/tag463.xml><?xml version="1.0" encoding="utf-8"?>
<p:tagLst xmlns:p="http://schemas.openxmlformats.org/presentationml/2006/main">
  <p:tag name="KSO_WM_BEAUTIFY_FLAG" val=""/>
</p:tagLst>
</file>

<file path=ppt/tags/tag464.xml><?xml version="1.0" encoding="utf-8"?>
<p:tagLst xmlns:p="http://schemas.openxmlformats.org/presentationml/2006/main">
  <p:tag name="KSO_WM_BEAUTIFY_FLAG" val=""/>
</p:tagLst>
</file>

<file path=ppt/tags/tag465.xml><?xml version="1.0" encoding="utf-8"?>
<p:tagLst xmlns:p="http://schemas.openxmlformats.org/presentationml/2006/main">
  <p:tag name="KSO_WM_BEAUTIFY_FLAG" val=""/>
</p:tagLst>
</file>

<file path=ppt/tags/tag466.xml><?xml version="1.0" encoding="utf-8"?>
<p:tagLst xmlns:p="http://schemas.openxmlformats.org/presentationml/2006/main">
  <p:tag name="KSO_WM_BEAUTIFY_FLAG" val=""/>
</p:tagLst>
</file>

<file path=ppt/tags/tag467.xml><?xml version="1.0" encoding="utf-8"?>
<p:tagLst xmlns:p="http://schemas.openxmlformats.org/presentationml/2006/main">
  <p:tag name="KSO_WM_BEAUTIFY_FLAG" val=""/>
</p:tagLst>
</file>

<file path=ppt/tags/tag468.xml><?xml version="1.0" encoding="utf-8"?>
<p:tagLst xmlns:p="http://schemas.openxmlformats.org/presentationml/2006/main">
  <p:tag name="KSO_WM_BEAUTIFY_FLAG" val=""/>
</p:tagLst>
</file>

<file path=ppt/tags/tag469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70.xml><?xml version="1.0" encoding="utf-8"?>
<p:tagLst xmlns:p="http://schemas.openxmlformats.org/presentationml/2006/main">
  <p:tag name="KSO_WM_BEAUTIFY_FLAG" val=""/>
</p:tagLst>
</file>

<file path=ppt/tags/tag471.xml><?xml version="1.0" encoding="utf-8"?>
<p:tagLst xmlns:p="http://schemas.openxmlformats.org/presentationml/2006/main">
  <p:tag name="KSO_WM_BEAUTIFY_FLAG" val=""/>
</p:tagLst>
</file>

<file path=ppt/tags/tag472.xml><?xml version="1.0" encoding="utf-8"?>
<p:tagLst xmlns:p="http://schemas.openxmlformats.org/presentationml/2006/main">
  <p:tag name="KSO_WM_BEAUTIFY_FLAG" val=""/>
</p:tagLst>
</file>

<file path=ppt/tags/tag473.xml><?xml version="1.0" encoding="utf-8"?>
<p:tagLst xmlns:p="http://schemas.openxmlformats.org/presentationml/2006/main">
  <p:tag name="KSO_WM_BEAUTIFY_FLAG" val=""/>
</p:tagLst>
</file>

<file path=ppt/tags/tag4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5.xml><?xml version="1.0" encoding="utf-8"?>
<p:tagLst xmlns:p="http://schemas.openxmlformats.org/presentationml/2006/main">
  <p:tag name="KSO_WM_BEAUTIFY_FLAG" val=""/>
</p:tagLst>
</file>

<file path=ppt/tags/tag476.xml><?xml version="1.0" encoding="utf-8"?>
<p:tagLst xmlns:p="http://schemas.openxmlformats.org/presentationml/2006/main">
  <p:tag name="KSO_WM_BEAUTIFY_FLAG" val=""/>
</p:tagLst>
</file>

<file path=ppt/tags/tag477.xml><?xml version="1.0" encoding="utf-8"?>
<p:tagLst xmlns:p="http://schemas.openxmlformats.org/presentationml/2006/main">
  <p:tag name="KSO_WM_BEAUTIFY_FLAG" val=""/>
</p:tagLst>
</file>

<file path=ppt/tags/tag478.xml><?xml version="1.0" encoding="utf-8"?>
<p:tagLst xmlns:p="http://schemas.openxmlformats.org/presentationml/2006/main">
  <p:tag name="KSO_WM_BEAUTIFY_FLAG" val=""/>
</p:tagLst>
</file>

<file path=ppt/tags/tag479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80.xml><?xml version="1.0" encoding="utf-8"?>
<p:tagLst xmlns:p="http://schemas.openxmlformats.org/presentationml/2006/main">
  <p:tag name="KSO_WM_BEAUTIFY_FLAG" val=""/>
</p:tagLst>
</file>

<file path=ppt/tags/tag481.xml><?xml version="1.0" encoding="utf-8"?>
<p:tagLst xmlns:p="http://schemas.openxmlformats.org/presentationml/2006/main">
  <p:tag name="KSO_WM_BEAUTIFY_FLAG" val=""/>
</p:tagLst>
</file>

<file path=ppt/tags/tag482.xml><?xml version="1.0" encoding="utf-8"?>
<p:tagLst xmlns:p="http://schemas.openxmlformats.org/presentationml/2006/main">
  <p:tag name="KSO_WM_BEAUTIFY_FLAG" val=""/>
</p:tagLst>
</file>

<file path=ppt/tags/tag483.xml><?xml version="1.0" encoding="utf-8"?>
<p:tagLst xmlns:p="http://schemas.openxmlformats.org/presentationml/2006/main">
  <p:tag name="KSO_WM_BEAUTIFY_FLAG" val=""/>
</p:tagLst>
</file>

<file path=ppt/tags/tag484.xml><?xml version="1.0" encoding="utf-8"?>
<p:tagLst xmlns:p="http://schemas.openxmlformats.org/presentationml/2006/main">
  <p:tag name="KSO_WM_BEAUTIFY_FLAG" val=""/>
</p:tagLst>
</file>

<file path=ppt/tags/tag485.xml><?xml version="1.0" encoding="utf-8"?>
<p:tagLst xmlns:p="http://schemas.openxmlformats.org/presentationml/2006/main">
  <p:tag name="KSO_WM_BEAUTIFY_FLAG" val=""/>
</p:tagLst>
</file>

<file path=ppt/tags/tag486.xml><?xml version="1.0" encoding="utf-8"?>
<p:tagLst xmlns:p="http://schemas.openxmlformats.org/presentationml/2006/main">
  <p:tag name="KSO_WM_BEAUTIFY_FLAG" val=""/>
</p:tagLst>
</file>

<file path=ppt/tags/tag487.xml><?xml version="1.0" encoding="utf-8"?>
<p:tagLst xmlns:p="http://schemas.openxmlformats.org/presentationml/2006/main">
  <p:tag name="KSO_WM_BEAUTIFY_FLAG" val=""/>
</p:tagLst>
</file>

<file path=ppt/tags/tag488.xml><?xml version="1.0" encoding="utf-8"?>
<p:tagLst xmlns:p="http://schemas.openxmlformats.org/presentationml/2006/main">
  <p:tag name="KSO_WM_BEAUTIFY_FLAG" val=""/>
</p:tagLst>
</file>

<file path=ppt/tags/tag489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UNIT_TABLE_BEAUTIFY" val="smartTable{ecf7b792-917d-40a0-8aa5-a440cba10387}"/>
  <p:tag name="TABLE_ENDDRAG_ORIGIN_RECT" val="664*263"/>
  <p:tag name="TABLE_ENDDRAG_RECT" val="27*91*664*263"/>
  <p:tag name="KSO_WM_BEAUTIFY_FLAG" val=""/>
</p:tagLst>
</file>

<file path=ppt/tags/tag490.xml><?xml version="1.0" encoding="utf-8"?>
<p:tagLst xmlns:p="http://schemas.openxmlformats.org/presentationml/2006/main">
  <p:tag name="KSO_WM_BEAUTIFY_FLAG" val=""/>
</p:tagLst>
</file>

<file path=ppt/tags/tag491.xml><?xml version="1.0" encoding="utf-8"?>
<p:tagLst xmlns:p="http://schemas.openxmlformats.org/presentationml/2006/main">
  <p:tag name="KSO_WM_BEAUTIFY_FLAG" val=""/>
</p:tagLst>
</file>

<file path=ppt/tags/tag492.xml><?xml version="1.0" encoding="utf-8"?>
<p:tagLst xmlns:p="http://schemas.openxmlformats.org/presentationml/2006/main">
  <p:tag name="KSO_WM_BEAUTIFY_FLAG" val=""/>
</p:tagLst>
</file>

<file path=ppt/tags/tag493.xml><?xml version="1.0" encoding="utf-8"?>
<p:tagLst xmlns:p="http://schemas.openxmlformats.org/presentationml/2006/main">
  <p:tag name="KSO_WM_BEAUTIFY_FLAG" val=""/>
</p:tagLst>
</file>

<file path=ppt/tags/tag494.xml><?xml version="1.0" encoding="utf-8"?>
<p:tagLst xmlns:p="http://schemas.openxmlformats.org/presentationml/2006/main">
  <p:tag name="KSO_WM_BEAUTIFY_FLAG" val=""/>
</p:tagLst>
</file>

<file path=ppt/tags/tag495.xml><?xml version="1.0" encoding="utf-8"?>
<p:tagLst xmlns:p="http://schemas.openxmlformats.org/presentationml/2006/main">
  <p:tag name="KSO_WM_BEAUTIFY_FLAG" val=""/>
</p:tagLst>
</file>

<file path=ppt/tags/tag496.xml><?xml version="1.0" encoding="utf-8"?>
<p:tagLst xmlns:p="http://schemas.openxmlformats.org/presentationml/2006/main">
  <p:tag name="KSO_WM_BEAUTIFY_FLAG" val=""/>
</p:tagLst>
</file>

<file path=ppt/tags/tag497.xml><?xml version="1.0" encoding="utf-8"?>
<p:tagLst xmlns:p="http://schemas.openxmlformats.org/presentationml/2006/main">
  <p:tag name="KSO_WM_BEAUTIFY_FLAG" val=""/>
</p:tagLst>
</file>

<file path=ppt/tags/tag498.xml><?xml version="1.0" encoding="utf-8"?>
<p:tagLst xmlns:p="http://schemas.openxmlformats.org/presentationml/2006/main">
  <p:tag name="KSO_WM_BEAUTIFY_FLAG" val=""/>
</p:tagLst>
</file>

<file path=ppt/tags/tag49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0.xml><?xml version="1.0" encoding="utf-8"?>
<p:tagLst xmlns:p="http://schemas.openxmlformats.org/presentationml/2006/main">
  <p:tag name="KSO_WM_BEAUTIFY_FLAG" val=""/>
</p:tagLst>
</file>

<file path=ppt/tags/tag500.xml><?xml version="1.0" encoding="utf-8"?>
<p:tagLst xmlns:p="http://schemas.openxmlformats.org/presentationml/2006/main">
  <p:tag name="KSO_WM_BEAUTIFY_FLAG" val=""/>
</p:tagLst>
</file>

<file path=ppt/tags/tag501.xml><?xml version="1.0" encoding="utf-8"?>
<p:tagLst xmlns:p="http://schemas.openxmlformats.org/presentationml/2006/main">
  <p:tag name="KSO_WM_BEAUTIFY_FLAG" val=""/>
</p:tagLst>
</file>

<file path=ppt/tags/tag502.xml><?xml version="1.0" encoding="utf-8"?>
<p:tagLst xmlns:p="http://schemas.openxmlformats.org/presentationml/2006/main">
  <p:tag name="KSO_WM_BEAUTIFY_FLAG" val=""/>
</p:tagLst>
</file>

<file path=ppt/tags/tag503.xml><?xml version="1.0" encoding="utf-8"?>
<p:tagLst xmlns:p="http://schemas.openxmlformats.org/presentationml/2006/main">
  <p:tag name="KSO_WM_BEAUTIFY_FLAG" val=""/>
</p:tagLst>
</file>

<file path=ppt/tags/tag504.xml><?xml version="1.0" encoding="utf-8"?>
<p:tagLst xmlns:p="http://schemas.openxmlformats.org/presentationml/2006/main">
  <p:tag name="KSO_WM_BEAUTIFY_FLAG" val=""/>
</p:tagLst>
</file>

<file path=ppt/tags/tag505.xml><?xml version="1.0" encoding="utf-8"?>
<p:tagLst xmlns:p="http://schemas.openxmlformats.org/presentationml/2006/main">
  <p:tag name="KSO_WM_BEAUTIFY_FLAG" val=""/>
</p:tagLst>
</file>

<file path=ppt/tags/tag506.xml><?xml version="1.0" encoding="utf-8"?>
<p:tagLst xmlns:p="http://schemas.openxmlformats.org/presentationml/2006/main">
  <p:tag name="KSO_WM_BEAUTIFY_FLAG" val=""/>
</p:tagLst>
</file>

<file path=ppt/tags/tag50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08.xml><?xml version="1.0" encoding="utf-8"?>
<p:tagLst xmlns:p="http://schemas.openxmlformats.org/presentationml/2006/main">
  <p:tag name="KSO_WM_BEAUTIFY_FLAG" val=""/>
</p:tagLst>
</file>

<file path=ppt/tags/tag509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10.xml><?xml version="1.0" encoding="utf-8"?>
<p:tagLst xmlns:p="http://schemas.openxmlformats.org/presentationml/2006/main">
  <p:tag name="KSO_WM_BEAUTIFY_FLAG" val=""/>
</p:tagLst>
</file>

<file path=ppt/tags/tag511.xml><?xml version="1.0" encoding="utf-8"?>
<p:tagLst xmlns:p="http://schemas.openxmlformats.org/presentationml/2006/main">
  <p:tag name="KSO_WM_BEAUTIFY_FLAG" val=""/>
</p:tagLst>
</file>

<file path=ppt/tags/tag512.xml><?xml version="1.0" encoding="utf-8"?>
<p:tagLst xmlns:p="http://schemas.openxmlformats.org/presentationml/2006/main">
  <p:tag name="KSO_WM_BEAUTIFY_FLAG" val=""/>
</p:tagLst>
</file>

<file path=ppt/tags/tag513.xml><?xml version="1.0" encoding="utf-8"?>
<p:tagLst xmlns:p="http://schemas.openxmlformats.org/presentationml/2006/main">
  <p:tag name="KSO_WM_BEAUTIFY_FLAG" val=""/>
</p:tagLst>
</file>

<file path=ppt/tags/tag514.xml><?xml version="1.0" encoding="utf-8"?>
<p:tagLst xmlns:p="http://schemas.openxmlformats.org/presentationml/2006/main">
  <p:tag name="KSO_WM_BEAUTIFY_FLAG" val=""/>
</p:tagLst>
</file>

<file path=ppt/tags/tag515.xml><?xml version="1.0" encoding="utf-8"?>
<p:tagLst xmlns:p="http://schemas.openxmlformats.org/presentationml/2006/main">
  <p:tag name="KSO_WM_BEAUTIFY_FLAG" val=""/>
</p:tagLst>
</file>

<file path=ppt/tags/tag516.xml><?xml version="1.0" encoding="utf-8"?>
<p:tagLst xmlns:p="http://schemas.openxmlformats.org/presentationml/2006/main">
  <p:tag name="KSO_WM_BEAUTIFY_FLAG" val=""/>
</p:tagLst>
</file>

<file path=ppt/tags/tag517.xml><?xml version="1.0" encoding="utf-8"?>
<p:tagLst xmlns:p="http://schemas.openxmlformats.org/presentationml/2006/main">
  <p:tag name="KSO_WM_BEAUTIFY_FLAG" val=""/>
</p:tagLst>
</file>

<file path=ppt/tags/tag518.xml><?xml version="1.0" encoding="utf-8"?>
<p:tagLst xmlns:p="http://schemas.openxmlformats.org/presentationml/2006/main">
  <p:tag name="KSO_WM_BEAUTIFY_FLAG" val=""/>
</p:tagLst>
</file>

<file path=ppt/tags/tag519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20.xml><?xml version="1.0" encoding="utf-8"?>
<p:tagLst xmlns:p="http://schemas.openxmlformats.org/presentationml/2006/main">
  <p:tag name="KSO_WM_BEAUTIFY_FLAG" val=""/>
</p:tagLst>
</file>

<file path=ppt/tags/tag521.xml><?xml version="1.0" encoding="utf-8"?>
<p:tagLst xmlns:p="http://schemas.openxmlformats.org/presentationml/2006/main">
  <p:tag name="KSO_WM_BEAUTIFY_FLAG" val=""/>
</p:tagLst>
</file>

<file path=ppt/tags/tag522.xml><?xml version="1.0" encoding="utf-8"?>
<p:tagLst xmlns:p="http://schemas.openxmlformats.org/presentationml/2006/main">
  <p:tag name="KSO_WM_BEAUTIFY_FLAG" val=""/>
</p:tagLst>
</file>

<file path=ppt/tags/tag523.xml><?xml version="1.0" encoding="utf-8"?>
<p:tagLst xmlns:p="http://schemas.openxmlformats.org/presentationml/2006/main">
  <p:tag name="KSO_WM_BEAUTIFY_FLAG" val=""/>
</p:tagLst>
</file>

<file path=ppt/tags/tag524.xml><?xml version="1.0" encoding="utf-8"?>
<p:tagLst xmlns:p="http://schemas.openxmlformats.org/presentationml/2006/main">
  <p:tag name="KSO_WM_BEAUTIFY_FLAG" val=""/>
</p:tagLst>
</file>

<file path=ppt/tags/tag525.xml><?xml version="1.0" encoding="utf-8"?>
<p:tagLst xmlns:p="http://schemas.openxmlformats.org/presentationml/2006/main">
  <p:tag name="KSO_WM_BEAUTIFY_FLAG" val=""/>
</p:tagLst>
</file>

<file path=ppt/tags/tag526.xml><?xml version="1.0" encoding="utf-8"?>
<p:tagLst xmlns:p="http://schemas.openxmlformats.org/presentationml/2006/main">
  <p:tag name="KSO_WM_BEAUTIFY_FLAG" val=""/>
</p:tagLst>
</file>

<file path=ppt/tags/tag527.xml><?xml version="1.0" encoding="utf-8"?>
<p:tagLst xmlns:p="http://schemas.openxmlformats.org/presentationml/2006/main">
  <p:tag name="KSO_WM_BEAUTIFY_FLAG" val=""/>
</p:tagLst>
</file>

<file path=ppt/tags/tag528.xml><?xml version="1.0" encoding="utf-8"?>
<p:tagLst xmlns:p="http://schemas.openxmlformats.org/presentationml/2006/main">
  <p:tag name="KSO_WM_BEAUTIFY_FLAG" val=""/>
</p:tagLst>
</file>

<file path=ppt/tags/tag529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30.xml><?xml version="1.0" encoding="utf-8"?>
<p:tagLst xmlns:p="http://schemas.openxmlformats.org/presentationml/2006/main">
  <p:tag name="KSO_WM_BEAUTIFY_FLAG" val=""/>
</p:tagLst>
</file>

<file path=ppt/tags/tag531.xml><?xml version="1.0" encoding="utf-8"?>
<p:tagLst xmlns:p="http://schemas.openxmlformats.org/presentationml/2006/main">
  <p:tag name="KSO_WM_BEAUTIFY_FLAG" val=""/>
</p:tagLst>
</file>

<file path=ppt/tags/tag532.xml><?xml version="1.0" encoding="utf-8"?>
<p:tagLst xmlns:p="http://schemas.openxmlformats.org/presentationml/2006/main">
  <p:tag name="KSO_WM_BEAUTIFY_FLAG" val=""/>
</p:tagLst>
</file>

<file path=ppt/tags/tag533.xml><?xml version="1.0" encoding="utf-8"?>
<p:tagLst xmlns:p="http://schemas.openxmlformats.org/presentationml/2006/main">
  <p:tag name="KSO_WM_BEAUTIFY_FLAG" val=""/>
</p:tagLst>
</file>

<file path=ppt/tags/tag534.xml><?xml version="1.0" encoding="utf-8"?>
<p:tagLst xmlns:p="http://schemas.openxmlformats.org/presentationml/2006/main">
  <p:tag name="KSO_WM_BEAUTIFY_FLAG" val=""/>
</p:tagLst>
</file>

<file path=ppt/tags/tag535.xml><?xml version="1.0" encoding="utf-8"?>
<p:tagLst xmlns:p="http://schemas.openxmlformats.org/presentationml/2006/main">
  <p:tag name="KSO_WM_BEAUTIFY_FLAG" val=""/>
</p:tagLst>
</file>

<file path=ppt/tags/tag536.xml><?xml version="1.0" encoding="utf-8"?>
<p:tagLst xmlns:p="http://schemas.openxmlformats.org/presentationml/2006/main">
  <p:tag name="KSO_WM_BEAUTIFY_FLAG" val=""/>
</p:tagLst>
</file>

<file path=ppt/tags/tag537.xml><?xml version="1.0" encoding="utf-8"?>
<p:tagLst xmlns:p="http://schemas.openxmlformats.org/presentationml/2006/main">
  <p:tag name="KSO_WM_BEAUTIFY_FLAG" val=""/>
</p:tagLst>
</file>

<file path=ppt/tags/tag538.xml><?xml version="1.0" encoding="utf-8"?>
<p:tagLst xmlns:p="http://schemas.openxmlformats.org/presentationml/2006/main">
  <p:tag name="KSO_WM_BEAUTIFY_FLAG" val=""/>
</p:tagLst>
</file>

<file path=ppt/tags/tag539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41.xml><?xml version="1.0" encoding="utf-8"?>
<p:tagLst xmlns:p="http://schemas.openxmlformats.org/presentationml/2006/main">
  <p:tag name="KSO_WM_BEAUTIFY_FLAG" val=""/>
</p:tagLst>
</file>

<file path=ppt/tags/tag542.xml><?xml version="1.0" encoding="utf-8"?>
<p:tagLst xmlns:p="http://schemas.openxmlformats.org/presentationml/2006/main">
  <p:tag name="KSO_WM_BEAUTIFY_FLAG" val=""/>
</p:tagLst>
</file>

<file path=ppt/tags/tag543.xml><?xml version="1.0" encoding="utf-8"?>
<p:tagLst xmlns:p="http://schemas.openxmlformats.org/presentationml/2006/main">
  <p:tag name="KSO_WM_BEAUTIFY_FLAG" val=""/>
</p:tagLst>
</file>

<file path=ppt/tags/tag544.xml><?xml version="1.0" encoding="utf-8"?>
<p:tagLst xmlns:p="http://schemas.openxmlformats.org/presentationml/2006/main">
  <p:tag name="KSO_WM_BEAUTIFY_FLAG" val=""/>
</p:tagLst>
</file>

<file path=ppt/tags/tag545.xml><?xml version="1.0" encoding="utf-8"?>
<p:tagLst xmlns:p="http://schemas.openxmlformats.org/presentationml/2006/main">
  <p:tag name="KSO_WM_BEAUTIFY_FLAG" val=""/>
</p:tagLst>
</file>

<file path=ppt/tags/tag546.xml><?xml version="1.0" encoding="utf-8"?>
<p:tagLst xmlns:p="http://schemas.openxmlformats.org/presentationml/2006/main">
  <p:tag name="KSO_WM_BEAUTIFY_FLAG" val=""/>
</p:tagLst>
</file>

<file path=ppt/tags/tag547.xml><?xml version="1.0" encoding="utf-8"?>
<p:tagLst xmlns:p="http://schemas.openxmlformats.org/presentationml/2006/main">
  <p:tag name="KSO_WM_BEAUTIFY_FLAG" val=""/>
</p:tagLst>
</file>

<file path=ppt/tags/tag548.xml><?xml version="1.0" encoding="utf-8"?>
<p:tagLst xmlns:p="http://schemas.openxmlformats.org/presentationml/2006/main">
  <p:tag name="KSO_WM_BEAUTIFY_FLAG" val=""/>
</p:tagLst>
</file>

<file path=ppt/tags/tag549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50.xml><?xml version="1.0" encoding="utf-8"?>
<p:tagLst xmlns:p="http://schemas.openxmlformats.org/presentationml/2006/main">
  <p:tag name="KSO_WM_BEAUTIFY_FLAG" val=""/>
</p:tagLst>
</file>

<file path=ppt/tags/tag551.xml><?xml version="1.0" encoding="utf-8"?>
<p:tagLst xmlns:p="http://schemas.openxmlformats.org/presentationml/2006/main">
  <p:tag name="KSO_WM_BEAUTIFY_FLAG" val=""/>
</p:tagLst>
</file>

<file path=ppt/tags/tag552.xml><?xml version="1.0" encoding="utf-8"?>
<p:tagLst xmlns:p="http://schemas.openxmlformats.org/presentationml/2006/main">
  <p:tag name="KSO_WM_BEAUTIFY_FLAG" val=""/>
</p:tagLst>
</file>

<file path=ppt/tags/tag553.xml><?xml version="1.0" encoding="utf-8"?>
<p:tagLst xmlns:p="http://schemas.openxmlformats.org/presentationml/2006/main">
  <p:tag name="KSO_WM_BEAUTIFY_FLAG" val=""/>
</p:tagLst>
</file>

<file path=ppt/tags/tag554.xml><?xml version="1.0" encoding="utf-8"?>
<p:tagLst xmlns:p="http://schemas.openxmlformats.org/presentationml/2006/main">
  <p:tag name="KSO_WM_BEAUTIFY_FLAG" val=""/>
</p:tagLst>
</file>

<file path=ppt/tags/tag555.xml><?xml version="1.0" encoding="utf-8"?>
<p:tagLst xmlns:p="http://schemas.openxmlformats.org/presentationml/2006/main">
  <p:tag name="KSO_WM_BEAUTIFY_FLAG" val=""/>
</p:tagLst>
</file>

<file path=ppt/tags/tag556.xml><?xml version="1.0" encoding="utf-8"?>
<p:tagLst xmlns:p="http://schemas.openxmlformats.org/presentationml/2006/main">
  <p:tag name="KSO_WM_BEAUTIFY_FLAG" val=""/>
</p:tagLst>
</file>

<file path=ppt/tags/tag557.xml><?xml version="1.0" encoding="utf-8"?>
<p:tagLst xmlns:p="http://schemas.openxmlformats.org/presentationml/2006/main">
  <p:tag name="KSO_WM_BEAUTIFY_FLAG" val=""/>
</p:tagLst>
</file>

<file path=ppt/tags/tag558.xml><?xml version="1.0" encoding="utf-8"?>
<p:tagLst xmlns:p="http://schemas.openxmlformats.org/presentationml/2006/main">
  <p:tag name="KSO_WM_BEAUTIFY_FLAG" val=""/>
</p:tagLst>
</file>

<file path=ppt/tags/tag559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60.xml><?xml version="1.0" encoding="utf-8"?>
<p:tagLst xmlns:p="http://schemas.openxmlformats.org/presentationml/2006/main">
  <p:tag name="KSO_WM_BEAUTIFY_FLAG" val=""/>
</p:tagLst>
</file>

<file path=ppt/tags/tag561.xml><?xml version="1.0" encoding="utf-8"?>
<p:tagLst xmlns:p="http://schemas.openxmlformats.org/presentationml/2006/main">
  <p:tag name="KSO_WM_BEAUTIFY_FLAG" val=""/>
</p:tagLst>
</file>

<file path=ppt/tags/tag562.xml><?xml version="1.0" encoding="utf-8"?>
<p:tagLst xmlns:p="http://schemas.openxmlformats.org/presentationml/2006/main">
  <p:tag name="KSO_WM_BEAUTIFY_FLAG" val=""/>
</p:tagLst>
</file>

<file path=ppt/tags/tag563.xml><?xml version="1.0" encoding="utf-8"?>
<p:tagLst xmlns:p="http://schemas.openxmlformats.org/presentationml/2006/main">
  <p:tag name="KSO_WM_BEAUTIFY_FLAG" val=""/>
</p:tagLst>
</file>

<file path=ppt/tags/tag564.xml><?xml version="1.0" encoding="utf-8"?>
<p:tagLst xmlns:p="http://schemas.openxmlformats.org/presentationml/2006/main">
  <p:tag name="KSO_WM_BEAUTIFY_FLAG" val=""/>
</p:tagLst>
</file>

<file path=ppt/tags/tag565.xml><?xml version="1.0" encoding="utf-8"?>
<p:tagLst xmlns:p="http://schemas.openxmlformats.org/presentationml/2006/main">
  <p:tag name="KSO_WM_BEAUTIFY_FLAG" val=""/>
</p:tagLst>
</file>

<file path=ppt/tags/tag566.xml><?xml version="1.0" encoding="utf-8"?>
<p:tagLst xmlns:p="http://schemas.openxmlformats.org/presentationml/2006/main">
  <p:tag name="KSO_WM_BEAUTIFY_FLAG" val=""/>
</p:tagLst>
</file>

<file path=ppt/tags/tag567.xml><?xml version="1.0" encoding="utf-8"?>
<p:tagLst xmlns:p="http://schemas.openxmlformats.org/presentationml/2006/main">
  <p:tag name="KSO_WM_BEAUTIFY_FLAG" val=""/>
</p:tagLst>
</file>

<file path=ppt/tags/tag568.xml><?xml version="1.0" encoding="utf-8"?>
<p:tagLst xmlns:p="http://schemas.openxmlformats.org/presentationml/2006/main">
  <p:tag name="KSO_WM_BEAUTIFY_FLAG" val=""/>
</p:tagLst>
</file>

<file path=ppt/tags/tag569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70.xml><?xml version="1.0" encoding="utf-8"?>
<p:tagLst xmlns:p="http://schemas.openxmlformats.org/presentationml/2006/main">
  <p:tag name="KSO_WM_BEAUTIFY_FLAG" val=""/>
</p:tagLst>
</file>

<file path=ppt/tags/tag571.xml><?xml version="1.0" encoding="utf-8"?>
<p:tagLst xmlns:p="http://schemas.openxmlformats.org/presentationml/2006/main">
  <p:tag name="KSO_WM_BEAUTIFY_FLAG" val=""/>
</p:tagLst>
</file>

<file path=ppt/tags/tag572.xml><?xml version="1.0" encoding="utf-8"?>
<p:tagLst xmlns:p="http://schemas.openxmlformats.org/presentationml/2006/main">
  <p:tag name="KSO_WM_BEAUTIFY_FLAG" val=""/>
</p:tagLst>
</file>

<file path=ppt/tags/tag5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74.xml><?xml version="1.0" encoding="utf-8"?>
<p:tagLst xmlns:p="http://schemas.openxmlformats.org/presentationml/2006/main">
  <p:tag name="KSO_WM_BEAUTIFY_FLAG" val=""/>
</p:tagLst>
</file>

<file path=ppt/tags/tag575.xml><?xml version="1.0" encoding="utf-8"?>
<p:tagLst xmlns:p="http://schemas.openxmlformats.org/presentationml/2006/main">
  <p:tag name="KSO_WM_BEAUTIFY_FLAG" val=""/>
</p:tagLst>
</file>

<file path=ppt/tags/tag576.xml><?xml version="1.0" encoding="utf-8"?>
<p:tagLst xmlns:p="http://schemas.openxmlformats.org/presentationml/2006/main">
  <p:tag name="KSO_WM_BEAUTIFY_FLAG" val=""/>
</p:tagLst>
</file>

<file path=ppt/tags/tag577.xml><?xml version="1.0" encoding="utf-8"?>
<p:tagLst xmlns:p="http://schemas.openxmlformats.org/presentationml/2006/main">
  <p:tag name="KSO_WM_BEAUTIFY_FLAG" val=""/>
</p:tagLst>
</file>

<file path=ppt/tags/tag578.xml><?xml version="1.0" encoding="utf-8"?>
<p:tagLst xmlns:p="http://schemas.openxmlformats.org/presentationml/2006/main">
  <p:tag name="KSO_WM_BEAUTIFY_FLAG" val=""/>
</p:tagLst>
</file>

<file path=ppt/tags/tag579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80.xml><?xml version="1.0" encoding="utf-8"?>
<p:tagLst xmlns:p="http://schemas.openxmlformats.org/presentationml/2006/main">
  <p:tag name="KSO_WM_BEAUTIFY_FLAG" val=""/>
</p:tagLst>
</file>

<file path=ppt/tags/tag581.xml><?xml version="1.0" encoding="utf-8"?>
<p:tagLst xmlns:p="http://schemas.openxmlformats.org/presentationml/2006/main">
  <p:tag name="KSO_WM_BEAUTIFY_FLAG" val=""/>
</p:tagLst>
</file>

<file path=ppt/tags/tag582.xml><?xml version="1.0" encoding="utf-8"?>
<p:tagLst xmlns:p="http://schemas.openxmlformats.org/presentationml/2006/main">
  <p:tag name="KSO_WM_BEAUTIFY_FLAG" val=""/>
</p:tagLst>
</file>

<file path=ppt/tags/tag583.xml><?xml version="1.0" encoding="utf-8"?>
<p:tagLst xmlns:p="http://schemas.openxmlformats.org/presentationml/2006/main">
  <p:tag name="KSO_WM_BEAUTIFY_FLAG" val=""/>
</p:tagLst>
</file>

<file path=ppt/tags/tag584.xml><?xml version="1.0" encoding="utf-8"?>
<p:tagLst xmlns:p="http://schemas.openxmlformats.org/presentationml/2006/main">
  <p:tag name="KSO_WM_BEAUTIFY_FLAG" val=""/>
</p:tagLst>
</file>

<file path=ppt/tags/tag585.xml><?xml version="1.0" encoding="utf-8"?>
<p:tagLst xmlns:p="http://schemas.openxmlformats.org/presentationml/2006/main">
  <p:tag name="KSO_WM_BEAUTIFY_FLAG" val=""/>
</p:tagLst>
</file>

<file path=ppt/tags/tag586.xml><?xml version="1.0" encoding="utf-8"?>
<p:tagLst xmlns:p="http://schemas.openxmlformats.org/presentationml/2006/main">
  <p:tag name="KSO_WM_BEAUTIFY_FLAG" val=""/>
</p:tagLst>
</file>

<file path=ppt/tags/tag587.xml><?xml version="1.0" encoding="utf-8"?>
<p:tagLst xmlns:p="http://schemas.openxmlformats.org/presentationml/2006/main">
  <p:tag name="KSO_WM_BEAUTIFY_FLAG" val=""/>
</p:tagLst>
</file>

<file path=ppt/tags/tag588.xml><?xml version="1.0" encoding="utf-8"?>
<p:tagLst xmlns:p="http://schemas.openxmlformats.org/presentationml/2006/main">
  <p:tag name="KSO_WM_BEAUTIFY_FLAG" val=""/>
</p:tagLst>
</file>

<file path=ppt/tags/tag589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590.xml><?xml version="1.0" encoding="utf-8"?>
<p:tagLst xmlns:p="http://schemas.openxmlformats.org/presentationml/2006/main">
  <p:tag name="KSO_WM_BEAUTIFY_FLAG" val=""/>
</p:tagLst>
</file>

<file path=ppt/tags/tag591.xml><?xml version="1.0" encoding="utf-8"?>
<p:tagLst xmlns:p="http://schemas.openxmlformats.org/presentationml/2006/main">
  <p:tag name="KSO_WM_BEAUTIFY_FLAG" val=""/>
</p:tagLst>
</file>

<file path=ppt/tags/tag592.xml><?xml version="1.0" encoding="utf-8"?>
<p:tagLst xmlns:p="http://schemas.openxmlformats.org/presentationml/2006/main">
  <p:tag name="KSO_WM_BEAUTIFY_FLAG" val=""/>
</p:tagLst>
</file>

<file path=ppt/tags/tag593.xml><?xml version="1.0" encoding="utf-8"?>
<p:tagLst xmlns:p="http://schemas.openxmlformats.org/presentationml/2006/main">
  <p:tag name="KSO_WM_BEAUTIFY_FLAG" val=""/>
</p:tagLst>
</file>

<file path=ppt/tags/tag594.xml><?xml version="1.0" encoding="utf-8"?>
<p:tagLst xmlns:p="http://schemas.openxmlformats.org/presentationml/2006/main">
  <p:tag name="KSO_WM_BEAUTIFY_FLAG" val=""/>
</p:tagLst>
</file>

<file path=ppt/tags/tag595.xml><?xml version="1.0" encoding="utf-8"?>
<p:tagLst xmlns:p="http://schemas.openxmlformats.org/presentationml/2006/main">
  <p:tag name="KSO_WM_BEAUTIFY_FLAG" val=""/>
</p:tagLst>
</file>

<file path=ppt/tags/tag596.xml><?xml version="1.0" encoding="utf-8"?>
<p:tagLst xmlns:p="http://schemas.openxmlformats.org/presentationml/2006/main">
  <p:tag name="KSO_WM_BEAUTIFY_FLAG" val=""/>
</p:tagLst>
</file>

<file path=ppt/tags/tag597.xml><?xml version="1.0" encoding="utf-8"?>
<p:tagLst xmlns:p="http://schemas.openxmlformats.org/presentationml/2006/main">
  <p:tag name="KSO_WM_BEAUTIFY_FLAG" val=""/>
</p:tagLst>
</file>

<file path=ppt/tags/tag598.xml><?xml version="1.0" encoding="utf-8"?>
<p:tagLst xmlns:p="http://schemas.openxmlformats.org/presentationml/2006/main">
  <p:tag name="KSO_WM_BEAUTIFY_FLAG" val=""/>
</p:tagLst>
</file>

<file path=ppt/tags/tag59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UNIT_TABLE_BEAUTIFY" val="smartTable{ecf7b792-917d-40a0-8aa5-a440cba10387}"/>
  <p:tag name="TABLE_ENDDRAG_ORIGIN_RECT" val="645*149"/>
  <p:tag name="TABLE_ENDDRAG_RECT" val="34*211*645*149"/>
</p:tagLst>
</file>

<file path=ppt/tags/tag60.xml><?xml version="1.0" encoding="utf-8"?>
<p:tagLst xmlns:p="http://schemas.openxmlformats.org/presentationml/2006/main">
  <p:tag name="KSO_WM_BEAUTIFY_FLAG" val=""/>
</p:tagLst>
</file>

<file path=ppt/tags/tag600.xml><?xml version="1.0" encoding="utf-8"?>
<p:tagLst xmlns:p="http://schemas.openxmlformats.org/presentationml/2006/main">
  <p:tag name="KSO_WM_BEAUTIFY_FLAG" val=""/>
</p:tagLst>
</file>

<file path=ppt/tags/tag601.xml><?xml version="1.0" encoding="utf-8"?>
<p:tagLst xmlns:p="http://schemas.openxmlformats.org/presentationml/2006/main">
  <p:tag name="KSO_WM_BEAUTIFY_FLAG" val=""/>
</p:tagLst>
</file>

<file path=ppt/tags/tag602.xml><?xml version="1.0" encoding="utf-8"?>
<p:tagLst xmlns:p="http://schemas.openxmlformats.org/presentationml/2006/main">
  <p:tag name="KSO_WM_BEAUTIFY_FLAG" val=""/>
</p:tagLst>
</file>

<file path=ppt/tags/tag603.xml><?xml version="1.0" encoding="utf-8"?>
<p:tagLst xmlns:p="http://schemas.openxmlformats.org/presentationml/2006/main">
  <p:tag name="KSO_WM_BEAUTIFY_FLAG" val=""/>
</p:tagLst>
</file>

<file path=ppt/tags/tag604.xml><?xml version="1.0" encoding="utf-8"?>
<p:tagLst xmlns:p="http://schemas.openxmlformats.org/presentationml/2006/main">
  <p:tag name="KSO_WM_BEAUTIFY_FLAG" val=""/>
</p:tagLst>
</file>

<file path=ppt/tags/tag605.xml><?xml version="1.0" encoding="utf-8"?>
<p:tagLst xmlns:p="http://schemas.openxmlformats.org/presentationml/2006/main">
  <p:tag name="KSO_WM_BEAUTIFY_FLAG" val=""/>
</p:tagLst>
</file>

<file path=ppt/tags/tag6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07.xml><?xml version="1.0" encoding="utf-8"?>
<p:tagLst xmlns:p="http://schemas.openxmlformats.org/presentationml/2006/main">
  <p:tag name="KSO_WM_BEAUTIFY_FLAG" val=""/>
</p:tagLst>
</file>

<file path=ppt/tags/tag608.xml><?xml version="1.0" encoding="utf-8"?>
<p:tagLst xmlns:p="http://schemas.openxmlformats.org/presentationml/2006/main">
  <p:tag name="KSO_WM_BEAUTIFY_FLAG" val=""/>
</p:tagLst>
</file>

<file path=ppt/tags/tag609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10.xml><?xml version="1.0" encoding="utf-8"?>
<p:tagLst xmlns:p="http://schemas.openxmlformats.org/presentationml/2006/main">
  <p:tag name="KSO_WM_BEAUTIFY_FLAG" val=""/>
</p:tagLst>
</file>

<file path=ppt/tags/tag611.xml><?xml version="1.0" encoding="utf-8"?>
<p:tagLst xmlns:p="http://schemas.openxmlformats.org/presentationml/2006/main">
  <p:tag name="KSO_WM_BEAUTIFY_FLAG" val=""/>
</p:tagLst>
</file>

<file path=ppt/tags/tag612.xml><?xml version="1.0" encoding="utf-8"?>
<p:tagLst xmlns:p="http://schemas.openxmlformats.org/presentationml/2006/main">
  <p:tag name="KSO_WM_BEAUTIFY_FLAG" val=""/>
</p:tagLst>
</file>

<file path=ppt/tags/tag613.xml><?xml version="1.0" encoding="utf-8"?>
<p:tagLst xmlns:p="http://schemas.openxmlformats.org/presentationml/2006/main">
  <p:tag name="KSO_WM_BEAUTIFY_FLAG" val=""/>
</p:tagLst>
</file>

<file path=ppt/tags/tag614.xml><?xml version="1.0" encoding="utf-8"?>
<p:tagLst xmlns:p="http://schemas.openxmlformats.org/presentationml/2006/main">
  <p:tag name="KSO_WM_BEAUTIFY_FLAG" val=""/>
</p:tagLst>
</file>

<file path=ppt/tags/tag615.xml><?xml version="1.0" encoding="utf-8"?>
<p:tagLst xmlns:p="http://schemas.openxmlformats.org/presentationml/2006/main">
  <p:tag name="KSO_WM_BEAUTIFY_FLAG" val=""/>
</p:tagLst>
</file>

<file path=ppt/tags/tag616.xml><?xml version="1.0" encoding="utf-8"?>
<p:tagLst xmlns:p="http://schemas.openxmlformats.org/presentationml/2006/main">
  <p:tag name="KSO_WM_BEAUTIFY_FLAG" val=""/>
</p:tagLst>
</file>

<file path=ppt/tags/tag617.xml><?xml version="1.0" encoding="utf-8"?>
<p:tagLst xmlns:p="http://schemas.openxmlformats.org/presentationml/2006/main">
  <p:tag name="KSO_WM_BEAUTIFY_FLAG" val=""/>
</p:tagLst>
</file>

<file path=ppt/tags/tag618.xml><?xml version="1.0" encoding="utf-8"?>
<p:tagLst xmlns:p="http://schemas.openxmlformats.org/presentationml/2006/main">
  <p:tag name="KSO_WM_BEAUTIFY_FLAG" val=""/>
</p:tagLst>
</file>

<file path=ppt/tags/tag619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20.xml><?xml version="1.0" encoding="utf-8"?>
<p:tagLst xmlns:p="http://schemas.openxmlformats.org/presentationml/2006/main">
  <p:tag name="KSO_WM_BEAUTIFY_FLAG" val=""/>
</p:tagLst>
</file>

<file path=ppt/tags/tag621.xml><?xml version="1.0" encoding="utf-8"?>
<p:tagLst xmlns:p="http://schemas.openxmlformats.org/presentationml/2006/main">
  <p:tag name="KSO_WM_BEAUTIFY_FLAG" val=""/>
</p:tagLst>
</file>

<file path=ppt/tags/tag622.xml><?xml version="1.0" encoding="utf-8"?>
<p:tagLst xmlns:p="http://schemas.openxmlformats.org/presentationml/2006/main">
  <p:tag name="KSO_WM_BEAUTIFY_FLAG" val=""/>
</p:tagLst>
</file>

<file path=ppt/tags/tag623.xml><?xml version="1.0" encoding="utf-8"?>
<p:tagLst xmlns:p="http://schemas.openxmlformats.org/presentationml/2006/main">
  <p:tag name="KSO_WM_BEAUTIFY_FLAG" val=""/>
</p:tagLst>
</file>

<file path=ppt/tags/tag624.xml><?xml version="1.0" encoding="utf-8"?>
<p:tagLst xmlns:p="http://schemas.openxmlformats.org/presentationml/2006/main">
  <p:tag name="KSO_WM_BEAUTIFY_FLAG" val=""/>
</p:tagLst>
</file>

<file path=ppt/tags/tag625.xml><?xml version="1.0" encoding="utf-8"?>
<p:tagLst xmlns:p="http://schemas.openxmlformats.org/presentationml/2006/main">
  <p:tag name="KSO_WM_BEAUTIFY_FLAG" val=""/>
</p:tagLst>
</file>

<file path=ppt/tags/tag626.xml><?xml version="1.0" encoding="utf-8"?>
<p:tagLst xmlns:p="http://schemas.openxmlformats.org/presentationml/2006/main">
  <p:tag name="KSO_WM_BEAUTIFY_FLAG" val=""/>
</p:tagLst>
</file>

<file path=ppt/tags/tag627.xml><?xml version="1.0" encoding="utf-8"?>
<p:tagLst xmlns:p="http://schemas.openxmlformats.org/presentationml/2006/main">
  <p:tag name="KSO_WM_BEAUTIFY_FLAG" val=""/>
</p:tagLst>
</file>

<file path=ppt/tags/tag628.xml><?xml version="1.0" encoding="utf-8"?>
<p:tagLst xmlns:p="http://schemas.openxmlformats.org/presentationml/2006/main">
  <p:tag name="KSO_WM_BEAUTIFY_FLAG" val=""/>
</p:tagLst>
</file>

<file path=ppt/tags/tag629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30.xml><?xml version="1.0" encoding="utf-8"?>
<p:tagLst xmlns:p="http://schemas.openxmlformats.org/presentationml/2006/main">
  <p:tag name="KSO_WM_BEAUTIFY_FLAG" val=""/>
</p:tagLst>
</file>

<file path=ppt/tags/tag631.xml><?xml version="1.0" encoding="utf-8"?>
<p:tagLst xmlns:p="http://schemas.openxmlformats.org/presentationml/2006/main">
  <p:tag name="KSO_WM_BEAUTIFY_FLAG" val=""/>
</p:tagLst>
</file>

<file path=ppt/tags/tag632.xml><?xml version="1.0" encoding="utf-8"?>
<p:tagLst xmlns:p="http://schemas.openxmlformats.org/presentationml/2006/main">
  <p:tag name="KSO_WM_BEAUTIFY_FLAG" val=""/>
</p:tagLst>
</file>

<file path=ppt/tags/tag633.xml><?xml version="1.0" encoding="utf-8"?>
<p:tagLst xmlns:p="http://schemas.openxmlformats.org/presentationml/2006/main">
  <p:tag name="KSO_WM_BEAUTIFY_FLAG" val=""/>
</p:tagLst>
</file>

<file path=ppt/tags/tag634.xml><?xml version="1.0" encoding="utf-8"?>
<p:tagLst xmlns:p="http://schemas.openxmlformats.org/presentationml/2006/main">
  <p:tag name="KSO_WM_BEAUTIFY_FLAG" val=""/>
</p:tagLst>
</file>

<file path=ppt/tags/tag635.xml><?xml version="1.0" encoding="utf-8"?>
<p:tagLst xmlns:p="http://schemas.openxmlformats.org/presentationml/2006/main">
  <p:tag name="KSO_WM_BEAUTIFY_FLAG" val=""/>
</p:tagLst>
</file>

<file path=ppt/tags/tag636.xml><?xml version="1.0" encoding="utf-8"?>
<p:tagLst xmlns:p="http://schemas.openxmlformats.org/presentationml/2006/main">
  <p:tag name="KSO_WM_BEAUTIFY_FLAG" val=""/>
</p:tagLst>
</file>

<file path=ppt/tags/tag637.xml><?xml version="1.0" encoding="utf-8"?>
<p:tagLst xmlns:p="http://schemas.openxmlformats.org/presentationml/2006/main">
  <p:tag name="KSO_WM_BEAUTIFY_FLAG" val=""/>
</p:tagLst>
</file>

<file path=ppt/tags/tag638.xml><?xml version="1.0" encoding="utf-8"?>
<p:tagLst xmlns:p="http://schemas.openxmlformats.org/presentationml/2006/main">
  <p:tag name="KSO_WM_BEAUTIFY_FLAG" val=""/>
</p:tagLst>
</file>

<file path=ppt/tags/tag6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BEAUTIFY_FLAG" val=""/>
</p:tagLst>
</file>

<file path=ppt/tags/tag640.xml><?xml version="1.0" encoding="utf-8"?>
<p:tagLst xmlns:p="http://schemas.openxmlformats.org/presentationml/2006/main">
  <p:tag name="COMMONDATA" val="eyJoZGlkIjoiNWRjZGQ4MzY3NmU5YzJkY2E5NDI2ZGJiMDMyODY4MmUifQ=="/>
  <p:tag name="KSO_WPP_MARK_KEY" val="ca2012a2-a85c-48f2-a2c3-8a8729c2b8c9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UNIT_TABLE_BEAUTIFY" val="smartTable{29912c08-9590-4f4c-bf2d-1b148ea99436}"/>
  <p:tag name="TABLE_ENDDRAG_ORIGIN_RECT" val="614*140"/>
  <p:tag name="TABLE_ENDDRAG_RECT" val="50*166*614*140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UNIT_TABLE_BEAUTIFY" val="smartTable{29912c08-9590-4f4c-bf2d-1b148ea99436}"/>
  <p:tag name="TABLE_ENDDRAG_ORIGIN_RECT" val="614*140"/>
  <p:tag name="TABLE_ENDDRAG_RECT" val="50*166*614*140"/>
  <p:tag name="KSO_WM_BEAUTIFY_FLAG" val="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UNIT_TABLE_BEAUTIFY" val="smartTable{29912c08-9590-4f4c-bf2d-1b148ea99436}"/>
  <p:tag name="TABLE_ENDDRAG_ORIGIN_RECT" val="614*260"/>
  <p:tag name="TABLE_ENDDRAG_RECT" val="50*88*614*260"/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UNIT_TABLE_BEAUTIFY" val="smartTable{29912c08-9590-4f4c-bf2d-1b148ea99436}"/>
  <p:tag name="TABLE_ENDDRAG_ORIGIN_RECT" val="624*260"/>
  <p:tag name="TABLE_ENDDRAG_RECT" val="50*88*624*260"/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TABLE_BEAUTIFY" val="smartTable{ecf7b792-917d-40a0-8aa5-a440cba10387}"/>
  <p:tag name="TABLE_ENDDRAG_ORIGIN_RECT" val="645*80"/>
  <p:tag name="TABLE_ENDDRAG_RECT" val="37*88*645*80"/>
  <p:tag name="KSO_WM_BEAUTIFY_FLAG" val=""/>
</p:tagLst>
</file>

<file path=ppt/tags/tag80.xml><?xml version="1.0" encoding="utf-8"?>
<p:tagLst xmlns:p="http://schemas.openxmlformats.org/presentationml/2006/main">
  <p:tag name="KSO_WM_UNIT_TABLE_BEAUTIFY" val="smartTable{3085add5-680a-467a-87c8-acda3a8f46d3}"/>
  <p:tag name="TABLE_ENDDRAG_ORIGIN_RECT" val="615*231"/>
  <p:tag name="TABLE_ENDDRAG_RECT" val="50*126*615*231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UNIT_TABLE_BEAUTIFY" val="smartTable{3085add5-680a-467a-87c8-acda3a8f46d3}"/>
  <p:tag name="TABLE_ENDDRAG_ORIGIN_RECT" val="615*231"/>
  <p:tag name="TABLE_ENDDRAG_RECT" val="50*126*615*231"/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16296</Words>
  <Application>WPS 演示</Application>
  <PresentationFormat>全屏显示(4:3)</PresentationFormat>
  <Paragraphs>2803</Paragraphs>
  <Slides>72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72</vt:i4>
      </vt:variant>
    </vt:vector>
  </HeadingPairs>
  <TitlesOfParts>
    <vt:vector size="89" baseType="lpstr">
      <vt:lpstr>Arial</vt:lpstr>
      <vt:lpstr>宋体</vt:lpstr>
      <vt:lpstr>Wingdings</vt:lpstr>
      <vt:lpstr>华文行楷</vt:lpstr>
      <vt:lpstr>Times New Roman</vt:lpstr>
      <vt:lpstr>黑体</vt:lpstr>
      <vt:lpstr>楷体</vt:lpstr>
      <vt:lpstr>仿宋</vt:lpstr>
      <vt:lpstr>华文新魏</vt:lpstr>
      <vt:lpstr>Calibri</vt:lpstr>
      <vt:lpstr>微软雅黑</vt:lpstr>
      <vt:lpstr>Arial Unicode MS</vt:lpstr>
      <vt:lpstr>等线 Light</vt:lpstr>
      <vt:lpstr>Calibri Light</vt:lpstr>
      <vt:lpstr>等线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Administrator</cp:lastModifiedBy>
  <cp:revision>1458</cp:revision>
  <dcterms:created xsi:type="dcterms:W3CDTF">2019-06-19T02:08:00Z</dcterms:created>
  <dcterms:modified xsi:type="dcterms:W3CDTF">2023-02-01T01:09:37Z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CAF45B0795874A5AA6DEE2FDC296866C</vt:lpwstr>
  </property>
</Properties>
</file>