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5" r:id="rId3"/>
  </p:sldMasterIdLst>
  <p:notesMasterIdLst>
    <p:notesMasterId r:id="rId5"/>
  </p:notesMasterIdLst>
  <p:handoutMasterIdLst>
    <p:handoutMasterId r:id="rId132"/>
  </p:handoutMasterIdLst>
  <p:sldIdLst>
    <p:sldId id="527" r:id="rId4"/>
    <p:sldId id="522" r:id="rId6"/>
    <p:sldId id="586" r:id="rId7"/>
    <p:sldId id="1999" r:id="rId8"/>
    <p:sldId id="2000" r:id="rId9"/>
    <p:sldId id="2154" r:id="rId10"/>
    <p:sldId id="1864" r:id="rId11"/>
    <p:sldId id="1836" r:id="rId12"/>
    <p:sldId id="1837" r:id="rId13"/>
    <p:sldId id="1838" r:id="rId14"/>
    <p:sldId id="1932" r:id="rId15"/>
    <p:sldId id="1933" r:id="rId16"/>
    <p:sldId id="1934" r:id="rId17"/>
    <p:sldId id="1840" r:id="rId18"/>
    <p:sldId id="2001" r:id="rId19"/>
    <p:sldId id="2002" r:id="rId20"/>
    <p:sldId id="2003" r:id="rId21"/>
    <p:sldId id="2004" r:id="rId22"/>
    <p:sldId id="2005" r:id="rId23"/>
    <p:sldId id="2006" r:id="rId24"/>
    <p:sldId id="2007" r:id="rId25"/>
    <p:sldId id="2008" r:id="rId26"/>
    <p:sldId id="2009" r:id="rId27"/>
    <p:sldId id="2010" r:id="rId28"/>
    <p:sldId id="2011" r:id="rId29"/>
    <p:sldId id="2012" r:id="rId30"/>
    <p:sldId id="2013" r:id="rId31"/>
    <p:sldId id="2014" r:id="rId32"/>
    <p:sldId id="2015" r:id="rId33"/>
    <p:sldId id="2016" r:id="rId34"/>
    <p:sldId id="2017" r:id="rId35"/>
    <p:sldId id="2018" r:id="rId36"/>
    <p:sldId id="2019" r:id="rId37"/>
    <p:sldId id="2020" r:id="rId38"/>
    <p:sldId id="2053" r:id="rId39"/>
    <p:sldId id="2054" r:id="rId40"/>
    <p:sldId id="2055" r:id="rId41"/>
    <p:sldId id="2056" r:id="rId42"/>
    <p:sldId id="2057" r:id="rId43"/>
    <p:sldId id="2058" r:id="rId44"/>
    <p:sldId id="2059" r:id="rId45"/>
    <p:sldId id="2060" r:id="rId46"/>
    <p:sldId id="2061" r:id="rId47"/>
    <p:sldId id="2069" r:id="rId48"/>
    <p:sldId id="2070" r:id="rId49"/>
    <p:sldId id="2071" r:id="rId50"/>
    <p:sldId id="2062" r:id="rId51"/>
    <p:sldId id="2063" r:id="rId52"/>
    <p:sldId id="2064" r:id="rId53"/>
    <p:sldId id="2065" r:id="rId54"/>
    <p:sldId id="2066" r:id="rId55"/>
    <p:sldId id="2067" r:id="rId56"/>
    <p:sldId id="2072" r:id="rId57"/>
    <p:sldId id="2073" r:id="rId58"/>
    <p:sldId id="2068" r:id="rId59"/>
    <p:sldId id="2075" r:id="rId60"/>
    <p:sldId id="2076" r:id="rId61"/>
    <p:sldId id="2080" r:id="rId62"/>
    <p:sldId id="2081" r:id="rId63"/>
    <p:sldId id="2082" r:id="rId64"/>
    <p:sldId id="2083" r:id="rId65"/>
    <p:sldId id="2084" r:id="rId66"/>
    <p:sldId id="2078" r:id="rId67"/>
    <p:sldId id="2085" r:id="rId68"/>
    <p:sldId id="2086" r:id="rId69"/>
    <p:sldId id="2087" r:id="rId70"/>
    <p:sldId id="2088" r:id="rId71"/>
    <p:sldId id="2089" r:id="rId72"/>
    <p:sldId id="2079" r:id="rId73"/>
    <p:sldId id="2090" r:id="rId74"/>
    <p:sldId id="2091" r:id="rId75"/>
    <p:sldId id="2092" r:id="rId76"/>
    <p:sldId id="2093" r:id="rId77"/>
    <p:sldId id="2094" r:id="rId78"/>
    <p:sldId id="2095" r:id="rId79"/>
    <p:sldId id="2096" r:id="rId80"/>
    <p:sldId id="2097" r:id="rId81"/>
    <p:sldId id="2098" r:id="rId82"/>
    <p:sldId id="2099" r:id="rId83"/>
    <p:sldId id="2100" r:id="rId84"/>
    <p:sldId id="2101" r:id="rId85"/>
    <p:sldId id="2102" r:id="rId86"/>
    <p:sldId id="2103" r:id="rId87"/>
    <p:sldId id="2104" r:id="rId88"/>
    <p:sldId id="2106" r:id="rId89"/>
    <p:sldId id="2107" r:id="rId90"/>
    <p:sldId id="2108" r:id="rId91"/>
    <p:sldId id="2109" r:id="rId92"/>
    <p:sldId id="2105" r:id="rId93"/>
    <p:sldId id="2110" r:id="rId94"/>
    <p:sldId id="2111" r:id="rId95"/>
    <p:sldId id="2112" r:id="rId96"/>
    <p:sldId id="2113" r:id="rId97"/>
    <p:sldId id="2114" r:id="rId98"/>
    <p:sldId id="2115" r:id="rId99"/>
    <p:sldId id="2116" r:id="rId100"/>
    <p:sldId id="2077" r:id="rId101"/>
    <p:sldId id="2117" r:id="rId102"/>
    <p:sldId id="2118" r:id="rId103"/>
    <p:sldId id="1668" r:id="rId104"/>
    <p:sldId id="1868" r:id="rId105"/>
    <p:sldId id="1977" r:id="rId106"/>
    <p:sldId id="2123" r:id="rId107"/>
    <p:sldId id="2124" r:id="rId108"/>
    <p:sldId id="1978" r:id="rId109"/>
    <p:sldId id="1879" r:id="rId110"/>
    <p:sldId id="1880" r:id="rId111"/>
    <p:sldId id="1881" r:id="rId112"/>
    <p:sldId id="1882" r:id="rId113"/>
    <p:sldId id="1883" r:id="rId114"/>
    <p:sldId id="1884" r:id="rId115"/>
    <p:sldId id="1885" r:id="rId116"/>
    <p:sldId id="1622" r:id="rId117"/>
    <p:sldId id="1920" r:id="rId118"/>
    <p:sldId id="1886" r:id="rId119"/>
    <p:sldId id="1921" r:id="rId120"/>
    <p:sldId id="1922" r:id="rId121"/>
    <p:sldId id="1623" r:id="rId122"/>
    <p:sldId id="1624" r:id="rId123"/>
    <p:sldId id="2125" r:id="rId124"/>
    <p:sldId id="2126" r:id="rId125"/>
    <p:sldId id="2127" r:id="rId126"/>
    <p:sldId id="2128" r:id="rId127"/>
    <p:sldId id="2129" r:id="rId128"/>
    <p:sldId id="2130" r:id="rId129"/>
    <p:sldId id="2131" r:id="rId130"/>
    <p:sldId id="528" r:id="rId131"/>
  </p:sldIdLst>
  <p:sldSz cx="9144000" cy="5144135" type="screen16x9"/>
  <p:notesSz cx="9144000" cy="6858000"/>
  <p:custDataLst>
    <p:tags r:id="rId13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749" userDrawn="1">
          <p15:clr>
            <a:srgbClr val="A4A3A4"/>
          </p15:clr>
        </p15:guide>
        <p15:guide id="2" pos="318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幸全" initials="幸全" lastIdx="1" clrIdx="0"/>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595959"/>
    <a:srgbClr val="808080"/>
    <a:srgbClr val="ECF3FB"/>
    <a:srgbClr val="6E87FF"/>
    <a:srgbClr val="1E8AF8"/>
    <a:srgbClr val="FCEFD7"/>
    <a:srgbClr val="FFFFFF"/>
    <a:srgbClr val="DCDCDC"/>
    <a:srgbClr val="F0F0F0"/>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065" autoAdjust="0"/>
    <p:restoredTop sz="94660"/>
  </p:normalViewPr>
  <p:slideViewPr>
    <p:cSldViewPr snapToGrid="0" showGuides="1">
      <p:cViewPr varScale="1">
        <p:scale>
          <a:sx n="65" d="100"/>
          <a:sy n="65" d="100"/>
        </p:scale>
        <p:origin x="544" y="52"/>
      </p:cViewPr>
      <p:guideLst>
        <p:guide orient="horz" pos="1749"/>
        <p:guide pos="3188"/>
      </p:guideLst>
    </p:cSldViewPr>
  </p:slideViewPr>
  <p:notesTextViewPr>
    <p:cViewPr>
      <p:scale>
        <a:sx n="3" d="2"/>
        <a:sy n="3" d="2"/>
      </p:scale>
      <p:origin x="0" y="0"/>
    </p:cViewPr>
  </p:notesTextViewPr>
  <p:notesViewPr>
    <p:cSldViewPr snapToGrid="0">
      <p:cViewPr varScale="1">
        <p:scale>
          <a:sx n="66" d="100"/>
          <a:sy n="66" d="100"/>
        </p:scale>
        <p:origin x="1820" y="32"/>
      </p:cViewPr>
      <p:guideLst/>
    </p:cSldViewPr>
  </p:notesViewPr>
  <p:gridSpacing cx="72008" cy="72008"/>
</p:viewPr>
</file>

<file path=ppt/_rels/presentation.xml.rels><?xml version="1.0" encoding="UTF-8" standalone="yes"?>
<Relationships xmlns="http://schemas.openxmlformats.org/package/2006/relationships"><Relationship Id="rId99" Type="http://schemas.openxmlformats.org/officeDocument/2006/relationships/slide" Target="slides/slide95.xml"/><Relationship Id="rId98" Type="http://schemas.openxmlformats.org/officeDocument/2006/relationships/slide" Target="slides/slide94.xml"/><Relationship Id="rId97" Type="http://schemas.openxmlformats.org/officeDocument/2006/relationships/slide" Target="slides/slide93.xml"/><Relationship Id="rId96" Type="http://schemas.openxmlformats.org/officeDocument/2006/relationships/slide" Target="slides/slide92.xml"/><Relationship Id="rId95" Type="http://schemas.openxmlformats.org/officeDocument/2006/relationships/slide" Target="slides/slide91.xml"/><Relationship Id="rId94" Type="http://schemas.openxmlformats.org/officeDocument/2006/relationships/slide" Target="slides/slide90.xml"/><Relationship Id="rId93" Type="http://schemas.openxmlformats.org/officeDocument/2006/relationships/slide" Target="slides/slide89.xml"/><Relationship Id="rId92" Type="http://schemas.openxmlformats.org/officeDocument/2006/relationships/slide" Target="slides/slide88.xml"/><Relationship Id="rId91" Type="http://schemas.openxmlformats.org/officeDocument/2006/relationships/slide" Target="slides/slide87.xml"/><Relationship Id="rId90" Type="http://schemas.openxmlformats.org/officeDocument/2006/relationships/slide" Target="slides/slide86.xml"/><Relationship Id="rId9" Type="http://schemas.openxmlformats.org/officeDocument/2006/relationships/slide" Target="slides/slide5.xml"/><Relationship Id="rId89" Type="http://schemas.openxmlformats.org/officeDocument/2006/relationships/slide" Target="slides/slide85.xml"/><Relationship Id="rId88" Type="http://schemas.openxmlformats.org/officeDocument/2006/relationships/slide" Target="slides/slide84.xml"/><Relationship Id="rId87" Type="http://schemas.openxmlformats.org/officeDocument/2006/relationships/slide" Target="slides/slide83.xml"/><Relationship Id="rId86" Type="http://schemas.openxmlformats.org/officeDocument/2006/relationships/slide" Target="slides/slide82.xml"/><Relationship Id="rId85" Type="http://schemas.openxmlformats.org/officeDocument/2006/relationships/slide" Target="slides/slide81.xml"/><Relationship Id="rId84" Type="http://schemas.openxmlformats.org/officeDocument/2006/relationships/slide" Target="slides/slide80.xml"/><Relationship Id="rId83" Type="http://schemas.openxmlformats.org/officeDocument/2006/relationships/slide" Target="slides/slide79.xml"/><Relationship Id="rId82" Type="http://schemas.openxmlformats.org/officeDocument/2006/relationships/slide" Target="slides/slide78.xml"/><Relationship Id="rId81" Type="http://schemas.openxmlformats.org/officeDocument/2006/relationships/slide" Target="slides/slide77.xml"/><Relationship Id="rId80" Type="http://schemas.openxmlformats.org/officeDocument/2006/relationships/slide" Target="slides/slide76.xml"/><Relationship Id="rId8" Type="http://schemas.openxmlformats.org/officeDocument/2006/relationships/slide" Target="slides/slide4.xml"/><Relationship Id="rId79" Type="http://schemas.openxmlformats.org/officeDocument/2006/relationships/slide" Target="slides/slide75.xml"/><Relationship Id="rId78" Type="http://schemas.openxmlformats.org/officeDocument/2006/relationships/slide" Target="slides/slide74.xml"/><Relationship Id="rId77" Type="http://schemas.openxmlformats.org/officeDocument/2006/relationships/slide" Target="slides/slide73.xml"/><Relationship Id="rId76" Type="http://schemas.openxmlformats.org/officeDocument/2006/relationships/slide" Target="slides/slide72.xml"/><Relationship Id="rId75" Type="http://schemas.openxmlformats.org/officeDocument/2006/relationships/slide" Target="slides/slide71.xml"/><Relationship Id="rId74" Type="http://schemas.openxmlformats.org/officeDocument/2006/relationships/slide" Target="slides/slide70.xml"/><Relationship Id="rId73" Type="http://schemas.openxmlformats.org/officeDocument/2006/relationships/slide" Target="slides/slide69.xml"/><Relationship Id="rId72" Type="http://schemas.openxmlformats.org/officeDocument/2006/relationships/slide" Target="slides/slide68.xml"/><Relationship Id="rId71" Type="http://schemas.openxmlformats.org/officeDocument/2006/relationships/slide" Target="slides/slide67.xml"/><Relationship Id="rId70" Type="http://schemas.openxmlformats.org/officeDocument/2006/relationships/slide" Target="slides/slide66.xml"/><Relationship Id="rId7" Type="http://schemas.openxmlformats.org/officeDocument/2006/relationships/slide" Target="slides/slide3.xml"/><Relationship Id="rId69" Type="http://schemas.openxmlformats.org/officeDocument/2006/relationships/slide" Target="slides/slide65.xml"/><Relationship Id="rId68" Type="http://schemas.openxmlformats.org/officeDocument/2006/relationships/slide" Target="slides/slide64.xml"/><Relationship Id="rId67" Type="http://schemas.openxmlformats.org/officeDocument/2006/relationships/slide" Target="slides/slide63.xml"/><Relationship Id="rId66" Type="http://schemas.openxmlformats.org/officeDocument/2006/relationships/slide" Target="slides/slide62.xml"/><Relationship Id="rId65" Type="http://schemas.openxmlformats.org/officeDocument/2006/relationships/slide" Target="slides/slide61.xml"/><Relationship Id="rId64" Type="http://schemas.openxmlformats.org/officeDocument/2006/relationships/slide" Target="slides/slide60.xml"/><Relationship Id="rId63" Type="http://schemas.openxmlformats.org/officeDocument/2006/relationships/slide" Target="slides/slide59.xml"/><Relationship Id="rId62" Type="http://schemas.openxmlformats.org/officeDocument/2006/relationships/slide" Target="slides/slide58.xml"/><Relationship Id="rId61" Type="http://schemas.openxmlformats.org/officeDocument/2006/relationships/slide" Target="slides/slide57.xml"/><Relationship Id="rId60" Type="http://schemas.openxmlformats.org/officeDocument/2006/relationships/slide" Target="slides/slide56.xml"/><Relationship Id="rId6" Type="http://schemas.openxmlformats.org/officeDocument/2006/relationships/slide" Target="slides/slide2.xml"/><Relationship Id="rId59" Type="http://schemas.openxmlformats.org/officeDocument/2006/relationships/slide" Target="slides/slide55.xml"/><Relationship Id="rId58" Type="http://schemas.openxmlformats.org/officeDocument/2006/relationships/slide" Target="slides/slide54.xml"/><Relationship Id="rId57" Type="http://schemas.openxmlformats.org/officeDocument/2006/relationships/slide" Target="slides/slide53.xml"/><Relationship Id="rId56" Type="http://schemas.openxmlformats.org/officeDocument/2006/relationships/slide" Target="slides/slide52.xml"/><Relationship Id="rId55" Type="http://schemas.openxmlformats.org/officeDocument/2006/relationships/slide" Target="slides/slide51.xml"/><Relationship Id="rId54" Type="http://schemas.openxmlformats.org/officeDocument/2006/relationships/slide" Target="slides/slide50.xml"/><Relationship Id="rId53" Type="http://schemas.openxmlformats.org/officeDocument/2006/relationships/slide" Target="slides/slide49.xml"/><Relationship Id="rId52" Type="http://schemas.openxmlformats.org/officeDocument/2006/relationships/slide" Target="slides/slide48.xml"/><Relationship Id="rId51" Type="http://schemas.openxmlformats.org/officeDocument/2006/relationships/slide" Target="slides/slide47.xml"/><Relationship Id="rId50" Type="http://schemas.openxmlformats.org/officeDocument/2006/relationships/slide" Target="slides/slide46.xml"/><Relationship Id="rId5" Type="http://schemas.openxmlformats.org/officeDocument/2006/relationships/notesMaster" Target="notesMasters/notesMaster1.xml"/><Relationship Id="rId49" Type="http://schemas.openxmlformats.org/officeDocument/2006/relationships/slide" Target="slides/slide45.xml"/><Relationship Id="rId48" Type="http://schemas.openxmlformats.org/officeDocument/2006/relationships/slide" Target="slides/slide44.xml"/><Relationship Id="rId47" Type="http://schemas.openxmlformats.org/officeDocument/2006/relationships/slide" Target="slides/slide43.xml"/><Relationship Id="rId46" Type="http://schemas.openxmlformats.org/officeDocument/2006/relationships/slide" Target="slides/slide42.xml"/><Relationship Id="rId45" Type="http://schemas.openxmlformats.org/officeDocument/2006/relationships/slide" Target="slides/slide41.xml"/><Relationship Id="rId44" Type="http://schemas.openxmlformats.org/officeDocument/2006/relationships/slide" Target="slides/slide40.xml"/><Relationship Id="rId43" Type="http://schemas.openxmlformats.org/officeDocument/2006/relationships/slide" Target="slides/slide39.xml"/><Relationship Id="rId42" Type="http://schemas.openxmlformats.org/officeDocument/2006/relationships/slide" Target="slides/slide38.xml"/><Relationship Id="rId41" Type="http://schemas.openxmlformats.org/officeDocument/2006/relationships/slide" Target="slides/slide37.xml"/><Relationship Id="rId40" Type="http://schemas.openxmlformats.org/officeDocument/2006/relationships/slide" Target="slides/slide36.xml"/><Relationship Id="rId4" Type="http://schemas.openxmlformats.org/officeDocument/2006/relationships/slide" Target="slides/slide1.xml"/><Relationship Id="rId39" Type="http://schemas.openxmlformats.org/officeDocument/2006/relationships/slide" Target="slides/slide35.xml"/><Relationship Id="rId38" Type="http://schemas.openxmlformats.org/officeDocument/2006/relationships/slide" Target="slides/slide34.xml"/><Relationship Id="rId37" Type="http://schemas.openxmlformats.org/officeDocument/2006/relationships/slide" Target="slides/slide33.xml"/><Relationship Id="rId36" Type="http://schemas.openxmlformats.org/officeDocument/2006/relationships/slide" Target="slides/slide32.xml"/><Relationship Id="rId35" Type="http://schemas.openxmlformats.org/officeDocument/2006/relationships/slide" Target="slides/slide31.xml"/><Relationship Id="rId34" Type="http://schemas.openxmlformats.org/officeDocument/2006/relationships/slide" Target="slides/slide30.xml"/><Relationship Id="rId33" Type="http://schemas.openxmlformats.org/officeDocument/2006/relationships/slide" Target="slides/slide29.xml"/><Relationship Id="rId32" Type="http://schemas.openxmlformats.org/officeDocument/2006/relationships/slide" Target="slides/slide28.xml"/><Relationship Id="rId31" Type="http://schemas.openxmlformats.org/officeDocument/2006/relationships/slide" Target="slides/slide27.xml"/><Relationship Id="rId30" Type="http://schemas.openxmlformats.org/officeDocument/2006/relationships/slide" Target="slides/slide26.xml"/><Relationship Id="rId3" Type="http://schemas.openxmlformats.org/officeDocument/2006/relationships/slideMaster" Target="slideMasters/slideMaster2.xml"/><Relationship Id="rId29" Type="http://schemas.openxmlformats.org/officeDocument/2006/relationships/slide" Target="slides/slide25.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7" Type="http://schemas.openxmlformats.org/officeDocument/2006/relationships/tags" Target="tags/tag200.xml"/><Relationship Id="rId136" Type="http://schemas.openxmlformats.org/officeDocument/2006/relationships/commentAuthors" Target="commentAuthors.xml"/><Relationship Id="rId135" Type="http://schemas.openxmlformats.org/officeDocument/2006/relationships/tableStyles" Target="tableStyles.xml"/><Relationship Id="rId134" Type="http://schemas.openxmlformats.org/officeDocument/2006/relationships/viewProps" Target="viewProps.xml"/><Relationship Id="rId133" Type="http://schemas.openxmlformats.org/officeDocument/2006/relationships/presProps" Target="presProps.xml"/><Relationship Id="rId132" Type="http://schemas.openxmlformats.org/officeDocument/2006/relationships/handoutMaster" Target="handoutMasters/handoutMaster1.xml"/><Relationship Id="rId131" Type="http://schemas.openxmlformats.org/officeDocument/2006/relationships/slide" Target="slides/slide127.xml"/><Relationship Id="rId130" Type="http://schemas.openxmlformats.org/officeDocument/2006/relationships/slide" Target="slides/slide126.xml"/><Relationship Id="rId13" Type="http://schemas.openxmlformats.org/officeDocument/2006/relationships/slide" Target="slides/slide9.xml"/><Relationship Id="rId129" Type="http://schemas.openxmlformats.org/officeDocument/2006/relationships/slide" Target="slides/slide125.xml"/><Relationship Id="rId128" Type="http://schemas.openxmlformats.org/officeDocument/2006/relationships/slide" Target="slides/slide124.xml"/><Relationship Id="rId127" Type="http://schemas.openxmlformats.org/officeDocument/2006/relationships/slide" Target="slides/slide123.xml"/><Relationship Id="rId126" Type="http://schemas.openxmlformats.org/officeDocument/2006/relationships/slide" Target="slides/slide122.xml"/><Relationship Id="rId125" Type="http://schemas.openxmlformats.org/officeDocument/2006/relationships/slide" Target="slides/slide121.xml"/><Relationship Id="rId124" Type="http://schemas.openxmlformats.org/officeDocument/2006/relationships/slide" Target="slides/slide120.xml"/><Relationship Id="rId123" Type="http://schemas.openxmlformats.org/officeDocument/2006/relationships/slide" Target="slides/slide119.xml"/><Relationship Id="rId122" Type="http://schemas.openxmlformats.org/officeDocument/2006/relationships/slide" Target="slides/slide118.xml"/><Relationship Id="rId121" Type="http://schemas.openxmlformats.org/officeDocument/2006/relationships/slide" Target="slides/slide117.xml"/><Relationship Id="rId120" Type="http://schemas.openxmlformats.org/officeDocument/2006/relationships/slide" Target="slides/slide116.xml"/><Relationship Id="rId12" Type="http://schemas.openxmlformats.org/officeDocument/2006/relationships/slide" Target="slides/slide8.xml"/><Relationship Id="rId119" Type="http://schemas.openxmlformats.org/officeDocument/2006/relationships/slide" Target="slides/slide115.xml"/><Relationship Id="rId118" Type="http://schemas.openxmlformats.org/officeDocument/2006/relationships/slide" Target="slides/slide114.xml"/><Relationship Id="rId117" Type="http://schemas.openxmlformats.org/officeDocument/2006/relationships/slide" Target="slides/slide113.xml"/><Relationship Id="rId116" Type="http://schemas.openxmlformats.org/officeDocument/2006/relationships/slide" Target="slides/slide112.xml"/><Relationship Id="rId115" Type="http://schemas.openxmlformats.org/officeDocument/2006/relationships/slide" Target="slides/slide111.xml"/><Relationship Id="rId114" Type="http://schemas.openxmlformats.org/officeDocument/2006/relationships/slide" Target="slides/slide110.xml"/><Relationship Id="rId113" Type="http://schemas.openxmlformats.org/officeDocument/2006/relationships/slide" Target="slides/slide109.xml"/><Relationship Id="rId112" Type="http://schemas.openxmlformats.org/officeDocument/2006/relationships/slide" Target="slides/slide108.xml"/><Relationship Id="rId111" Type="http://schemas.openxmlformats.org/officeDocument/2006/relationships/slide" Target="slides/slide107.xml"/><Relationship Id="rId110" Type="http://schemas.openxmlformats.org/officeDocument/2006/relationships/slide" Target="slides/slide106.xml"/><Relationship Id="rId11" Type="http://schemas.openxmlformats.org/officeDocument/2006/relationships/slide" Target="slides/slide7.xml"/><Relationship Id="rId109" Type="http://schemas.openxmlformats.org/officeDocument/2006/relationships/slide" Target="slides/slide105.xml"/><Relationship Id="rId108" Type="http://schemas.openxmlformats.org/officeDocument/2006/relationships/slide" Target="slides/slide104.xml"/><Relationship Id="rId107" Type="http://schemas.openxmlformats.org/officeDocument/2006/relationships/slide" Target="slides/slide103.xml"/><Relationship Id="rId106" Type="http://schemas.openxmlformats.org/officeDocument/2006/relationships/slide" Target="slides/slide102.xml"/><Relationship Id="rId105" Type="http://schemas.openxmlformats.org/officeDocument/2006/relationships/slide" Target="slides/slide101.xml"/><Relationship Id="rId104" Type="http://schemas.openxmlformats.org/officeDocument/2006/relationships/slide" Target="slides/slide100.xml"/><Relationship Id="rId103" Type="http://schemas.openxmlformats.org/officeDocument/2006/relationships/slide" Target="slides/slide99.xml"/><Relationship Id="rId102" Type="http://schemas.openxmlformats.org/officeDocument/2006/relationships/slide" Target="slides/slide98.xml"/><Relationship Id="rId101" Type="http://schemas.openxmlformats.org/officeDocument/2006/relationships/slide" Target="slides/slide97.xml"/><Relationship Id="rId100" Type="http://schemas.openxmlformats.org/officeDocument/2006/relationships/slide" Target="slides/slide96.xml"/><Relationship Id="rId10" Type="http://schemas.openxmlformats.org/officeDocument/2006/relationships/slide" Target="slides/slide6.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zh-CN" altLang="en-US" dirty="0"/>
          </a:p>
        </p:txBody>
      </p:sp>
      <p:sp>
        <p:nvSpPr>
          <p:cNvPr id="4" name="页脚占位符 3"/>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2F606E6F-F5E7-4FED-83AE-28EEC9F0F06D}"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2514960" y="857250"/>
            <a:ext cx="4114080" cy="231457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0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1.xml"/></Relationships>
</file>

<file path=ppt/notesSlides/_rels/notesSlide10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2.xml"/></Relationships>
</file>

<file path=ppt/notesSlides/_rels/notesSlide10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3.xml"/></Relationships>
</file>

<file path=ppt/notesSlides/_rels/notesSlide10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4.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2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3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3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2.xml"/></Relationships>
</file>

<file path=ppt/notesSlides/_rels/notesSlide3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3.xml"/></Relationships>
</file>

<file path=ppt/notesSlides/_rels/notesSlide3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4.xml"/></Relationships>
</file>

<file path=ppt/notesSlides/_rels/notesSlide3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5.xml"/></Relationships>
</file>

<file path=ppt/notesSlides/_rels/notesSlide3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6.xml"/></Relationships>
</file>

<file path=ppt/notesSlides/_rels/notesSlide3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7.xml"/></Relationships>
</file>

<file path=ppt/notesSlides/_rels/notesSlide3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8.xml"/></Relationships>
</file>

<file path=ppt/notesSlides/_rels/notesSlide3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9.xml"/></Relationships>
</file>

<file path=ppt/notesSlides/_rels/notesSlide3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0.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4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1.xml"/></Relationships>
</file>

<file path=ppt/notesSlides/_rels/notesSlide4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2.xml"/></Relationships>
</file>

<file path=ppt/notesSlides/_rels/notesSlide4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3.xml"/></Relationships>
</file>

<file path=ppt/notesSlides/_rels/notesSlide4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4.xml"/></Relationships>
</file>

<file path=ppt/notesSlides/_rels/notesSlide4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5.xml"/></Relationships>
</file>

<file path=ppt/notesSlides/_rels/notesSlide4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6.xml"/></Relationships>
</file>

<file path=ppt/notesSlides/_rels/notesSlide4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7.xml"/></Relationships>
</file>

<file path=ppt/notesSlides/_rels/notesSlide4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8.xml"/></Relationships>
</file>

<file path=ppt/notesSlides/_rels/notesSlide4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9.xml"/></Relationships>
</file>

<file path=ppt/notesSlides/_rels/notesSlide4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0.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5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1.xml"/></Relationships>
</file>

<file path=ppt/notesSlides/_rels/notesSlide5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2.xml"/></Relationships>
</file>

<file path=ppt/notesSlides/_rels/notesSlide5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3.xml"/></Relationships>
</file>

<file path=ppt/notesSlides/_rels/notesSlide5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4.xml"/></Relationships>
</file>

<file path=ppt/notesSlides/_rels/notesSlide5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5.xml"/></Relationships>
</file>

<file path=ppt/notesSlides/_rels/notesSlide5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6.xml"/></Relationships>
</file>

<file path=ppt/notesSlides/_rels/notesSlide5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7.xml"/></Relationships>
</file>

<file path=ppt/notesSlides/_rels/notesSlide5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8.xml"/></Relationships>
</file>

<file path=ppt/notesSlides/_rels/notesSlide5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9.xml"/></Relationships>
</file>

<file path=ppt/notesSlides/_rels/notesSlide5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0.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6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1.xml"/></Relationships>
</file>

<file path=ppt/notesSlides/_rels/notesSlide6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2.xml"/></Relationships>
</file>

<file path=ppt/notesSlides/_rels/notesSlide6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3.xml"/></Relationships>
</file>

<file path=ppt/notesSlides/_rels/notesSlide6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4.xml"/></Relationships>
</file>

<file path=ppt/notesSlides/_rels/notesSlide6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5.xml"/></Relationships>
</file>

<file path=ppt/notesSlides/_rels/notesSlide6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6.xml"/></Relationships>
</file>

<file path=ppt/notesSlides/_rels/notesSlide6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7.xml"/></Relationships>
</file>

<file path=ppt/notesSlides/_rels/notesSlide6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8.xml"/></Relationships>
</file>

<file path=ppt/notesSlides/_rels/notesSlide6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9.xml"/></Relationships>
</file>

<file path=ppt/notesSlides/_rels/notesSlide6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0.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7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1.xml"/></Relationships>
</file>

<file path=ppt/notesSlides/_rels/notesSlide7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2.xml"/></Relationships>
</file>

<file path=ppt/notesSlides/_rels/notesSlide7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3.xml"/></Relationships>
</file>

<file path=ppt/notesSlides/_rels/notesSlide7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4.xml"/></Relationships>
</file>

<file path=ppt/notesSlides/_rels/notesSlide7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5.xml"/></Relationships>
</file>

<file path=ppt/notesSlides/_rels/notesSlide7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6.xml"/></Relationships>
</file>

<file path=ppt/notesSlides/_rels/notesSlide7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7.xml"/></Relationships>
</file>

<file path=ppt/notesSlides/_rels/notesSlide7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8.xml"/></Relationships>
</file>

<file path=ppt/notesSlides/_rels/notesSlide7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9.xml"/></Relationships>
</file>

<file path=ppt/notesSlides/_rels/notesSlide7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0.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8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1.xml"/></Relationships>
</file>

<file path=ppt/notesSlides/_rels/notesSlide8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2.xml"/></Relationships>
</file>

<file path=ppt/notesSlides/_rels/notesSlide8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3.xml"/></Relationships>
</file>

<file path=ppt/notesSlides/_rels/notesSlide8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4.xml"/></Relationships>
</file>

<file path=ppt/notesSlides/_rels/notesSlide8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5.xml"/></Relationships>
</file>

<file path=ppt/notesSlides/_rels/notesSlide8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6.xml"/></Relationships>
</file>

<file path=ppt/notesSlides/_rels/notesSlide8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7.xml"/></Relationships>
</file>

<file path=ppt/notesSlides/_rels/notesSlide8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8.xml"/></Relationships>
</file>

<file path=ppt/notesSlides/_rels/notesSlide8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9.xml"/></Relationships>
</file>

<file path=ppt/notesSlides/_rels/notesSlide8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0.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9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1.xml"/></Relationships>
</file>

<file path=ppt/notesSlides/_rels/notesSlide9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2.xml"/></Relationships>
</file>

<file path=ppt/notesSlides/_rels/notesSlide9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3.xml"/></Relationships>
</file>

<file path=ppt/notesSlides/_rels/notesSlide9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4.xml"/></Relationships>
</file>

<file path=ppt/notesSlides/_rels/notesSlide9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5.xml"/></Relationships>
</file>

<file path=ppt/notesSlides/_rels/notesSlide9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6.xml"/></Relationships>
</file>

<file path=ppt/notesSlides/_rels/notesSlide9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7.xml"/></Relationships>
</file>

<file path=ppt/notesSlides/_rels/notesSlide9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8.xml"/></Relationships>
</file>

<file path=ppt/notesSlides/_rels/notesSlide9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9.xml"/></Relationships>
</file>

<file path=ppt/notesSlides/_rels/notesSlide9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7" Type="http://schemas.openxmlformats.org/officeDocument/2006/relationships/slide" Target="../slides/slide105.xml"/><Relationship Id="rId6" Type="http://schemas.openxmlformats.org/officeDocument/2006/relationships/slide" Target="../slides/slide100.xml"/><Relationship Id="rId5" Type="http://schemas.openxmlformats.org/officeDocument/2006/relationships/slide" Target="../slides/slide7.xml"/><Relationship Id="rId4" Type="http://schemas.openxmlformats.org/officeDocument/2006/relationships/image" Target="../media/image2.png"/><Relationship Id="rId3" Type="http://schemas.openxmlformats.org/officeDocument/2006/relationships/image" Target="../media/image1.png"/><Relationship Id="rId2" Type="http://schemas.openxmlformats.org/officeDocument/2006/relationships/slide" Target="../slides/slide3.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7" Type="http://schemas.openxmlformats.org/officeDocument/2006/relationships/slide" Target="../slides/slide105.xml"/><Relationship Id="rId6" Type="http://schemas.openxmlformats.org/officeDocument/2006/relationships/slide" Target="../slides/slide100.xml"/><Relationship Id="rId5" Type="http://schemas.openxmlformats.org/officeDocument/2006/relationships/slide" Target="../slides/slide7.xml"/><Relationship Id="rId4" Type="http://schemas.openxmlformats.org/officeDocument/2006/relationships/slide" Target="../slides/slide3.xml"/><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slide" Target="../slides/slide105.xml"/><Relationship Id="rId6" Type="http://schemas.openxmlformats.org/officeDocument/2006/relationships/slide" Target="../slides/slide100.xml"/><Relationship Id="rId5" Type="http://schemas.openxmlformats.org/officeDocument/2006/relationships/slide" Target="../slides/slide7.xml"/><Relationship Id="rId4" Type="http://schemas.openxmlformats.org/officeDocument/2006/relationships/slide" Target="../slides/slide3.xml"/><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7" Type="http://schemas.openxmlformats.org/officeDocument/2006/relationships/slide" Target="../slides/slide105.xml"/><Relationship Id="rId6" Type="http://schemas.openxmlformats.org/officeDocument/2006/relationships/slide" Target="../slides/slide100.xml"/><Relationship Id="rId5" Type="http://schemas.openxmlformats.org/officeDocument/2006/relationships/slide" Target="../slides/slide7.xml"/><Relationship Id="rId4" Type="http://schemas.openxmlformats.org/officeDocument/2006/relationships/slide" Target="../slides/slide3.xml"/><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56_自定义版式">
    <p:spTree>
      <p:nvGrpSpPr>
        <p:cNvPr id="1" name=""/>
        <p:cNvGrpSpPr/>
        <p:nvPr/>
      </p:nvGrpSpPr>
      <p:grpSpPr>
        <a:xfrm>
          <a:off x="0" y="0"/>
          <a:ext cx="0" cy="0"/>
          <a:chOff x="0" y="0"/>
          <a:chExt cx="0" cy="0"/>
        </a:xfrm>
      </p:grpSpPr>
      <p:sp>
        <p:nvSpPr>
          <p:cNvPr id="38" name="矩形 37"/>
          <p:cNvSpPr/>
          <p:nvPr userDrawn="1"/>
        </p:nvSpPr>
        <p:spPr>
          <a:xfrm>
            <a:off x="0" y="635"/>
            <a:ext cx="9144000" cy="5143500"/>
          </a:xfrm>
          <a:prstGeom prst="rect">
            <a:avLst/>
          </a:prstGeom>
          <a:solidFill>
            <a:srgbClr val="ECF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endParaRPr lang="en-US" dirty="0"/>
          </a:p>
        </p:txBody>
      </p:sp>
      <p:sp>
        <p:nvSpPr>
          <p:cNvPr id="4" name="页脚占位符 3"/>
          <p:cNvSpPr>
            <a:spLocks noGrp="1"/>
          </p:cNvSpPr>
          <p:nvPr>
            <p:ph type="ftr" sz="quarter" idx="11"/>
          </p:nvPr>
        </p:nvSpPr>
        <p:spPr/>
        <p:txBody>
          <a:bodyPr/>
          <a:lstStyle/>
          <a:p>
            <a:endParaRPr lang="en-US" dirty="0"/>
          </a:p>
        </p:txBody>
      </p:sp>
      <p:sp>
        <p:nvSpPr>
          <p:cNvPr id="5" name="灯片编号占位符 4"/>
          <p:cNvSpPr>
            <a:spLocks noGrp="1"/>
          </p:cNvSpPr>
          <p:nvPr>
            <p:ph type="sldNum" sz="quarter" idx="12"/>
          </p:nvPr>
        </p:nvSpPr>
        <p:spPr/>
        <p:txBody>
          <a:bodyPr/>
          <a:lstStyle/>
          <a:p>
            <a:fld id="{48F63A3B-78C7-47BE-AE5E-E10140E04643}" type="slidenum">
              <a:rPr lang="en-US" smtClean="0"/>
            </a:fld>
            <a:endParaRPr lang="en-US" dirty="0"/>
          </a:p>
        </p:txBody>
      </p:sp>
      <p:grpSp>
        <p:nvGrpSpPr>
          <p:cNvPr id="64" name="组合 63"/>
          <p:cNvGrpSpPr/>
          <p:nvPr userDrawn="1"/>
        </p:nvGrpSpPr>
        <p:grpSpPr>
          <a:xfrm>
            <a:off x="0" y="0"/>
            <a:ext cx="194945" cy="5143500"/>
            <a:chOff x="0" y="0"/>
            <a:chExt cx="195150" cy="9144000"/>
          </a:xfrm>
        </p:grpSpPr>
        <p:sp>
          <p:nvSpPr>
            <p:cNvPr id="65" name="矩形 64"/>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6" name="矩形 65"/>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7" name="矩形 66"/>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8" name="矩形 67"/>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69" name="组合 68"/>
          <p:cNvGrpSpPr/>
          <p:nvPr userDrawn="1"/>
        </p:nvGrpSpPr>
        <p:grpSpPr>
          <a:xfrm rot="16200000" flipH="1">
            <a:off x="4471035" y="482600"/>
            <a:ext cx="194945" cy="9152255"/>
            <a:chOff x="0" y="0"/>
            <a:chExt cx="195150" cy="9144000"/>
          </a:xfrm>
        </p:grpSpPr>
        <p:sp>
          <p:nvSpPr>
            <p:cNvPr id="70" name="矩形 69"/>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1" name="矩形 70"/>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2" name="矩形 71"/>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3" name="矩形 72"/>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pic>
        <p:nvPicPr>
          <p:cNvPr id="8" name="图片 7" descr="东博文化黑"/>
          <p:cNvPicPr>
            <a:picLocks noChangeAspect="1"/>
          </p:cNvPicPr>
          <p:nvPr userDrawn="1"/>
        </p:nvPicPr>
        <p:blipFill>
          <a:blip r:embed="rId2"/>
          <a:stretch>
            <a:fillRect/>
          </a:stretch>
        </p:blipFill>
        <p:spPr>
          <a:xfrm>
            <a:off x="194945" y="635"/>
            <a:ext cx="1619885" cy="62357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5_自定义版式">
    <p:spTree>
      <p:nvGrpSpPr>
        <p:cNvPr id="1" name=""/>
        <p:cNvGrpSpPr/>
        <p:nvPr/>
      </p:nvGrpSpPr>
      <p:grpSpPr>
        <a:xfrm>
          <a:off x="0" y="0"/>
          <a:ext cx="0" cy="0"/>
          <a:chOff x="0" y="0"/>
          <a:chExt cx="0" cy="0"/>
        </a:xfrm>
      </p:grpSpPr>
      <p:sp>
        <p:nvSpPr>
          <p:cNvPr id="38" name="矩形 37"/>
          <p:cNvSpPr/>
          <p:nvPr userDrawn="1"/>
        </p:nvSpPr>
        <p:spPr>
          <a:xfrm>
            <a:off x="0" y="635"/>
            <a:ext cx="9144000" cy="5143500"/>
          </a:xfrm>
          <a:prstGeom prst="rect">
            <a:avLst/>
          </a:prstGeom>
          <a:solidFill>
            <a:srgbClr val="ECF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灯片编号占位符 13"/>
          <p:cNvSpPr>
            <a:spLocks noGrp="1"/>
          </p:cNvSpPr>
          <p:nvPr>
            <p:ph type="sldNum" sz="quarter" idx="4"/>
          </p:nvPr>
        </p:nvSpPr>
        <p:spPr>
          <a:xfrm>
            <a:off x="7289800" y="4759960"/>
            <a:ext cx="1854200" cy="273685"/>
          </a:xfrm>
          <a:prstGeom prst="rect">
            <a:avLst/>
          </a:prstGeom>
        </p:spPr>
        <p:txBody>
          <a:bodyPr vert="horz" lIns="91440" tIns="45720" rIns="91440" bIns="45720" rtlCol="0" anchor="ctr"/>
          <a:lstStyle>
            <a:lvl1pPr algn="r">
              <a:defRPr sz="1600">
                <a:solidFill>
                  <a:schemeClr val="tx1"/>
                </a:solidFill>
                <a:latin typeface="华文行楷" panose="02010800040101010101" pitchFamily="2" charset="-122"/>
                <a:ea typeface="华文行楷" panose="02010800040101010101" pitchFamily="2" charset="-122"/>
              </a:defRPr>
            </a:lvl1pPr>
          </a:lstStyle>
          <a:p>
            <a:r>
              <a:rPr lang="zh-CN" altLang="en-US"/>
              <a:t>第</a:t>
            </a:r>
            <a:fld id="{24130960-09FD-428B-996F-A983EEEB0784}" type="slidenum">
              <a:rPr lang="zh-CN" altLang="en-US" smtClean="0"/>
            </a:fld>
            <a:r>
              <a:rPr lang="zh-CN" altLang="en-US"/>
              <a:t>页，共127页</a:t>
            </a:r>
            <a:endParaRPr lang="zh-CN" altLang="en-US" dirty="0"/>
          </a:p>
        </p:txBody>
      </p:sp>
      <p:pic>
        <p:nvPicPr>
          <p:cNvPr id="32" name="图片 31" descr="东博文化黑"/>
          <p:cNvPicPr>
            <a:picLocks noChangeAspect="1"/>
          </p:cNvPicPr>
          <p:nvPr userDrawn="1"/>
        </p:nvPicPr>
        <p:blipFill>
          <a:blip r:embed="rId2"/>
          <a:stretch>
            <a:fillRect/>
          </a:stretch>
        </p:blipFill>
        <p:spPr>
          <a:xfrm>
            <a:off x="85090" y="8255"/>
            <a:ext cx="1619885" cy="623570"/>
          </a:xfrm>
          <a:prstGeom prst="rect">
            <a:avLst/>
          </a:prstGeom>
        </p:spPr>
      </p:pic>
      <p:pic>
        <p:nvPicPr>
          <p:cNvPr id="34" name="图片 33" descr="图形用户界面, 应用程序, Teams&#10;&#10;描述已自动生成"/>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98460" y="0"/>
            <a:ext cx="1061720" cy="796925"/>
          </a:xfrm>
          <a:prstGeom prst="rect">
            <a:avLst/>
          </a:prstGeom>
        </p:spPr>
      </p:pic>
      <p:sp>
        <p:nvSpPr>
          <p:cNvPr id="7" name="文本框 6"/>
          <p:cNvSpPr txBox="1"/>
          <p:nvPr userDrawn="1"/>
        </p:nvSpPr>
        <p:spPr>
          <a:xfrm>
            <a:off x="1609725" y="42545"/>
            <a:ext cx="6020435" cy="583565"/>
          </a:xfrm>
          <a:prstGeom prst="rect">
            <a:avLst/>
          </a:prstGeom>
          <a:noFill/>
        </p:spPr>
        <p:txBody>
          <a:bodyPr wrap="square" rtlCol="0">
            <a:spAutoFit/>
          </a:bodyPr>
          <a:p>
            <a:pPr algn="ctr"/>
            <a:r>
              <a:rPr lang="zh-CN"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第二章</a:t>
            </a:r>
            <a:r>
              <a:rPr lang="en-US" altLang="zh-CN"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  </a:t>
            </a:r>
            <a:r>
              <a:rPr lang="zh-CN" altLang="en-US"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代词</a:t>
            </a:r>
            <a:endParaRPr lang="zh-CN" altLang="en-US" sz="3200" dirty="0">
              <a:solidFill>
                <a:schemeClr val="tx1"/>
              </a:solidFill>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endParaRPr>
          </a:p>
        </p:txBody>
      </p:sp>
      <p:grpSp>
        <p:nvGrpSpPr>
          <p:cNvPr id="17" name="组合 16"/>
          <p:cNvGrpSpPr/>
          <p:nvPr userDrawn="1"/>
        </p:nvGrpSpPr>
        <p:grpSpPr>
          <a:xfrm flipV="1">
            <a:off x="8890" y="-9525"/>
            <a:ext cx="76200" cy="4723130"/>
            <a:chOff x="0" y="0"/>
            <a:chExt cx="195150" cy="9144000"/>
          </a:xfrm>
        </p:grpSpPr>
        <p:sp>
          <p:nvSpPr>
            <p:cNvPr id="18" name="矩形 17"/>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9" name="矩形 18"/>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0" name="矩形 19"/>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1" name="矩形 20"/>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2" name="矩形: 圆角 8"/>
          <p:cNvSpPr/>
          <p:nvPr userDrawn="1"/>
        </p:nvSpPr>
        <p:spPr>
          <a:xfrm>
            <a:off x="203200" y="631825"/>
            <a:ext cx="8714105" cy="4027170"/>
          </a:xfrm>
          <a:prstGeom prst="roundRect">
            <a:avLst>
              <a:gd name="adj" fmla="val 745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useBgFill="1">
        <p:nvSpPr>
          <p:cNvPr id="3" name="燕尾形 8">
            <a:hlinkClick r:id="" action="ppaction://noaction"/>
          </p:cNvPr>
          <p:cNvSpPr/>
          <p:nvPr userDrawn="1"/>
        </p:nvSpPr>
        <p:spPr>
          <a:xfrm>
            <a:off x="107315"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zh-CN" dirty="0">
                <a:solidFill>
                  <a:schemeClr val="tx1">
                    <a:lumMod val="65000"/>
                    <a:lumOff val="35000"/>
                  </a:schemeClr>
                </a:solidFill>
                <a:latin typeface="华文行楷" panose="02010800040101010101" pitchFamily="2" charset="-122"/>
                <a:ea typeface="华文行楷" panose="02010800040101010101" pitchFamily="2" charset="-122"/>
                <a:sym typeface="+mn-ea"/>
              </a:rPr>
              <a:t>考点解读</a:t>
            </a:r>
            <a:endParaRPr lang="zh-CN" altLang="zh-CN" dirty="0">
              <a:solidFill>
                <a:srgbClr val="FF0000"/>
              </a:solidFill>
              <a:latin typeface="华文行楷" panose="02010800040101010101" pitchFamily="2" charset="-122"/>
              <a:ea typeface="华文行楷" panose="02010800040101010101" pitchFamily="2" charset="-122"/>
            </a:endParaRPr>
          </a:p>
        </p:txBody>
      </p:sp>
      <p:sp useBgFill="1">
        <p:nvSpPr>
          <p:cNvPr id="4" name="燕尾形 8">
            <a:hlinkClick r:id="" action="ppaction://noaction"/>
          </p:cNvPr>
          <p:cNvSpPr/>
          <p:nvPr userDrawn="1"/>
        </p:nvSpPr>
        <p:spPr>
          <a:xfrm>
            <a:off x="205359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zh-CN" dirty="0">
                <a:solidFill>
                  <a:schemeClr val="tx1">
                    <a:lumMod val="65000"/>
                    <a:lumOff val="35000"/>
                  </a:schemeClr>
                </a:solidFill>
                <a:latin typeface="华文行楷" panose="02010800040101010101" pitchFamily="2" charset="-122"/>
                <a:ea typeface="华文行楷" panose="02010800040101010101" pitchFamily="2" charset="-122"/>
                <a:sym typeface="+mn-ea"/>
              </a:rPr>
              <a:t>知识要点</a:t>
            </a:r>
            <a:endParaRPr lang="zh-CN" altLang="zh-CN" dirty="0">
              <a:solidFill>
                <a:srgbClr val="FF0000"/>
              </a:solidFill>
              <a:latin typeface="华文行楷" panose="02010800040101010101" pitchFamily="2" charset="-122"/>
              <a:ea typeface="华文行楷" panose="02010800040101010101" pitchFamily="2" charset="-122"/>
            </a:endParaRPr>
          </a:p>
        </p:txBody>
      </p:sp>
      <p:sp useBgFill="1">
        <p:nvSpPr>
          <p:cNvPr id="6" name="燕尾形 8">
            <a:hlinkClick r:id="" action="ppaction://noaction"/>
          </p:cNvPr>
          <p:cNvSpPr/>
          <p:nvPr userDrawn="1"/>
        </p:nvSpPr>
        <p:spPr>
          <a:xfrm>
            <a:off x="3999865"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zh-CN" dirty="0">
                <a:solidFill>
                  <a:srgbClr val="FF0000"/>
                </a:solidFill>
                <a:latin typeface="华文行楷" panose="02010800040101010101" pitchFamily="2" charset="-122"/>
                <a:ea typeface="华文行楷" panose="02010800040101010101" pitchFamily="2" charset="-122"/>
                <a:sym typeface="+mn-ea"/>
              </a:rPr>
              <a:t>例题解析</a:t>
            </a:r>
            <a:endParaRPr lang="zh-CN" altLang="zh-CN" dirty="0">
              <a:solidFill>
                <a:srgbClr val="FF0000"/>
              </a:solidFill>
              <a:latin typeface="华文行楷" panose="02010800040101010101" pitchFamily="2" charset="-122"/>
              <a:ea typeface="华文行楷" panose="02010800040101010101" pitchFamily="2" charset="-122"/>
              <a:sym typeface="+mn-ea"/>
            </a:endParaRPr>
          </a:p>
        </p:txBody>
      </p:sp>
      <p:sp useBgFill="1">
        <p:nvSpPr>
          <p:cNvPr id="11" name="燕尾形 9">
            <a:hlinkClick r:id="" action="ppaction://noaction"/>
          </p:cNvPr>
          <p:cNvSpPr/>
          <p:nvPr userDrawn="1"/>
        </p:nvSpPr>
        <p:spPr>
          <a:xfrm>
            <a:off x="594614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zh-CN" dirty="0">
                <a:solidFill>
                  <a:schemeClr val="tx1">
                    <a:lumMod val="65000"/>
                    <a:lumOff val="35000"/>
                  </a:schemeClr>
                </a:solidFill>
                <a:latin typeface="华文行楷" panose="02010800040101010101" pitchFamily="2" charset="-122"/>
                <a:ea typeface="华文行楷" panose="02010800040101010101" pitchFamily="2" charset="-122"/>
                <a:sym typeface="+mn-ea"/>
              </a:rPr>
              <a:t>同步精练</a:t>
            </a:r>
            <a:endParaRPr lang="zh-CN" altLang="zh-CN" dirty="0">
              <a:solidFill>
                <a:schemeClr val="tx1">
                  <a:lumMod val="65000"/>
                  <a:lumOff val="35000"/>
                </a:schemeClr>
              </a:solidFill>
              <a:latin typeface="华文行楷" panose="02010800040101010101" pitchFamily="2" charset="-122"/>
              <a:ea typeface="华文行楷" panose="02010800040101010101" pitchFamily="2" charset="-122"/>
            </a:endParaRPr>
          </a:p>
        </p:txBody>
      </p:sp>
      <p:sp>
        <p:nvSpPr>
          <p:cNvPr id="45" name="文本框 44"/>
          <p:cNvSpPr txBox="1"/>
          <p:nvPr userDrawn="1"/>
        </p:nvSpPr>
        <p:spPr>
          <a:xfrm>
            <a:off x="525145" y="761365"/>
            <a:ext cx="2522220" cy="368300"/>
          </a:xfrm>
          <a:prstGeom prst="rect">
            <a:avLst/>
          </a:prstGeom>
          <a:noFill/>
        </p:spPr>
        <p:txBody>
          <a:bodyPr wrap="square" rtlCol="0">
            <a:spAutoFit/>
          </a:bodyPr>
          <a:p>
            <a:r>
              <a:rPr lang="zh-CN" altLang="en-US" b="1" dirty="0">
                <a:solidFill>
                  <a:schemeClr val="accent1"/>
                </a:solidFill>
                <a:latin typeface="黑体" panose="02010609060101010101" pitchFamily="49" charset="-122"/>
                <a:ea typeface="黑体" panose="02010609060101010101" pitchFamily="49" charset="-122"/>
              </a:rPr>
              <a:t>例题</a:t>
            </a:r>
            <a:r>
              <a:rPr lang="zh-CN" altLang="en-US" b="1" dirty="0">
                <a:solidFill>
                  <a:schemeClr val="accent1"/>
                </a:solidFill>
                <a:latin typeface="黑体" panose="02010609060101010101" pitchFamily="49" charset="-122"/>
                <a:ea typeface="黑体" panose="02010609060101010101" pitchFamily="49" charset="-122"/>
              </a:rPr>
              <a:t>解析</a:t>
            </a:r>
            <a:endParaRPr lang="zh-CN" altLang="en-US" b="1" dirty="0">
              <a:solidFill>
                <a:schemeClr val="accent1"/>
              </a:solidFill>
              <a:latin typeface="黑体" panose="02010609060101010101" pitchFamily="49" charset="-122"/>
              <a:ea typeface="黑体" panose="02010609060101010101" pitchFamily="49" charset="-122"/>
            </a:endParaRPr>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38" name="矩形 37"/>
          <p:cNvSpPr/>
          <p:nvPr userDrawn="1"/>
        </p:nvSpPr>
        <p:spPr>
          <a:xfrm>
            <a:off x="0" y="635"/>
            <a:ext cx="9144000" cy="5143500"/>
          </a:xfrm>
          <a:prstGeom prst="rect">
            <a:avLst/>
          </a:prstGeom>
          <a:solidFill>
            <a:srgbClr val="ECF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灯片编号占位符 13"/>
          <p:cNvSpPr>
            <a:spLocks noGrp="1"/>
          </p:cNvSpPr>
          <p:nvPr>
            <p:ph type="sldNum" sz="quarter" idx="4"/>
          </p:nvPr>
        </p:nvSpPr>
        <p:spPr>
          <a:xfrm>
            <a:off x="7289800" y="4759960"/>
            <a:ext cx="1854200" cy="273685"/>
          </a:xfrm>
          <a:prstGeom prst="rect">
            <a:avLst/>
          </a:prstGeom>
        </p:spPr>
        <p:txBody>
          <a:bodyPr vert="horz" lIns="91440" tIns="45720" rIns="91440" bIns="45720" rtlCol="0" anchor="ctr"/>
          <a:lstStyle>
            <a:lvl1pPr algn="r">
              <a:defRPr sz="1600">
                <a:solidFill>
                  <a:schemeClr val="tx1"/>
                </a:solidFill>
                <a:latin typeface="华文行楷" panose="02010800040101010101" pitchFamily="2" charset="-122"/>
                <a:ea typeface="华文行楷" panose="02010800040101010101" pitchFamily="2" charset="-122"/>
              </a:defRPr>
            </a:lvl1pPr>
          </a:lstStyle>
          <a:p>
            <a:r>
              <a:rPr lang="zh-CN" altLang="en-US"/>
              <a:t>第</a:t>
            </a:r>
            <a:fld id="{24130960-09FD-428B-996F-A983EEEB0784}" type="slidenum">
              <a:rPr lang="zh-CN" altLang="en-US" smtClean="0"/>
            </a:fld>
            <a:r>
              <a:rPr lang="zh-CN" altLang="en-US"/>
              <a:t>页，共127页</a:t>
            </a:r>
            <a:endParaRPr lang="zh-CN" altLang="en-US" dirty="0"/>
          </a:p>
        </p:txBody>
      </p:sp>
      <p:pic>
        <p:nvPicPr>
          <p:cNvPr id="32" name="图片 31" descr="东博文化黑"/>
          <p:cNvPicPr>
            <a:picLocks noChangeAspect="1"/>
          </p:cNvPicPr>
          <p:nvPr userDrawn="1"/>
        </p:nvPicPr>
        <p:blipFill>
          <a:blip r:embed="rId2"/>
          <a:stretch>
            <a:fillRect/>
          </a:stretch>
        </p:blipFill>
        <p:spPr>
          <a:xfrm>
            <a:off x="85090" y="-9525"/>
            <a:ext cx="1619885" cy="623570"/>
          </a:xfrm>
          <a:prstGeom prst="rect">
            <a:avLst/>
          </a:prstGeom>
        </p:spPr>
      </p:pic>
      <p:sp>
        <p:nvSpPr>
          <p:cNvPr id="33" name="矩形: 圆角 8"/>
          <p:cNvSpPr/>
          <p:nvPr userDrawn="1"/>
        </p:nvSpPr>
        <p:spPr>
          <a:xfrm>
            <a:off x="203200" y="631825"/>
            <a:ext cx="8714105" cy="4027170"/>
          </a:xfrm>
          <a:prstGeom prst="roundRect">
            <a:avLst>
              <a:gd name="adj" fmla="val 745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4" name="图片 33" descr="图形用户界面, 应用程序, Teams&#10;&#10;描述已自动生成"/>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98460" y="0"/>
            <a:ext cx="1061720" cy="796925"/>
          </a:xfrm>
          <a:prstGeom prst="rect">
            <a:avLst/>
          </a:prstGeom>
        </p:spPr>
      </p:pic>
      <p:sp>
        <p:nvSpPr>
          <p:cNvPr id="5" name="文本框 4"/>
          <p:cNvSpPr txBox="1"/>
          <p:nvPr userDrawn="1"/>
        </p:nvSpPr>
        <p:spPr>
          <a:xfrm>
            <a:off x="1609725" y="42545"/>
            <a:ext cx="6020435" cy="1076325"/>
          </a:xfrm>
          <a:prstGeom prst="rect">
            <a:avLst/>
          </a:prstGeom>
          <a:noFill/>
        </p:spPr>
        <p:txBody>
          <a:bodyPr wrap="square" rtlCol="0">
            <a:spAutoFit/>
          </a:bodyPr>
          <a:p>
            <a:pPr algn="ctr"/>
            <a:r>
              <a:rPr lang="zh-CN"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第二章</a:t>
            </a:r>
            <a:r>
              <a:rPr lang="en-US" altLang="zh-CN"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  </a:t>
            </a:r>
            <a:r>
              <a:rPr lang="zh-CN" altLang="en-US"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代词</a:t>
            </a:r>
            <a:endParaRPr lang="zh-CN" altLang="en-US"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endParaRPr>
          </a:p>
          <a:p>
            <a:pPr algn="ctr"/>
            <a:endParaRPr sz="3200" dirty="0">
              <a:solidFill>
                <a:schemeClr val="tx1"/>
              </a:solidFill>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endParaRPr>
          </a:p>
        </p:txBody>
      </p:sp>
      <p:grpSp>
        <p:nvGrpSpPr>
          <p:cNvPr id="14" name="组合 13"/>
          <p:cNvGrpSpPr/>
          <p:nvPr userDrawn="1"/>
        </p:nvGrpSpPr>
        <p:grpSpPr>
          <a:xfrm flipV="1">
            <a:off x="8890" y="-9525"/>
            <a:ext cx="76200" cy="4723130"/>
            <a:chOff x="0" y="0"/>
            <a:chExt cx="195150" cy="9144000"/>
          </a:xfrm>
        </p:grpSpPr>
        <p:sp>
          <p:nvSpPr>
            <p:cNvPr id="16" name="矩形 15"/>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7" name="矩形 16"/>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8" name="矩形 17"/>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9" name="矩形 18"/>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useBgFill="1">
        <p:nvSpPr>
          <p:cNvPr id="2" name="燕尾形 8">
            <a:hlinkClick r:id="" action="ppaction://noaction"/>
          </p:cNvPr>
          <p:cNvSpPr/>
          <p:nvPr userDrawn="1"/>
        </p:nvSpPr>
        <p:spPr>
          <a:xfrm>
            <a:off x="107315"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zh-CN" dirty="0">
                <a:solidFill>
                  <a:schemeClr val="tx1">
                    <a:lumMod val="65000"/>
                    <a:lumOff val="35000"/>
                  </a:schemeClr>
                </a:solidFill>
                <a:latin typeface="华文行楷" panose="02010800040101010101" pitchFamily="2" charset="-122"/>
                <a:ea typeface="华文行楷" panose="02010800040101010101" pitchFamily="2" charset="-122"/>
                <a:sym typeface="+mn-ea"/>
              </a:rPr>
              <a:t>考点解读</a:t>
            </a:r>
            <a:endParaRPr lang="zh-CN" altLang="zh-CN" dirty="0">
              <a:solidFill>
                <a:srgbClr val="FF0000"/>
              </a:solidFill>
              <a:latin typeface="华文行楷" panose="02010800040101010101" pitchFamily="2" charset="-122"/>
              <a:ea typeface="华文行楷" panose="02010800040101010101" pitchFamily="2" charset="-122"/>
            </a:endParaRPr>
          </a:p>
        </p:txBody>
      </p:sp>
      <p:sp useBgFill="1">
        <p:nvSpPr>
          <p:cNvPr id="4" name="燕尾形 8">
            <a:hlinkClick r:id="" action="ppaction://noaction"/>
          </p:cNvPr>
          <p:cNvSpPr/>
          <p:nvPr userDrawn="1"/>
        </p:nvSpPr>
        <p:spPr>
          <a:xfrm>
            <a:off x="205359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zh-CN" dirty="0">
                <a:solidFill>
                  <a:schemeClr val="tx1">
                    <a:lumMod val="65000"/>
                    <a:lumOff val="35000"/>
                  </a:schemeClr>
                </a:solidFill>
                <a:latin typeface="华文行楷" panose="02010800040101010101" pitchFamily="2" charset="-122"/>
                <a:ea typeface="华文行楷" panose="02010800040101010101" pitchFamily="2" charset="-122"/>
                <a:sym typeface="+mn-ea"/>
              </a:rPr>
              <a:t>知识要点</a:t>
            </a:r>
            <a:endParaRPr lang="zh-CN" altLang="zh-CN" dirty="0">
              <a:solidFill>
                <a:srgbClr val="FF0000"/>
              </a:solidFill>
              <a:latin typeface="华文行楷" panose="02010800040101010101" pitchFamily="2" charset="-122"/>
              <a:ea typeface="华文行楷" panose="02010800040101010101" pitchFamily="2" charset="-122"/>
            </a:endParaRPr>
          </a:p>
        </p:txBody>
      </p:sp>
      <p:sp useBgFill="1">
        <p:nvSpPr>
          <p:cNvPr id="6" name="燕尾形 8">
            <a:hlinkClick r:id="" action="ppaction://noaction"/>
          </p:cNvPr>
          <p:cNvSpPr/>
          <p:nvPr userDrawn="1"/>
        </p:nvSpPr>
        <p:spPr>
          <a:xfrm>
            <a:off x="3999865"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zh-CN" dirty="0">
                <a:solidFill>
                  <a:schemeClr val="tx1">
                    <a:lumMod val="65000"/>
                    <a:lumOff val="35000"/>
                  </a:schemeClr>
                </a:solidFill>
                <a:latin typeface="华文行楷" panose="02010800040101010101" pitchFamily="2" charset="-122"/>
                <a:ea typeface="华文行楷" panose="02010800040101010101" pitchFamily="2" charset="-122"/>
                <a:sym typeface="+mn-ea"/>
              </a:rPr>
              <a:t>例题解析</a:t>
            </a:r>
            <a:endParaRPr lang="zh-CN" altLang="zh-CN" dirty="0">
              <a:solidFill>
                <a:srgbClr val="FF0000"/>
              </a:solidFill>
              <a:latin typeface="华文行楷" panose="02010800040101010101" pitchFamily="2" charset="-122"/>
              <a:ea typeface="华文行楷" panose="02010800040101010101" pitchFamily="2" charset="-122"/>
            </a:endParaRPr>
          </a:p>
        </p:txBody>
      </p:sp>
      <p:sp useBgFill="1">
        <p:nvSpPr>
          <p:cNvPr id="7" name="燕尾形 9">
            <a:hlinkClick r:id="" action="ppaction://noaction"/>
          </p:cNvPr>
          <p:cNvSpPr/>
          <p:nvPr userDrawn="1"/>
        </p:nvSpPr>
        <p:spPr>
          <a:xfrm>
            <a:off x="594614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zh-CN" dirty="0">
                <a:solidFill>
                  <a:srgbClr val="FF0000"/>
                </a:solidFill>
                <a:latin typeface="华文行楷" panose="02010800040101010101" pitchFamily="2" charset="-122"/>
                <a:ea typeface="华文行楷" panose="02010800040101010101" pitchFamily="2" charset="-122"/>
                <a:sym typeface="+mn-ea"/>
              </a:rPr>
              <a:t>同步精练</a:t>
            </a:r>
            <a:endParaRPr lang="zh-CN" altLang="zh-CN" dirty="0">
              <a:solidFill>
                <a:srgbClr val="FF0000"/>
              </a:solidFill>
              <a:latin typeface="华文行楷" panose="02010800040101010101" pitchFamily="2" charset="-122"/>
              <a:ea typeface="华文行楷" panose="02010800040101010101" pitchFamily="2" charset="-122"/>
              <a:sym typeface="+mn-ea"/>
            </a:endParaRPr>
          </a:p>
        </p:txBody>
      </p:sp>
      <p:sp>
        <p:nvSpPr>
          <p:cNvPr id="45" name="文本框 44"/>
          <p:cNvSpPr txBox="1"/>
          <p:nvPr userDrawn="1"/>
        </p:nvSpPr>
        <p:spPr>
          <a:xfrm>
            <a:off x="525145" y="761365"/>
            <a:ext cx="2522220" cy="368300"/>
          </a:xfrm>
          <a:prstGeom prst="rect">
            <a:avLst/>
          </a:prstGeom>
          <a:noFill/>
        </p:spPr>
        <p:txBody>
          <a:bodyPr wrap="square" rtlCol="0">
            <a:spAutoFit/>
          </a:bodyPr>
          <a:p>
            <a:r>
              <a:rPr lang="zh-CN" altLang="en-US" b="1" dirty="0">
                <a:solidFill>
                  <a:schemeClr val="accent1"/>
                </a:solidFill>
                <a:latin typeface="黑体" panose="02010609060101010101" pitchFamily="49" charset="-122"/>
                <a:ea typeface="黑体" panose="02010609060101010101" pitchFamily="49" charset="-122"/>
              </a:rPr>
              <a:t>同步</a:t>
            </a:r>
            <a:r>
              <a:rPr lang="zh-CN" altLang="en-US" b="1" dirty="0">
                <a:solidFill>
                  <a:schemeClr val="accent1"/>
                </a:solidFill>
                <a:latin typeface="黑体" panose="02010609060101010101" pitchFamily="49" charset="-122"/>
                <a:ea typeface="黑体" panose="02010609060101010101" pitchFamily="49" charset="-122"/>
              </a:rPr>
              <a:t>精练</a:t>
            </a:r>
            <a:endParaRPr lang="zh-CN" altLang="en-US" b="1" dirty="0">
              <a:solidFill>
                <a:schemeClr val="accent1"/>
              </a:solidFill>
              <a:latin typeface="黑体" panose="02010609060101010101" pitchFamily="49" charset="-122"/>
              <a:ea typeface="黑体" panose="02010609060101010101" pitchFamily="49" charset="-122"/>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38" name="矩形 37"/>
          <p:cNvSpPr/>
          <p:nvPr userDrawn="1"/>
        </p:nvSpPr>
        <p:spPr>
          <a:xfrm>
            <a:off x="0" y="635"/>
            <a:ext cx="9144000" cy="5143500"/>
          </a:xfrm>
          <a:prstGeom prst="rect">
            <a:avLst/>
          </a:prstGeom>
          <a:solidFill>
            <a:srgbClr val="ECF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灯片编号占位符 13"/>
          <p:cNvSpPr>
            <a:spLocks noGrp="1"/>
          </p:cNvSpPr>
          <p:nvPr>
            <p:ph type="sldNum" sz="quarter" idx="4"/>
          </p:nvPr>
        </p:nvSpPr>
        <p:spPr>
          <a:xfrm>
            <a:off x="7289800" y="4759960"/>
            <a:ext cx="1854200" cy="273685"/>
          </a:xfrm>
          <a:prstGeom prst="rect">
            <a:avLst/>
          </a:prstGeom>
        </p:spPr>
        <p:txBody>
          <a:bodyPr vert="horz" lIns="91440" tIns="45720" rIns="91440" bIns="45720" rtlCol="0" anchor="ctr"/>
          <a:lstStyle>
            <a:lvl1pPr algn="r">
              <a:defRPr sz="1600">
                <a:solidFill>
                  <a:schemeClr val="tx1"/>
                </a:solidFill>
                <a:latin typeface="华文行楷" panose="02010800040101010101" pitchFamily="2" charset="-122"/>
                <a:ea typeface="华文行楷" panose="02010800040101010101" pitchFamily="2" charset="-122"/>
              </a:defRPr>
            </a:lvl1pPr>
          </a:lstStyle>
          <a:p>
            <a:r>
              <a:rPr lang="zh-CN" altLang="en-US"/>
              <a:t>第</a:t>
            </a:r>
            <a:fld id="{24130960-09FD-428B-996F-A983EEEB0784}" type="slidenum">
              <a:rPr lang="zh-CN" altLang="en-US" smtClean="0"/>
            </a:fld>
            <a:r>
              <a:rPr lang="zh-CN" altLang="en-US"/>
              <a:t>页，共127页</a:t>
            </a:r>
            <a:endParaRPr lang="zh-CN" altLang="en-US" dirty="0"/>
          </a:p>
        </p:txBody>
      </p:sp>
      <p:sp useBgFill="1">
        <p:nvSpPr>
          <p:cNvPr id="23" name="燕尾形 8">
            <a:hlinkClick r:id="rId2" action="ppaction://hlinksldjump"/>
          </p:cNvPr>
          <p:cNvSpPr/>
          <p:nvPr userDrawn="1"/>
        </p:nvSpPr>
        <p:spPr>
          <a:xfrm>
            <a:off x="107315"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zh-CN" dirty="0">
                <a:solidFill>
                  <a:srgbClr val="FF0000"/>
                </a:solidFill>
                <a:latin typeface="华文行楷" panose="02010800040101010101" pitchFamily="2" charset="-122"/>
                <a:ea typeface="华文行楷" panose="02010800040101010101" pitchFamily="2" charset="-122"/>
              </a:rPr>
              <a:t>考点</a:t>
            </a:r>
            <a:r>
              <a:rPr lang="zh-CN" altLang="zh-CN" dirty="0">
                <a:solidFill>
                  <a:srgbClr val="FF0000"/>
                </a:solidFill>
                <a:latin typeface="华文行楷" panose="02010800040101010101" pitchFamily="2" charset="-122"/>
                <a:ea typeface="华文行楷" panose="02010800040101010101" pitchFamily="2" charset="-122"/>
              </a:rPr>
              <a:t>解读</a:t>
            </a:r>
            <a:endParaRPr lang="zh-CN" altLang="zh-CN" dirty="0">
              <a:solidFill>
                <a:srgbClr val="FF0000"/>
              </a:solidFill>
              <a:latin typeface="华文行楷" panose="02010800040101010101" pitchFamily="2" charset="-122"/>
              <a:ea typeface="华文行楷" panose="02010800040101010101" pitchFamily="2" charset="-122"/>
            </a:endParaRPr>
          </a:p>
        </p:txBody>
      </p:sp>
      <p:pic>
        <p:nvPicPr>
          <p:cNvPr id="32" name="图片 31" descr="东博文化黑"/>
          <p:cNvPicPr>
            <a:picLocks noChangeAspect="1"/>
          </p:cNvPicPr>
          <p:nvPr userDrawn="1"/>
        </p:nvPicPr>
        <p:blipFill>
          <a:blip r:embed="rId3"/>
          <a:stretch>
            <a:fillRect/>
          </a:stretch>
        </p:blipFill>
        <p:spPr>
          <a:xfrm>
            <a:off x="85090" y="22225"/>
            <a:ext cx="1619885" cy="623570"/>
          </a:xfrm>
          <a:prstGeom prst="rect">
            <a:avLst/>
          </a:prstGeom>
        </p:spPr>
      </p:pic>
      <p:pic>
        <p:nvPicPr>
          <p:cNvPr id="34" name="图片 33" descr="图形用户界面, 应用程序, Teams&#10;&#10;描述已自动生成"/>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998460" y="0"/>
            <a:ext cx="1061720" cy="796925"/>
          </a:xfrm>
          <a:prstGeom prst="rect">
            <a:avLst/>
          </a:prstGeom>
        </p:spPr>
      </p:pic>
      <p:sp>
        <p:nvSpPr>
          <p:cNvPr id="7" name="文本框 6"/>
          <p:cNvSpPr txBox="1"/>
          <p:nvPr userDrawn="1"/>
        </p:nvSpPr>
        <p:spPr>
          <a:xfrm>
            <a:off x="1609725" y="42545"/>
            <a:ext cx="6020435" cy="583565"/>
          </a:xfrm>
          <a:prstGeom prst="rect">
            <a:avLst/>
          </a:prstGeom>
          <a:noFill/>
        </p:spPr>
        <p:txBody>
          <a:bodyPr wrap="square" rtlCol="0">
            <a:spAutoFit/>
          </a:bodyPr>
          <a:p>
            <a:pPr algn="ctr"/>
            <a:r>
              <a:rPr lang="zh-CN"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第二章</a:t>
            </a:r>
            <a:r>
              <a:rPr lang="en-US" altLang="zh-CN"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  </a:t>
            </a:r>
            <a:r>
              <a:rPr lang="zh-CN" altLang="en-US"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代词</a:t>
            </a:r>
            <a:endParaRPr lang="zh-CN" altLang="en-US" sz="3200" dirty="0">
              <a:solidFill>
                <a:schemeClr val="tx1"/>
              </a:solidFill>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endParaRPr>
          </a:p>
        </p:txBody>
      </p:sp>
      <p:grpSp>
        <p:nvGrpSpPr>
          <p:cNvPr id="17" name="组合 16"/>
          <p:cNvGrpSpPr/>
          <p:nvPr userDrawn="1"/>
        </p:nvGrpSpPr>
        <p:grpSpPr>
          <a:xfrm flipV="1">
            <a:off x="8890" y="-9525"/>
            <a:ext cx="76200" cy="4723130"/>
            <a:chOff x="0" y="0"/>
            <a:chExt cx="195150" cy="9144000"/>
          </a:xfrm>
        </p:grpSpPr>
        <p:sp>
          <p:nvSpPr>
            <p:cNvPr id="18" name="矩形 17"/>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9" name="矩形 18"/>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0" name="矩形 19"/>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1" name="矩形 20"/>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2" name="矩形: 圆角 8"/>
          <p:cNvSpPr/>
          <p:nvPr userDrawn="1"/>
        </p:nvSpPr>
        <p:spPr>
          <a:xfrm>
            <a:off x="203200" y="631825"/>
            <a:ext cx="8714105" cy="4027170"/>
          </a:xfrm>
          <a:prstGeom prst="roundRect">
            <a:avLst>
              <a:gd name="adj" fmla="val 745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useBgFill="1">
        <p:nvSpPr>
          <p:cNvPr id="3" name="燕尾形 8">
            <a:hlinkClick r:id="rId5" action="ppaction://hlinksldjump"/>
          </p:cNvPr>
          <p:cNvSpPr/>
          <p:nvPr userDrawn="1"/>
        </p:nvSpPr>
        <p:spPr>
          <a:xfrm>
            <a:off x="2053590" y="4723130"/>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zh-CN" dirty="0">
                <a:solidFill>
                  <a:schemeClr val="tx1">
                    <a:lumMod val="65000"/>
                    <a:lumOff val="35000"/>
                  </a:schemeClr>
                </a:solidFill>
                <a:latin typeface="华文行楷" panose="02010800040101010101" pitchFamily="2" charset="-122"/>
                <a:ea typeface="华文行楷" panose="02010800040101010101" pitchFamily="2" charset="-122"/>
              </a:rPr>
              <a:t>知识要点</a:t>
            </a:r>
            <a:endParaRPr lang="zh-CN" altLang="zh-CN" dirty="0">
              <a:solidFill>
                <a:schemeClr val="tx1">
                  <a:lumMod val="65000"/>
                  <a:lumOff val="35000"/>
                </a:schemeClr>
              </a:solidFill>
              <a:latin typeface="华文行楷" panose="02010800040101010101" pitchFamily="2" charset="-122"/>
              <a:ea typeface="华文行楷" panose="02010800040101010101" pitchFamily="2" charset="-122"/>
            </a:endParaRPr>
          </a:p>
        </p:txBody>
      </p:sp>
      <p:sp useBgFill="1">
        <p:nvSpPr>
          <p:cNvPr id="6" name="燕尾形 8">
            <a:hlinkClick r:id="rId6" action="ppaction://hlinksldjump"/>
          </p:cNvPr>
          <p:cNvSpPr/>
          <p:nvPr userDrawn="1"/>
        </p:nvSpPr>
        <p:spPr>
          <a:xfrm>
            <a:off x="3999865" y="4723130"/>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zh-CN" dirty="0">
                <a:solidFill>
                  <a:schemeClr val="tx1">
                    <a:lumMod val="65000"/>
                    <a:lumOff val="35000"/>
                  </a:schemeClr>
                </a:solidFill>
                <a:latin typeface="华文行楷" panose="02010800040101010101" pitchFamily="2" charset="-122"/>
                <a:ea typeface="华文行楷" panose="02010800040101010101" pitchFamily="2" charset="-122"/>
              </a:rPr>
              <a:t>例题解析</a:t>
            </a:r>
            <a:endParaRPr lang="zh-CN" altLang="zh-CN" dirty="0">
              <a:solidFill>
                <a:schemeClr val="tx1">
                  <a:lumMod val="65000"/>
                  <a:lumOff val="35000"/>
                </a:schemeClr>
              </a:solidFill>
              <a:latin typeface="华文行楷" panose="02010800040101010101" pitchFamily="2" charset="-122"/>
              <a:ea typeface="华文行楷" panose="02010800040101010101" pitchFamily="2" charset="-122"/>
            </a:endParaRPr>
          </a:p>
        </p:txBody>
      </p:sp>
      <p:sp useBgFill="1">
        <p:nvSpPr>
          <p:cNvPr id="11" name="燕尾形 9">
            <a:hlinkClick r:id="rId7" action="ppaction://hlinksldjump"/>
          </p:cNvPr>
          <p:cNvSpPr/>
          <p:nvPr userDrawn="1"/>
        </p:nvSpPr>
        <p:spPr>
          <a:xfrm>
            <a:off x="594614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zh-CN" dirty="0">
                <a:solidFill>
                  <a:schemeClr val="tx1">
                    <a:lumMod val="65000"/>
                    <a:lumOff val="35000"/>
                  </a:schemeClr>
                </a:solidFill>
                <a:latin typeface="华文行楷" panose="02010800040101010101" pitchFamily="2" charset="-122"/>
                <a:ea typeface="华文行楷" panose="02010800040101010101" pitchFamily="2" charset="-122"/>
              </a:rPr>
              <a:t>同步精练</a:t>
            </a:r>
            <a:endParaRPr lang="zh-CN" altLang="zh-CN" dirty="0">
              <a:solidFill>
                <a:schemeClr val="tx1">
                  <a:lumMod val="65000"/>
                  <a:lumOff val="35000"/>
                </a:schemeClr>
              </a:solidFill>
              <a:latin typeface="华文行楷" panose="02010800040101010101" pitchFamily="2" charset="-122"/>
              <a:ea typeface="华文行楷" panose="02010800040101010101" pitchFamily="2" charset="-122"/>
            </a:endParaRPr>
          </a:p>
        </p:txBody>
      </p:sp>
      <p:sp>
        <p:nvSpPr>
          <p:cNvPr id="45" name="文本框 44"/>
          <p:cNvSpPr txBox="1"/>
          <p:nvPr userDrawn="1"/>
        </p:nvSpPr>
        <p:spPr>
          <a:xfrm>
            <a:off x="525145" y="761365"/>
            <a:ext cx="2522220" cy="368300"/>
          </a:xfrm>
          <a:prstGeom prst="rect">
            <a:avLst/>
          </a:prstGeom>
          <a:noFill/>
        </p:spPr>
        <p:txBody>
          <a:bodyPr wrap="square" rtlCol="0">
            <a:spAutoFit/>
          </a:bodyPr>
          <a:p>
            <a:r>
              <a:rPr lang="zh-CN" altLang="en-US" b="1" dirty="0">
                <a:solidFill>
                  <a:schemeClr val="accent1"/>
                </a:solidFill>
                <a:latin typeface="黑体" panose="02010609060101010101" pitchFamily="49" charset="-122"/>
                <a:ea typeface="黑体" panose="02010609060101010101" pitchFamily="49" charset="-122"/>
              </a:rPr>
              <a:t>考点</a:t>
            </a:r>
            <a:r>
              <a:rPr lang="zh-CN" altLang="en-US" b="1" dirty="0">
                <a:solidFill>
                  <a:schemeClr val="accent1"/>
                </a:solidFill>
                <a:latin typeface="黑体" panose="02010609060101010101" pitchFamily="49" charset="-122"/>
                <a:ea typeface="黑体" panose="02010609060101010101" pitchFamily="49" charset="-122"/>
              </a:rPr>
              <a:t>解读</a:t>
            </a:r>
            <a:endParaRPr lang="zh-CN" altLang="en-US" b="1" dirty="0">
              <a:solidFill>
                <a:schemeClr val="accent1"/>
              </a:solidFill>
              <a:latin typeface="黑体" panose="02010609060101010101" pitchFamily="49" charset="-122"/>
              <a:ea typeface="黑体" panose="02010609060101010101" pitchFamily="49" charset="-122"/>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38" name="矩形 37"/>
          <p:cNvSpPr/>
          <p:nvPr userDrawn="1"/>
        </p:nvSpPr>
        <p:spPr>
          <a:xfrm>
            <a:off x="0" y="635"/>
            <a:ext cx="9144000" cy="5143500"/>
          </a:xfrm>
          <a:prstGeom prst="rect">
            <a:avLst/>
          </a:prstGeom>
          <a:solidFill>
            <a:srgbClr val="ECF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灯片编号占位符 13"/>
          <p:cNvSpPr>
            <a:spLocks noGrp="1"/>
          </p:cNvSpPr>
          <p:nvPr>
            <p:ph type="sldNum" sz="quarter" idx="4"/>
          </p:nvPr>
        </p:nvSpPr>
        <p:spPr>
          <a:xfrm>
            <a:off x="7289800" y="4759960"/>
            <a:ext cx="1854200" cy="273685"/>
          </a:xfrm>
          <a:prstGeom prst="rect">
            <a:avLst/>
          </a:prstGeom>
        </p:spPr>
        <p:txBody>
          <a:bodyPr vert="horz" lIns="91440" tIns="45720" rIns="91440" bIns="45720" rtlCol="0" anchor="ctr"/>
          <a:lstStyle>
            <a:lvl1pPr algn="r">
              <a:defRPr sz="1600">
                <a:solidFill>
                  <a:schemeClr val="tx1"/>
                </a:solidFill>
                <a:latin typeface="华文行楷" panose="02010800040101010101" pitchFamily="2" charset="-122"/>
                <a:ea typeface="华文行楷" panose="02010800040101010101" pitchFamily="2" charset="-122"/>
              </a:defRPr>
            </a:lvl1pPr>
          </a:lstStyle>
          <a:p>
            <a:r>
              <a:rPr lang="zh-CN" altLang="en-US"/>
              <a:t>第</a:t>
            </a:r>
            <a:fld id="{24130960-09FD-428B-996F-A983EEEB0784}" type="slidenum">
              <a:rPr lang="zh-CN" altLang="en-US" smtClean="0"/>
            </a:fld>
            <a:r>
              <a:rPr lang="zh-CN" altLang="en-US"/>
              <a:t>页，共127页</a:t>
            </a:r>
            <a:endParaRPr lang="zh-CN" altLang="en-US" dirty="0"/>
          </a:p>
        </p:txBody>
      </p:sp>
      <p:pic>
        <p:nvPicPr>
          <p:cNvPr id="32" name="图片 31" descr="东博文化黑"/>
          <p:cNvPicPr>
            <a:picLocks noChangeAspect="1"/>
          </p:cNvPicPr>
          <p:nvPr userDrawn="1"/>
        </p:nvPicPr>
        <p:blipFill>
          <a:blip r:embed="rId2"/>
          <a:stretch>
            <a:fillRect/>
          </a:stretch>
        </p:blipFill>
        <p:spPr>
          <a:xfrm>
            <a:off x="85090" y="8255"/>
            <a:ext cx="1619885" cy="623570"/>
          </a:xfrm>
          <a:prstGeom prst="rect">
            <a:avLst/>
          </a:prstGeom>
        </p:spPr>
      </p:pic>
      <p:pic>
        <p:nvPicPr>
          <p:cNvPr id="34" name="图片 33" descr="图形用户界面, 应用程序, Teams&#10;&#10;描述已自动生成"/>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98460" y="0"/>
            <a:ext cx="1061720" cy="796925"/>
          </a:xfrm>
          <a:prstGeom prst="rect">
            <a:avLst/>
          </a:prstGeom>
        </p:spPr>
      </p:pic>
      <p:sp>
        <p:nvSpPr>
          <p:cNvPr id="7" name="文本框 6"/>
          <p:cNvSpPr txBox="1"/>
          <p:nvPr userDrawn="1"/>
        </p:nvSpPr>
        <p:spPr>
          <a:xfrm>
            <a:off x="1609725" y="42545"/>
            <a:ext cx="6020435" cy="583565"/>
          </a:xfrm>
          <a:prstGeom prst="rect">
            <a:avLst/>
          </a:prstGeom>
          <a:noFill/>
        </p:spPr>
        <p:txBody>
          <a:bodyPr wrap="square" rtlCol="0">
            <a:spAutoFit/>
          </a:bodyPr>
          <a:p>
            <a:pPr algn="ctr"/>
            <a:r>
              <a:rPr lang="zh-CN"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第二章</a:t>
            </a:r>
            <a:r>
              <a:rPr lang="en-US" altLang="zh-CN"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  </a:t>
            </a:r>
            <a:r>
              <a:rPr lang="zh-CN" altLang="en-US"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代词</a:t>
            </a:r>
            <a:endParaRPr lang="zh-CN" altLang="en-US"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endParaRPr>
          </a:p>
        </p:txBody>
      </p:sp>
      <p:grpSp>
        <p:nvGrpSpPr>
          <p:cNvPr id="17" name="组合 16"/>
          <p:cNvGrpSpPr/>
          <p:nvPr userDrawn="1"/>
        </p:nvGrpSpPr>
        <p:grpSpPr>
          <a:xfrm flipV="1">
            <a:off x="8890" y="-9525"/>
            <a:ext cx="76200" cy="4723130"/>
            <a:chOff x="0" y="0"/>
            <a:chExt cx="195150" cy="9144000"/>
          </a:xfrm>
        </p:grpSpPr>
        <p:sp>
          <p:nvSpPr>
            <p:cNvPr id="18" name="矩形 17"/>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9" name="矩形 18"/>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0" name="矩形 19"/>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1" name="矩形 20"/>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2" name="矩形: 圆角 8"/>
          <p:cNvSpPr/>
          <p:nvPr userDrawn="1"/>
        </p:nvSpPr>
        <p:spPr>
          <a:xfrm>
            <a:off x="203200" y="631825"/>
            <a:ext cx="8714105" cy="4027170"/>
          </a:xfrm>
          <a:prstGeom prst="roundRect">
            <a:avLst>
              <a:gd name="adj" fmla="val 745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useBgFill="1">
        <p:nvSpPr>
          <p:cNvPr id="3" name="燕尾形 8">
            <a:hlinkClick r:id="rId4" action="ppaction://hlinksldjump"/>
          </p:cNvPr>
          <p:cNvSpPr/>
          <p:nvPr userDrawn="1"/>
        </p:nvSpPr>
        <p:spPr>
          <a:xfrm>
            <a:off x="107315"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zh-CN" dirty="0">
                <a:solidFill>
                  <a:schemeClr val="tx1">
                    <a:lumMod val="65000"/>
                    <a:lumOff val="35000"/>
                  </a:schemeClr>
                </a:solidFill>
                <a:latin typeface="华文行楷" panose="02010800040101010101" pitchFamily="2" charset="-122"/>
                <a:ea typeface="华文行楷" panose="02010800040101010101" pitchFamily="2" charset="-122"/>
                <a:sym typeface="+mn-ea"/>
              </a:rPr>
              <a:t>考点解读</a:t>
            </a:r>
            <a:endParaRPr lang="zh-CN" altLang="zh-CN" dirty="0">
              <a:solidFill>
                <a:schemeClr val="tx1">
                  <a:lumMod val="65000"/>
                  <a:lumOff val="35000"/>
                </a:schemeClr>
              </a:solidFill>
              <a:latin typeface="华文行楷" panose="02010800040101010101" pitchFamily="2" charset="-122"/>
              <a:ea typeface="华文行楷" panose="02010800040101010101" pitchFamily="2" charset="-122"/>
              <a:sym typeface="+mn-ea"/>
            </a:endParaRPr>
          </a:p>
        </p:txBody>
      </p:sp>
      <p:sp useBgFill="1">
        <p:nvSpPr>
          <p:cNvPr id="4" name="燕尾形 8">
            <a:hlinkClick r:id="rId5" action="ppaction://hlinksldjump"/>
          </p:cNvPr>
          <p:cNvSpPr/>
          <p:nvPr userDrawn="1"/>
        </p:nvSpPr>
        <p:spPr>
          <a:xfrm>
            <a:off x="205359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zh-CN" dirty="0">
                <a:solidFill>
                  <a:srgbClr val="FF0000"/>
                </a:solidFill>
                <a:latin typeface="华文行楷" panose="02010800040101010101" pitchFamily="2" charset="-122"/>
                <a:ea typeface="华文行楷" panose="02010800040101010101" pitchFamily="2" charset="-122"/>
                <a:sym typeface="+mn-ea"/>
              </a:rPr>
              <a:t>知识要点</a:t>
            </a:r>
            <a:endParaRPr lang="zh-CN" altLang="zh-CN" dirty="0">
              <a:solidFill>
                <a:srgbClr val="FF0000"/>
              </a:solidFill>
              <a:latin typeface="华文行楷" panose="02010800040101010101" pitchFamily="2" charset="-122"/>
              <a:ea typeface="华文行楷" panose="02010800040101010101" pitchFamily="2" charset="-122"/>
              <a:sym typeface="+mn-ea"/>
            </a:endParaRPr>
          </a:p>
        </p:txBody>
      </p:sp>
      <p:sp useBgFill="1">
        <p:nvSpPr>
          <p:cNvPr id="6" name="燕尾形 8">
            <a:hlinkClick r:id="rId6" action="ppaction://hlinksldjump"/>
          </p:cNvPr>
          <p:cNvSpPr/>
          <p:nvPr userDrawn="1"/>
        </p:nvSpPr>
        <p:spPr>
          <a:xfrm>
            <a:off x="3999865"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zh-CN" dirty="0">
                <a:solidFill>
                  <a:schemeClr val="tx1">
                    <a:lumMod val="65000"/>
                    <a:lumOff val="35000"/>
                  </a:schemeClr>
                </a:solidFill>
                <a:latin typeface="华文行楷" panose="02010800040101010101" pitchFamily="2" charset="-122"/>
                <a:ea typeface="华文行楷" panose="02010800040101010101" pitchFamily="2" charset="-122"/>
                <a:sym typeface="+mn-ea"/>
              </a:rPr>
              <a:t>例题解析</a:t>
            </a:r>
            <a:endParaRPr lang="zh-CN" altLang="zh-CN" dirty="0">
              <a:solidFill>
                <a:srgbClr val="FF0000"/>
              </a:solidFill>
              <a:latin typeface="华文行楷" panose="02010800040101010101" pitchFamily="2" charset="-122"/>
              <a:ea typeface="华文行楷" panose="02010800040101010101" pitchFamily="2" charset="-122"/>
            </a:endParaRPr>
          </a:p>
        </p:txBody>
      </p:sp>
      <p:sp useBgFill="1">
        <p:nvSpPr>
          <p:cNvPr id="11" name="燕尾形 9">
            <a:hlinkClick r:id="rId7" action="ppaction://hlinksldjump"/>
          </p:cNvPr>
          <p:cNvSpPr/>
          <p:nvPr userDrawn="1"/>
        </p:nvSpPr>
        <p:spPr>
          <a:xfrm>
            <a:off x="594614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zh-CN" dirty="0">
                <a:solidFill>
                  <a:schemeClr val="tx1">
                    <a:lumMod val="65000"/>
                    <a:lumOff val="35000"/>
                  </a:schemeClr>
                </a:solidFill>
                <a:latin typeface="华文行楷" panose="02010800040101010101" pitchFamily="2" charset="-122"/>
                <a:ea typeface="华文行楷" panose="02010800040101010101" pitchFamily="2" charset="-122"/>
                <a:sym typeface="+mn-ea"/>
              </a:rPr>
              <a:t>同步精练</a:t>
            </a:r>
            <a:endParaRPr lang="zh-CN" altLang="zh-CN" dirty="0">
              <a:solidFill>
                <a:schemeClr val="tx1">
                  <a:lumMod val="65000"/>
                  <a:lumOff val="35000"/>
                </a:schemeClr>
              </a:solidFill>
              <a:latin typeface="华文行楷" panose="02010800040101010101" pitchFamily="2" charset="-122"/>
              <a:ea typeface="华文行楷" panose="02010800040101010101" pitchFamily="2" charset="-122"/>
            </a:endParaRPr>
          </a:p>
        </p:txBody>
      </p:sp>
      <p:sp>
        <p:nvSpPr>
          <p:cNvPr id="45" name="文本框 44"/>
          <p:cNvSpPr txBox="1"/>
          <p:nvPr userDrawn="1"/>
        </p:nvSpPr>
        <p:spPr>
          <a:xfrm>
            <a:off x="525145" y="761365"/>
            <a:ext cx="2522220" cy="368300"/>
          </a:xfrm>
          <a:prstGeom prst="rect">
            <a:avLst/>
          </a:prstGeom>
          <a:noFill/>
        </p:spPr>
        <p:txBody>
          <a:bodyPr wrap="square" rtlCol="0">
            <a:spAutoFit/>
          </a:bodyPr>
          <a:p>
            <a:r>
              <a:rPr lang="zh-CN" altLang="en-US" b="1" dirty="0">
                <a:solidFill>
                  <a:schemeClr val="accent1"/>
                </a:solidFill>
                <a:latin typeface="黑体" panose="02010609060101010101" pitchFamily="49" charset="-122"/>
                <a:ea typeface="黑体" panose="02010609060101010101" pitchFamily="49" charset="-122"/>
              </a:rPr>
              <a:t>知识</a:t>
            </a:r>
            <a:r>
              <a:rPr lang="zh-CN" altLang="en-US" b="1" dirty="0">
                <a:solidFill>
                  <a:schemeClr val="accent1"/>
                </a:solidFill>
                <a:latin typeface="黑体" panose="02010609060101010101" pitchFamily="49" charset="-122"/>
                <a:ea typeface="黑体" panose="02010609060101010101" pitchFamily="49" charset="-122"/>
              </a:rPr>
              <a:t>要点</a:t>
            </a:r>
            <a:endParaRPr lang="zh-CN" altLang="en-US" b="1" dirty="0">
              <a:solidFill>
                <a:schemeClr val="accent1"/>
              </a:solidFill>
              <a:latin typeface="黑体" panose="02010609060101010101" pitchFamily="49" charset="-122"/>
              <a:ea typeface="黑体" panose="02010609060101010101" pitchFamily="49" charset="-122"/>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5_自定义版式">
    <p:spTree>
      <p:nvGrpSpPr>
        <p:cNvPr id="1" name=""/>
        <p:cNvGrpSpPr/>
        <p:nvPr/>
      </p:nvGrpSpPr>
      <p:grpSpPr>
        <a:xfrm>
          <a:off x="0" y="0"/>
          <a:ext cx="0" cy="0"/>
          <a:chOff x="0" y="0"/>
          <a:chExt cx="0" cy="0"/>
        </a:xfrm>
      </p:grpSpPr>
      <p:sp>
        <p:nvSpPr>
          <p:cNvPr id="38" name="矩形 37"/>
          <p:cNvSpPr/>
          <p:nvPr userDrawn="1"/>
        </p:nvSpPr>
        <p:spPr>
          <a:xfrm>
            <a:off x="0" y="635"/>
            <a:ext cx="9144000" cy="5143500"/>
          </a:xfrm>
          <a:prstGeom prst="rect">
            <a:avLst/>
          </a:prstGeom>
          <a:solidFill>
            <a:srgbClr val="ECF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灯片编号占位符 13"/>
          <p:cNvSpPr>
            <a:spLocks noGrp="1"/>
          </p:cNvSpPr>
          <p:nvPr>
            <p:ph type="sldNum" sz="quarter" idx="4"/>
          </p:nvPr>
        </p:nvSpPr>
        <p:spPr>
          <a:xfrm>
            <a:off x="7289800" y="4759960"/>
            <a:ext cx="1854200" cy="273685"/>
          </a:xfrm>
          <a:prstGeom prst="rect">
            <a:avLst/>
          </a:prstGeom>
        </p:spPr>
        <p:txBody>
          <a:bodyPr vert="horz" lIns="91440" tIns="45720" rIns="91440" bIns="45720" rtlCol="0" anchor="ctr"/>
          <a:lstStyle>
            <a:lvl1pPr algn="r">
              <a:defRPr sz="1600">
                <a:solidFill>
                  <a:schemeClr val="tx1"/>
                </a:solidFill>
                <a:latin typeface="华文行楷" panose="02010800040101010101" pitchFamily="2" charset="-122"/>
                <a:ea typeface="华文行楷" panose="02010800040101010101" pitchFamily="2" charset="-122"/>
              </a:defRPr>
            </a:lvl1pPr>
          </a:lstStyle>
          <a:p>
            <a:r>
              <a:rPr lang="zh-CN" altLang="en-US"/>
              <a:t>第</a:t>
            </a:r>
            <a:fld id="{24130960-09FD-428B-996F-A983EEEB0784}" type="slidenum">
              <a:rPr lang="zh-CN" altLang="en-US" smtClean="0"/>
            </a:fld>
            <a:r>
              <a:rPr lang="zh-CN" altLang="en-US"/>
              <a:t>页，共127页</a:t>
            </a:r>
            <a:endParaRPr lang="zh-CN" altLang="en-US" dirty="0"/>
          </a:p>
        </p:txBody>
      </p:sp>
      <p:pic>
        <p:nvPicPr>
          <p:cNvPr id="32" name="图片 31" descr="东博文化黑"/>
          <p:cNvPicPr>
            <a:picLocks noChangeAspect="1"/>
          </p:cNvPicPr>
          <p:nvPr userDrawn="1"/>
        </p:nvPicPr>
        <p:blipFill>
          <a:blip r:embed="rId2"/>
          <a:stretch>
            <a:fillRect/>
          </a:stretch>
        </p:blipFill>
        <p:spPr>
          <a:xfrm>
            <a:off x="85090" y="8255"/>
            <a:ext cx="1619885" cy="623570"/>
          </a:xfrm>
          <a:prstGeom prst="rect">
            <a:avLst/>
          </a:prstGeom>
        </p:spPr>
      </p:pic>
      <p:pic>
        <p:nvPicPr>
          <p:cNvPr id="34" name="图片 33" descr="图形用户界面, 应用程序, Teams&#10;&#10;描述已自动生成"/>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98460" y="0"/>
            <a:ext cx="1061720" cy="796925"/>
          </a:xfrm>
          <a:prstGeom prst="rect">
            <a:avLst/>
          </a:prstGeom>
        </p:spPr>
      </p:pic>
      <p:sp>
        <p:nvSpPr>
          <p:cNvPr id="7" name="文本框 6"/>
          <p:cNvSpPr txBox="1"/>
          <p:nvPr userDrawn="1"/>
        </p:nvSpPr>
        <p:spPr>
          <a:xfrm>
            <a:off x="1609725" y="42545"/>
            <a:ext cx="6020435" cy="583565"/>
          </a:xfrm>
          <a:prstGeom prst="rect">
            <a:avLst/>
          </a:prstGeom>
          <a:noFill/>
        </p:spPr>
        <p:txBody>
          <a:bodyPr wrap="square" rtlCol="0">
            <a:spAutoFit/>
          </a:bodyPr>
          <a:p>
            <a:pPr algn="ctr"/>
            <a:r>
              <a:rPr lang="zh-CN"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第二章</a:t>
            </a:r>
            <a:r>
              <a:rPr lang="en-US" altLang="zh-CN"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  </a:t>
            </a:r>
            <a:r>
              <a:rPr lang="zh-CN" altLang="en-US"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代词</a:t>
            </a:r>
            <a:endParaRPr lang="zh-CN" altLang="en-US" sz="3200" dirty="0">
              <a:solidFill>
                <a:schemeClr val="tx1"/>
              </a:solidFill>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endParaRPr>
          </a:p>
        </p:txBody>
      </p:sp>
      <p:grpSp>
        <p:nvGrpSpPr>
          <p:cNvPr id="17" name="组合 16"/>
          <p:cNvGrpSpPr/>
          <p:nvPr userDrawn="1"/>
        </p:nvGrpSpPr>
        <p:grpSpPr>
          <a:xfrm flipV="1">
            <a:off x="8890" y="-9525"/>
            <a:ext cx="76200" cy="4723130"/>
            <a:chOff x="0" y="0"/>
            <a:chExt cx="195150" cy="9144000"/>
          </a:xfrm>
        </p:grpSpPr>
        <p:sp>
          <p:nvSpPr>
            <p:cNvPr id="18" name="矩形 17"/>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9" name="矩形 18"/>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0" name="矩形 19"/>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1" name="矩形 20"/>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2" name="矩形: 圆角 8"/>
          <p:cNvSpPr/>
          <p:nvPr userDrawn="1"/>
        </p:nvSpPr>
        <p:spPr>
          <a:xfrm>
            <a:off x="203200" y="631825"/>
            <a:ext cx="8714105" cy="4027170"/>
          </a:xfrm>
          <a:prstGeom prst="roundRect">
            <a:avLst>
              <a:gd name="adj" fmla="val 745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useBgFill="1">
        <p:nvSpPr>
          <p:cNvPr id="3" name="燕尾形 8">
            <a:hlinkClick r:id="rId4" action="ppaction://hlinksldjump"/>
          </p:cNvPr>
          <p:cNvSpPr/>
          <p:nvPr userDrawn="1"/>
        </p:nvSpPr>
        <p:spPr>
          <a:xfrm>
            <a:off x="107315"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zh-CN" dirty="0">
                <a:solidFill>
                  <a:schemeClr val="tx1">
                    <a:lumMod val="65000"/>
                    <a:lumOff val="35000"/>
                  </a:schemeClr>
                </a:solidFill>
                <a:latin typeface="华文行楷" panose="02010800040101010101" pitchFamily="2" charset="-122"/>
                <a:ea typeface="华文行楷" panose="02010800040101010101" pitchFamily="2" charset="-122"/>
                <a:sym typeface="+mn-ea"/>
              </a:rPr>
              <a:t>考点解读</a:t>
            </a:r>
            <a:endParaRPr lang="zh-CN" altLang="zh-CN" dirty="0">
              <a:solidFill>
                <a:srgbClr val="FF0000"/>
              </a:solidFill>
              <a:latin typeface="华文行楷" panose="02010800040101010101" pitchFamily="2" charset="-122"/>
              <a:ea typeface="华文行楷" panose="02010800040101010101" pitchFamily="2" charset="-122"/>
            </a:endParaRPr>
          </a:p>
        </p:txBody>
      </p:sp>
      <p:sp useBgFill="1">
        <p:nvSpPr>
          <p:cNvPr id="4" name="燕尾形 8">
            <a:hlinkClick r:id="rId5" action="ppaction://hlinksldjump"/>
          </p:cNvPr>
          <p:cNvSpPr/>
          <p:nvPr userDrawn="1"/>
        </p:nvSpPr>
        <p:spPr>
          <a:xfrm>
            <a:off x="205359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zh-CN" dirty="0">
                <a:solidFill>
                  <a:schemeClr val="tx1">
                    <a:lumMod val="65000"/>
                    <a:lumOff val="35000"/>
                  </a:schemeClr>
                </a:solidFill>
                <a:latin typeface="华文行楷" panose="02010800040101010101" pitchFamily="2" charset="-122"/>
                <a:ea typeface="华文行楷" panose="02010800040101010101" pitchFamily="2" charset="-122"/>
                <a:sym typeface="+mn-ea"/>
              </a:rPr>
              <a:t>知识要点</a:t>
            </a:r>
            <a:endParaRPr lang="zh-CN" altLang="zh-CN" dirty="0">
              <a:solidFill>
                <a:srgbClr val="FF0000"/>
              </a:solidFill>
              <a:latin typeface="华文行楷" panose="02010800040101010101" pitchFamily="2" charset="-122"/>
              <a:ea typeface="华文行楷" panose="02010800040101010101" pitchFamily="2" charset="-122"/>
            </a:endParaRPr>
          </a:p>
        </p:txBody>
      </p:sp>
      <p:sp useBgFill="1">
        <p:nvSpPr>
          <p:cNvPr id="6" name="燕尾形 8">
            <a:hlinkClick r:id="rId6" action="ppaction://hlinksldjump"/>
          </p:cNvPr>
          <p:cNvSpPr/>
          <p:nvPr userDrawn="1"/>
        </p:nvSpPr>
        <p:spPr>
          <a:xfrm>
            <a:off x="3999865"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zh-CN" dirty="0">
                <a:solidFill>
                  <a:srgbClr val="FF0000"/>
                </a:solidFill>
                <a:latin typeface="华文行楷" panose="02010800040101010101" pitchFamily="2" charset="-122"/>
                <a:ea typeface="华文行楷" panose="02010800040101010101" pitchFamily="2" charset="-122"/>
                <a:sym typeface="+mn-ea"/>
              </a:rPr>
              <a:t>例题解析</a:t>
            </a:r>
            <a:endParaRPr lang="zh-CN" altLang="zh-CN" dirty="0">
              <a:solidFill>
                <a:srgbClr val="FF0000"/>
              </a:solidFill>
              <a:latin typeface="华文行楷" panose="02010800040101010101" pitchFamily="2" charset="-122"/>
              <a:ea typeface="华文行楷" panose="02010800040101010101" pitchFamily="2" charset="-122"/>
              <a:sym typeface="+mn-ea"/>
            </a:endParaRPr>
          </a:p>
        </p:txBody>
      </p:sp>
      <p:sp useBgFill="1">
        <p:nvSpPr>
          <p:cNvPr id="11" name="燕尾形 9">
            <a:hlinkClick r:id="rId7" action="ppaction://hlinksldjump"/>
          </p:cNvPr>
          <p:cNvSpPr/>
          <p:nvPr userDrawn="1"/>
        </p:nvSpPr>
        <p:spPr>
          <a:xfrm>
            <a:off x="594614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zh-CN" dirty="0">
                <a:solidFill>
                  <a:schemeClr val="tx1">
                    <a:lumMod val="65000"/>
                    <a:lumOff val="35000"/>
                  </a:schemeClr>
                </a:solidFill>
                <a:latin typeface="华文行楷" panose="02010800040101010101" pitchFamily="2" charset="-122"/>
                <a:ea typeface="华文行楷" panose="02010800040101010101" pitchFamily="2" charset="-122"/>
                <a:sym typeface="+mn-ea"/>
              </a:rPr>
              <a:t>同步精练</a:t>
            </a:r>
            <a:endParaRPr lang="zh-CN" altLang="zh-CN" dirty="0">
              <a:solidFill>
                <a:schemeClr val="tx1">
                  <a:lumMod val="65000"/>
                  <a:lumOff val="35000"/>
                </a:schemeClr>
              </a:solidFill>
              <a:latin typeface="华文行楷" panose="02010800040101010101" pitchFamily="2" charset="-122"/>
              <a:ea typeface="华文行楷" panose="02010800040101010101" pitchFamily="2" charset="-122"/>
            </a:endParaRPr>
          </a:p>
        </p:txBody>
      </p:sp>
      <p:sp>
        <p:nvSpPr>
          <p:cNvPr id="45" name="文本框 44"/>
          <p:cNvSpPr txBox="1"/>
          <p:nvPr userDrawn="1"/>
        </p:nvSpPr>
        <p:spPr>
          <a:xfrm>
            <a:off x="525145" y="761365"/>
            <a:ext cx="2522220" cy="368300"/>
          </a:xfrm>
          <a:prstGeom prst="rect">
            <a:avLst/>
          </a:prstGeom>
          <a:noFill/>
        </p:spPr>
        <p:txBody>
          <a:bodyPr wrap="square" rtlCol="0">
            <a:spAutoFit/>
          </a:bodyPr>
          <a:p>
            <a:r>
              <a:rPr lang="zh-CN" altLang="en-US" b="1" dirty="0">
                <a:solidFill>
                  <a:schemeClr val="accent1"/>
                </a:solidFill>
                <a:latin typeface="黑体" panose="02010609060101010101" pitchFamily="49" charset="-122"/>
                <a:ea typeface="黑体" panose="02010609060101010101" pitchFamily="49" charset="-122"/>
              </a:rPr>
              <a:t>例题</a:t>
            </a:r>
            <a:r>
              <a:rPr lang="zh-CN" altLang="en-US" b="1" dirty="0">
                <a:solidFill>
                  <a:schemeClr val="accent1"/>
                </a:solidFill>
                <a:latin typeface="黑体" panose="02010609060101010101" pitchFamily="49" charset="-122"/>
                <a:ea typeface="黑体" panose="02010609060101010101" pitchFamily="49" charset="-122"/>
              </a:rPr>
              <a:t>解析</a:t>
            </a:r>
            <a:endParaRPr lang="zh-CN" altLang="en-US" b="1" dirty="0">
              <a:solidFill>
                <a:schemeClr val="accent1"/>
              </a:solidFill>
              <a:latin typeface="黑体" panose="02010609060101010101" pitchFamily="49" charset="-122"/>
              <a:ea typeface="黑体" panose="02010609060101010101" pitchFamily="49" charset="-122"/>
            </a:endParaRP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38" name="矩形 37"/>
          <p:cNvSpPr/>
          <p:nvPr userDrawn="1"/>
        </p:nvSpPr>
        <p:spPr>
          <a:xfrm>
            <a:off x="0" y="635"/>
            <a:ext cx="9144000" cy="5143500"/>
          </a:xfrm>
          <a:prstGeom prst="rect">
            <a:avLst/>
          </a:prstGeom>
          <a:solidFill>
            <a:srgbClr val="ECF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灯片编号占位符 13"/>
          <p:cNvSpPr>
            <a:spLocks noGrp="1"/>
          </p:cNvSpPr>
          <p:nvPr>
            <p:ph type="sldNum" sz="quarter" idx="4"/>
          </p:nvPr>
        </p:nvSpPr>
        <p:spPr>
          <a:xfrm>
            <a:off x="7289800" y="4759960"/>
            <a:ext cx="1854200" cy="273685"/>
          </a:xfrm>
          <a:prstGeom prst="rect">
            <a:avLst/>
          </a:prstGeom>
        </p:spPr>
        <p:txBody>
          <a:bodyPr vert="horz" lIns="91440" tIns="45720" rIns="91440" bIns="45720" rtlCol="0" anchor="ctr"/>
          <a:lstStyle>
            <a:lvl1pPr algn="r">
              <a:defRPr sz="1600">
                <a:solidFill>
                  <a:schemeClr val="tx1"/>
                </a:solidFill>
                <a:latin typeface="华文行楷" panose="02010800040101010101" pitchFamily="2" charset="-122"/>
                <a:ea typeface="华文行楷" panose="02010800040101010101" pitchFamily="2" charset="-122"/>
              </a:defRPr>
            </a:lvl1pPr>
          </a:lstStyle>
          <a:p>
            <a:r>
              <a:rPr lang="zh-CN" altLang="en-US"/>
              <a:t>第</a:t>
            </a:r>
            <a:fld id="{24130960-09FD-428B-996F-A983EEEB0784}" type="slidenum">
              <a:rPr lang="zh-CN" altLang="en-US" smtClean="0"/>
            </a:fld>
            <a:r>
              <a:rPr lang="zh-CN" altLang="en-US"/>
              <a:t>页，共127页</a:t>
            </a:r>
            <a:endParaRPr lang="zh-CN" altLang="en-US" dirty="0"/>
          </a:p>
        </p:txBody>
      </p:sp>
      <p:pic>
        <p:nvPicPr>
          <p:cNvPr id="32" name="图片 31" descr="东博文化黑"/>
          <p:cNvPicPr>
            <a:picLocks noChangeAspect="1"/>
          </p:cNvPicPr>
          <p:nvPr userDrawn="1"/>
        </p:nvPicPr>
        <p:blipFill>
          <a:blip r:embed="rId2"/>
          <a:stretch>
            <a:fillRect/>
          </a:stretch>
        </p:blipFill>
        <p:spPr>
          <a:xfrm>
            <a:off x="85090" y="-9525"/>
            <a:ext cx="1619885" cy="623570"/>
          </a:xfrm>
          <a:prstGeom prst="rect">
            <a:avLst/>
          </a:prstGeom>
        </p:spPr>
      </p:pic>
      <p:sp>
        <p:nvSpPr>
          <p:cNvPr id="33" name="矩形: 圆角 8"/>
          <p:cNvSpPr/>
          <p:nvPr userDrawn="1"/>
        </p:nvSpPr>
        <p:spPr>
          <a:xfrm>
            <a:off x="203200" y="631825"/>
            <a:ext cx="8714105" cy="4027170"/>
          </a:xfrm>
          <a:prstGeom prst="roundRect">
            <a:avLst>
              <a:gd name="adj" fmla="val 745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4" name="图片 33" descr="图形用户界面, 应用程序, Teams&#10;&#10;描述已自动生成"/>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98460" y="0"/>
            <a:ext cx="1061720" cy="796925"/>
          </a:xfrm>
          <a:prstGeom prst="rect">
            <a:avLst/>
          </a:prstGeom>
        </p:spPr>
      </p:pic>
      <p:sp>
        <p:nvSpPr>
          <p:cNvPr id="5" name="文本框 4"/>
          <p:cNvSpPr txBox="1"/>
          <p:nvPr userDrawn="1"/>
        </p:nvSpPr>
        <p:spPr>
          <a:xfrm>
            <a:off x="1609725" y="42545"/>
            <a:ext cx="6020435" cy="1076325"/>
          </a:xfrm>
          <a:prstGeom prst="rect">
            <a:avLst/>
          </a:prstGeom>
          <a:noFill/>
        </p:spPr>
        <p:txBody>
          <a:bodyPr wrap="square" rtlCol="0">
            <a:spAutoFit/>
          </a:bodyPr>
          <a:p>
            <a:pPr algn="ctr"/>
            <a:r>
              <a:rPr lang="zh-CN"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第二章</a:t>
            </a:r>
            <a:r>
              <a:rPr lang="en-US" altLang="zh-CN"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  </a:t>
            </a:r>
            <a:r>
              <a:rPr lang="zh-CN" altLang="en-US"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代词</a:t>
            </a:r>
            <a:endParaRPr lang="zh-CN" altLang="en-US"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endParaRPr>
          </a:p>
          <a:p>
            <a:pPr algn="ctr"/>
            <a:endParaRPr sz="3200" dirty="0">
              <a:solidFill>
                <a:schemeClr val="tx1"/>
              </a:solidFill>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endParaRPr>
          </a:p>
        </p:txBody>
      </p:sp>
      <p:grpSp>
        <p:nvGrpSpPr>
          <p:cNvPr id="14" name="组合 13"/>
          <p:cNvGrpSpPr/>
          <p:nvPr userDrawn="1"/>
        </p:nvGrpSpPr>
        <p:grpSpPr>
          <a:xfrm flipV="1">
            <a:off x="8890" y="-9525"/>
            <a:ext cx="76200" cy="4723130"/>
            <a:chOff x="0" y="0"/>
            <a:chExt cx="195150" cy="9144000"/>
          </a:xfrm>
        </p:grpSpPr>
        <p:sp>
          <p:nvSpPr>
            <p:cNvPr id="16" name="矩形 15"/>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7" name="矩形 16"/>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8" name="矩形 17"/>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9" name="矩形 18"/>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useBgFill="1">
        <p:nvSpPr>
          <p:cNvPr id="2" name="燕尾形 8">
            <a:hlinkClick r:id="rId4" action="ppaction://hlinksldjump"/>
          </p:cNvPr>
          <p:cNvSpPr/>
          <p:nvPr userDrawn="1"/>
        </p:nvSpPr>
        <p:spPr>
          <a:xfrm>
            <a:off x="107315"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zh-CN" dirty="0">
                <a:solidFill>
                  <a:schemeClr val="tx1">
                    <a:lumMod val="65000"/>
                    <a:lumOff val="35000"/>
                  </a:schemeClr>
                </a:solidFill>
                <a:latin typeface="华文行楷" panose="02010800040101010101" pitchFamily="2" charset="-122"/>
                <a:ea typeface="华文行楷" panose="02010800040101010101" pitchFamily="2" charset="-122"/>
                <a:sym typeface="+mn-ea"/>
              </a:rPr>
              <a:t>考点解读</a:t>
            </a:r>
            <a:endParaRPr lang="zh-CN" altLang="zh-CN" dirty="0">
              <a:solidFill>
                <a:srgbClr val="FF0000"/>
              </a:solidFill>
              <a:latin typeface="华文行楷" panose="02010800040101010101" pitchFamily="2" charset="-122"/>
              <a:ea typeface="华文行楷" panose="02010800040101010101" pitchFamily="2" charset="-122"/>
            </a:endParaRPr>
          </a:p>
        </p:txBody>
      </p:sp>
      <p:sp useBgFill="1">
        <p:nvSpPr>
          <p:cNvPr id="4" name="燕尾形 8">
            <a:hlinkClick r:id="rId5" action="ppaction://hlinksldjump"/>
          </p:cNvPr>
          <p:cNvSpPr/>
          <p:nvPr userDrawn="1"/>
        </p:nvSpPr>
        <p:spPr>
          <a:xfrm>
            <a:off x="205359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zh-CN" dirty="0">
                <a:solidFill>
                  <a:schemeClr val="tx1">
                    <a:lumMod val="65000"/>
                    <a:lumOff val="35000"/>
                  </a:schemeClr>
                </a:solidFill>
                <a:latin typeface="华文行楷" panose="02010800040101010101" pitchFamily="2" charset="-122"/>
                <a:ea typeface="华文行楷" panose="02010800040101010101" pitchFamily="2" charset="-122"/>
                <a:sym typeface="+mn-ea"/>
              </a:rPr>
              <a:t>知识要点</a:t>
            </a:r>
            <a:endParaRPr lang="zh-CN" altLang="zh-CN" dirty="0">
              <a:solidFill>
                <a:srgbClr val="FF0000"/>
              </a:solidFill>
              <a:latin typeface="华文行楷" panose="02010800040101010101" pitchFamily="2" charset="-122"/>
              <a:ea typeface="华文行楷" panose="02010800040101010101" pitchFamily="2" charset="-122"/>
            </a:endParaRPr>
          </a:p>
        </p:txBody>
      </p:sp>
      <p:sp useBgFill="1">
        <p:nvSpPr>
          <p:cNvPr id="6" name="燕尾形 8">
            <a:hlinkClick r:id="rId6" action="ppaction://hlinksldjump"/>
          </p:cNvPr>
          <p:cNvSpPr/>
          <p:nvPr userDrawn="1"/>
        </p:nvSpPr>
        <p:spPr>
          <a:xfrm>
            <a:off x="3999865"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zh-CN" dirty="0">
                <a:solidFill>
                  <a:schemeClr val="tx1">
                    <a:lumMod val="65000"/>
                    <a:lumOff val="35000"/>
                  </a:schemeClr>
                </a:solidFill>
                <a:latin typeface="华文行楷" panose="02010800040101010101" pitchFamily="2" charset="-122"/>
                <a:ea typeface="华文行楷" panose="02010800040101010101" pitchFamily="2" charset="-122"/>
                <a:sym typeface="+mn-ea"/>
              </a:rPr>
              <a:t>例题解析</a:t>
            </a:r>
            <a:endParaRPr lang="zh-CN" altLang="zh-CN" dirty="0">
              <a:solidFill>
                <a:srgbClr val="FF0000"/>
              </a:solidFill>
              <a:latin typeface="华文行楷" panose="02010800040101010101" pitchFamily="2" charset="-122"/>
              <a:ea typeface="华文行楷" panose="02010800040101010101" pitchFamily="2" charset="-122"/>
            </a:endParaRPr>
          </a:p>
        </p:txBody>
      </p:sp>
      <p:sp useBgFill="1">
        <p:nvSpPr>
          <p:cNvPr id="7" name="燕尾形 9">
            <a:hlinkClick r:id="rId7" tooltip="" action="ppaction://hlinksldjump"/>
          </p:cNvPr>
          <p:cNvSpPr/>
          <p:nvPr userDrawn="1"/>
        </p:nvSpPr>
        <p:spPr>
          <a:xfrm>
            <a:off x="594614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zh-CN" dirty="0">
                <a:solidFill>
                  <a:srgbClr val="FF0000"/>
                </a:solidFill>
                <a:latin typeface="华文行楷" panose="02010800040101010101" pitchFamily="2" charset="-122"/>
                <a:ea typeface="华文行楷" panose="02010800040101010101" pitchFamily="2" charset="-122"/>
                <a:sym typeface="+mn-ea"/>
              </a:rPr>
              <a:t>同步精练</a:t>
            </a:r>
            <a:endParaRPr lang="zh-CN" altLang="zh-CN" dirty="0">
              <a:solidFill>
                <a:srgbClr val="FF0000"/>
              </a:solidFill>
              <a:latin typeface="华文行楷" panose="02010800040101010101" pitchFamily="2" charset="-122"/>
              <a:ea typeface="华文行楷" panose="02010800040101010101" pitchFamily="2" charset="-122"/>
              <a:sym typeface="+mn-ea"/>
            </a:endParaRPr>
          </a:p>
        </p:txBody>
      </p:sp>
      <p:sp>
        <p:nvSpPr>
          <p:cNvPr id="45" name="文本框 44"/>
          <p:cNvSpPr txBox="1"/>
          <p:nvPr userDrawn="1"/>
        </p:nvSpPr>
        <p:spPr>
          <a:xfrm>
            <a:off x="525145" y="761365"/>
            <a:ext cx="2522220" cy="368300"/>
          </a:xfrm>
          <a:prstGeom prst="rect">
            <a:avLst/>
          </a:prstGeom>
          <a:noFill/>
        </p:spPr>
        <p:txBody>
          <a:bodyPr wrap="square" rtlCol="0">
            <a:spAutoFit/>
          </a:bodyPr>
          <a:p>
            <a:r>
              <a:rPr lang="zh-CN" altLang="en-US" b="1" dirty="0">
                <a:solidFill>
                  <a:schemeClr val="accent1"/>
                </a:solidFill>
                <a:latin typeface="黑体" panose="02010609060101010101" pitchFamily="49" charset="-122"/>
                <a:ea typeface="黑体" panose="02010609060101010101" pitchFamily="49" charset="-122"/>
              </a:rPr>
              <a:t>同步</a:t>
            </a:r>
            <a:r>
              <a:rPr lang="zh-CN" altLang="en-US" b="1" dirty="0">
                <a:solidFill>
                  <a:schemeClr val="accent1"/>
                </a:solidFill>
                <a:latin typeface="黑体" panose="02010609060101010101" pitchFamily="49" charset="-122"/>
                <a:ea typeface="黑体" panose="02010609060101010101" pitchFamily="49" charset="-122"/>
              </a:rPr>
              <a:t>精练</a:t>
            </a:r>
            <a:endParaRPr lang="zh-CN" altLang="en-US" b="1" dirty="0">
              <a:solidFill>
                <a:schemeClr val="accent1"/>
              </a:solidFill>
              <a:latin typeface="黑体" panose="02010609060101010101" pitchFamily="49" charset="-122"/>
              <a:ea typeface="黑体" panose="02010609060101010101" pitchFamily="49" charset="-122"/>
            </a:endParaRP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endParaRPr lang="en-US" dirty="0"/>
          </a:p>
        </p:txBody>
      </p:sp>
      <p:sp>
        <p:nvSpPr>
          <p:cNvPr id="3" name="页脚占位符 2"/>
          <p:cNvSpPr>
            <a:spLocks noGrp="1"/>
          </p:cNvSpPr>
          <p:nvPr>
            <p:ph type="ftr" sz="quarter" idx="11"/>
          </p:nvPr>
        </p:nvSpPr>
        <p:spPr/>
        <p:txBody>
          <a:bodyPr/>
          <a:lstStyle/>
          <a:p>
            <a:endParaRPr lang="en-US" dirty="0"/>
          </a:p>
        </p:txBody>
      </p:sp>
      <p:sp>
        <p:nvSpPr>
          <p:cNvPr id="4" name="灯片编号占位符 3"/>
          <p:cNvSpPr>
            <a:spLocks noGrp="1"/>
          </p:cNvSpPr>
          <p:nvPr>
            <p:ph type="sldNum" sz="quarter" idx="12"/>
          </p:nvPr>
        </p:nvSpPr>
        <p:spPr/>
        <p:txBody>
          <a:bodyPr/>
          <a:lstStyle/>
          <a:p>
            <a:fld id="{48F63A3B-78C7-47BE-AE5E-E10140E04643}" type="slidenum">
              <a:rPr lang="en-US" dirty="0"/>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6_自定义版式">
    <p:spTree>
      <p:nvGrpSpPr>
        <p:cNvPr id="1" name=""/>
        <p:cNvGrpSpPr/>
        <p:nvPr/>
      </p:nvGrpSpPr>
      <p:grpSpPr>
        <a:xfrm>
          <a:off x="0" y="0"/>
          <a:ext cx="0" cy="0"/>
          <a:chOff x="0" y="0"/>
          <a:chExt cx="0" cy="0"/>
        </a:xfrm>
      </p:grpSpPr>
      <p:sp>
        <p:nvSpPr>
          <p:cNvPr id="38" name="矩形 37"/>
          <p:cNvSpPr/>
          <p:nvPr userDrawn="1"/>
        </p:nvSpPr>
        <p:spPr>
          <a:xfrm>
            <a:off x="0" y="635"/>
            <a:ext cx="9144000" cy="5143500"/>
          </a:xfrm>
          <a:prstGeom prst="rect">
            <a:avLst/>
          </a:prstGeom>
          <a:solidFill>
            <a:srgbClr val="ECF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endParaRPr lang="en-US" dirty="0"/>
          </a:p>
        </p:txBody>
      </p:sp>
      <p:sp>
        <p:nvSpPr>
          <p:cNvPr id="4" name="页脚占位符 3"/>
          <p:cNvSpPr>
            <a:spLocks noGrp="1"/>
          </p:cNvSpPr>
          <p:nvPr>
            <p:ph type="ftr" sz="quarter" idx="11"/>
          </p:nvPr>
        </p:nvSpPr>
        <p:spPr/>
        <p:txBody>
          <a:bodyPr/>
          <a:lstStyle/>
          <a:p>
            <a:endParaRPr lang="en-US" dirty="0"/>
          </a:p>
        </p:txBody>
      </p:sp>
      <p:sp>
        <p:nvSpPr>
          <p:cNvPr id="5" name="灯片编号占位符 4"/>
          <p:cNvSpPr>
            <a:spLocks noGrp="1"/>
          </p:cNvSpPr>
          <p:nvPr>
            <p:ph type="sldNum" sz="quarter" idx="12"/>
          </p:nvPr>
        </p:nvSpPr>
        <p:spPr/>
        <p:txBody>
          <a:bodyPr/>
          <a:lstStyle/>
          <a:p>
            <a:fld id="{48F63A3B-78C7-47BE-AE5E-E10140E04643}" type="slidenum">
              <a:rPr lang="en-US" smtClean="0"/>
            </a:fld>
            <a:endParaRPr lang="en-US" dirty="0"/>
          </a:p>
        </p:txBody>
      </p:sp>
      <p:grpSp>
        <p:nvGrpSpPr>
          <p:cNvPr id="64" name="组合 63"/>
          <p:cNvGrpSpPr/>
          <p:nvPr userDrawn="1"/>
        </p:nvGrpSpPr>
        <p:grpSpPr>
          <a:xfrm>
            <a:off x="0" y="0"/>
            <a:ext cx="194945" cy="5143500"/>
            <a:chOff x="0" y="0"/>
            <a:chExt cx="195150" cy="9144000"/>
          </a:xfrm>
        </p:grpSpPr>
        <p:sp>
          <p:nvSpPr>
            <p:cNvPr id="65" name="矩形 64"/>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6" name="矩形 65"/>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7" name="矩形 66"/>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8" name="矩形 67"/>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69" name="组合 68"/>
          <p:cNvGrpSpPr/>
          <p:nvPr userDrawn="1"/>
        </p:nvGrpSpPr>
        <p:grpSpPr>
          <a:xfrm rot="16200000" flipH="1">
            <a:off x="4471035" y="482600"/>
            <a:ext cx="194945" cy="9152255"/>
            <a:chOff x="0" y="0"/>
            <a:chExt cx="195150" cy="9144000"/>
          </a:xfrm>
        </p:grpSpPr>
        <p:sp>
          <p:nvSpPr>
            <p:cNvPr id="70" name="矩形 69"/>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1" name="矩形 70"/>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2" name="矩形 71"/>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3" name="矩形 72"/>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pic>
        <p:nvPicPr>
          <p:cNvPr id="8" name="图片 7" descr="东博文化黑"/>
          <p:cNvPicPr>
            <a:picLocks noChangeAspect="1"/>
          </p:cNvPicPr>
          <p:nvPr userDrawn="1"/>
        </p:nvPicPr>
        <p:blipFill>
          <a:blip r:embed="rId2"/>
          <a:stretch>
            <a:fillRect/>
          </a:stretch>
        </p:blipFill>
        <p:spPr>
          <a:xfrm>
            <a:off x="194945" y="635"/>
            <a:ext cx="1619885" cy="623570"/>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38" name="矩形 37"/>
          <p:cNvSpPr/>
          <p:nvPr userDrawn="1"/>
        </p:nvSpPr>
        <p:spPr>
          <a:xfrm>
            <a:off x="0" y="635"/>
            <a:ext cx="9144000" cy="5143500"/>
          </a:xfrm>
          <a:prstGeom prst="rect">
            <a:avLst/>
          </a:prstGeom>
          <a:solidFill>
            <a:srgbClr val="ECF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灯片编号占位符 13"/>
          <p:cNvSpPr>
            <a:spLocks noGrp="1"/>
          </p:cNvSpPr>
          <p:nvPr>
            <p:ph type="sldNum" sz="quarter" idx="4"/>
          </p:nvPr>
        </p:nvSpPr>
        <p:spPr>
          <a:xfrm>
            <a:off x="7289800" y="4759960"/>
            <a:ext cx="1854200" cy="273685"/>
          </a:xfrm>
          <a:prstGeom prst="rect">
            <a:avLst/>
          </a:prstGeom>
        </p:spPr>
        <p:txBody>
          <a:bodyPr vert="horz" lIns="91440" tIns="45720" rIns="91440" bIns="45720" rtlCol="0" anchor="ctr"/>
          <a:lstStyle>
            <a:lvl1pPr algn="r">
              <a:defRPr sz="1600">
                <a:solidFill>
                  <a:schemeClr val="tx1"/>
                </a:solidFill>
                <a:latin typeface="华文行楷" panose="02010800040101010101" pitchFamily="2" charset="-122"/>
                <a:ea typeface="华文行楷" panose="02010800040101010101" pitchFamily="2" charset="-122"/>
              </a:defRPr>
            </a:lvl1pPr>
          </a:lstStyle>
          <a:p>
            <a:r>
              <a:rPr lang="zh-CN" altLang="en-US"/>
              <a:t>第</a:t>
            </a:r>
            <a:fld id="{24130960-09FD-428B-996F-A983EEEB0784}" type="slidenum">
              <a:rPr lang="zh-CN" altLang="en-US" smtClean="0"/>
            </a:fld>
            <a:r>
              <a:rPr lang="zh-CN" altLang="en-US"/>
              <a:t>页，共127页</a:t>
            </a:r>
            <a:endParaRPr lang="zh-CN" altLang="en-US" dirty="0"/>
          </a:p>
        </p:txBody>
      </p:sp>
      <p:sp useBgFill="1">
        <p:nvSpPr>
          <p:cNvPr id="23" name="燕尾形 8">
            <a:hlinkClick r:id="" action="ppaction://noaction"/>
          </p:cNvPr>
          <p:cNvSpPr/>
          <p:nvPr userDrawn="1"/>
        </p:nvSpPr>
        <p:spPr>
          <a:xfrm>
            <a:off x="107315"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zh-CN" dirty="0">
                <a:solidFill>
                  <a:srgbClr val="FF0000"/>
                </a:solidFill>
                <a:latin typeface="华文行楷" panose="02010800040101010101" pitchFamily="2" charset="-122"/>
                <a:ea typeface="华文行楷" panose="02010800040101010101" pitchFamily="2" charset="-122"/>
              </a:rPr>
              <a:t>考点</a:t>
            </a:r>
            <a:r>
              <a:rPr lang="zh-CN" altLang="zh-CN" dirty="0">
                <a:solidFill>
                  <a:srgbClr val="FF0000"/>
                </a:solidFill>
                <a:latin typeface="华文行楷" panose="02010800040101010101" pitchFamily="2" charset="-122"/>
                <a:ea typeface="华文行楷" panose="02010800040101010101" pitchFamily="2" charset="-122"/>
              </a:rPr>
              <a:t>解读</a:t>
            </a:r>
            <a:endParaRPr lang="zh-CN" altLang="zh-CN" dirty="0">
              <a:solidFill>
                <a:srgbClr val="FF0000"/>
              </a:solidFill>
              <a:latin typeface="华文行楷" panose="02010800040101010101" pitchFamily="2" charset="-122"/>
              <a:ea typeface="华文行楷" panose="02010800040101010101" pitchFamily="2" charset="-122"/>
            </a:endParaRPr>
          </a:p>
        </p:txBody>
      </p:sp>
      <p:pic>
        <p:nvPicPr>
          <p:cNvPr id="32" name="图片 31" descr="东博文化黑"/>
          <p:cNvPicPr>
            <a:picLocks noChangeAspect="1"/>
          </p:cNvPicPr>
          <p:nvPr userDrawn="1"/>
        </p:nvPicPr>
        <p:blipFill>
          <a:blip r:embed="rId2"/>
          <a:stretch>
            <a:fillRect/>
          </a:stretch>
        </p:blipFill>
        <p:spPr>
          <a:xfrm>
            <a:off x="85090" y="22225"/>
            <a:ext cx="1619885" cy="623570"/>
          </a:xfrm>
          <a:prstGeom prst="rect">
            <a:avLst/>
          </a:prstGeom>
        </p:spPr>
      </p:pic>
      <p:pic>
        <p:nvPicPr>
          <p:cNvPr id="34" name="图片 33" descr="图形用户界面, 应用程序, Teams&#10;&#10;描述已自动生成"/>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98460" y="0"/>
            <a:ext cx="1061720" cy="796925"/>
          </a:xfrm>
          <a:prstGeom prst="rect">
            <a:avLst/>
          </a:prstGeom>
        </p:spPr>
      </p:pic>
      <p:sp>
        <p:nvSpPr>
          <p:cNvPr id="7" name="文本框 6"/>
          <p:cNvSpPr txBox="1"/>
          <p:nvPr userDrawn="1"/>
        </p:nvSpPr>
        <p:spPr>
          <a:xfrm>
            <a:off x="1609725" y="42545"/>
            <a:ext cx="6020435" cy="583565"/>
          </a:xfrm>
          <a:prstGeom prst="rect">
            <a:avLst/>
          </a:prstGeom>
          <a:noFill/>
        </p:spPr>
        <p:txBody>
          <a:bodyPr wrap="square" rtlCol="0">
            <a:spAutoFit/>
          </a:bodyPr>
          <a:p>
            <a:pPr algn="ctr"/>
            <a:r>
              <a:rPr lang="zh-CN"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第二章</a:t>
            </a:r>
            <a:r>
              <a:rPr lang="en-US" altLang="zh-CN"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  </a:t>
            </a:r>
            <a:r>
              <a:rPr lang="zh-CN" altLang="en-US"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代词</a:t>
            </a:r>
            <a:endParaRPr lang="zh-CN" altLang="en-US" sz="3200" dirty="0">
              <a:solidFill>
                <a:schemeClr val="tx1"/>
              </a:solidFill>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endParaRPr>
          </a:p>
        </p:txBody>
      </p:sp>
      <p:grpSp>
        <p:nvGrpSpPr>
          <p:cNvPr id="17" name="组合 16"/>
          <p:cNvGrpSpPr/>
          <p:nvPr userDrawn="1"/>
        </p:nvGrpSpPr>
        <p:grpSpPr>
          <a:xfrm flipV="1">
            <a:off x="8890" y="-9525"/>
            <a:ext cx="76200" cy="4723130"/>
            <a:chOff x="0" y="0"/>
            <a:chExt cx="195150" cy="9144000"/>
          </a:xfrm>
        </p:grpSpPr>
        <p:sp>
          <p:nvSpPr>
            <p:cNvPr id="18" name="矩形 17"/>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9" name="矩形 18"/>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0" name="矩形 19"/>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1" name="矩形 20"/>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2" name="矩形: 圆角 8"/>
          <p:cNvSpPr/>
          <p:nvPr userDrawn="1"/>
        </p:nvSpPr>
        <p:spPr>
          <a:xfrm>
            <a:off x="203200" y="631825"/>
            <a:ext cx="8714105" cy="4027170"/>
          </a:xfrm>
          <a:prstGeom prst="roundRect">
            <a:avLst>
              <a:gd name="adj" fmla="val 745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useBgFill="1">
        <p:nvSpPr>
          <p:cNvPr id="3" name="燕尾形 8">
            <a:hlinkClick r:id="" action="ppaction://noaction"/>
          </p:cNvPr>
          <p:cNvSpPr/>
          <p:nvPr userDrawn="1"/>
        </p:nvSpPr>
        <p:spPr>
          <a:xfrm>
            <a:off x="2053590" y="4723130"/>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zh-CN" dirty="0">
                <a:solidFill>
                  <a:schemeClr val="tx1">
                    <a:lumMod val="65000"/>
                    <a:lumOff val="35000"/>
                  </a:schemeClr>
                </a:solidFill>
                <a:latin typeface="华文行楷" panose="02010800040101010101" pitchFamily="2" charset="-122"/>
                <a:ea typeface="华文行楷" panose="02010800040101010101" pitchFamily="2" charset="-122"/>
              </a:rPr>
              <a:t>知识要点</a:t>
            </a:r>
            <a:endParaRPr lang="zh-CN" altLang="zh-CN" dirty="0">
              <a:solidFill>
                <a:schemeClr val="tx1">
                  <a:lumMod val="65000"/>
                  <a:lumOff val="35000"/>
                </a:schemeClr>
              </a:solidFill>
              <a:latin typeface="华文行楷" panose="02010800040101010101" pitchFamily="2" charset="-122"/>
              <a:ea typeface="华文行楷" panose="02010800040101010101" pitchFamily="2" charset="-122"/>
            </a:endParaRPr>
          </a:p>
        </p:txBody>
      </p:sp>
      <p:sp useBgFill="1">
        <p:nvSpPr>
          <p:cNvPr id="6" name="燕尾形 8">
            <a:hlinkClick r:id="" action="ppaction://noaction"/>
          </p:cNvPr>
          <p:cNvSpPr/>
          <p:nvPr userDrawn="1"/>
        </p:nvSpPr>
        <p:spPr>
          <a:xfrm>
            <a:off x="3999865" y="4723130"/>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zh-CN" dirty="0">
                <a:solidFill>
                  <a:schemeClr val="tx1">
                    <a:lumMod val="65000"/>
                    <a:lumOff val="35000"/>
                  </a:schemeClr>
                </a:solidFill>
                <a:latin typeface="华文行楷" panose="02010800040101010101" pitchFamily="2" charset="-122"/>
                <a:ea typeface="华文行楷" panose="02010800040101010101" pitchFamily="2" charset="-122"/>
              </a:rPr>
              <a:t>例题解析</a:t>
            </a:r>
            <a:endParaRPr lang="zh-CN" altLang="zh-CN" dirty="0">
              <a:solidFill>
                <a:schemeClr val="tx1">
                  <a:lumMod val="65000"/>
                  <a:lumOff val="35000"/>
                </a:schemeClr>
              </a:solidFill>
              <a:latin typeface="华文行楷" panose="02010800040101010101" pitchFamily="2" charset="-122"/>
              <a:ea typeface="华文行楷" panose="02010800040101010101" pitchFamily="2" charset="-122"/>
            </a:endParaRPr>
          </a:p>
        </p:txBody>
      </p:sp>
      <p:sp useBgFill="1">
        <p:nvSpPr>
          <p:cNvPr id="11" name="燕尾形 9">
            <a:hlinkClick r:id="" action="ppaction://noaction"/>
          </p:cNvPr>
          <p:cNvSpPr/>
          <p:nvPr userDrawn="1"/>
        </p:nvSpPr>
        <p:spPr>
          <a:xfrm>
            <a:off x="594614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zh-CN" dirty="0">
                <a:solidFill>
                  <a:schemeClr val="tx1">
                    <a:lumMod val="65000"/>
                    <a:lumOff val="35000"/>
                  </a:schemeClr>
                </a:solidFill>
                <a:latin typeface="华文行楷" panose="02010800040101010101" pitchFamily="2" charset="-122"/>
                <a:ea typeface="华文行楷" panose="02010800040101010101" pitchFamily="2" charset="-122"/>
              </a:rPr>
              <a:t>同步精练</a:t>
            </a:r>
            <a:endParaRPr lang="zh-CN" altLang="zh-CN" dirty="0">
              <a:solidFill>
                <a:schemeClr val="tx1">
                  <a:lumMod val="65000"/>
                  <a:lumOff val="35000"/>
                </a:schemeClr>
              </a:solidFill>
              <a:latin typeface="华文行楷" panose="02010800040101010101" pitchFamily="2" charset="-122"/>
              <a:ea typeface="华文行楷" panose="02010800040101010101" pitchFamily="2" charset="-122"/>
            </a:endParaRPr>
          </a:p>
        </p:txBody>
      </p:sp>
      <p:sp>
        <p:nvSpPr>
          <p:cNvPr id="45" name="文本框 44"/>
          <p:cNvSpPr txBox="1"/>
          <p:nvPr userDrawn="1"/>
        </p:nvSpPr>
        <p:spPr>
          <a:xfrm>
            <a:off x="525145" y="761365"/>
            <a:ext cx="2522220" cy="368300"/>
          </a:xfrm>
          <a:prstGeom prst="rect">
            <a:avLst/>
          </a:prstGeom>
          <a:noFill/>
        </p:spPr>
        <p:txBody>
          <a:bodyPr wrap="square" rtlCol="0">
            <a:spAutoFit/>
          </a:bodyPr>
          <a:p>
            <a:r>
              <a:rPr lang="zh-CN" altLang="en-US" b="1" dirty="0">
                <a:solidFill>
                  <a:schemeClr val="accent1"/>
                </a:solidFill>
                <a:latin typeface="黑体" panose="02010609060101010101" pitchFamily="49" charset="-122"/>
                <a:ea typeface="黑体" panose="02010609060101010101" pitchFamily="49" charset="-122"/>
              </a:rPr>
              <a:t>考点</a:t>
            </a:r>
            <a:r>
              <a:rPr lang="zh-CN" altLang="en-US" b="1" dirty="0">
                <a:solidFill>
                  <a:schemeClr val="accent1"/>
                </a:solidFill>
                <a:latin typeface="黑体" panose="02010609060101010101" pitchFamily="49" charset="-122"/>
                <a:ea typeface="黑体" panose="02010609060101010101" pitchFamily="49" charset="-122"/>
              </a:rPr>
              <a:t>解读</a:t>
            </a:r>
            <a:endParaRPr lang="zh-CN" altLang="en-US" b="1" dirty="0">
              <a:solidFill>
                <a:schemeClr val="accent1"/>
              </a:solidFill>
              <a:latin typeface="黑体" panose="02010609060101010101" pitchFamily="49" charset="-122"/>
              <a:ea typeface="黑体" panose="02010609060101010101" pitchFamily="49" charset="-122"/>
            </a:endParaRP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38" name="矩形 37"/>
          <p:cNvSpPr/>
          <p:nvPr userDrawn="1"/>
        </p:nvSpPr>
        <p:spPr>
          <a:xfrm>
            <a:off x="0" y="635"/>
            <a:ext cx="9144000" cy="5143500"/>
          </a:xfrm>
          <a:prstGeom prst="rect">
            <a:avLst/>
          </a:prstGeom>
          <a:solidFill>
            <a:srgbClr val="ECF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灯片编号占位符 13"/>
          <p:cNvSpPr>
            <a:spLocks noGrp="1"/>
          </p:cNvSpPr>
          <p:nvPr>
            <p:ph type="sldNum" sz="quarter" idx="4"/>
          </p:nvPr>
        </p:nvSpPr>
        <p:spPr>
          <a:xfrm>
            <a:off x="7289800" y="4759960"/>
            <a:ext cx="1854200" cy="273685"/>
          </a:xfrm>
          <a:prstGeom prst="rect">
            <a:avLst/>
          </a:prstGeom>
        </p:spPr>
        <p:txBody>
          <a:bodyPr vert="horz" lIns="91440" tIns="45720" rIns="91440" bIns="45720" rtlCol="0" anchor="ctr"/>
          <a:lstStyle>
            <a:lvl1pPr algn="r">
              <a:defRPr sz="1600">
                <a:solidFill>
                  <a:schemeClr val="tx1"/>
                </a:solidFill>
                <a:latin typeface="华文行楷" panose="02010800040101010101" pitchFamily="2" charset="-122"/>
                <a:ea typeface="华文行楷" panose="02010800040101010101" pitchFamily="2" charset="-122"/>
              </a:defRPr>
            </a:lvl1pPr>
          </a:lstStyle>
          <a:p>
            <a:r>
              <a:rPr lang="zh-CN" altLang="en-US"/>
              <a:t>第</a:t>
            </a:r>
            <a:fld id="{24130960-09FD-428B-996F-A983EEEB0784}" type="slidenum">
              <a:rPr lang="zh-CN" altLang="en-US" smtClean="0"/>
            </a:fld>
            <a:r>
              <a:rPr lang="zh-CN" altLang="en-US"/>
              <a:t>页，共127页</a:t>
            </a:r>
            <a:endParaRPr lang="zh-CN" altLang="en-US" dirty="0"/>
          </a:p>
        </p:txBody>
      </p:sp>
      <p:pic>
        <p:nvPicPr>
          <p:cNvPr id="32" name="图片 31" descr="东博文化黑"/>
          <p:cNvPicPr>
            <a:picLocks noChangeAspect="1"/>
          </p:cNvPicPr>
          <p:nvPr userDrawn="1"/>
        </p:nvPicPr>
        <p:blipFill>
          <a:blip r:embed="rId2"/>
          <a:stretch>
            <a:fillRect/>
          </a:stretch>
        </p:blipFill>
        <p:spPr>
          <a:xfrm>
            <a:off x="85090" y="8255"/>
            <a:ext cx="1619885" cy="623570"/>
          </a:xfrm>
          <a:prstGeom prst="rect">
            <a:avLst/>
          </a:prstGeom>
        </p:spPr>
      </p:pic>
      <p:pic>
        <p:nvPicPr>
          <p:cNvPr id="34" name="图片 33" descr="图形用户界面, 应用程序, Teams&#10;&#10;描述已自动生成"/>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98460" y="0"/>
            <a:ext cx="1061720" cy="796925"/>
          </a:xfrm>
          <a:prstGeom prst="rect">
            <a:avLst/>
          </a:prstGeom>
        </p:spPr>
      </p:pic>
      <p:sp>
        <p:nvSpPr>
          <p:cNvPr id="7" name="文本框 6"/>
          <p:cNvSpPr txBox="1"/>
          <p:nvPr userDrawn="1"/>
        </p:nvSpPr>
        <p:spPr>
          <a:xfrm>
            <a:off x="1609725" y="42545"/>
            <a:ext cx="6020435" cy="583565"/>
          </a:xfrm>
          <a:prstGeom prst="rect">
            <a:avLst/>
          </a:prstGeom>
          <a:noFill/>
        </p:spPr>
        <p:txBody>
          <a:bodyPr wrap="square" rtlCol="0">
            <a:spAutoFit/>
          </a:bodyPr>
          <a:p>
            <a:pPr algn="ctr"/>
            <a:r>
              <a:rPr lang="zh-CN"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第二章</a:t>
            </a:r>
            <a:r>
              <a:rPr lang="en-US" altLang="zh-CN"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  </a:t>
            </a:r>
            <a:r>
              <a:rPr lang="zh-CN" altLang="en-US"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代词</a:t>
            </a:r>
            <a:endParaRPr lang="zh-CN" altLang="en-US"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endParaRPr>
          </a:p>
        </p:txBody>
      </p:sp>
      <p:grpSp>
        <p:nvGrpSpPr>
          <p:cNvPr id="17" name="组合 16"/>
          <p:cNvGrpSpPr/>
          <p:nvPr userDrawn="1"/>
        </p:nvGrpSpPr>
        <p:grpSpPr>
          <a:xfrm flipV="1">
            <a:off x="8890" y="-9525"/>
            <a:ext cx="76200" cy="4723130"/>
            <a:chOff x="0" y="0"/>
            <a:chExt cx="195150" cy="9144000"/>
          </a:xfrm>
        </p:grpSpPr>
        <p:sp>
          <p:nvSpPr>
            <p:cNvPr id="18" name="矩形 17"/>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9" name="矩形 18"/>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0" name="矩形 19"/>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1" name="矩形 20"/>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2" name="矩形: 圆角 8"/>
          <p:cNvSpPr/>
          <p:nvPr userDrawn="1"/>
        </p:nvSpPr>
        <p:spPr>
          <a:xfrm>
            <a:off x="203200" y="631825"/>
            <a:ext cx="8714105" cy="4027170"/>
          </a:xfrm>
          <a:prstGeom prst="roundRect">
            <a:avLst>
              <a:gd name="adj" fmla="val 745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useBgFill="1">
        <p:nvSpPr>
          <p:cNvPr id="3" name="燕尾形 8">
            <a:hlinkClick r:id="" action="ppaction://noaction"/>
          </p:cNvPr>
          <p:cNvSpPr/>
          <p:nvPr userDrawn="1"/>
        </p:nvSpPr>
        <p:spPr>
          <a:xfrm>
            <a:off x="107315"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zh-CN" dirty="0">
                <a:solidFill>
                  <a:schemeClr val="tx1">
                    <a:lumMod val="65000"/>
                    <a:lumOff val="35000"/>
                  </a:schemeClr>
                </a:solidFill>
                <a:latin typeface="华文行楷" panose="02010800040101010101" pitchFamily="2" charset="-122"/>
                <a:ea typeface="华文行楷" panose="02010800040101010101" pitchFamily="2" charset="-122"/>
                <a:sym typeface="+mn-ea"/>
              </a:rPr>
              <a:t>考点解读</a:t>
            </a:r>
            <a:endParaRPr lang="zh-CN" altLang="zh-CN" dirty="0">
              <a:solidFill>
                <a:schemeClr val="tx1">
                  <a:lumMod val="65000"/>
                  <a:lumOff val="35000"/>
                </a:schemeClr>
              </a:solidFill>
              <a:latin typeface="华文行楷" panose="02010800040101010101" pitchFamily="2" charset="-122"/>
              <a:ea typeface="华文行楷" panose="02010800040101010101" pitchFamily="2" charset="-122"/>
              <a:sym typeface="+mn-ea"/>
            </a:endParaRPr>
          </a:p>
        </p:txBody>
      </p:sp>
      <p:sp useBgFill="1">
        <p:nvSpPr>
          <p:cNvPr id="4" name="燕尾形 8">
            <a:hlinkClick r:id="" action="ppaction://noaction"/>
          </p:cNvPr>
          <p:cNvSpPr/>
          <p:nvPr userDrawn="1"/>
        </p:nvSpPr>
        <p:spPr>
          <a:xfrm>
            <a:off x="205359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zh-CN" dirty="0">
                <a:solidFill>
                  <a:srgbClr val="FF0000"/>
                </a:solidFill>
                <a:latin typeface="华文行楷" panose="02010800040101010101" pitchFamily="2" charset="-122"/>
                <a:ea typeface="华文行楷" panose="02010800040101010101" pitchFamily="2" charset="-122"/>
                <a:sym typeface="+mn-ea"/>
              </a:rPr>
              <a:t>知识要点</a:t>
            </a:r>
            <a:endParaRPr lang="zh-CN" altLang="zh-CN" dirty="0">
              <a:solidFill>
                <a:srgbClr val="FF0000"/>
              </a:solidFill>
              <a:latin typeface="华文行楷" panose="02010800040101010101" pitchFamily="2" charset="-122"/>
              <a:ea typeface="华文行楷" panose="02010800040101010101" pitchFamily="2" charset="-122"/>
              <a:sym typeface="+mn-ea"/>
            </a:endParaRPr>
          </a:p>
        </p:txBody>
      </p:sp>
      <p:sp useBgFill="1">
        <p:nvSpPr>
          <p:cNvPr id="6" name="燕尾形 8">
            <a:hlinkClick r:id="" action="ppaction://noaction"/>
          </p:cNvPr>
          <p:cNvSpPr/>
          <p:nvPr userDrawn="1"/>
        </p:nvSpPr>
        <p:spPr>
          <a:xfrm>
            <a:off x="3999865"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zh-CN" dirty="0">
                <a:solidFill>
                  <a:schemeClr val="tx1">
                    <a:lumMod val="65000"/>
                    <a:lumOff val="35000"/>
                  </a:schemeClr>
                </a:solidFill>
                <a:latin typeface="华文行楷" panose="02010800040101010101" pitchFamily="2" charset="-122"/>
                <a:ea typeface="华文行楷" panose="02010800040101010101" pitchFamily="2" charset="-122"/>
                <a:sym typeface="+mn-ea"/>
              </a:rPr>
              <a:t>例题解析</a:t>
            </a:r>
            <a:endParaRPr lang="zh-CN" altLang="zh-CN" dirty="0">
              <a:solidFill>
                <a:srgbClr val="FF0000"/>
              </a:solidFill>
              <a:latin typeface="华文行楷" panose="02010800040101010101" pitchFamily="2" charset="-122"/>
              <a:ea typeface="华文行楷" panose="02010800040101010101" pitchFamily="2" charset="-122"/>
            </a:endParaRPr>
          </a:p>
        </p:txBody>
      </p:sp>
      <p:sp useBgFill="1">
        <p:nvSpPr>
          <p:cNvPr id="11" name="燕尾形 9">
            <a:hlinkClick r:id="" action="ppaction://noaction"/>
          </p:cNvPr>
          <p:cNvSpPr/>
          <p:nvPr userDrawn="1"/>
        </p:nvSpPr>
        <p:spPr>
          <a:xfrm>
            <a:off x="594614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zh-CN" dirty="0">
                <a:solidFill>
                  <a:schemeClr val="tx1">
                    <a:lumMod val="65000"/>
                    <a:lumOff val="35000"/>
                  </a:schemeClr>
                </a:solidFill>
                <a:latin typeface="华文行楷" panose="02010800040101010101" pitchFamily="2" charset="-122"/>
                <a:ea typeface="华文行楷" panose="02010800040101010101" pitchFamily="2" charset="-122"/>
                <a:sym typeface="+mn-ea"/>
              </a:rPr>
              <a:t>同步精练</a:t>
            </a:r>
            <a:endParaRPr lang="zh-CN" altLang="zh-CN" dirty="0">
              <a:solidFill>
                <a:schemeClr val="tx1">
                  <a:lumMod val="65000"/>
                  <a:lumOff val="35000"/>
                </a:schemeClr>
              </a:solidFill>
              <a:latin typeface="华文行楷" panose="02010800040101010101" pitchFamily="2" charset="-122"/>
              <a:ea typeface="华文行楷" panose="02010800040101010101" pitchFamily="2" charset="-122"/>
            </a:endParaRPr>
          </a:p>
        </p:txBody>
      </p:sp>
      <p:sp>
        <p:nvSpPr>
          <p:cNvPr id="45" name="文本框 44"/>
          <p:cNvSpPr txBox="1"/>
          <p:nvPr userDrawn="1"/>
        </p:nvSpPr>
        <p:spPr>
          <a:xfrm>
            <a:off x="525145" y="761365"/>
            <a:ext cx="2522220" cy="368300"/>
          </a:xfrm>
          <a:prstGeom prst="rect">
            <a:avLst/>
          </a:prstGeom>
          <a:noFill/>
        </p:spPr>
        <p:txBody>
          <a:bodyPr wrap="square" rtlCol="0">
            <a:spAutoFit/>
          </a:bodyPr>
          <a:p>
            <a:r>
              <a:rPr lang="zh-CN" altLang="en-US" b="1" dirty="0">
                <a:solidFill>
                  <a:schemeClr val="accent1"/>
                </a:solidFill>
                <a:latin typeface="黑体" panose="02010609060101010101" pitchFamily="49" charset="-122"/>
                <a:ea typeface="黑体" panose="02010609060101010101" pitchFamily="49" charset="-122"/>
              </a:rPr>
              <a:t>知识</a:t>
            </a:r>
            <a:r>
              <a:rPr lang="zh-CN" altLang="en-US" b="1" dirty="0">
                <a:solidFill>
                  <a:schemeClr val="accent1"/>
                </a:solidFill>
                <a:latin typeface="黑体" panose="02010609060101010101" pitchFamily="49" charset="-122"/>
                <a:ea typeface="黑体" panose="02010609060101010101" pitchFamily="49" charset="-122"/>
              </a:rPr>
              <a:t>要点</a:t>
            </a:r>
            <a:endParaRPr lang="zh-CN" altLang="en-US" b="1" dirty="0">
              <a:solidFill>
                <a:schemeClr val="accent1"/>
              </a:solidFill>
              <a:latin typeface="黑体" panose="02010609060101010101" pitchFamily="49" charset="-122"/>
              <a:ea typeface="黑体" panose="02010609060101010101" pitchFamily="49" charset="-122"/>
            </a:endParaRP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7" Type="http://schemas.openxmlformats.org/officeDocument/2006/relationships/theme" Target="../theme/theme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6" Type="http://schemas.openxmlformats.org/officeDocument/2006/relationships/theme" Target="../theme/theme2.xml"/><Relationship Id="rId5" Type="http://schemas.openxmlformats.org/officeDocument/2006/relationships/slideLayout" Target="../slideLayouts/slideLayout11.xml"/><Relationship Id="rId4" Type="http://schemas.openxmlformats.org/officeDocument/2006/relationships/slideLayout" Target="../slideLayouts/slideLayout10.xml"/><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92"/>
            <a:ext cx="7886700" cy="994346"/>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369458"/>
            <a:ext cx="7886700" cy="3264074"/>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2"/>
          </p:nvPr>
        </p:nvSpPr>
        <p:spPr>
          <a:xfrm>
            <a:off x="628650" y="4768097"/>
            <a:ext cx="2057400" cy="273892"/>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4768097"/>
            <a:ext cx="3086100" cy="273892"/>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4768097"/>
            <a:ext cx="2057400" cy="273892"/>
          </a:xfrm>
          <a:prstGeom prst="rect">
            <a:avLst/>
          </a:prstGeom>
        </p:spPr>
        <p:txBody>
          <a:bodyPr vert="horz" lIns="91440" tIns="45720" rIns="91440" bIns="45720" rtlCol="0" anchor="ctr"/>
          <a:lstStyle>
            <a:lvl1pPr algn="r">
              <a:defRPr sz="900">
                <a:solidFill>
                  <a:schemeClr val="tx1">
                    <a:tint val="75000"/>
                  </a:schemeClr>
                </a:solidFill>
              </a:defRPr>
            </a:lvl1pPr>
          </a:lstStyle>
          <a:p>
            <a:fld id="{48F63A3B-78C7-47BE-AE5E-E10140E04643}" type="slidenum">
              <a:rPr lang="en-US" dirty="0"/>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5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4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3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2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92"/>
            <a:ext cx="7886700" cy="994346"/>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369458"/>
            <a:ext cx="7886700" cy="3264074"/>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2"/>
          </p:nvPr>
        </p:nvSpPr>
        <p:spPr>
          <a:xfrm>
            <a:off x="628650" y="4768097"/>
            <a:ext cx="2057400" cy="273892"/>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4768097"/>
            <a:ext cx="3086100" cy="273892"/>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4768097"/>
            <a:ext cx="2057400" cy="273892"/>
          </a:xfrm>
          <a:prstGeom prst="rect">
            <a:avLst/>
          </a:prstGeom>
        </p:spPr>
        <p:txBody>
          <a:bodyPr vert="horz" lIns="91440" tIns="45720" rIns="91440" bIns="45720" rtlCol="0" anchor="ctr"/>
          <a:lstStyle>
            <a:lvl1pPr algn="r">
              <a:defRPr sz="900">
                <a:solidFill>
                  <a:schemeClr val="tx1">
                    <a:tint val="75000"/>
                  </a:schemeClr>
                </a:solidFill>
              </a:defRPr>
            </a:lvl1pPr>
          </a:lstStyle>
          <a:p>
            <a:fld id="{48F63A3B-78C7-47BE-AE5E-E10140E04643}" type="slidenum">
              <a:rPr lang="en-US" dirty="0"/>
            </a:fld>
            <a:endParaRPr lang="en-US" dirty="0"/>
          </a:p>
        </p:txBody>
      </p:sp>
    </p:spTree>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5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4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3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2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3.xml"/><Relationship Id="rId1" Type="http://schemas.openxmlformats.org/officeDocument/2006/relationships/tags" Target="../tags/tag14.xml"/></Relationships>
</file>

<file path=ppt/slides/_rels/slide100.xml.rels><?xml version="1.0" encoding="UTF-8" standalone="yes"?>
<Relationships xmlns="http://schemas.openxmlformats.org/package/2006/relationships"><Relationship Id="rId8" Type="http://schemas.openxmlformats.org/officeDocument/2006/relationships/notesSlide" Target="../notesSlides/notesSlide99.xml"/><Relationship Id="rId7" Type="http://schemas.openxmlformats.org/officeDocument/2006/relationships/slideLayout" Target="../slideLayouts/slideLayout4.xml"/><Relationship Id="rId6" Type="http://schemas.openxmlformats.org/officeDocument/2006/relationships/tags" Target="../tags/tag173.xml"/><Relationship Id="rId5" Type="http://schemas.openxmlformats.org/officeDocument/2006/relationships/slide" Target="slide104.xml"/><Relationship Id="rId4" Type="http://schemas.openxmlformats.org/officeDocument/2006/relationships/slide" Target="slide103.xml"/><Relationship Id="rId3" Type="http://schemas.openxmlformats.org/officeDocument/2006/relationships/slide" Target="slide102.xml"/><Relationship Id="rId2" Type="http://schemas.openxmlformats.org/officeDocument/2006/relationships/slide" Target="slide101.xml"/><Relationship Id="rId1" Type="http://schemas.openxmlformats.org/officeDocument/2006/relationships/slide" Target="slide100.xml"/></Relationships>
</file>

<file path=ppt/slides/_rels/slide101.xml.rels><?xml version="1.0" encoding="UTF-8" standalone="yes"?>
<Relationships xmlns="http://schemas.openxmlformats.org/package/2006/relationships"><Relationship Id="rId8" Type="http://schemas.openxmlformats.org/officeDocument/2006/relationships/notesSlide" Target="../notesSlides/notesSlide100.xml"/><Relationship Id="rId7" Type="http://schemas.openxmlformats.org/officeDocument/2006/relationships/slideLayout" Target="../slideLayouts/slideLayout4.xml"/><Relationship Id="rId6" Type="http://schemas.openxmlformats.org/officeDocument/2006/relationships/tags" Target="../tags/tag174.xml"/><Relationship Id="rId5" Type="http://schemas.openxmlformats.org/officeDocument/2006/relationships/slide" Target="slide104.xml"/><Relationship Id="rId4" Type="http://schemas.openxmlformats.org/officeDocument/2006/relationships/slide" Target="slide103.xml"/><Relationship Id="rId3" Type="http://schemas.openxmlformats.org/officeDocument/2006/relationships/slide" Target="slide102.xml"/><Relationship Id="rId2" Type="http://schemas.openxmlformats.org/officeDocument/2006/relationships/slide" Target="slide101.xml"/><Relationship Id="rId1" Type="http://schemas.openxmlformats.org/officeDocument/2006/relationships/slide" Target="slide100.xml"/></Relationships>
</file>

<file path=ppt/slides/_rels/slide102.xml.rels><?xml version="1.0" encoding="UTF-8" standalone="yes"?>
<Relationships xmlns="http://schemas.openxmlformats.org/package/2006/relationships"><Relationship Id="rId8" Type="http://schemas.openxmlformats.org/officeDocument/2006/relationships/notesSlide" Target="../notesSlides/notesSlide101.xml"/><Relationship Id="rId7" Type="http://schemas.openxmlformats.org/officeDocument/2006/relationships/slideLayout" Target="../slideLayouts/slideLayout4.xml"/><Relationship Id="rId6" Type="http://schemas.openxmlformats.org/officeDocument/2006/relationships/tags" Target="../tags/tag175.xml"/><Relationship Id="rId5" Type="http://schemas.openxmlformats.org/officeDocument/2006/relationships/slide" Target="slide104.xml"/><Relationship Id="rId4" Type="http://schemas.openxmlformats.org/officeDocument/2006/relationships/slide" Target="slide103.xml"/><Relationship Id="rId3" Type="http://schemas.openxmlformats.org/officeDocument/2006/relationships/slide" Target="slide102.xml"/><Relationship Id="rId2" Type="http://schemas.openxmlformats.org/officeDocument/2006/relationships/slide" Target="slide101.xml"/><Relationship Id="rId1" Type="http://schemas.openxmlformats.org/officeDocument/2006/relationships/slide" Target="slide100.xml"/></Relationships>
</file>

<file path=ppt/slides/_rels/slide103.xml.rels><?xml version="1.0" encoding="UTF-8" standalone="yes"?>
<Relationships xmlns="http://schemas.openxmlformats.org/package/2006/relationships"><Relationship Id="rId8" Type="http://schemas.openxmlformats.org/officeDocument/2006/relationships/notesSlide" Target="../notesSlides/notesSlide102.xml"/><Relationship Id="rId7" Type="http://schemas.openxmlformats.org/officeDocument/2006/relationships/slideLayout" Target="../slideLayouts/slideLayout4.xml"/><Relationship Id="rId6" Type="http://schemas.openxmlformats.org/officeDocument/2006/relationships/tags" Target="../tags/tag176.xml"/><Relationship Id="rId5" Type="http://schemas.openxmlformats.org/officeDocument/2006/relationships/slide" Target="slide104.xml"/><Relationship Id="rId4" Type="http://schemas.openxmlformats.org/officeDocument/2006/relationships/slide" Target="slide103.xml"/><Relationship Id="rId3" Type="http://schemas.openxmlformats.org/officeDocument/2006/relationships/slide" Target="slide102.xml"/><Relationship Id="rId2" Type="http://schemas.openxmlformats.org/officeDocument/2006/relationships/slide" Target="slide101.xml"/><Relationship Id="rId1" Type="http://schemas.openxmlformats.org/officeDocument/2006/relationships/slide" Target="slide100.xml"/></Relationships>
</file>

<file path=ppt/slides/_rels/slide104.xml.rels><?xml version="1.0" encoding="UTF-8" standalone="yes"?>
<Relationships xmlns="http://schemas.openxmlformats.org/package/2006/relationships"><Relationship Id="rId8" Type="http://schemas.openxmlformats.org/officeDocument/2006/relationships/notesSlide" Target="../notesSlides/notesSlide103.xml"/><Relationship Id="rId7" Type="http://schemas.openxmlformats.org/officeDocument/2006/relationships/slideLayout" Target="../slideLayouts/slideLayout4.xml"/><Relationship Id="rId6" Type="http://schemas.openxmlformats.org/officeDocument/2006/relationships/tags" Target="../tags/tag177.xml"/><Relationship Id="rId5" Type="http://schemas.openxmlformats.org/officeDocument/2006/relationships/slide" Target="slide104.xml"/><Relationship Id="rId4" Type="http://schemas.openxmlformats.org/officeDocument/2006/relationships/slide" Target="slide103.xml"/><Relationship Id="rId3" Type="http://schemas.openxmlformats.org/officeDocument/2006/relationships/slide" Target="slide102.xml"/><Relationship Id="rId2" Type="http://schemas.openxmlformats.org/officeDocument/2006/relationships/slide" Target="slide101.xml"/><Relationship Id="rId1" Type="http://schemas.openxmlformats.org/officeDocument/2006/relationships/slide" Target="slide100.xml"/></Relationships>
</file>

<file path=ppt/slides/_rels/slide105.xml.rels><?xml version="1.0" encoding="UTF-8" standalone="yes"?>
<Relationships xmlns="http://schemas.openxmlformats.org/package/2006/relationships"><Relationship Id="rId9" Type="http://schemas.openxmlformats.org/officeDocument/2006/relationships/slide" Target="slide113.xml"/><Relationship Id="rId8" Type="http://schemas.openxmlformats.org/officeDocument/2006/relationships/slide" Target="slide112.xml"/><Relationship Id="rId7" Type="http://schemas.openxmlformats.org/officeDocument/2006/relationships/slide" Target="slide111.xml"/><Relationship Id="rId6" Type="http://schemas.openxmlformats.org/officeDocument/2006/relationships/slide" Target="slide110.xml"/><Relationship Id="rId5" Type="http://schemas.openxmlformats.org/officeDocument/2006/relationships/slide" Target="slide109.xml"/><Relationship Id="rId4" Type="http://schemas.openxmlformats.org/officeDocument/2006/relationships/slide" Target="slide108.xml"/><Relationship Id="rId3" Type="http://schemas.openxmlformats.org/officeDocument/2006/relationships/slide" Target="slide107.xml"/><Relationship Id="rId22" Type="http://schemas.openxmlformats.org/officeDocument/2006/relationships/slideLayout" Target="../slideLayouts/slideLayout5.xml"/><Relationship Id="rId21" Type="http://schemas.openxmlformats.org/officeDocument/2006/relationships/tags" Target="../tags/tag178.xml"/><Relationship Id="rId20" Type="http://schemas.openxmlformats.org/officeDocument/2006/relationships/slide" Target="slide124.xml"/><Relationship Id="rId2" Type="http://schemas.openxmlformats.org/officeDocument/2006/relationships/slide" Target="slide106.xml"/><Relationship Id="rId19" Type="http://schemas.openxmlformats.org/officeDocument/2006/relationships/slide" Target="slide123.xml"/><Relationship Id="rId18" Type="http://schemas.openxmlformats.org/officeDocument/2006/relationships/slide" Target="slide122.xml"/><Relationship Id="rId17" Type="http://schemas.openxmlformats.org/officeDocument/2006/relationships/slide" Target="slide121.xml"/><Relationship Id="rId16" Type="http://schemas.openxmlformats.org/officeDocument/2006/relationships/slide" Target="slide120.xml"/><Relationship Id="rId15" Type="http://schemas.openxmlformats.org/officeDocument/2006/relationships/slide" Target="slide119.xml"/><Relationship Id="rId14" Type="http://schemas.openxmlformats.org/officeDocument/2006/relationships/slide" Target="slide118.xml"/><Relationship Id="rId13" Type="http://schemas.openxmlformats.org/officeDocument/2006/relationships/slide" Target="slide117.xml"/><Relationship Id="rId12" Type="http://schemas.openxmlformats.org/officeDocument/2006/relationships/slide" Target="slide116.xml"/><Relationship Id="rId11" Type="http://schemas.openxmlformats.org/officeDocument/2006/relationships/slide" Target="slide115.xml"/><Relationship Id="rId10" Type="http://schemas.openxmlformats.org/officeDocument/2006/relationships/slide" Target="slide114.xml"/><Relationship Id="rId1" Type="http://schemas.openxmlformats.org/officeDocument/2006/relationships/slide" Target="slide105.xml"/></Relationships>
</file>

<file path=ppt/slides/_rels/slide106.xml.rels><?xml version="1.0" encoding="UTF-8" standalone="yes"?>
<Relationships xmlns="http://schemas.openxmlformats.org/package/2006/relationships"><Relationship Id="rId9" Type="http://schemas.openxmlformats.org/officeDocument/2006/relationships/slide" Target="slide113.xml"/><Relationship Id="rId8" Type="http://schemas.openxmlformats.org/officeDocument/2006/relationships/slide" Target="slide112.xml"/><Relationship Id="rId7" Type="http://schemas.openxmlformats.org/officeDocument/2006/relationships/slide" Target="slide111.xml"/><Relationship Id="rId6" Type="http://schemas.openxmlformats.org/officeDocument/2006/relationships/slide" Target="slide110.xml"/><Relationship Id="rId5" Type="http://schemas.openxmlformats.org/officeDocument/2006/relationships/slide" Target="slide109.xml"/><Relationship Id="rId4" Type="http://schemas.openxmlformats.org/officeDocument/2006/relationships/slide" Target="slide108.xml"/><Relationship Id="rId3" Type="http://schemas.openxmlformats.org/officeDocument/2006/relationships/slide" Target="slide107.xml"/><Relationship Id="rId22" Type="http://schemas.openxmlformats.org/officeDocument/2006/relationships/slideLayout" Target="../slideLayouts/slideLayout5.xml"/><Relationship Id="rId21" Type="http://schemas.openxmlformats.org/officeDocument/2006/relationships/tags" Target="../tags/tag179.xml"/><Relationship Id="rId20" Type="http://schemas.openxmlformats.org/officeDocument/2006/relationships/slide" Target="slide124.xml"/><Relationship Id="rId2" Type="http://schemas.openxmlformats.org/officeDocument/2006/relationships/slide" Target="slide106.xml"/><Relationship Id="rId19" Type="http://schemas.openxmlformats.org/officeDocument/2006/relationships/slide" Target="slide123.xml"/><Relationship Id="rId18" Type="http://schemas.openxmlformats.org/officeDocument/2006/relationships/slide" Target="slide122.xml"/><Relationship Id="rId17" Type="http://schemas.openxmlformats.org/officeDocument/2006/relationships/slide" Target="slide121.xml"/><Relationship Id="rId16" Type="http://schemas.openxmlformats.org/officeDocument/2006/relationships/slide" Target="slide120.xml"/><Relationship Id="rId15" Type="http://schemas.openxmlformats.org/officeDocument/2006/relationships/slide" Target="slide119.xml"/><Relationship Id="rId14" Type="http://schemas.openxmlformats.org/officeDocument/2006/relationships/slide" Target="slide118.xml"/><Relationship Id="rId13" Type="http://schemas.openxmlformats.org/officeDocument/2006/relationships/slide" Target="slide117.xml"/><Relationship Id="rId12" Type="http://schemas.openxmlformats.org/officeDocument/2006/relationships/slide" Target="slide116.xml"/><Relationship Id="rId11" Type="http://schemas.openxmlformats.org/officeDocument/2006/relationships/slide" Target="slide115.xml"/><Relationship Id="rId10" Type="http://schemas.openxmlformats.org/officeDocument/2006/relationships/slide" Target="slide114.xml"/><Relationship Id="rId1" Type="http://schemas.openxmlformats.org/officeDocument/2006/relationships/slide" Target="slide105.xml"/></Relationships>
</file>

<file path=ppt/slides/_rels/slide107.xml.rels><?xml version="1.0" encoding="UTF-8" standalone="yes"?>
<Relationships xmlns="http://schemas.openxmlformats.org/package/2006/relationships"><Relationship Id="rId9" Type="http://schemas.openxmlformats.org/officeDocument/2006/relationships/slide" Target="slide113.xml"/><Relationship Id="rId8" Type="http://schemas.openxmlformats.org/officeDocument/2006/relationships/slide" Target="slide112.xml"/><Relationship Id="rId7" Type="http://schemas.openxmlformats.org/officeDocument/2006/relationships/slide" Target="slide111.xml"/><Relationship Id="rId6" Type="http://schemas.openxmlformats.org/officeDocument/2006/relationships/slide" Target="slide110.xml"/><Relationship Id="rId5" Type="http://schemas.openxmlformats.org/officeDocument/2006/relationships/slide" Target="slide109.xml"/><Relationship Id="rId4" Type="http://schemas.openxmlformats.org/officeDocument/2006/relationships/slide" Target="slide108.xml"/><Relationship Id="rId3" Type="http://schemas.openxmlformats.org/officeDocument/2006/relationships/slide" Target="slide107.xml"/><Relationship Id="rId22" Type="http://schemas.openxmlformats.org/officeDocument/2006/relationships/slideLayout" Target="../slideLayouts/slideLayout5.xml"/><Relationship Id="rId21" Type="http://schemas.openxmlformats.org/officeDocument/2006/relationships/tags" Target="../tags/tag180.xml"/><Relationship Id="rId20" Type="http://schemas.openxmlformats.org/officeDocument/2006/relationships/slide" Target="slide124.xml"/><Relationship Id="rId2" Type="http://schemas.openxmlformats.org/officeDocument/2006/relationships/slide" Target="slide106.xml"/><Relationship Id="rId19" Type="http://schemas.openxmlformats.org/officeDocument/2006/relationships/slide" Target="slide123.xml"/><Relationship Id="rId18" Type="http://schemas.openxmlformats.org/officeDocument/2006/relationships/slide" Target="slide122.xml"/><Relationship Id="rId17" Type="http://schemas.openxmlformats.org/officeDocument/2006/relationships/slide" Target="slide121.xml"/><Relationship Id="rId16" Type="http://schemas.openxmlformats.org/officeDocument/2006/relationships/slide" Target="slide120.xml"/><Relationship Id="rId15" Type="http://schemas.openxmlformats.org/officeDocument/2006/relationships/slide" Target="slide119.xml"/><Relationship Id="rId14" Type="http://schemas.openxmlformats.org/officeDocument/2006/relationships/slide" Target="slide118.xml"/><Relationship Id="rId13" Type="http://schemas.openxmlformats.org/officeDocument/2006/relationships/slide" Target="slide117.xml"/><Relationship Id="rId12" Type="http://schemas.openxmlformats.org/officeDocument/2006/relationships/slide" Target="slide116.xml"/><Relationship Id="rId11" Type="http://schemas.openxmlformats.org/officeDocument/2006/relationships/slide" Target="slide115.xml"/><Relationship Id="rId10" Type="http://schemas.openxmlformats.org/officeDocument/2006/relationships/slide" Target="slide114.xml"/><Relationship Id="rId1" Type="http://schemas.openxmlformats.org/officeDocument/2006/relationships/slide" Target="slide105.xml"/></Relationships>
</file>

<file path=ppt/slides/_rels/slide108.xml.rels><?xml version="1.0" encoding="UTF-8" standalone="yes"?>
<Relationships xmlns="http://schemas.openxmlformats.org/package/2006/relationships"><Relationship Id="rId9" Type="http://schemas.openxmlformats.org/officeDocument/2006/relationships/slide" Target="slide113.xml"/><Relationship Id="rId8" Type="http://schemas.openxmlformats.org/officeDocument/2006/relationships/slide" Target="slide112.xml"/><Relationship Id="rId7" Type="http://schemas.openxmlformats.org/officeDocument/2006/relationships/slide" Target="slide111.xml"/><Relationship Id="rId6" Type="http://schemas.openxmlformats.org/officeDocument/2006/relationships/slide" Target="slide110.xml"/><Relationship Id="rId5" Type="http://schemas.openxmlformats.org/officeDocument/2006/relationships/slide" Target="slide109.xml"/><Relationship Id="rId4" Type="http://schemas.openxmlformats.org/officeDocument/2006/relationships/slide" Target="slide108.xml"/><Relationship Id="rId3" Type="http://schemas.openxmlformats.org/officeDocument/2006/relationships/slide" Target="slide107.xml"/><Relationship Id="rId22" Type="http://schemas.openxmlformats.org/officeDocument/2006/relationships/slideLayout" Target="../slideLayouts/slideLayout5.xml"/><Relationship Id="rId21" Type="http://schemas.openxmlformats.org/officeDocument/2006/relationships/tags" Target="../tags/tag181.xml"/><Relationship Id="rId20" Type="http://schemas.openxmlformats.org/officeDocument/2006/relationships/slide" Target="slide124.xml"/><Relationship Id="rId2" Type="http://schemas.openxmlformats.org/officeDocument/2006/relationships/slide" Target="slide106.xml"/><Relationship Id="rId19" Type="http://schemas.openxmlformats.org/officeDocument/2006/relationships/slide" Target="slide123.xml"/><Relationship Id="rId18" Type="http://schemas.openxmlformats.org/officeDocument/2006/relationships/slide" Target="slide122.xml"/><Relationship Id="rId17" Type="http://schemas.openxmlformats.org/officeDocument/2006/relationships/slide" Target="slide121.xml"/><Relationship Id="rId16" Type="http://schemas.openxmlformats.org/officeDocument/2006/relationships/slide" Target="slide120.xml"/><Relationship Id="rId15" Type="http://schemas.openxmlformats.org/officeDocument/2006/relationships/slide" Target="slide119.xml"/><Relationship Id="rId14" Type="http://schemas.openxmlformats.org/officeDocument/2006/relationships/slide" Target="slide118.xml"/><Relationship Id="rId13" Type="http://schemas.openxmlformats.org/officeDocument/2006/relationships/slide" Target="slide117.xml"/><Relationship Id="rId12" Type="http://schemas.openxmlformats.org/officeDocument/2006/relationships/slide" Target="slide116.xml"/><Relationship Id="rId11" Type="http://schemas.openxmlformats.org/officeDocument/2006/relationships/slide" Target="slide115.xml"/><Relationship Id="rId10" Type="http://schemas.openxmlformats.org/officeDocument/2006/relationships/slide" Target="slide114.xml"/><Relationship Id="rId1" Type="http://schemas.openxmlformats.org/officeDocument/2006/relationships/slide" Target="slide105.xml"/></Relationships>
</file>

<file path=ppt/slides/_rels/slide109.xml.rels><?xml version="1.0" encoding="UTF-8" standalone="yes"?>
<Relationships xmlns="http://schemas.openxmlformats.org/package/2006/relationships"><Relationship Id="rId9" Type="http://schemas.openxmlformats.org/officeDocument/2006/relationships/slide" Target="slide113.xml"/><Relationship Id="rId8" Type="http://schemas.openxmlformats.org/officeDocument/2006/relationships/slide" Target="slide112.xml"/><Relationship Id="rId7" Type="http://schemas.openxmlformats.org/officeDocument/2006/relationships/slide" Target="slide111.xml"/><Relationship Id="rId6" Type="http://schemas.openxmlformats.org/officeDocument/2006/relationships/slide" Target="slide110.xml"/><Relationship Id="rId5" Type="http://schemas.openxmlformats.org/officeDocument/2006/relationships/slide" Target="slide109.xml"/><Relationship Id="rId4" Type="http://schemas.openxmlformats.org/officeDocument/2006/relationships/slide" Target="slide108.xml"/><Relationship Id="rId3" Type="http://schemas.openxmlformats.org/officeDocument/2006/relationships/slide" Target="slide107.xml"/><Relationship Id="rId22" Type="http://schemas.openxmlformats.org/officeDocument/2006/relationships/slideLayout" Target="../slideLayouts/slideLayout5.xml"/><Relationship Id="rId21" Type="http://schemas.openxmlformats.org/officeDocument/2006/relationships/tags" Target="../tags/tag182.xml"/><Relationship Id="rId20" Type="http://schemas.openxmlformats.org/officeDocument/2006/relationships/slide" Target="slide124.xml"/><Relationship Id="rId2" Type="http://schemas.openxmlformats.org/officeDocument/2006/relationships/slide" Target="slide106.xml"/><Relationship Id="rId19" Type="http://schemas.openxmlformats.org/officeDocument/2006/relationships/slide" Target="slide123.xml"/><Relationship Id="rId18" Type="http://schemas.openxmlformats.org/officeDocument/2006/relationships/slide" Target="slide122.xml"/><Relationship Id="rId17" Type="http://schemas.openxmlformats.org/officeDocument/2006/relationships/slide" Target="slide121.xml"/><Relationship Id="rId16" Type="http://schemas.openxmlformats.org/officeDocument/2006/relationships/slide" Target="slide120.xml"/><Relationship Id="rId15" Type="http://schemas.openxmlformats.org/officeDocument/2006/relationships/slide" Target="slide119.xml"/><Relationship Id="rId14" Type="http://schemas.openxmlformats.org/officeDocument/2006/relationships/slide" Target="slide118.xml"/><Relationship Id="rId13" Type="http://schemas.openxmlformats.org/officeDocument/2006/relationships/slide" Target="slide117.xml"/><Relationship Id="rId12" Type="http://schemas.openxmlformats.org/officeDocument/2006/relationships/slide" Target="slide116.xml"/><Relationship Id="rId11" Type="http://schemas.openxmlformats.org/officeDocument/2006/relationships/slide" Target="slide115.xml"/><Relationship Id="rId10" Type="http://schemas.openxmlformats.org/officeDocument/2006/relationships/slide" Target="slide114.xml"/><Relationship Id="rId1" Type="http://schemas.openxmlformats.org/officeDocument/2006/relationships/slide" Target="slide105.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3.xml"/><Relationship Id="rId1" Type="http://schemas.openxmlformats.org/officeDocument/2006/relationships/tags" Target="../tags/tag15.xml"/></Relationships>
</file>

<file path=ppt/slides/_rels/slide110.xml.rels><?xml version="1.0" encoding="UTF-8" standalone="yes"?>
<Relationships xmlns="http://schemas.openxmlformats.org/package/2006/relationships"><Relationship Id="rId9" Type="http://schemas.openxmlformats.org/officeDocument/2006/relationships/slide" Target="slide113.xml"/><Relationship Id="rId8" Type="http://schemas.openxmlformats.org/officeDocument/2006/relationships/slide" Target="slide112.xml"/><Relationship Id="rId7" Type="http://schemas.openxmlformats.org/officeDocument/2006/relationships/slide" Target="slide111.xml"/><Relationship Id="rId6" Type="http://schemas.openxmlformats.org/officeDocument/2006/relationships/slide" Target="slide110.xml"/><Relationship Id="rId5" Type="http://schemas.openxmlformats.org/officeDocument/2006/relationships/slide" Target="slide109.xml"/><Relationship Id="rId4" Type="http://schemas.openxmlformats.org/officeDocument/2006/relationships/slide" Target="slide108.xml"/><Relationship Id="rId3" Type="http://schemas.openxmlformats.org/officeDocument/2006/relationships/slide" Target="slide107.xml"/><Relationship Id="rId22" Type="http://schemas.openxmlformats.org/officeDocument/2006/relationships/slideLayout" Target="../slideLayouts/slideLayout5.xml"/><Relationship Id="rId21" Type="http://schemas.openxmlformats.org/officeDocument/2006/relationships/tags" Target="../tags/tag183.xml"/><Relationship Id="rId20" Type="http://schemas.openxmlformats.org/officeDocument/2006/relationships/slide" Target="slide124.xml"/><Relationship Id="rId2" Type="http://schemas.openxmlformats.org/officeDocument/2006/relationships/slide" Target="slide106.xml"/><Relationship Id="rId19" Type="http://schemas.openxmlformats.org/officeDocument/2006/relationships/slide" Target="slide123.xml"/><Relationship Id="rId18" Type="http://schemas.openxmlformats.org/officeDocument/2006/relationships/slide" Target="slide122.xml"/><Relationship Id="rId17" Type="http://schemas.openxmlformats.org/officeDocument/2006/relationships/slide" Target="slide121.xml"/><Relationship Id="rId16" Type="http://schemas.openxmlformats.org/officeDocument/2006/relationships/slide" Target="slide120.xml"/><Relationship Id="rId15" Type="http://schemas.openxmlformats.org/officeDocument/2006/relationships/slide" Target="slide119.xml"/><Relationship Id="rId14" Type="http://schemas.openxmlformats.org/officeDocument/2006/relationships/slide" Target="slide118.xml"/><Relationship Id="rId13" Type="http://schemas.openxmlformats.org/officeDocument/2006/relationships/slide" Target="slide117.xml"/><Relationship Id="rId12" Type="http://schemas.openxmlformats.org/officeDocument/2006/relationships/slide" Target="slide116.xml"/><Relationship Id="rId11" Type="http://schemas.openxmlformats.org/officeDocument/2006/relationships/slide" Target="slide115.xml"/><Relationship Id="rId10" Type="http://schemas.openxmlformats.org/officeDocument/2006/relationships/slide" Target="slide114.xml"/><Relationship Id="rId1" Type="http://schemas.openxmlformats.org/officeDocument/2006/relationships/slide" Target="slide105.xml"/></Relationships>
</file>

<file path=ppt/slides/_rels/slide111.xml.rels><?xml version="1.0" encoding="UTF-8" standalone="yes"?>
<Relationships xmlns="http://schemas.openxmlformats.org/package/2006/relationships"><Relationship Id="rId9" Type="http://schemas.openxmlformats.org/officeDocument/2006/relationships/slide" Target="slide113.xml"/><Relationship Id="rId8" Type="http://schemas.openxmlformats.org/officeDocument/2006/relationships/slide" Target="slide112.xml"/><Relationship Id="rId7" Type="http://schemas.openxmlformats.org/officeDocument/2006/relationships/slide" Target="slide111.xml"/><Relationship Id="rId6" Type="http://schemas.openxmlformats.org/officeDocument/2006/relationships/slide" Target="slide110.xml"/><Relationship Id="rId5" Type="http://schemas.openxmlformats.org/officeDocument/2006/relationships/slide" Target="slide109.xml"/><Relationship Id="rId4" Type="http://schemas.openxmlformats.org/officeDocument/2006/relationships/slide" Target="slide108.xml"/><Relationship Id="rId3" Type="http://schemas.openxmlformats.org/officeDocument/2006/relationships/slide" Target="slide107.xml"/><Relationship Id="rId22" Type="http://schemas.openxmlformats.org/officeDocument/2006/relationships/slideLayout" Target="../slideLayouts/slideLayout5.xml"/><Relationship Id="rId21" Type="http://schemas.openxmlformats.org/officeDocument/2006/relationships/tags" Target="../tags/tag184.xml"/><Relationship Id="rId20" Type="http://schemas.openxmlformats.org/officeDocument/2006/relationships/slide" Target="slide124.xml"/><Relationship Id="rId2" Type="http://schemas.openxmlformats.org/officeDocument/2006/relationships/slide" Target="slide106.xml"/><Relationship Id="rId19" Type="http://schemas.openxmlformats.org/officeDocument/2006/relationships/slide" Target="slide123.xml"/><Relationship Id="rId18" Type="http://schemas.openxmlformats.org/officeDocument/2006/relationships/slide" Target="slide122.xml"/><Relationship Id="rId17" Type="http://schemas.openxmlformats.org/officeDocument/2006/relationships/slide" Target="slide121.xml"/><Relationship Id="rId16" Type="http://schemas.openxmlformats.org/officeDocument/2006/relationships/slide" Target="slide120.xml"/><Relationship Id="rId15" Type="http://schemas.openxmlformats.org/officeDocument/2006/relationships/slide" Target="slide119.xml"/><Relationship Id="rId14" Type="http://schemas.openxmlformats.org/officeDocument/2006/relationships/slide" Target="slide118.xml"/><Relationship Id="rId13" Type="http://schemas.openxmlformats.org/officeDocument/2006/relationships/slide" Target="slide117.xml"/><Relationship Id="rId12" Type="http://schemas.openxmlformats.org/officeDocument/2006/relationships/slide" Target="slide116.xml"/><Relationship Id="rId11" Type="http://schemas.openxmlformats.org/officeDocument/2006/relationships/slide" Target="slide115.xml"/><Relationship Id="rId10" Type="http://schemas.openxmlformats.org/officeDocument/2006/relationships/slide" Target="slide114.xml"/><Relationship Id="rId1" Type="http://schemas.openxmlformats.org/officeDocument/2006/relationships/slide" Target="slide105.xml"/></Relationships>
</file>

<file path=ppt/slides/_rels/slide112.xml.rels><?xml version="1.0" encoding="UTF-8" standalone="yes"?>
<Relationships xmlns="http://schemas.openxmlformats.org/package/2006/relationships"><Relationship Id="rId9" Type="http://schemas.openxmlformats.org/officeDocument/2006/relationships/slide" Target="slide113.xml"/><Relationship Id="rId8" Type="http://schemas.openxmlformats.org/officeDocument/2006/relationships/slide" Target="slide112.xml"/><Relationship Id="rId7" Type="http://schemas.openxmlformats.org/officeDocument/2006/relationships/slide" Target="slide111.xml"/><Relationship Id="rId6" Type="http://schemas.openxmlformats.org/officeDocument/2006/relationships/slide" Target="slide110.xml"/><Relationship Id="rId5" Type="http://schemas.openxmlformats.org/officeDocument/2006/relationships/slide" Target="slide109.xml"/><Relationship Id="rId4" Type="http://schemas.openxmlformats.org/officeDocument/2006/relationships/slide" Target="slide108.xml"/><Relationship Id="rId3" Type="http://schemas.openxmlformats.org/officeDocument/2006/relationships/slide" Target="slide107.xml"/><Relationship Id="rId22" Type="http://schemas.openxmlformats.org/officeDocument/2006/relationships/slideLayout" Target="../slideLayouts/slideLayout5.xml"/><Relationship Id="rId21" Type="http://schemas.openxmlformats.org/officeDocument/2006/relationships/tags" Target="../tags/tag185.xml"/><Relationship Id="rId20" Type="http://schemas.openxmlformats.org/officeDocument/2006/relationships/slide" Target="slide124.xml"/><Relationship Id="rId2" Type="http://schemas.openxmlformats.org/officeDocument/2006/relationships/slide" Target="slide106.xml"/><Relationship Id="rId19" Type="http://schemas.openxmlformats.org/officeDocument/2006/relationships/slide" Target="slide123.xml"/><Relationship Id="rId18" Type="http://schemas.openxmlformats.org/officeDocument/2006/relationships/slide" Target="slide122.xml"/><Relationship Id="rId17" Type="http://schemas.openxmlformats.org/officeDocument/2006/relationships/slide" Target="slide121.xml"/><Relationship Id="rId16" Type="http://schemas.openxmlformats.org/officeDocument/2006/relationships/slide" Target="slide120.xml"/><Relationship Id="rId15" Type="http://schemas.openxmlformats.org/officeDocument/2006/relationships/slide" Target="slide119.xml"/><Relationship Id="rId14" Type="http://schemas.openxmlformats.org/officeDocument/2006/relationships/slide" Target="slide118.xml"/><Relationship Id="rId13" Type="http://schemas.openxmlformats.org/officeDocument/2006/relationships/slide" Target="slide117.xml"/><Relationship Id="rId12" Type="http://schemas.openxmlformats.org/officeDocument/2006/relationships/slide" Target="slide116.xml"/><Relationship Id="rId11" Type="http://schemas.openxmlformats.org/officeDocument/2006/relationships/slide" Target="slide115.xml"/><Relationship Id="rId10" Type="http://schemas.openxmlformats.org/officeDocument/2006/relationships/slide" Target="slide114.xml"/><Relationship Id="rId1" Type="http://schemas.openxmlformats.org/officeDocument/2006/relationships/slide" Target="slide105.xml"/></Relationships>
</file>

<file path=ppt/slides/_rels/slide113.xml.rels><?xml version="1.0" encoding="UTF-8" standalone="yes"?>
<Relationships xmlns="http://schemas.openxmlformats.org/package/2006/relationships"><Relationship Id="rId9" Type="http://schemas.openxmlformats.org/officeDocument/2006/relationships/slide" Target="slide113.xml"/><Relationship Id="rId8" Type="http://schemas.openxmlformats.org/officeDocument/2006/relationships/slide" Target="slide112.xml"/><Relationship Id="rId7" Type="http://schemas.openxmlformats.org/officeDocument/2006/relationships/slide" Target="slide111.xml"/><Relationship Id="rId6" Type="http://schemas.openxmlformats.org/officeDocument/2006/relationships/slide" Target="slide110.xml"/><Relationship Id="rId5" Type="http://schemas.openxmlformats.org/officeDocument/2006/relationships/slide" Target="slide109.xml"/><Relationship Id="rId4" Type="http://schemas.openxmlformats.org/officeDocument/2006/relationships/slide" Target="slide108.xml"/><Relationship Id="rId3" Type="http://schemas.openxmlformats.org/officeDocument/2006/relationships/slide" Target="slide107.xml"/><Relationship Id="rId22" Type="http://schemas.openxmlformats.org/officeDocument/2006/relationships/slideLayout" Target="../slideLayouts/slideLayout5.xml"/><Relationship Id="rId21" Type="http://schemas.openxmlformats.org/officeDocument/2006/relationships/tags" Target="../tags/tag186.xml"/><Relationship Id="rId20" Type="http://schemas.openxmlformats.org/officeDocument/2006/relationships/slide" Target="slide124.xml"/><Relationship Id="rId2" Type="http://schemas.openxmlformats.org/officeDocument/2006/relationships/slide" Target="slide106.xml"/><Relationship Id="rId19" Type="http://schemas.openxmlformats.org/officeDocument/2006/relationships/slide" Target="slide123.xml"/><Relationship Id="rId18" Type="http://schemas.openxmlformats.org/officeDocument/2006/relationships/slide" Target="slide122.xml"/><Relationship Id="rId17" Type="http://schemas.openxmlformats.org/officeDocument/2006/relationships/slide" Target="slide121.xml"/><Relationship Id="rId16" Type="http://schemas.openxmlformats.org/officeDocument/2006/relationships/slide" Target="slide120.xml"/><Relationship Id="rId15" Type="http://schemas.openxmlformats.org/officeDocument/2006/relationships/slide" Target="slide119.xml"/><Relationship Id="rId14" Type="http://schemas.openxmlformats.org/officeDocument/2006/relationships/slide" Target="slide118.xml"/><Relationship Id="rId13" Type="http://schemas.openxmlformats.org/officeDocument/2006/relationships/slide" Target="slide117.xml"/><Relationship Id="rId12" Type="http://schemas.openxmlformats.org/officeDocument/2006/relationships/slide" Target="slide116.xml"/><Relationship Id="rId11" Type="http://schemas.openxmlformats.org/officeDocument/2006/relationships/slide" Target="slide115.xml"/><Relationship Id="rId10" Type="http://schemas.openxmlformats.org/officeDocument/2006/relationships/slide" Target="slide114.xml"/><Relationship Id="rId1" Type="http://schemas.openxmlformats.org/officeDocument/2006/relationships/slide" Target="slide105.xml"/></Relationships>
</file>

<file path=ppt/slides/_rels/slide114.xml.rels><?xml version="1.0" encoding="UTF-8" standalone="yes"?>
<Relationships xmlns="http://schemas.openxmlformats.org/package/2006/relationships"><Relationship Id="rId9" Type="http://schemas.openxmlformats.org/officeDocument/2006/relationships/slide" Target="slide113.xml"/><Relationship Id="rId8" Type="http://schemas.openxmlformats.org/officeDocument/2006/relationships/slide" Target="slide112.xml"/><Relationship Id="rId7" Type="http://schemas.openxmlformats.org/officeDocument/2006/relationships/slide" Target="slide111.xml"/><Relationship Id="rId6" Type="http://schemas.openxmlformats.org/officeDocument/2006/relationships/slide" Target="slide110.xml"/><Relationship Id="rId5" Type="http://schemas.openxmlformats.org/officeDocument/2006/relationships/slide" Target="slide109.xml"/><Relationship Id="rId4" Type="http://schemas.openxmlformats.org/officeDocument/2006/relationships/slide" Target="slide108.xml"/><Relationship Id="rId3" Type="http://schemas.openxmlformats.org/officeDocument/2006/relationships/slide" Target="slide107.xml"/><Relationship Id="rId22" Type="http://schemas.openxmlformats.org/officeDocument/2006/relationships/slideLayout" Target="../slideLayouts/slideLayout5.xml"/><Relationship Id="rId21" Type="http://schemas.openxmlformats.org/officeDocument/2006/relationships/tags" Target="../tags/tag187.xml"/><Relationship Id="rId20" Type="http://schemas.openxmlformats.org/officeDocument/2006/relationships/slide" Target="slide124.xml"/><Relationship Id="rId2" Type="http://schemas.openxmlformats.org/officeDocument/2006/relationships/slide" Target="slide106.xml"/><Relationship Id="rId19" Type="http://schemas.openxmlformats.org/officeDocument/2006/relationships/slide" Target="slide123.xml"/><Relationship Id="rId18" Type="http://schemas.openxmlformats.org/officeDocument/2006/relationships/slide" Target="slide122.xml"/><Relationship Id="rId17" Type="http://schemas.openxmlformats.org/officeDocument/2006/relationships/slide" Target="slide121.xml"/><Relationship Id="rId16" Type="http://schemas.openxmlformats.org/officeDocument/2006/relationships/slide" Target="slide120.xml"/><Relationship Id="rId15" Type="http://schemas.openxmlformats.org/officeDocument/2006/relationships/slide" Target="slide119.xml"/><Relationship Id="rId14" Type="http://schemas.openxmlformats.org/officeDocument/2006/relationships/slide" Target="slide118.xml"/><Relationship Id="rId13" Type="http://schemas.openxmlformats.org/officeDocument/2006/relationships/slide" Target="slide117.xml"/><Relationship Id="rId12" Type="http://schemas.openxmlformats.org/officeDocument/2006/relationships/slide" Target="slide116.xml"/><Relationship Id="rId11" Type="http://schemas.openxmlformats.org/officeDocument/2006/relationships/slide" Target="slide115.xml"/><Relationship Id="rId10" Type="http://schemas.openxmlformats.org/officeDocument/2006/relationships/slide" Target="slide114.xml"/><Relationship Id="rId1" Type="http://schemas.openxmlformats.org/officeDocument/2006/relationships/slide" Target="slide105.xml"/></Relationships>
</file>

<file path=ppt/slides/_rels/slide115.xml.rels><?xml version="1.0" encoding="UTF-8" standalone="yes"?>
<Relationships xmlns="http://schemas.openxmlformats.org/package/2006/relationships"><Relationship Id="rId9" Type="http://schemas.openxmlformats.org/officeDocument/2006/relationships/slide" Target="slide113.xml"/><Relationship Id="rId8" Type="http://schemas.openxmlformats.org/officeDocument/2006/relationships/slide" Target="slide112.xml"/><Relationship Id="rId7" Type="http://schemas.openxmlformats.org/officeDocument/2006/relationships/slide" Target="slide111.xml"/><Relationship Id="rId6" Type="http://schemas.openxmlformats.org/officeDocument/2006/relationships/slide" Target="slide110.xml"/><Relationship Id="rId5" Type="http://schemas.openxmlformats.org/officeDocument/2006/relationships/slide" Target="slide109.xml"/><Relationship Id="rId4" Type="http://schemas.openxmlformats.org/officeDocument/2006/relationships/slide" Target="slide108.xml"/><Relationship Id="rId3" Type="http://schemas.openxmlformats.org/officeDocument/2006/relationships/slide" Target="slide107.xml"/><Relationship Id="rId22" Type="http://schemas.openxmlformats.org/officeDocument/2006/relationships/slideLayout" Target="../slideLayouts/slideLayout5.xml"/><Relationship Id="rId21" Type="http://schemas.openxmlformats.org/officeDocument/2006/relationships/tags" Target="../tags/tag188.xml"/><Relationship Id="rId20" Type="http://schemas.openxmlformats.org/officeDocument/2006/relationships/slide" Target="slide124.xml"/><Relationship Id="rId2" Type="http://schemas.openxmlformats.org/officeDocument/2006/relationships/slide" Target="slide106.xml"/><Relationship Id="rId19" Type="http://schemas.openxmlformats.org/officeDocument/2006/relationships/slide" Target="slide123.xml"/><Relationship Id="rId18" Type="http://schemas.openxmlformats.org/officeDocument/2006/relationships/slide" Target="slide122.xml"/><Relationship Id="rId17" Type="http://schemas.openxmlformats.org/officeDocument/2006/relationships/slide" Target="slide121.xml"/><Relationship Id="rId16" Type="http://schemas.openxmlformats.org/officeDocument/2006/relationships/slide" Target="slide120.xml"/><Relationship Id="rId15" Type="http://schemas.openxmlformats.org/officeDocument/2006/relationships/slide" Target="slide119.xml"/><Relationship Id="rId14" Type="http://schemas.openxmlformats.org/officeDocument/2006/relationships/slide" Target="slide118.xml"/><Relationship Id="rId13" Type="http://schemas.openxmlformats.org/officeDocument/2006/relationships/slide" Target="slide117.xml"/><Relationship Id="rId12" Type="http://schemas.openxmlformats.org/officeDocument/2006/relationships/slide" Target="slide116.xml"/><Relationship Id="rId11" Type="http://schemas.openxmlformats.org/officeDocument/2006/relationships/slide" Target="slide115.xml"/><Relationship Id="rId10" Type="http://schemas.openxmlformats.org/officeDocument/2006/relationships/slide" Target="slide114.xml"/><Relationship Id="rId1" Type="http://schemas.openxmlformats.org/officeDocument/2006/relationships/slide" Target="slide105.xml"/></Relationships>
</file>

<file path=ppt/slides/_rels/slide116.xml.rels><?xml version="1.0" encoding="UTF-8" standalone="yes"?>
<Relationships xmlns="http://schemas.openxmlformats.org/package/2006/relationships"><Relationship Id="rId9" Type="http://schemas.openxmlformats.org/officeDocument/2006/relationships/slide" Target="slide113.xml"/><Relationship Id="rId8" Type="http://schemas.openxmlformats.org/officeDocument/2006/relationships/slide" Target="slide112.xml"/><Relationship Id="rId7" Type="http://schemas.openxmlformats.org/officeDocument/2006/relationships/slide" Target="slide111.xml"/><Relationship Id="rId6" Type="http://schemas.openxmlformats.org/officeDocument/2006/relationships/slide" Target="slide110.xml"/><Relationship Id="rId5" Type="http://schemas.openxmlformats.org/officeDocument/2006/relationships/slide" Target="slide109.xml"/><Relationship Id="rId4" Type="http://schemas.openxmlformats.org/officeDocument/2006/relationships/slide" Target="slide108.xml"/><Relationship Id="rId3" Type="http://schemas.openxmlformats.org/officeDocument/2006/relationships/slide" Target="slide107.xml"/><Relationship Id="rId22" Type="http://schemas.openxmlformats.org/officeDocument/2006/relationships/slideLayout" Target="../slideLayouts/slideLayout5.xml"/><Relationship Id="rId21" Type="http://schemas.openxmlformats.org/officeDocument/2006/relationships/tags" Target="../tags/tag189.xml"/><Relationship Id="rId20" Type="http://schemas.openxmlformats.org/officeDocument/2006/relationships/slide" Target="slide124.xml"/><Relationship Id="rId2" Type="http://schemas.openxmlformats.org/officeDocument/2006/relationships/slide" Target="slide106.xml"/><Relationship Id="rId19" Type="http://schemas.openxmlformats.org/officeDocument/2006/relationships/slide" Target="slide123.xml"/><Relationship Id="rId18" Type="http://schemas.openxmlformats.org/officeDocument/2006/relationships/slide" Target="slide122.xml"/><Relationship Id="rId17" Type="http://schemas.openxmlformats.org/officeDocument/2006/relationships/slide" Target="slide121.xml"/><Relationship Id="rId16" Type="http://schemas.openxmlformats.org/officeDocument/2006/relationships/slide" Target="slide120.xml"/><Relationship Id="rId15" Type="http://schemas.openxmlformats.org/officeDocument/2006/relationships/slide" Target="slide119.xml"/><Relationship Id="rId14" Type="http://schemas.openxmlformats.org/officeDocument/2006/relationships/slide" Target="slide118.xml"/><Relationship Id="rId13" Type="http://schemas.openxmlformats.org/officeDocument/2006/relationships/slide" Target="slide117.xml"/><Relationship Id="rId12" Type="http://schemas.openxmlformats.org/officeDocument/2006/relationships/slide" Target="slide116.xml"/><Relationship Id="rId11" Type="http://schemas.openxmlformats.org/officeDocument/2006/relationships/slide" Target="slide115.xml"/><Relationship Id="rId10" Type="http://schemas.openxmlformats.org/officeDocument/2006/relationships/slide" Target="slide114.xml"/><Relationship Id="rId1" Type="http://schemas.openxmlformats.org/officeDocument/2006/relationships/slide" Target="slide105.xml"/></Relationships>
</file>

<file path=ppt/slides/_rels/slide117.xml.rels><?xml version="1.0" encoding="UTF-8" standalone="yes"?>
<Relationships xmlns="http://schemas.openxmlformats.org/package/2006/relationships"><Relationship Id="rId9" Type="http://schemas.openxmlformats.org/officeDocument/2006/relationships/slide" Target="slide113.xml"/><Relationship Id="rId8" Type="http://schemas.openxmlformats.org/officeDocument/2006/relationships/slide" Target="slide112.xml"/><Relationship Id="rId7" Type="http://schemas.openxmlformats.org/officeDocument/2006/relationships/slide" Target="slide111.xml"/><Relationship Id="rId6" Type="http://schemas.openxmlformats.org/officeDocument/2006/relationships/slide" Target="slide110.xml"/><Relationship Id="rId5" Type="http://schemas.openxmlformats.org/officeDocument/2006/relationships/slide" Target="slide109.xml"/><Relationship Id="rId4" Type="http://schemas.openxmlformats.org/officeDocument/2006/relationships/slide" Target="slide108.xml"/><Relationship Id="rId3" Type="http://schemas.openxmlformats.org/officeDocument/2006/relationships/slide" Target="slide107.xml"/><Relationship Id="rId22" Type="http://schemas.openxmlformats.org/officeDocument/2006/relationships/slideLayout" Target="../slideLayouts/slideLayout5.xml"/><Relationship Id="rId21" Type="http://schemas.openxmlformats.org/officeDocument/2006/relationships/tags" Target="../tags/tag190.xml"/><Relationship Id="rId20" Type="http://schemas.openxmlformats.org/officeDocument/2006/relationships/slide" Target="slide124.xml"/><Relationship Id="rId2" Type="http://schemas.openxmlformats.org/officeDocument/2006/relationships/slide" Target="slide106.xml"/><Relationship Id="rId19" Type="http://schemas.openxmlformats.org/officeDocument/2006/relationships/slide" Target="slide123.xml"/><Relationship Id="rId18" Type="http://schemas.openxmlformats.org/officeDocument/2006/relationships/slide" Target="slide122.xml"/><Relationship Id="rId17" Type="http://schemas.openxmlformats.org/officeDocument/2006/relationships/slide" Target="slide121.xml"/><Relationship Id="rId16" Type="http://schemas.openxmlformats.org/officeDocument/2006/relationships/slide" Target="slide120.xml"/><Relationship Id="rId15" Type="http://schemas.openxmlformats.org/officeDocument/2006/relationships/slide" Target="slide119.xml"/><Relationship Id="rId14" Type="http://schemas.openxmlformats.org/officeDocument/2006/relationships/slide" Target="slide118.xml"/><Relationship Id="rId13" Type="http://schemas.openxmlformats.org/officeDocument/2006/relationships/slide" Target="slide117.xml"/><Relationship Id="rId12" Type="http://schemas.openxmlformats.org/officeDocument/2006/relationships/slide" Target="slide116.xml"/><Relationship Id="rId11" Type="http://schemas.openxmlformats.org/officeDocument/2006/relationships/slide" Target="slide115.xml"/><Relationship Id="rId10" Type="http://schemas.openxmlformats.org/officeDocument/2006/relationships/slide" Target="slide114.xml"/><Relationship Id="rId1" Type="http://schemas.openxmlformats.org/officeDocument/2006/relationships/slide" Target="slide105.xml"/></Relationships>
</file>

<file path=ppt/slides/_rels/slide118.xml.rels><?xml version="1.0" encoding="UTF-8" standalone="yes"?>
<Relationships xmlns="http://schemas.openxmlformats.org/package/2006/relationships"><Relationship Id="rId9" Type="http://schemas.openxmlformats.org/officeDocument/2006/relationships/slide" Target="slide113.xml"/><Relationship Id="rId8" Type="http://schemas.openxmlformats.org/officeDocument/2006/relationships/slide" Target="slide112.xml"/><Relationship Id="rId7" Type="http://schemas.openxmlformats.org/officeDocument/2006/relationships/slide" Target="slide111.xml"/><Relationship Id="rId6" Type="http://schemas.openxmlformats.org/officeDocument/2006/relationships/slide" Target="slide110.xml"/><Relationship Id="rId5" Type="http://schemas.openxmlformats.org/officeDocument/2006/relationships/slide" Target="slide109.xml"/><Relationship Id="rId4" Type="http://schemas.openxmlformats.org/officeDocument/2006/relationships/slide" Target="slide108.xml"/><Relationship Id="rId3" Type="http://schemas.openxmlformats.org/officeDocument/2006/relationships/slide" Target="slide107.xml"/><Relationship Id="rId22" Type="http://schemas.openxmlformats.org/officeDocument/2006/relationships/slideLayout" Target="../slideLayouts/slideLayout5.xml"/><Relationship Id="rId21" Type="http://schemas.openxmlformats.org/officeDocument/2006/relationships/tags" Target="../tags/tag191.xml"/><Relationship Id="rId20" Type="http://schemas.openxmlformats.org/officeDocument/2006/relationships/slide" Target="slide124.xml"/><Relationship Id="rId2" Type="http://schemas.openxmlformats.org/officeDocument/2006/relationships/slide" Target="slide106.xml"/><Relationship Id="rId19" Type="http://schemas.openxmlformats.org/officeDocument/2006/relationships/slide" Target="slide123.xml"/><Relationship Id="rId18" Type="http://schemas.openxmlformats.org/officeDocument/2006/relationships/slide" Target="slide122.xml"/><Relationship Id="rId17" Type="http://schemas.openxmlformats.org/officeDocument/2006/relationships/slide" Target="slide121.xml"/><Relationship Id="rId16" Type="http://schemas.openxmlformats.org/officeDocument/2006/relationships/slide" Target="slide120.xml"/><Relationship Id="rId15" Type="http://schemas.openxmlformats.org/officeDocument/2006/relationships/slide" Target="slide119.xml"/><Relationship Id="rId14" Type="http://schemas.openxmlformats.org/officeDocument/2006/relationships/slide" Target="slide118.xml"/><Relationship Id="rId13" Type="http://schemas.openxmlformats.org/officeDocument/2006/relationships/slide" Target="slide117.xml"/><Relationship Id="rId12" Type="http://schemas.openxmlformats.org/officeDocument/2006/relationships/slide" Target="slide116.xml"/><Relationship Id="rId11" Type="http://schemas.openxmlformats.org/officeDocument/2006/relationships/slide" Target="slide115.xml"/><Relationship Id="rId10" Type="http://schemas.openxmlformats.org/officeDocument/2006/relationships/slide" Target="slide114.xml"/><Relationship Id="rId1" Type="http://schemas.openxmlformats.org/officeDocument/2006/relationships/slide" Target="slide105.xml"/></Relationships>
</file>

<file path=ppt/slides/_rels/slide119.xml.rels><?xml version="1.0" encoding="UTF-8" standalone="yes"?>
<Relationships xmlns="http://schemas.openxmlformats.org/package/2006/relationships"><Relationship Id="rId9" Type="http://schemas.openxmlformats.org/officeDocument/2006/relationships/slide" Target="slide113.xml"/><Relationship Id="rId8" Type="http://schemas.openxmlformats.org/officeDocument/2006/relationships/slide" Target="slide112.xml"/><Relationship Id="rId7" Type="http://schemas.openxmlformats.org/officeDocument/2006/relationships/slide" Target="slide111.xml"/><Relationship Id="rId6" Type="http://schemas.openxmlformats.org/officeDocument/2006/relationships/slide" Target="slide110.xml"/><Relationship Id="rId5" Type="http://schemas.openxmlformats.org/officeDocument/2006/relationships/slide" Target="slide109.xml"/><Relationship Id="rId4" Type="http://schemas.openxmlformats.org/officeDocument/2006/relationships/slide" Target="slide108.xml"/><Relationship Id="rId3" Type="http://schemas.openxmlformats.org/officeDocument/2006/relationships/slide" Target="slide107.xml"/><Relationship Id="rId22" Type="http://schemas.openxmlformats.org/officeDocument/2006/relationships/slideLayout" Target="../slideLayouts/slideLayout5.xml"/><Relationship Id="rId21" Type="http://schemas.openxmlformats.org/officeDocument/2006/relationships/tags" Target="../tags/tag192.xml"/><Relationship Id="rId20" Type="http://schemas.openxmlformats.org/officeDocument/2006/relationships/slide" Target="slide124.xml"/><Relationship Id="rId2" Type="http://schemas.openxmlformats.org/officeDocument/2006/relationships/slide" Target="slide106.xml"/><Relationship Id="rId19" Type="http://schemas.openxmlformats.org/officeDocument/2006/relationships/slide" Target="slide123.xml"/><Relationship Id="rId18" Type="http://schemas.openxmlformats.org/officeDocument/2006/relationships/slide" Target="slide122.xml"/><Relationship Id="rId17" Type="http://schemas.openxmlformats.org/officeDocument/2006/relationships/slide" Target="slide121.xml"/><Relationship Id="rId16" Type="http://schemas.openxmlformats.org/officeDocument/2006/relationships/slide" Target="slide120.xml"/><Relationship Id="rId15" Type="http://schemas.openxmlformats.org/officeDocument/2006/relationships/slide" Target="slide119.xml"/><Relationship Id="rId14" Type="http://schemas.openxmlformats.org/officeDocument/2006/relationships/slide" Target="slide118.xml"/><Relationship Id="rId13" Type="http://schemas.openxmlformats.org/officeDocument/2006/relationships/slide" Target="slide117.xml"/><Relationship Id="rId12" Type="http://schemas.openxmlformats.org/officeDocument/2006/relationships/slide" Target="slide116.xml"/><Relationship Id="rId11" Type="http://schemas.openxmlformats.org/officeDocument/2006/relationships/slide" Target="slide115.xml"/><Relationship Id="rId10" Type="http://schemas.openxmlformats.org/officeDocument/2006/relationships/slide" Target="slide114.xml"/><Relationship Id="rId1" Type="http://schemas.openxmlformats.org/officeDocument/2006/relationships/slide" Target="slide105.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3.xml"/><Relationship Id="rId1" Type="http://schemas.openxmlformats.org/officeDocument/2006/relationships/tags" Target="../tags/tag16.xml"/></Relationships>
</file>

<file path=ppt/slides/_rels/slide120.xml.rels><?xml version="1.0" encoding="UTF-8" standalone="yes"?>
<Relationships xmlns="http://schemas.openxmlformats.org/package/2006/relationships"><Relationship Id="rId9" Type="http://schemas.openxmlformats.org/officeDocument/2006/relationships/slide" Target="slide113.xml"/><Relationship Id="rId8" Type="http://schemas.openxmlformats.org/officeDocument/2006/relationships/slide" Target="slide112.xml"/><Relationship Id="rId7" Type="http://schemas.openxmlformats.org/officeDocument/2006/relationships/slide" Target="slide111.xml"/><Relationship Id="rId6" Type="http://schemas.openxmlformats.org/officeDocument/2006/relationships/slide" Target="slide110.xml"/><Relationship Id="rId5" Type="http://schemas.openxmlformats.org/officeDocument/2006/relationships/slide" Target="slide109.xml"/><Relationship Id="rId4" Type="http://schemas.openxmlformats.org/officeDocument/2006/relationships/slide" Target="slide108.xml"/><Relationship Id="rId3" Type="http://schemas.openxmlformats.org/officeDocument/2006/relationships/slide" Target="slide107.xml"/><Relationship Id="rId22" Type="http://schemas.openxmlformats.org/officeDocument/2006/relationships/slideLayout" Target="../slideLayouts/slideLayout5.xml"/><Relationship Id="rId21" Type="http://schemas.openxmlformats.org/officeDocument/2006/relationships/tags" Target="../tags/tag193.xml"/><Relationship Id="rId20" Type="http://schemas.openxmlformats.org/officeDocument/2006/relationships/slide" Target="slide124.xml"/><Relationship Id="rId2" Type="http://schemas.openxmlformats.org/officeDocument/2006/relationships/slide" Target="slide106.xml"/><Relationship Id="rId19" Type="http://schemas.openxmlformats.org/officeDocument/2006/relationships/slide" Target="slide123.xml"/><Relationship Id="rId18" Type="http://schemas.openxmlformats.org/officeDocument/2006/relationships/slide" Target="slide122.xml"/><Relationship Id="rId17" Type="http://schemas.openxmlformats.org/officeDocument/2006/relationships/slide" Target="slide121.xml"/><Relationship Id="rId16" Type="http://schemas.openxmlformats.org/officeDocument/2006/relationships/slide" Target="slide120.xml"/><Relationship Id="rId15" Type="http://schemas.openxmlformats.org/officeDocument/2006/relationships/slide" Target="slide119.xml"/><Relationship Id="rId14" Type="http://schemas.openxmlformats.org/officeDocument/2006/relationships/slide" Target="slide118.xml"/><Relationship Id="rId13" Type="http://schemas.openxmlformats.org/officeDocument/2006/relationships/slide" Target="slide117.xml"/><Relationship Id="rId12" Type="http://schemas.openxmlformats.org/officeDocument/2006/relationships/slide" Target="slide116.xml"/><Relationship Id="rId11" Type="http://schemas.openxmlformats.org/officeDocument/2006/relationships/slide" Target="slide115.xml"/><Relationship Id="rId10" Type="http://schemas.openxmlformats.org/officeDocument/2006/relationships/slide" Target="slide114.xml"/><Relationship Id="rId1" Type="http://schemas.openxmlformats.org/officeDocument/2006/relationships/slide" Target="slide105.xml"/></Relationships>
</file>

<file path=ppt/slides/_rels/slide121.xml.rels><?xml version="1.0" encoding="UTF-8" standalone="yes"?>
<Relationships xmlns="http://schemas.openxmlformats.org/package/2006/relationships"><Relationship Id="rId9" Type="http://schemas.openxmlformats.org/officeDocument/2006/relationships/slide" Target="slide113.xml"/><Relationship Id="rId8" Type="http://schemas.openxmlformats.org/officeDocument/2006/relationships/slide" Target="slide112.xml"/><Relationship Id="rId7" Type="http://schemas.openxmlformats.org/officeDocument/2006/relationships/slide" Target="slide111.xml"/><Relationship Id="rId6" Type="http://schemas.openxmlformats.org/officeDocument/2006/relationships/slide" Target="slide110.xml"/><Relationship Id="rId5" Type="http://schemas.openxmlformats.org/officeDocument/2006/relationships/slide" Target="slide109.xml"/><Relationship Id="rId4" Type="http://schemas.openxmlformats.org/officeDocument/2006/relationships/slide" Target="slide108.xml"/><Relationship Id="rId3" Type="http://schemas.openxmlformats.org/officeDocument/2006/relationships/slide" Target="slide107.xml"/><Relationship Id="rId22" Type="http://schemas.openxmlformats.org/officeDocument/2006/relationships/slideLayout" Target="../slideLayouts/slideLayout5.xml"/><Relationship Id="rId21" Type="http://schemas.openxmlformats.org/officeDocument/2006/relationships/tags" Target="../tags/tag194.xml"/><Relationship Id="rId20" Type="http://schemas.openxmlformats.org/officeDocument/2006/relationships/slide" Target="slide124.xml"/><Relationship Id="rId2" Type="http://schemas.openxmlformats.org/officeDocument/2006/relationships/slide" Target="slide106.xml"/><Relationship Id="rId19" Type="http://schemas.openxmlformats.org/officeDocument/2006/relationships/slide" Target="slide123.xml"/><Relationship Id="rId18" Type="http://schemas.openxmlformats.org/officeDocument/2006/relationships/slide" Target="slide122.xml"/><Relationship Id="rId17" Type="http://schemas.openxmlformats.org/officeDocument/2006/relationships/slide" Target="slide121.xml"/><Relationship Id="rId16" Type="http://schemas.openxmlformats.org/officeDocument/2006/relationships/slide" Target="slide120.xml"/><Relationship Id="rId15" Type="http://schemas.openxmlformats.org/officeDocument/2006/relationships/slide" Target="slide119.xml"/><Relationship Id="rId14" Type="http://schemas.openxmlformats.org/officeDocument/2006/relationships/slide" Target="slide118.xml"/><Relationship Id="rId13" Type="http://schemas.openxmlformats.org/officeDocument/2006/relationships/slide" Target="slide117.xml"/><Relationship Id="rId12" Type="http://schemas.openxmlformats.org/officeDocument/2006/relationships/slide" Target="slide116.xml"/><Relationship Id="rId11" Type="http://schemas.openxmlformats.org/officeDocument/2006/relationships/slide" Target="slide115.xml"/><Relationship Id="rId10" Type="http://schemas.openxmlformats.org/officeDocument/2006/relationships/slide" Target="slide114.xml"/><Relationship Id="rId1" Type="http://schemas.openxmlformats.org/officeDocument/2006/relationships/slide" Target="slide105.xml"/></Relationships>
</file>

<file path=ppt/slides/_rels/slide122.xml.rels><?xml version="1.0" encoding="UTF-8" standalone="yes"?>
<Relationships xmlns="http://schemas.openxmlformats.org/package/2006/relationships"><Relationship Id="rId9" Type="http://schemas.openxmlformats.org/officeDocument/2006/relationships/slide" Target="slide113.xml"/><Relationship Id="rId8" Type="http://schemas.openxmlformats.org/officeDocument/2006/relationships/slide" Target="slide112.xml"/><Relationship Id="rId7" Type="http://schemas.openxmlformats.org/officeDocument/2006/relationships/slide" Target="slide111.xml"/><Relationship Id="rId6" Type="http://schemas.openxmlformats.org/officeDocument/2006/relationships/slide" Target="slide110.xml"/><Relationship Id="rId5" Type="http://schemas.openxmlformats.org/officeDocument/2006/relationships/slide" Target="slide109.xml"/><Relationship Id="rId4" Type="http://schemas.openxmlformats.org/officeDocument/2006/relationships/slide" Target="slide108.xml"/><Relationship Id="rId3" Type="http://schemas.openxmlformats.org/officeDocument/2006/relationships/slide" Target="slide107.xml"/><Relationship Id="rId22" Type="http://schemas.openxmlformats.org/officeDocument/2006/relationships/slideLayout" Target="../slideLayouts/slideLayout5.xml"/><Relationship Id="rId21" Type="http://schemas.openxmlformats.org/officeDocument/2006/relationships/tags" Target="../tags/tag195.xml"/><Relationship Id="rId20" Type="http://schemas.openxmlformats.org/officeDocument/2006/relationships/slide" Target="slide124.xml"/><Relationship Id="rId2" Type="http://schemas.openxmlformats.org/officeDocument/2006/relationships/slide" Target="slide106.xml"/><Relationship Id="rId19" Type="http://schemas.openxmlformats.org/officeDocument/2006/relationships/slide" Target="slide123.xml"/><Relationship Id="rId18" Type="http://schemas.openxmlformats.org/officeDocument/2006/relationships/slide" Target="slide122.xml"/><Relationship Id="rId17" Type="http://schemas.openxmlformats.org/officeDocument/2006/relationships/slide" Target="slide121.xml"/><Relationship Id="rId16" Type="http://schemas.openxmlformats.org/officeDocument/2006/relationships/slide" Target="slide120.xml"/><Relationship Id="rId15" Type="http://schemas.openxmlformats.org/officeDocument/2006/relationships/slide" Target="slide119.xml"/><Relationship Id="rId14" Type="http://schemas.openxmlformats.org/officeDocument/2006/relationships/slide" Target="slide118.xml"/><Relationship Id="rId13" Type="http://schemas.openxmlformats.org/officeDocument/2006/relationships/slide" Target="slide117.xml"/><Relationship Id="rId12" Type="http://schemas.openxmlformats.org/officeDocument/2006/relationships/slide" Target="slide116.xml"/><Relationship Id="rId11" Type="http://schemas.openxmlformats.org/officeDocument/2006/relationships/slide" Target="slide115.xml"/><Relationship Id="rId10" Type="http://schemas.openxmlformats.org/officeDocument/2006/relationships/slide" Target="slide114.xml"/><Relationship Id="rId1" Type="http://schemas.openxmlformats.org/officeDocument/2006/relationships/slide" Target="slide105.xml"/></Relationships>
</file>

<file path=ppt/slides/_rels/slide123.xml.rels><?xml version="1.0" encoding="UTF-8" standalone="yes"?>
<Relationships xmlns="http://schemas.openxmlformats.org/package/2006/relationships"><Relationship Id="rId9" Type="http://schemas.openxmlformats.org/officeDocument/2006/relationships/slide" Target="slide113.xml"/><Relationship Id="rId8" Type="http://schemas.openxmlformats.org/officeDocument/2006/relationships/slide" Target="slide112.xml"/><Relationship Id="rId7" Type="http://schemas.openxmlformats.org/officeDocument/2006/relationships/slide" Target="slide111.xml"/><Relationship Id="rId6" Type="http://schemas.openxmlformats.org/officeDocument/2006/relationships/slide" Target="slide110.xml"/><Relationship Id="rId5" Type="http://schemas.openxmlformats.org/officeDocument/2006/relationships/slide" Target="slide109.xml"/><Relationship Id="rId4" Type="http://schemas.openxmlformats.org/officeDocument/2006/relationships/slide" Target="slide108.xml"/><Relationship Id="rId3" Type="http://schemas.openxmlformats.org/officeDocument/2006/relationships/slide" Target="slide107.xml"/><Relationship Id="rId22" Type="http://schemas.openxmlformats.org/officeDocument/2006/relationships/slideLayout" Target="../slideLayouts/slideLayout5.xml"/><Relationship Id="rId21" Type="http://schemas.openxmlformats.org/officeDocument/2006/relationships/tags" Target="../tags/tag196.xml"/><Relationship Id="rId20" Type="http://schemas.openxmlformats.org/officeDocument/2006/relationships/slide" Target="slide124.xml"/><Relationship Id="rId2" Type="http://schemas.openxmlformats.org/officeDocument/2006/relationships/slide" Target="slide106.xml"/><Relationship Id="rId19" Type="http://schemas.openxmlformats.org/officeDocument/2006/relationships/slide" Target="slide123.xml"/><Relationship Id="rId18" Type="http://schemas.openxmlformats.org/officeDocument/2006/relationships/slide" Target="slide122.xml"/><Relationship Id="rId17" Type="http://schemas.openxmlformats.org/officeDocument/2006/relationships/slide" Target="slide121.xml"/><Relationship Id="rId16" Type="http://schemas.openxmlformats.org/officeDocument/2006/relationships/slide" Target="slide120.xml"/><Relationship Id="rId15" Type="http://schemas.openxmlformats.org/officeDocument/2006/relationships/slide" Target="slide119.xml"/><Relationship Id="rId14" Type="http://schemas.openxmlformats.org/officeDocument/2006/relationships/slide" Target="slide118.xml"/><Relationship Id="rId13" Type="http://schemas.openxmlformats.org/officeDocument/2006/relationships/slide" Target="slide117.xml"/><Relationship Id="rId12" Type="http://schemas.openxmlformats.org/officeDocument/2006/relationships/slide" Target="slide116.xml"/><Relationship Id="rId11" Type="http://schemas.openxmlformats.org/officeDocument/2006/relationships/slide" Target="slide115.xml"/><Relationship Id="rId10" Type="http://schemas.openxmlformats.org/officeDocument/2006/relationships/slide" Target="slide114.xml"/><Relationship Id="rId1" Type="http://schemas.openxmlformats.org/officeDocument/2006/relationships/slide" Target="slide105.xml"/></Relationships>
</file>

<file path=ppt/slides/_rels/slide124.xml.rels><?xml version="1.0" encoding="UTF-8" standalone="yes"?>
<Relationships xmlns="http://schemas.openxmlformats.org/package/2006/relationships"><Relationship Id="rId9" Type="http://schemas.openxmlformats.org/officeDocument/2006/relationships/slide" Target="slide113.xml"/><Relationship Id="rId8" Type="http://schemas.openxmlformats.org/officeDocument/2006/relationships/slide" Target="slide112.xml"/><Relationship Id="rId7" Type="http://schemas.openxmlformats.org/officeDocument/2006/relationships/slide" Target="slide111.xml"/><Relationship Id="rId6" Type="http://schemas.openxmlformats.org/officeDocument/2006/relationships/slide" Target="slide110.xml"/><Relationship Id="rId5" Type="http://schemas.openxmlformats.org/officeDocument/2006/relationships/slide" Target="slide109.xml"/><Relationship Id="rId4" Type="http://schemas.openxmlformats.org/officeDocument/2006/relationships/slide" Target="slide108.xml"/><Relationship Id="rId3" Type="http://schemas.openxmlformats.org/officeDocument/2006/relationships/slide" Target="slide107.xml"/><Relationship Id="rId22" Type="http://schemas.openxmlformats.org/officeDocument/2006/relationships/slideLayout" Target="../slideLayouts/slideLayout5.xml"/><Relationship Id="rId21" Type="http://schemas.openxmlformats.org/officeDocument/2006/relationships/tags" Target="../tags/tag197.xml"/><Relationship Id="rId20" Type="http://schemas.openxmlformats.org/officeDocument/2006/relationships/slide" Target="slide124.xml"/><Relationship Id="rId2" Type="http://schemas.openxmlformats.org/officeDocument/2006/relationships/slide" Target="slide106.xml"/><Relationship Id="rId19" Type="http://schemas.openxmlformats.org/officeDocument/2006/relationships/slide" Target="slide123.xml"/><Relationship Id="rId18" Type="http://schemas.openxmlformats.org/officeDocument/2006/relationships/slide" Target="slide122.xml"/><Relationship Id="rId17" Type="http://schemas.openxmlformats.org/officeDocument/2006/relationships/slide" Target="slide121.xml"/><Relationship Id="rId16" Type="http://schemas.openxmlformats.org/officeDocument/2006/relationships/slide" Target="slide120.xml"/><Relationship Id="rId15" Type="http://schemas.openxmlformats.org/officeDocument/2006/relationships/slide" Target="slide119.xml"/><Relationship Id="rId14" Type="http://schemas.openxmlformats.org/officeDocument/2006/relationships/slide" Target="slide118.xml"/><Relationship Id="rId13" Type="http://schemas.openxmlformats.org/officeDocument/2006/relationships/slide" Target="slide117.xml"/><Relationship Id="rId12" Type="http://schemas.openxmlformats.org/officeDocument/2006/relationships/slide" Target="slide116.xml"/><Relationship Id="rId11" Type="http://schemas.openxmlformats.org/officeDocument/2006/relationships/slide" Target="slide115.xml"/><Relationship Id="rId10" Type="http://schemas.openxmlformats.org/officeDocument/2006/relationships/slide" Target="slide114.xml"/><Relationship Id="rId1" Type="http://schemas.openxmlformats.org/officeDocument/2006/relationships/slide" Target="slide105.xml"/></Relationships>
</file>

<file path=ppt/slides/_rels/slide125.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198.xml"/></Relationships>
</file>

<file path=ppt/slides/_rels/slide126.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199.xml"/></Relationships>
</file>

<file path=ppt/slides/_rels/slide12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3.xml"/><Relationship Id="rId1" Type="http://schemas.openxmlformats.org/officeDocument/2006/relationships/tags" Target="../tags/tag17.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3.xml"/><Relationship Id="rId1" Type="http://schemas.openxmlformats.org/officeDocument/2006/relationships/tags" Target="../tags/tag18.xml"/></Relationships>
</file>

<file path=ppt/slides/_rels/slide15.xml.rels><?xml version="1.0" encoding="UTF-8" standalone="yes"?>
<Relationships xmlns="http://schemas.openxmlformats.org/package/2006/relationships"><Relationship Id="rId7" Type="http://schemas.openxmlformats.org/officeDocument/2006/relationships/notesSlide" Target="../notesSlides/notesSlide14.xml"/><Relationship Id="rId6" Type="http://schemas.openxmlformats.org/officeDocument/2006/relationships/slideLayout" Target="../slideLayouts/slideLayout9.xml"/><Relationship Id="rId5" Type="http://schemas.openxmlformats.org/officeDocument/2006/relationships/tags" Target="../tags/tag23.xml"/><Relationship Id="rId4" Type="http://schemas.openxmlformats.org/officeDocument/2006/relationships/tags" Target="../tags/tag22.xml"/><Relationship Id="rId3" Type="http://schemas.openxmlformats.org/officeDocument/2006/relationships/tags" Target="../tags/tag21.xml"/><Relationship Id="rId2" Type="http://schemas.openxmlformats.org/officeDocument/2006/relationships/tags" Target="../tags/tag20.xml"/><Relationship Id="rId1" Type="http://schemas.openxmlformats.org/officeDocument/2006/relationships/tags" Target="../tags/tag19.xml"/></Relationships>
</file>

<file path=ppt/slides/_rels/slide16.xml.rels><?xml version="1.0" encoding="UTF-8" standalone="yes"?>
<Relationships xmlns="http://schemas.openxmlformats.org/package/2006/relationships"><Relationship Id="rId7" Type="http://schemas.openxmlformats.org/officeDocument/2006/relationships/notesSlide" Target="../notesSlides/notesSlide15.xml"/><Relationship Id="rId6" Type="http://schemas.openxmlformats.org/officeDocument/2006/relationships/slideLayout" Target="../slideLayouts/slideLayout9.xml"/><Relationship Id="rId5" Type="http://schemas.openxmlformats.org/officeDocument/2006/relationships/tags" Target="../tags/tag28.xml"/><Relationship Id="rId4" Type="http://schemas.openxmlformats.org/officeDocument/2006/relationships/tags" Target="../tags/tag27.xml"/><Relationship Id="rId3" Type="http://schemas.openxmlformats.org/officeDocument/2006/relationships/tags" Target="../tags/tag26.xml"/><Relationship Id="rId2" Type="http://schemas.openxmlformats.org/officeDocument/2006/relationships/tags" Target="../tags/tag25.xml"/><Relationship Id="rId1" Type="http://schemas.openxmlformats.org/officeDocument/2006/relationships/tags" Target="../tags/tag24.xml"/></Relationships>
</file>

<file path=ppt/slides/_rels/slide17.xml.rels><?xml version="1.0" encoding="UTF-8" standalone="yes"?>
<Relationships xmlns="http://schemas.openxmlformats.org/package/2006/relationships"><Relationship Id="rId5" Type="http://schemas.openxmlformats.org/officeDocument/2006/relationships/notesSlide" Target="../notesSlides/notesSlide16.xml"/><Relationship Id="rId4" Type="http://schemas.openxmlformats.org/officeDocument/2006/relationships/slideLayout" Target="../slideLayouts/slideLayout9.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tags" Target="../tags/tag29.xml"/></Relationships>
</file>

<file path=ppt/slides/_rels/slide18.xml.rels><?xml version="1.0" encoding="UTF-8" standalone="yes"?>
<Relationships xmlns="http://schemas.openxmlformats.org/package/2006/relationships"><Relationship Id="rId4" Type="http://schemas.openxmlformats.org/officeDocument/2006/relationships/notesSlide" Target="../notesSlides/notesSlide17.xml"/><Relationship Id="rId3" Type="http://schemas.openxmlformats.org/officeDocument/2006/relationships/slideLayout" Target="../slideLayouts/slideLayout9.xml"/><Relationship Id="rId2" Type="http://schemas.openxmlformats.org/officeDocument/2006/relationships/tags" Target="../tags/tag33.xml"/><Relationship Id="rId1" Type="http://schemas.openxmlformats.org/officeDocument/2006/relationships/tags" Target="../tags/tag32.xml"/></Relationships>
</file>

<file path=ppt/slides/_rels/slide19.xml.rels><?xml version="1.0" encoding="UTF-8" standalone="yes"?>
<Relationships xmlns="http://schemas.openxmlformats.org/package/2006/relationships"><Relationship Id="rId5" Type="http://schemas.openxmlformats.org/officeDocument/2006/relationships/notesSlide" Target="../notesSlides/notesSlide18.xml"/><Relationship Id="rId4" Type="http://schemas.openxmlformats.org/officeDocument/2006/relationships/slideLayout" Target="../slideLayouts/slideLayout9.xml"/><Relationship Id="rId3" Type="http://schemas.openxmlformats.org/officeDocument/2006/relationships/tags" Target="../tags/tag36.xml"/><Relationship Id="rId2" Type="http://schemas.openxmlformats.org/officeDocument/2006/relationships/tags" Target="../tags/tag35.xml"/><Relationship Id="rId1" Type="http://schemas.openxmlformats.org/officeDocument/2006/relationships/tags" Target="../tags/tag3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5" Type="http://schemas.openxmlformats.org/officeDocument/2006/relationships/notesSlide" Target="../notesSlides/notesSlide19.xml"/><Relationship Id="rId4" Type="http://schemas.openxmlformats.org/officeDocument/2006/relationships/slideLayout" Target="../slideLayouts/slideLayout9.xml"/><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tags" Target="../tags/tag37.xml"/></Relationships>
</file>

<file path=ppt/slides/_rels/slide21.xml.rels><?xml version="1.0" encoding="UTF-8" standalone="yes"?>
<Relationships xmlns="http://schemas.openxmlformats.org/package/2006/relationships"><Relationship Id="rId5" Type="http://schemas.openxmlformats.org/officeDocument/2006/relationships/notesSlide" Target="../notesSlides/notesSlide20.xml"/><Relationship Id="rId4" Type="http://schemas.openxmlformats.org/officeDocument/2006/relationships/slideLayout" Target="../slideLayouts/slideLayout9.xml"/><Relationship Id="rId3" Type="http://schemas.openxmlformats.org/officeDocument/2006/relationships/tags" Target="../tags/tag42.xml"/><Relationship Id="rId2" Type="http://schemas.openxmlformats.org/officeDocument/2006/relationships/tags" Target="../tags/tag41.xml"/><Relationship Id="rId1" Type="http://schemas.openxmlformats.org/officeDocument/2006/relationships/tags" Target="../tags/tag40.xml"/></Relationships>
</file>

<file path=ppt/slides/_rels/slide22.xml.rels><?xml version="1.0" encoding="UTF-8" standalone="yes"?>
<Relationships xmlns="http://schemas.openxmlformats.org/package/2006/relationships"><Relationship Id="rId5" Type="http://schemas.openxmlformats.org/officeDocument/2006/relationships/notesSlide" Target="../notesSlides/notesSlide21.xml"/><Relationship Id="rId4" Type="http://schemas.openxmlformats.org/officeDocument/2006/relationships/slideLayout" Target="../slideLayouts/slideLayout9.xml"/><Relationship Id="rId3" Type="http://schemas.openxmlformats.org/officeDocument/2006/relationships/tags" Target="../tags/tag45.xml"/><Relationship Id="rId2" Type="http://schemas.openxmlformats.org/officeDocument/2006/relationships/tags" Target="../tags/tag44.xml"/><Relationship Id="rId1" Type="http://schemas.openxmlformats.org/officeDocument/2006/relationships/tags" Target="../tags/tag43.xml"/></Relationships>
</file>

<file path=ppt/slides/_rels/slide23.xml.rels><?xml version="1.0" encoding="UTF-8" standalone="yes"?>
<Relationships xmlns="http://schemas.openxmlformats.org/package/2006/relationships"><Relationship Id="rId5" Type="http://schemas.openxmlformats.org/officeDocument/2006/relationships/notesSlide" Target="../notesSlides/notesSlide22.xml"/><Relationship Id="rId4" Type="http://schemas.openxmlformats.org/officeDocument/2006/relationships/slideLayout" Target="../slideLayouts/slideLayout9.xml"/><Relationship Id="rId3" Type="http://schemas.openxmlformats.org/officeDocument/2006/relationships/tags" Target="../tags/tag48.xml"/><Relationship Id="rId2" Type="http://schemas.openxmlformats.org/officeDocument/2006/relationships/tags" Target="../tags/tag47.xml"/><Relationship Id="rId1" Type="http://schemas.openxmlformats.org/officeDocument/2006/relationships/tags" Target="../tags/tag46.xml"/></Relationships>
</file>

<file path=ppt/slides/_rels/slide24.xml.rels><?xml version="1.0" encoding="UTF-8" standalone="yes"?>
<Relationships xmlns="http://schemas.openxmlformats.org/package/2006/relationships"><Relationship Id="rId4" Type="http://schemas.openxmlformats.org/officeDocument/2006/relationships/notesSlide" Target="../notesSlides/notesSlide23.xml"/><Relationship Id="rId3" Type="http://schemas.openxmlformats.org/officeDocument/2006/relationships/slideLayout" Target="../slideLayouts/slideLayout9.xml"/><Relationship Id="rId2" Type="http://schemas.openxmlformats.org/officeDocument/2006/relationships/tags" Target="../tags/tag50.xml"/><Relationship Id="rId1" Type="http://schemas.openxmlformats.org/officeDocument/2006/relationships/tags" Target="../tags/tag49.xml"/></Relationships>
</file>

<file path=ppt/slides/_rels/slide25.xml.rels><?xml version="1.0" encoding="UTF-8" standalone="yes"?>
<Relationships xmlns="http://schemas.openxmlformats.org/package/2006/relationships"><Relationship Id="rId5" Type="http://schemas.openxmlformats.org/officeDocument/2006/relationships/notesSlide" Target="../notesSlides/notesSlide24.xml"/><Relationship Id="rId4" Type="http://schemas.openxmlformats.org/officeDocument/2006/relationships/slideLayout" Target="../slideLayouts/slideLayout9.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tags" Target="../tags/tag51.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9.xml"/><Relationship Id="rId1" Type="http://schemas.openxmlformats.org/officeDocument/2006/relationships/tags" Target="../tags/tag54.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9.xml"/><Relationship Id="rId1" Type="http://schemas.openxmlformats.org/officeDocument/2006/relationships/tags" Target="../tags/tag55.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9.xml"/><Relationship Id="rId1" Type="http://schemas.openxmlformats.org/officeDocument/2006/relationships/tags" Target="../tags/tag56.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9.xml"/><Relationship Id="rId1" Type="http://schemas.openxmlformats.org/officeDocument/2006/relationships/tags" Target="../tags/tag57.xml"/></Relationships>
</file>

<file path=ppt/slides/_rels/slide3.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tags" Target="../tags/tag1.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9.xml"/><Relationship Id="rId1" Type="http://schemas.openxmlformats.org/officeDocument/2006/relationships/tags" Target="../tags/tag58.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9.xml"/><Relationship Id="rId1" Type="http://schemas.openxmlformats.org/officeDocument/2006/relationships/tags" Target="../tags/tag59.xml"/></Relationships>
</file>

<file path=ppt/slides/_rels/slide32.xml.rels><?xml version="1.0" encoding="UTF-8" standalone="yes"?>
<Relationships xmlns="http://schemas.openxmlformats.org/package/2006/relationships"><Relationship Id="rId5" Type="http://schemas.openxmlformats.org/officeDocument/2006/relationships/notesSlide" Target="../notesSlides/notesSlide31.xml"/><Relationship Id="rId4" Type="http://schemas.openxmlformats.org/officeDocument/2006/relationships/slideLayout" Target="../slideLayouts/slideLayout9.xml"/><Relationship Id="rId3" Type="http://schemas.openxmlformats.org/officeDocument/2006/relationships/tags" Target="../tags/tag62.xml"/><Relationship Id="rId2" Type="http://schemas.openxmlformats.org/officeDocument/2006/relationships/tags" Target="../tags/tag61.xml"/><Relationship Id="rId1" Type="http://schemas.openxmlformats.org/officeDocument/2006/relationships/tags" Target="../tags/tag60.xml"/></Relationships>
</file>

<file path=ppt/slides/_rels/slide33.xml.rels><?xml version="1.0" encoding="UTF-8" standalone="yes"?>
<Relationships xmlns="http://schemas.openxmlformats.org/package/2006/relationships"><Relationship Id="rId5" Type="http://schemas.openxmlformats.org/officeDocument/2006/relationships/notesSlide" Target="../notesSlides/notesSlide32.xml"/><Relationship Id="rId4" Type="http://schemas.openxmlformats.org/officeDocument/2006/relationships/slideLayout" Target="../slideLayouts/slideLayout9.xml"/><Relationship Id="rId3" Type="http://schemas.openxmlformats.org/officeDocument/2006/relationships/tags" Target="../tags/tag65.xml"/><Relationship Id="rId2" Type="http://schemas.openxmlformats.org/officeDocument/2006/relationships/tags" Target="../tags/tag64.xml"/><Relationship Id="rId1" Type="http://schemas.openxmlformats.org/officeDocument/2006/relationships/tags" Target="../tags/tag63.xml"/></Relationships>
</file>

<file path=ppt/slides/_rels/slide34.xml.rels><?xml version="1.0" encoding="UTF-8" standalone="yes"?>
<Relationships xmlns="http://schemas.openxmlformats.org/package/2006/relationships"><Relationship Id="rId5" Type="http://schemas.openxmlformats.org/officeDocument/2006/relationships/notesSlide" Target="../notesSlides/notesSlide33.xml"/><Relationship Id="rId4" Type="http://schemas.openxmlformats.org/officeDocument/2006/relationships/slideLayout" Target="../slideLayouts/slideLayout9.xml"/><Relationship Id="rId3" Type="http://schemas.openxmlformats.org/officeDocument/2006/relationships/tags" Target="../tags/tag68.xml"/><Relationship Id="rId2" Type="http://schemas.openxmlformats.org/officeDocument/2006/relationships/tags" Target="../tags/tag67.xml"/><Relationship Id="rId1" Type="http://schemas.openxmlformats.org/officeDocument/2006/relationships/tags" Target="../tags/tag66.xml"/></Relationships>
</file>

<file path=ppt/slides/_rels/slide35.xml.rels><?xml version="1.0" encoding="UTF-8" standalone="yes"?>
<Relationships xmlns="http://schemas.openxmlformats.org/package/2006/relationships"><Relationship Id="rId7" Type="http://schemas.openxmlformats.org/officeDocument/2006/relationships/notesSlide" Target="../notesSlides/notesSlide34.xml"/><Relationship Id="rId6" Type="http://schemas.openxmlformats.org/officeDocument/2006/relationships/slideLayout" Target="../slideLayouts/slideLayout3.xml"/><Relationship Id="rId5" Type="http://schemas.openxmlformats.org/officeDocument/2006/relationships/tags" Target="../tags/tag73.xml"/><Relationship Id="rId4" Type="http://schemas.openxmlformats.org/officeDocument/2006/relationships/tags" Target="../tags/tag72.xml"/><Relationship Id="rId3" Type="http://schemas.openxmlformats.org/officeDocument/2006/relationships/tags" Target="../tags/tag71.xml"/><Relationship Id="rId2" Type="http://schemas.openxmlformats.org/officeDocument/2006/relationships/tags" Target="../tags/tag70.xml"/><Relationship Id="rId1" Type="http://schemas.openxmlformats.org/officeDocument/2006/relationships/tags" Target="../tags/tag69.xml"/></Relationships>
</file>

<file path=ppt/slides/_rels/slide36.xml.rels><?xml version="1.0" encoding="UTF-8" standalone="yes"?>
<Relationships xmlns="http://schemas.openxmlformats.org/package/2006/relationships"><Relationship Id="rId4" Type="http://schemas.openxmlformats.org/officeDocument/2006/relationships/notesSlide" Target="../notesSlides/notesSlide35.xml"/><Relationship Id="rId3" Type="http://schemas.openxmlformats.org/officeDocument/2006/relationships/slideLayout" Target="../slideLayouts/slideLayout3.xml"/><Relationship Id="rId2" Type="http://schemas.openxmlformats.org/officeDocument/2006/relationships/tags" Target="../tags/tag75.xml"/><Relationship Id="rId1" Type="http://schemas.openxmlformats.org/officeDocument/2006/relationships/tags" Target="../tags/tag74.xml"/></Relationships>
</file>

<file path=ppt/slides/_rels/slide37.xml.rels><?xml version="1.0" encoding="UTF-8" standalone="yes"?>
<Relationships xmlns="http://schemas.openxmlformats.org/package/2006/relationships"><Relationship Id="rId5" Type="http://schemas.openxmlformats.org/officeDocument/2006/relationships/notesSlide" Target="../notesSlides/notesSlide36.xml"/><Relationship Id="rId4" Type="http://schemas.openxmlformats.org/officeDocument/2006/relationships/slideLayout" Target="../slideLayouts/slideLayout3.xml"/><Relationship Id="rId3" Type="http://schemas.openxmlformats.org/officeDocument/2006/relationships/tags" Target="../tags/tag78.xml"/><Relationship Id="rId2" Type="http://schemas.openxmlformats.org/officeDocument/2006/relationships/tags" Target="../tags/tag77.xml"/><Relationship Id="rId1" Type="http://schemas.openxmlformats.org/officeDocument/2006/relationships/tags" Target="../tags/tag76.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3.xml"/><Relationship Id="rId1" Type="http://schemas.openxmlformats.org/officeDocument/2006/relationships/tags" Target="../tags/tag79.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3.xml"/><Relationship Id="rId1" Type="http://schemas.openxmlformats.org/officeDocument/2006/relationships/tags" Target="../tags/tag80.xml"/></Relationships>
</file>

<file path=ppt/slides/_rels/slide4.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tags" Target="../tags/tag3.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3.xml"/><Relationship Id="rId1" Type="http://schemas.openxmlformats.org/officeDocument/2006/relationships/tags" Target="../tags/tag81.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3.xml"/><Relationship Id="rId1" Type="http://schemas.openxmlformats.org/officeDocument/2006/relationships/tags" Target="../tags/tag82.xml"/></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3.xml"/><Relationship Id="rId1" Type="http://schemas.openxmlformats.org/officeDocument/2006/relationships/tags" Target="../tags/tag83.xml"/></Relationships>
</file>

<file path=ppt/slides/_rels/slide43.xml.rels><?xml version="1.0" encoding="UTF-8" standalone="yes"?>
<Relationships xmlns="http://schemas.openxmlformats.org/package/2006/relationships"><Relationship Id="rId5" Type="http://schemas.openxmlformats.org/officeDocument/2006/relationships/notesSlide" Target="../notesSlides/notesSlide42.xml"/><Relationship Id="rId4" Type="http://schemas.openxmlformats.org/officeDocument/2006/relationships/slideLayout" Target="../slideLayouts/slideLayout3.xml"/><Relationship Id="rId3" Type="http://schemas.openxmlformats.org/officeDocument/2006/relationships/tags" Target="../tags/tag86.xml"/><Relationship Id="rId2" Type="http://schemas.openxmlformats.org/officeDocument/2006/relationships/tags" Target="../tags/tag85.xml"/><Relationship Id="rId1" Type="http://schemas.openxmlformats.org/officeDocument/2006/relationships/tags" Target="../tags/tag84.xml"/></Relationships>
</file>

<file path=ppt/slides/_rels/slide44.xml.rels><?xml version="1.0" encoding="UTF-8" standalone="yes"?>
<Relationships xmlns="http://schemas.openxmlformats.org/package/2006/relationships"><Relationship Id="rId5" Type="http://schemas.openxmlformats.org/officeDocument/2006/relationships/notesSlide" Target="../notesSlides/notesSlide43.xml"/><Relationship Id="rId4" Type="http://schemas.openxmlformats.org/officeDocument/2006/relationships/slideLayout" Target="../slideLayouts/slideLayout3.xml"/><Relationship Id="rId3" Type="http://schemas.openxmlformats.org/officeDocument/2006/relationships/tags" Target="../tags/tag89.xml"/><Relationship Id="rId2" Type="http://schemas.openxmlformats.org/officeDocument/2006/relationships/tags" Target="../tags/tag88.xml"/><Relationship Id="rId1" Type="http://schemas.openxmlformats.org/officeDocument/2006/relationships/tags" Target="../tags/tag87.xml"/></Relationships>
</file>

<file path=ppt/slides/_rels/slide45.xml.rels><?xml version="1.0" encoding="UTF-8" standalone="yes"?>
<Relationships xmlns="http://schemas.openxmlformats.org/package/2006/relationships"><Relationship Id="rId7" Type="http://schemas.openxmlformats.org/officeDocument/2006/relationships/notesSlide" Target="../notesSlides/notesSlide44.xml"/><Relationship Id="rId6" Type="http://schemas.openxmlformats.org/officeDocument/2006/relationships/slideLayout" Target="../slideLayouts/slideLayout3.xml"/><Relationship Id="rId5" Type="http://schemas.openxmlformats.org/officeDocument/2006/relationships/tags" Target="../tags/tag94.xml"/><Relationship Id="rId4" Type="http://schemas.openxmlformats.org/officeDocument/2006/relationships/tags" Target="../tags/tag93.xml"/><Relationship Id="rId3" Type="http://schemas.openxmlformats.org/officeDocument/2006/relationships/tags" Target="../tags/tag92.xml"/><Relationship Id="rId2" Type="http://schemas.openxmlformats.org/officeDocument/2006/relationships/tags" Target="../tags/tag91.xml"/><Relationship Id="rId1" Type="http://schemas.openxmlformats.org/officeDocument/2006/relationships/tags" Target="../tags/tag90.xml"/></Relationships>
</file>

<file path=ppt/slides/_rels/slide46.xml.rels><?xml version="1.0" encoding="UTF-8" standalone="yes"?>
<Relationships xmlns="http://schemas.openxmlformats.org/package/2006/relationships"><Relationship Id="rId5" Type="http://schemas.openxmlformats.org/officeDocument/2006/relationships/notesSlide" Target="../notesSlides/notesSlide45.xml"/><Relationship Id="rId4" Type="http://schemas.openxmlformats.org/officeDocument/2006/relationships/slideLayout" Target="../slideLayouts/slideLayout3.xml"/><Relationship Id="rId3" Type="http://schemas.openxmlformats.org/officeDocument/2006/relationships/tags" Target="../tags/tag97.xml"/><Relationship Id="rId2" Type="http://schemas.openxmlformats.org/officeDocument/2006/relationships/tags" Target="../tags/tag96.xml"/><Relationship Id="rId1" Type="http://schemas.openxmlformats.org/officeDocument/2006/relationships/tags" Target="../tags/tag95.xml"/></Relationships>
</file>

<file path=ppt/slides/_rels/slide47.xml.rels><?xml version="1.0" encoding="UTF-8" standalone="yes"?>
<Relationships xmlns="http://schemas.openxmlformats.org/package/2006/relationships"><Relationship Id="rId4" Type="http://schemas.openxmlformats.org/officeDocument/2006/relationships/notesSlide" Target="../notesSlides/notesSlide46.xml"/><Relationship Id="rId3" Type="http://schemas.openxmlformats.org/officeDocument/2006/relationships/slideLayout" Target="../slideLayouts/slideLayout3.xml"/><Relationship Id="rId2" Type="http://schemas.openxmlformats.org/officeDocument/2006/relationships/tags" Target="../tags/tag99.xml"/><Relationship Id="rId1" Type="http://schemas.openxmlformats.org/officeDocument/2006/relationships/tags" Target="../tags/tag98.xml"/></Relationships>
</file>

<file path=ppt/slides/_rels/slide48.xml.rels><?xml version="1.0" encoding="UTF-8" standalone="yes"?>
<Relationships xmlns="http://schemas.openxmlformats.org/package/2006/relationships"><Relationship Id="rId3" Type="http://schemas.openxmlformats.org/officeDocument/2006/relationships/notesSlide" Target="../notesSlides/notesSlide47.xml"/><Relationship Id="rId2" Type="http://schemas.openxmlformats.org/officeDocument/2006/relationships/slideLayout" Target="../slideLayouts/slideLayout3.xml"/><Relationship Id="rId1" Type="http://schemas.openxmlformats.org/officeDocument/2006/relationships/tags" Target="../tags/tag100.xml"/></Relationships>
</file>

<file path=ppt/slides/_rels/slide49.xml.rels><?xml version="1.0" encoding="UTF-8" standalone="yes"?>
<Relationships xmlns="http://schemas.openxmlformats.org/package/2006/relationships"><Relationship Id="rId3" Type="http://schemas.openxmlformats.org/officeDocument/2006/relationships/notesSlide" Target="../notesSlides/notesSlide48.xml"/><Relationship Id="rId2" Type="http://schemas.openxmlformats.org/officeDocument/2006/relationships/slideLayout" Target="../slideLayouts/slideLayout3.xml"/><Relationship Id="rId1" Type="http://schemas.openxmlformats.org/officeDocument/2006/relationships/tags" Target="../tags/tag101.xml"/></Relationships>
</file>

<file path=ppt/slides/_rels/slide5.xml.rels><?xml version="1.0" encoding="UTF-8" standalone="yes"?>
<Relationships xmlns="http://schemas.openxmlformats.org/package/2006/relationships"><Relationship Id="rId4" Type="http://schemas.openxmlformats.org/officeDocument/2006/relationships/notesSlide" Target="../notesSlides/notesSlide4.xml"/><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tags" Target="../tags/tag5.xml"/></Relationships>
</file>

<file path=ppt/slides/_rels/slide50.xml.rels><?xml version="1.0" encoding="UTF-8" standalone="yes"?>
<Relationships xmlns="http://schemas.openxmlformats.org/package/2006/relationships"><Relationship Id="rId3" Type="http://schemas.openxmlformats.org/officeDocument/2006/relationships/notesSlide" Target="../notesSlides/notesSlide49.xml"/><Relationship Id="rId2" Type="http://schemas.openxmlformats.org/officeDocument/2006/relationships/slideLayout" Target="../slideLayouts/slideLayout3.xml"/><Relationship Id="rId1" Type="http://schemas.openxmlformats.org/officeDocument/2006/relationships/tags" Target="../tags/tag102.xml"/></Relationships>
</file>

<file path=ppt/slides/_rels/slide51.xml.rels><?xml version="1.0" encoding="UTF-8" standalone="yes"?>
<Relationships xmlns="http://schemas.openxmlformats.org/package/2006/relationships"><Relationship Id="rId3" Type="http://schemas.openxmlformats.org/officeDocument/2006/relationships/notesSlide" Target="../notesSlides/notesSlide50.xml"/><Relationship Id="rId2" Type="http://schemas.openxmlformats.org/officeDocument/2006/relationships/slideLayout" Target="../slideLayouts/slideLayout3.xml"/><Relationship Id="rId1" Type="http://schemas.openxmlformats.org/officeDocument/2006/relationships/tags" Target="../tags/tag103.xml"/></Relationships>
</file>

<file path=ppt/slides/_rels/slide52.xml.rels><?xml version="1.0" encoding="UTF-8" standalone="yes"?>
<Relationships xmlns="http://schemas.openxmlformats.org/package/2006/relationships"><Relationship Id="rId3" Type="http://schemas.openxmlformats.org/officeDocument/2006/relationships/notesSlide" Target="../notesSlides/notesSlide51.xml"/><Relationship Id="rId2" Type="http://schemas.openxmlformats.org/officeDocument/2006/relationships/slideLayout" Target="../slideLayouts/slideLayout3.xml"/><Relationship Id="rId1" Type="http://schemas.openxmlformats.org/officeDocument/2006/relationships/tags" Target="../tags/tag104.xml"/></Relationships>
</file>

<file path=ppt/slides/_rels/slide53.xml.rels><?xml version="1.0" encoding="UTF-8" standalone="yes"?>
<Relationships xmlns="http://schemas.openxmlformats.org/package/2006/relationships"><Relationship Id="rId4" Type="http://schemas.openxmlformats.org/officeDocument/2006/relationships/notesSlide" Target="../notesSlides/notesSlide52.xml"/><Relationship Id="rId3" Type="http://schemas.openxmlformats.org/officeDocument/2006/relationships/slideLayout" Target="../slideLayouts/slideLayout3.xml"/><Relationship Id="rId2" Type="http://schemas.openxmlformats.org/officeDocument/2006/relationships/tags" Target="../tags/tag106.xml"/><Relationship Id="rId1" Type="http://schemas.openxmlformats.org/officeDocument/2006/relationships/tags" Target="../tags/tag105.xml"/></Relationships>
</file>

<file path=ppt/slides/_rels/slide54.xml.rels><?xml version="1.0" encoding="UTF-8" standalone="yes"?>
<Relationships xmlns="http://schemas.openxmlformats.org/package/2006/relationships"><Relationship Id="rId3" Type="http://schemas.openxmlformats.org/officeDocument/2006/relationships/notesSlide" Target="../notesSlides/notesSlide53.xml"/><Relationship Id="rId2" Type="http://schemas.openxmlformats.org/officeDocument/2006/relationships/slideLayout" Target="../slideLayouts/slideLayout3.xml"/><Relationship Id="rId1" Type="http://schemas.openxmlformats.org/officeDocument/2006/relationships/tags" Target="../tags/tag107.xml"/></Relationships>
</file>

<file path=ppt/slides/_rels/slide55.xml.rels><?xml version="1.0" encoding="UTF-8" standalone="yes"?>
<Relationships xmlns="http://schemas.openxmlformats.org/package/2006/relationships"><Relationship Id="rId3" Type="http://schemas.openxmlformats.org/officeDocument/2006/relationships/notesSlide" Target="../notesSlides/notesSlide54.xml"/><Relationship Id="rId2" Type="http://schemas.openxmlformats.org/officeDocument/2006/relationships/slideLayout" Target="../slideLayouts/slideLayout3.xml"/><Relationship Id="rId1" Type="http://schemas.openxmlformats.org/officeDocument/2006/relationships/tags" Target="../tags/tag108.xml"/></Relationships>
</file>

<file path=ppt/slides/_rels/slide56.xml.rels><?xml version="1.0" encoding="UTF-8" standalone="yes"?>
<Relationships xmlns="http://schemas.openxmlformats.org/package/2006/relationships"><Relationship Id="rId3" Type="http://schemas.openxmlformats.org/officeDocument/2006/relationships/notesSlide" Target="../notesSlides/notesSlide55.xml"/><Relationship Id="rId2" Type="http://schemas.openxmlformats.org/officeDocument/2006/relationships/slideLayout" Target="../slideLayouts/slideLayout3.xml"/><Relationship Id="rId1" Type="http://schemas.openxmlformats.org/officeDocument/2006/relationships/tags" Target="../tags/tag109.xml"/></Relationships>
</file>

<file path=ppt/slides/_rels/slide57.xml.rels><?xml version="1.0" encoding="UTF-8" standalone="yes"?>
<Relationships xmlns="http://schemas.openxmlformats.org/package/2006/relationships"><Relationship Id="rId3" Type="http://schemas.openxmlformats.org/officeDocument/2006/relationships/notesSlide" Target="../notesSlides/notesSlide56.xml"/><Relationship Id="rId2" Type="http://schemas.openxmlformats.org/officeDocument/2006/relationships/slideLayout" Target="../slideLayouts/slideLayout3.xml"/><Relationship Id="rId1" Type="http://schemas.openxmlformats.org/officeDocument/2006/relationships/tags" Target="../tags/tag110.xml"/></Relationships>
</file>

<file path=ppt/slides/_rels/slide58.xml.rels><?xml version="1.0" encoding="UTF-8" standalone="yes"?>
<Relationships xmlns="http://schemas.openxmlformats.org/package/2006/relationships"><Relationship Id="rId3" Type="http://schemas.openxmlformats.org/officeDocument/2006/relationships/notesSlide" Target="../notesSlides/notesSlide57.xml"/><Relationship Id="rId2" Type="http://schemas.openxmlformats.org/officeDocument/2006/relationships/slideLayout" Target="../slideLayouts/slideLayout3.xml"/><Relationship Id="rId1" Type="http://schemas.openxmlformats.org/officeDocument/2006/relationships/tags" Target="../tags/tag111.xml"/></Relationships>
</file>

<file path=ppt/slides/_rels/slide59.xml.rels><?xml version="1.0" encoding="UTF-8" standalone="yes"?>
<Relationships xmlns="http://schemas.openxmlformats.org/package/2006/relationships"><Relationship Id="rId3" Type="http://schemas.openxmlformats.org/officeDocument/2006/relationships/notesSlide" Target="../notesSlides/notesSlide58.xml"/><Relationship Id="rId2" Type="http://schemas.openxmlformats.org/officeDocument/2006/relationships/slideLayout" Target="../slideLayouts/slideLayout3.xml"/><Relationship Id="rId1" Type="http://schemas.openxmlformats.org/officeDocument/2006/relationships/tags" Target="../tags/tag112.xml"/></Relationships>
</file>

<file path=ppt/slides/_rels/slide6.xml.rels><?xml version="1.0" encoding="UTF-8" standalone="yes"?>
<Relationships xmlns="http://schemas.openxmlformats.org/package/2006/relationships"><Relationship Id="rId4" Type="http://schemas.openxmlformats.org/officeDocument/2006/relationships/notesSlide" Target="../notesSlides/notesSlide5.xml"/><Relationship Id="rId3"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tags" Target="../tags/tag7.xml"/></Relationships>
</file>

<file path=ppt/slides/_rels/slide60.xml.rels><?xml version="1.0" encoding="UTF-8" standalone="yes"?>
<Relationships xmlns="http://schemas.openxmlformats.org/package/2006/relationships"><Relationship Id="rId3" Type="http://schemas.openxmlformats.org/officeDocument/2006/relationships/notesSlide" Target="../notesSlides/notesSlide59.xml"/><Relationship Id="rId2" Type="http://schemas.openxmlformats.org/officeDocument/2006/relationships/slideLayout" Target="../slideLayouts/slideLayout3.xml"/><Relationship Id="rId1" Type="http://schemas.openxmlformats.org/officeDocument/2006/relationships/tags" Target="../tags/tag113.xml"/></Relationships>
</file>

<file path=ppt/slides/_rels/slide61.xml.rels><?xml version="1.0" encoding="UTF-8" standalone="yes"?>
<Relationships xmlns="http://schemas.openxmlformats.org/package/2006/relationships"><Relationship Id="rId3" Type="http://schemas.openxmlformats.org/officeDocument/2006/relationships/notesSlide" Target="../notesSlides/notesSlide60.xml"/><Relationship Id="rId2" Type="http://schemas.openxmlformats.org/officeDocument/2006/relationships/slideLayout" Target="../slideLayouts/slideLayout3.xml"/><Relationship Id="rId1" Type="http://schemas.openxmlformats.org/officeDocument/2006/relationships/tags" Target="../tags/tag114.xml"/></Relationships>
</file>

<file path=ppt/slides/_rels/slide62.xml.rels><?xml version="1.0" encoding="UTF-8" standalone="yes"?>
<Relationships xmlns="http://schemas.openxmlformats.org/package/2006/relationships"><Relationship Id="rId3" Type="http://schemas.openxmlformats.org/officeDocument/2006/relationships/notesSlide" Target="../notesSlides/notesSlide61.xml"/><Relationship Id="rId2" Type="http://schemas.openxmlformats.org/officeDocument/2006/relationships/slideLayout" Target="../slideLayouts/slideLayout3.xml"/><Relationship Id="rId1" Type="http://schemas.openxmlformats.org/officeDocument/2006/relationships/tags" Target="../tags/tag115.xml"/></Relationships>
</file>

<file path=ppt/slides/_rels/slide63.xml.rels><?xml version="1.0" encoding="UTF-8" standalone="yes"?>
<Relationships xmlns="http://schemas.openxmlformats.org/package/2006/relationships"><Relationship Id="rId3" Type="http://schemas.openxmlformats.org/officeDocument/2006/relationships/notesSlide" Target="../notesSlides/notesSlide62.xml"/><Relationship Id="rId2" Type="http://schemas.openxmlformats.org/officeDocument/2006/relationships/slideLayout" Target="../slideLayouts/slideLayout3.xml"/><Relationship Id="rId1" Type="http://schemas.openxmlformats.org/officeDocument/2006/relationships/tags" Target="../tags/tag116.xml"/></Relationships>
</file>

<file path=ppt/slides/_rels/slide64.xml.rels><?xml version="1.0" encoding="UTF-8" standalone="yes"?>
<Relationships xmlns="http://schemas.openxmlformats.org/package/2006/relationships"><Relationship Id="rId3" Type="http://schemas.openxmlformats.org/officeDocument/2006/relationships/notesSlide" Target="../notesSlides/notesSlide63.xml"/><Relationship Id="rId2" Type="http://schemas.openxmlformats.org/officeDocument/2006/relationships/slideLayout" Target="../slideLayouts/slideLayout3.xml"/><Relationship Id="rId1" Type="http://schemas.openxmlformats.org/officeDocument/2006/relationships/tags" Target="../tags/tag117.xml"/></Relationships>
</file>

<file path=ppt/slides/_rels/slide65.xml.rels><?xml version="1.0" encoding="UTF-8" standalone="yes"?>
<Relationships xmlns="http://schemas.openxmlformats.org/package/2006/relationships"><Relationship Id="rId3" Type="http://schemas.openxmlformats.org/officeDocument/2006/relationships/notesSlide" Target="../notesSlides/notesSlide64.xml"/><Relationship Id="rId2" Type="http://schemas.openxmlformats.org/officeDocument/2006/relationships/slideLayout" Target="../slideLayouts/slideLayout3.xml"/><Relationship Id="rId1" Type="http://schemas.openxmlformats.org/officeDocument/2006/relationships/tags" Target="../tags/tag118.xml"/></Relationships>
</file>

<file path=ppt/slides/_rels/slide66.xml.rels><?xml version="1.0" encoding="UTF-8" standalone="yes"?>
<Relationships xmlns="http://schemas.openxmlformats.org/package/2006/relationships"><Relationship Id="rId3" Type="http://schemas.openxmlformats.org/officeDocument/2006/relationships/notesSlide" Target="../notesSlides/notesSlide65.xml"/><Relationship Id="rId2" Type="http://schemas.openxmlformats.org/officeDocument/2006/relationships/slideLayout" Target="../slideLayouts/slideLayout3.xml"/><Relationship Id="rId1" Type="http://schemas.openxmlformats.org/officeDocument/2006/relationships/tags" Target="../tags/tag119.xml"/></Relationships>
</file>

<file path=ppt/slides/_rels/slide67.xml.rels><?xml version="1.0" encoding="UTF-8" standalone="yes"?>
<Relationships xmlns="http://schemas.openxmlformats.org/package/2006/relationships"><Relationship Id="rId3" Type="http://schemas.openxmlformats.org/officeDocument/2006/relationships/notesSlide" Target="../notesSlides/notesSlide66.xml"/><Relationship Id="rId2" Type="http://schemas.openxmlformats.org/officeDocument/2006/relationships/slideLayout" Target="../slideLayouts/slideLayout3.xml"/><Relationship Id="rId1" Type="http://schemas.openxmlformats.org/officeDocument/2006/relationships/tags" Target="../tags/tag120.xml"/></Relationships>
</file>

<file path=ppt/slides/_rels/slide68.xml.rels><?xml version="1.0" encoding="UTF-8" standalone="yes"?>
<Relationships xmlns="http://schemas.openxmlformats.org/package/2006/relationships"><Relationship Id="rId3" Type="http://schemas.openxmlformats.org/officeDocument/2006/relationships/notesSlide" Target="../notesSlides/notesSlide67.xml"/><Relationship Id="rId2" Type="http://schemas.openxmlformats.org/officeDocument/2006/relationships/slideLayout" Target="../slideLayouts/slideLayout3.xml"/><Relationship Id="rId1" Type="http://schemas.openxmlformats.org/officeDocument/2006/relationships/tags" Target="../tags/tag121.xml"/></Relationships>
</file>

<file path=ppt/slides/_rels/slide69.xml.rels><?xml version="1.0" encoding="UTF-8" standalone="yes"?>
<Relationships xmlns="http://schemas.openxmlformats.org/package/2006/relationships"><Relationship Id="rId3" Type="http://schemas.openxmlformats.org/officeDocument/2006/relationships/notesSlide" Target="../notesSlides/notesSlide68.xml"/><Relationship Id="rId2" Type="http://schemas.openxmlformats.org/officeDocument/2006/relationships/slideLayout" Target="../slideLayouts/slideLayout3.xml"/><Relationship Id="rId1" Type="http://schemas.openxmlformats.org/officeDocument/2006/relationships/tags" Target="../tags/tag12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3.xml"/><Relationship Id="rId1" Type="http://schemas.openxmlformats.org/officeDocument/2006/relationships/tags" Target="../tags/tag9.xml"/></Relationships>
</file>

<file path=ppt/slides/_rels/slide70.xml.rels><?xml version="1.0" encoding="UTF-8" standalone="yes"?>
<Relationships xmlns="http://schemas.openxmlformats.org/package/2006/relationships"><Relationship Id="rId3" Type="http://schemas.openxmlformats.org/officeDocument/2006/relationships/notesSlide" Target="../notesSlides/notesSlide69.xml"/><Relationship Id="rId2" Type="http://schemas.openxmlformats.org/officeDocument/2006/relationships/slideLayout" Target="../slideLayouts/slideLayout3.xml"/><Relationship Id="rId1" Type="http://schemas.openxmlformats.org/officeDocument/2006/relationships/tags" Target="../tags/tag123.xml"/></Relationships>
</file>

<file path=ppt/slides/_rels/slide71.xml.rels><?xml version="1.0" encoding="UTF-8" standalone="yes"?>
<Relationships xmlns="http://schemas.openxmlformats.org/package/2006/relationships"><Relationship Id="rId3" Type="http://schemas.openxmlformats.org/officeDocument/2006/relationships/notesSlide" Target="../notesSlides/notesSlide70.xml"/><Relationship Id="rId2" Type="http://schemas.openxmlformats.org/officeDocument/2006/relationships/slideLayout" Target="../slideLayouts/slideLayout3.xml"/><Relationship Id="rId1" Type="http://schemas.openxmlformats.org/officeDocument/2006/relationships/tags" Target="../tags/tag124.xml"/></Relationships>
</file>

<file path=ppt/slides/_rels/slide72.xml.rels><?xml version="1.0" encoding="UTF-8" standalone="yes"?>
<Relationships xmlns="http://schemas.openxmlformats.org/package/2006/relationships"><Relationship Id="rId3" Type="http://schemas.openxmlformats.org/officeDocument/2006/relationships/notesSlide" Target="../notesSlides/notesSlide71.xml"/><Relationship Id="rId2" Type="http://schemas.openxmlformats.org/officeDocument/2006/relationships/slideLayout" Target="../slideLayouts/slideLayout3.xml"/><Relationship Id="rId1" Type="http://schemas.openxmlformats.org/officeDocument/2006/relationships/tags" Target="../tags/tag125.xml"/></Relationships>
</file>

<file path=ppt/slides/_rels/slide73.xml.rels><?xml version="1.0" encoding="UTF-8" standalone="yes"?>
<Relationships xmlns="http://schemas.openxmlformats.org/package/2006/relationships"><Relationship Id="rId3" Type="http://schemas.openxmlformats.org/officeDocument/2006/relationships/notesSlide" Target="../notesSlides/notesSlide72.xml"/><Relationship Id="rId2" Type="http://schemas.openxmlformats.org/officeDocument/2006/relationships/slideLayout" Target="../slideLayouts/slideLayout3.xml"/><Relationship Id="rId1" Type="http://schemas.openxmlformats.org/officeDocument/2006/relationships/tags" Target="../tags/tag126.xml"/></Relationships>
</file>

<file path=ppt/slides/_rels/slide74.xml.rels><?xml version="1.0" encoding="UTF-8" standalone="yes"?>
<Relationships xmlns="http://schemas.openxmlformats.org/package/2006/relationships"><Relationship Id="rId3" Type="http://schemas.openxmlformats.org/officeDocument/2006/relationships/notesSlide" Target="../notesSlides/notesSlide73.xml"/><Relationship Id="rId2" Type="http://schemas.openxmlformats.org/officeDocument/2006/relationships/slideLayout" Target="../slideLayouts/slideLayout3.xml"/><Relationship Id="rId1" Type="http://schemas.openxmlformats.org/officeDocument/2006/relationships/tags" Target="../tags/tag127.xml"/></Relationships>
</file>

<file path=ppt/slides/_rels/slide75.xml.rels><?xml version="1.0" encoding="UTF-8" standalone="yes"?>
<Relationships xmlns="http://schemas.openxmlformats.org/package/2006/relationships"><Relationship Id="rId3" Type="http://schemas.openxmlformats.org/officeDocument/2006/relationships/notesSlide" Target="../notesSlides/notesSlide74.xml"/><Relationship Id="rId2" Type="http://schemas.openxmlformats.org/officeDocument/2006/relationships/slideLayout" Target="../slideLayouts/slideLayout3.xml"/><Relationship Id="rId1" Type="http://schemas.openxmlformats.org/officeDocument/2006/relationships/tags" Target="../tags/tag128.xml"/></Relationships>
</file>

<file path=ppt/slides/_rels/slide76.xml.rels><?xml version="1.0" encoding="UTF-8" standalone="yes"?>
<Relationships xmlns="http://schemas.openxmlformats.org/package/2006/relationships"><Relationship Id="rId3" Type="http://schemas.openxmlformats.org/officeDocument/2006/relationships/notesSlide" Target="../notesSlides/notesSlide75.xml"/><Relationship Id="rId2" Type="http://schemas.openxmlformats.org/officeDocument/2006/relationships/slideLayout" Target="../slideLayouts/slideLayout3.xml"/><Relationship Id="rId1" Type="http://schemas.openxmlformats.org/officeDocument/2006/relationships/tags" Target="../tags/tag129.xml"/></Relationships>
</file>

<file path=ppt/slides/_rels/slide77.xml.rels><?xml version="1.0" encoding="UTF-8" standalone="yes"?>
<Relationships xmlns="http://schemas.openxmlformats.org/package/2006/relationships"><Relationship Id="rId3" Type="http://schemas.openxmlformats.org/officeDocument/2006/relationships/notesSlide" Target="../notesSlides/notesSlide76.xml"/><Relationship Id="rId2" Type="http://schemas.openxmlformats.org/officeDocument/2006/relationships/slideLayout" Target="../slideLayouts/slideLayout3.xml"/><Relationship Id="rId1" Type="http://schemas.openxmlformats.org/officeDocument/2006/relationships/tags" Target="../tags/tag130.xml"/></Relationships>
</file>

<file path=ppt/slides/_rels/slide78.xml.rels><?xml version="1.0" encoding="UTF-8" standalone="yes"?>
<Relationships xmlns="http://schemas.openxmlformats.org/package/2006/relationships"><Relationship Id="rId3" Type="http://schemas.openxmlformats.org/officeDocument/2006/relationships/notesSlide" Target="../notesSlides/notesSlide77.xml"/><Relationship Id="rId2" Type="http://schemas.openxmlformats.org/officeDocument/2006/relationships/slideLayout" Target="../slideLayouts/slideLayout3.xml"/><Relationship Id="rId1" Type="http://schemas.openxmlformats.org/officeDocument/2006/relationships/tags" Target="../tags/tag131.xml"/></Relationships>
</file>

<file path=ppt/slides/_rels/slide79.xml.rels><?xml version="1.0" encoding="UTF-8" standalone="yes"?>
<Relationships xmlns="http://schemas.openxmlformats.org/package/2006/relationships"><Relationship Id="rId3" Type="http://schemas.openxmlformats.org/officeDocument/2006/relationships/notesSlide" Target="../notesSlides/notesSlide78.xml"/><Relationship Id="rId2" Type="http://schemas.openxmlformats.org/officeDocument/2006/relationships/slideLayout" Target="../slideLayouts/slideLayout3.xml"/><Relationship Id="rId1" Type="http://schemas.openxmlformats.org/officeDocument/2006/relationships/tags" Target="../tags/tag132.xml"/></Relationships>
</file>

<file path=ppt/slides/_rels/slide8.xml.rels><?xml version="1.0" encoding="UTF-8" standalone="yes"?>
<Relationships xmlns="http://schemas.openxmlformats.org/package/2006/relationships"><Relationship Id="rId4" Type="http://schemas.openxmlformats.org/officeDocument/2006/relationships/notesSlide" Target="../notesSlides/notesSlide7.xml"/><Relationship Id="rId3" Type="http://schemas.openxmlformats.org/officeDocument/2006/relationships/slideLayout" Target="../slideLayouts/slideLayout3.xml"/><Relationship Id="rId2" Type="http://schemas.openxmlformats.org/officeDocument/2006/relationships/tags" Target="../tags/tag11.xml"/><Relationship Id="rId1" Type="http://schemas.openxmlformats.org/officeDocument/2006/relationships/tags" Target="../tags/tag10.xml"/></Relationships>
</file>

<file path=ppt/slides/_rels/slide80.xml.rels><?xml version="1.0" encoding="UTF-8" standalone="yes"?>
<Relationships xmlns="http://schemas.openxmlformats.org/package/2006/relationships"><Relationship Id="rId3" Type="http://schemas.openxmlformats.org/officeDocument/2006/relationships/notesSlide" Target="../notesSlides/notesSlide79.xml"/><Relationship Id="rId2" Type="http://schemas.openxmlformats.org/officeDocument/2006/relationships/slideLayout" Target="../slideLayouts/slideLayout3.xml"/><Relationship Id="rId1" Type="http://schemas.openxmlformats.org/officeDocument/2006/relationships/tags" Target="../tags/tag133.xml"/></Relationships>
</file>

<file path=ppt/slides/_rels/slide81.xml.rels><?xml version="1.0" encoding="UTF-8" standalone="yes"?>
<Relationships xmlns="http://schemas.openxmlformats.org/package/2006/relationships"><Relationship Id="rId3" Type="http://schemas.openxmlformats.org/officeDocument/2006/relationships/notesSlide" Target="../notesSlides/notesSlide80.xml"/><Relationship Id="rId2" Type="http://schemas.openxmlformats.org/officeDocument/2006/relationships/slideLayout" Target="../slideLayouts/slideLayout3.xml"/><Relationship Id="rId1" Type="http://schemas.openxmlformats.org/officeDocument/2006/relationships/tags" Target="../tags/tag134.xml"/></Relationships>
</file>

<file path=ppt/slides/_rels/slide82.xml.rels><?xml version="1.0" encoding="UTF-8" standalone="yes"?>
<Relationships xmlns="http://schemas.openxmlformats.org/package/2006/relationships"><Relationship Id="rId3" Type="http://schemas.openxmlformats.org/officeDocument/2006/relationships/notesSlide" Target="../notesSlides/notesSlide81.xml"/><Relationship Id="rId2" Type="http://schemas.openxmlformats.org/officeDocument/2006/relationships/slideLayout" Target="../slideLayouts/slideLayout3.xml"/><Relationship Id="rId1" Type="http://schemas.openxmlformats.org/officeDocument/2006/relationships/tags" Target="../tags/tag135.xml"/></Relationships>
</file>

<file path=ppt/slides/_rels/slide83.xml.rels><?xml version="1.0" encoding="UTF-8" standalone="yes"?>
<Relationships xmlns="http://schemas.openxmlformats.org/package/2006/relationships"><Relationship Id="rId5" Type="http://schemas.openxmlformats.org/officeDocument/2006/relationships/notesSlide" Target="../notesSlides/notesSlide82.xml"/><Relationship Id="rId4" Type="http://schemas.openxmlformats.org/officeDocument/2006/relationships/slideLayout" Target="../slideLayouts/slideLayout3.xml"/><Relationship Id="rId3" Type="http://schemas.openxmlformats.org/officeDocument/2006/relationships/tags" Target="../tags/tag138.xml"/><Relationship Id="rId2" Type="http://schemas.openxmlformats.org/officeDocument/2006/relationships/tags" Target="../tags/tag137.xml"/><Relationship Id="rId1" Type="http://schemas.openxmlformats.org/officeDocument/2006/relationships/tags" Target="../tags/tag136.xml"/></Relationships>
</file>

<file path=ppt/slides/_rels/slide84.xml.rels><?xml version="1.0" encoding="UTF-8" standalone="yes"?>
<Relationships xmlns="http://schemas.openxmlformats.org/package/2006/relationships"><Relationship Id="rId5" Type="http://schemas.openxmlformats.org/officeDocument/2006/relationships/notesSlide" Target="../notesSlides/notesSlide83.xml"/><Relationship Id="rId4" Type="http://schemas.openxmlformats.org/officeDocument/2006/relationships/slideLayout" Target="../slideLayouts/slideLayout3.xml"/><Relationship Id="rId3" Type="http://schemas.openxmlformats.org/officeDocument/2006/relationships/tags" Target="../tags/tag141.xml"/><Relationship Id="rId2" Type="http://schemas.openxmlformats.org/officeDocument/2006/relationships/tags" Target="../tags/tag140.xml"/><Relationship Id="rId1" Type="http://schemas.openxmlformats.org/officeDocument/2006/relationships/tags" Target="../tags/tag139.xml"/></Relationships>
</file>

<file path=ppt/slides/_rels/slide85.xml.rels><?xml version="1.0" encoding="UTF-8" standalone="yes"?>
<Relationships xmlns="http://schemas.openxmlformats.org/package/2006/relationships"><Relationship Id="rId7" Type="http://schemas.openxmlformats.org/officeDocument/2006/relationships/notesSlide" Target="../notesSlides/notesSlide84.xml"/><Relationship Id="rId6" Type="http://schemas.openxmlformats.org/officeDocument/2006/relationships/slideLayout" Target="../slideLayouts/slideLayout3.xml"/><Relationship Id="rId5" Type="http://schemas.openxmlformats.org/officeDocument/2006/relationships/tags" Target="../tags/tag146.xml"/><Relationship Id="rId4" Type="http://schemas.openxmlformats.org/officeDocument/2006/relationships/tags" Target="../tags/tag145.xml"/><Relationship Id="rId3" Type="http://schemas.openxmlformats.org/officeDocument/2006/relationships/tags" Target="../tags/tag144.xml"/><Relationship Id="rId2" Type="http://schemas.openxmlformats.org/officeDocument/2006/relationships/tags" Target="../tags/tag143.xml"/><Relationship Id="rId1" Type="http://schemas.openxmlformats.org/officeDocument/2006/relationships/tags" Target="../tags/tag142.xml"/></Relationships>
</file>

<file path=ppt/slides/_rels/slide86.xml.rels><?xml version="1.0" encoding="UTF-8" standalone="yes"?>
<Relationships xmlns="http://schemas.openxmlformats.org/package/2006/relationships"><Relationship Id="rId5" Type="http://schemas.openxmlformats.org/officeDocument/2006/relationships/notesSlide" Target="../notesSlides/notesSlide85.xml"/><Relationship Id="rId4" Type="http://schemas.openxmlformats.org/officeDocument/2006/relationships/slideLayout" Target="../slideLayouts/slideLayout3.xml"/><Relationship Id="rId3" Type="http://schemas.openxmlformats.org/officeDocument/2006/relationships/tags" Target="../tags/tag149.xml"/><Relationship Id="rId2" Type="http://schemas.openxmlformats.org/officeDocument/2006/relationships/tags" Target="../tags/tag148.xml"/><Relationship Id="rId1" Type="http://schemas.openxmlformats.org/officeDocument/2006/relationships/tags" Target="../tags/tag147.xml"/></Relationships>
</file>

<file path=ppt/slides/_rels/slide87.xml.rels><?xml version="1.0" encoding="UTF-8" standalone="yes"?>
<Relationships xmlns="http://schemas.openxmlformats.org/package/2006/relationships"><Relationship Id="rId3" Type="http://schemas.openxmlformats.org/officeDocument/2006/relationships/notesSlide" Target="../notesSlides/notesSlide86.xml"/><Relationship Id="rId2" Type="http://schemas.openxmlformats.org/officeDocument/2006/relationships/slideLayout" Target="../slideLayouts/slideLayout3.xml"/><Relationship Id="rId1" Type="http://schemas.openxmlformats.org/officeDocument/2006/relationships/tags" Target="../tags/tag150.xml"/></Relationships>
</file>

<file path=ppt/slides/_rels/slide88.xml.rels><?xml version="1.0" encoding="UTF-8" standalone="yes"?>
<Relationships xmlns="http://schemas.openxmlformats.org/package/2006/relationships"><Relationship Id="rId3" Type="http://schemas.openxmlformats.org/officeDocument/2006/relationships/notesSlide" Target="../notesSlides/notesSlide87.xml"/><Relationship Id="rId2" Type="http://schemas.openxmlformats.org/officeDocument/2006/relationships/slideLayout" Target="../slideLayouts/slideLayout3.xml"/><Relationship Id="rId1" Type="http://schemas.openxmlformats.org/officeDocument/2006/relationships/tags" Target="../tags/tag151.xml"/></Relationships>
</file>

<file path=ppt/slides/_rels/slide89.xml.rels><?xml version="1.0" encoding="UTF-8" standalone="yes"?>
<Relationships xmlns="http://schemas.openxmlformats.org/package/2006/relationships"><Relationship Id="rId3" Type="http://schemas.openxmlformats.org/officeDocument/2006/relationships/notesSlide" Target="../notesSlides/notesSlide88.xml"/><Relationship Id="rId2" Type="http://schemas.openxmlformats.org/officeDocument/2006/relationships/slideLayout" Target="../slideLayouts/slideLayout3.xml"/><Relationship Id="rId1" Type="http://schemas.openxmlformats.org/officeDocument/2006/relationships/tags" Target="../tags/tag152.xml"/></Relationships>
</file>

<file path=ppt/slides/_rels/slide9.xml.rels><?xml version="1.0" encoding="UTF-8" standalone="yes"?>
<Relationships xmlns="http://schemas.openxmlformats.org/package/2006/relationships"><Relationship Id="rId4" Type="http://schemas.openxmlformats.org/officeDocument/2006/relationships/notesSlide" Target="../notesSlides/notesSlide8.xml"/><Relationship Id="rId3" Type="http://schemas.openxmlformats.org/officeDocument/2006/relationships/slideLayout" Target="../slideLayouts/slideLayout3.xml"/><Relationship Id="rId2" Type="http://schemas.openxmlformats.org/officeDocument/2006/relationships/tags" Target="../tags/tag13.xml"/><Relationship Id="rId1" Type="http://schemas.openxmlformats.org/officeDocument/2006/relationships/tags" Target="../tags/tag12.xml"/></Relationships>
</file>

<file path=ppt/slides/_rels/slide90.xml.rels><?xml version="1.0" encoding="UTF-8" standalone="yes"?>
<Relationships xmlns="http://schemas.openxmlformats.org/package/2006/relationships"><Relationship Id="rId3" Type="http://schemas.openxmlformats.org/officeDocument/2006/relationships/notesSlide" Target="../notesSlides/notesSlide89.xml"/><Relationship Id="rId2" Type="http://schemas.openxmlformats.org/officeDocument/2006/relationships/slideLayout" Target="../slideLayouts/slideLayout3.xml"/><Relationship Id="rId1" Type="http://schemas.openxmlformats.org/officeDocument/2006/relationships/tags" Target="../tags/tag153.xml"/></Relationships>
</file>

<file path=ppt/slides/_rels/slide91.xml.rels><?xml version="1.0" encoding="UTF-8" standalone="yes"?>
<Relationships xmlns="http://schemas.openxmlformats.org/package/2006/relationships"><Relationship Id="rId3" Type="http://schemas.openxmlformats.org/officeDocument/2006/relationships/notesSlide" Target="../notesSlides/notesSlide90.xml"/><Relationship Id="rId2" Type="http://schemas.openxmlformats.org/officeDocument/2006/relationships/slideLayout" Target="../slideLayouts/slideLayout3.xml"/><Relationship Id="rId1" Type="http://schemas.openxmlformats.org/officeDocument/2006/relationships/tags" Target="../tags/tag154.xml"/></Relationships>
</file>

<file path=ppt/slides/_rels/slide92.xml.rels><?xml version="1.0" encoding="UTF-8" standalone="yes"?>
<Relationships xmlns="http://schemas.openxmlformats.org/package/2006/relationships"><Relationship Id="rId3" Type="http://schemas.openxmlformats.org/officeDocument/2006/relationships/notesSlide" Target="../notesSlides/notesSlide91.xml"/><Relationship Id="rId2" Type="http://schemas.openxmlformats.org/officeDocument/2006/relationships/slideLayout" Target="../slideLayouts/slideLayout3.xml"/><Relationship Id="rId1" Type="http://schemas.openxmlformats.org/officeDocument/2006/relationships/tags" Target="../tags/tag155.xml"/></Relationships>
</file>

<file path=ppt/slides/_rels/slide93.xml.rels><?xml version="1.0" encoding="UTF-8" standalone="yes"?>
<Relationships xmlns="http://schemas.openxmlformats.org/package/2006/relationships"><Relationship Id="rId3" Type="http://schemas.openxmlformats.org/officeDocument/2006/relationships/notesSlide" Target="../notesSlides/notesSlide92.xml"/><Relationship Id="rId2" Type="http://schemas.openxmlformats.org/officeDocument/2006/relationships/slideLayout" Target="../slideLayouts/slideLayout3.xml"/><Relationship Id="rId1" Type="http://schemas.openxmlformats.org/officeDocument/2006/relationships/tags" Target="../tags/tag156.xml"/></Relationships>
</file>

<file path=ppt/slides/_rels/slide94.xml.rels><?xml version="1.0" encoding="UTF-8" standalone="yes"?>
<Relationships xmlns="http://schemas.openxmlformats.org/package/2006/relationships"><Relationship Id="rId3" Type="http://schemas.openxmlformats.org/officeDocument/2006/relationships/notesSlide" Target="../notesSlides/notesSlide93.xml"/><Relationship Id="rId2" Type="http://schemas.openxmlformats.org/officeDocument/2006/relationships/slideLayout" Target="../slideLayouts/slideLayout3.xml"/><Relationship Id="rId1" Type="http://schemas.openxmlformats.org/officeDocument/2006/relationships/tags" Target="../tags/tag157.xml"/></Relationships>
</file>

<file path=ppt/slides/_rels/slide95.xml.rels><?xml version="1.0" encoding="UTF-8" standalone="yes"?>
<Relationships xmlns="http://schemas.openxmlformats.org/package/2006/relationships"><Relationship Id="rId7" Type="http://schemas.openxmlformats.org/officeDocument/2006/relationships/notesSlide" Target="../notesSlides/notesSlide94.xml"/><Relationship Id="rId6" Type="http://schemas.openxmlformats.org/officeDocument/2006/relationships/slideLayout" Target="../slideLayouts/slideLayout3.xml"/><Relationship Id="rId5" Type="http://schemas.openxmlformats.org/officeDocument/2006/relationships/tags" Target="../tags/tag162.xml"/><Relationship Id="rId4" Type="http://schemas.openxmlformats.org/officeDocument/2006/relationships/tags" Target="../tags/tag161.xml"/><Relationship Id="rId3" Type="http://schemas.openxmlformats.org/officeDocument/2006/relationships/tags" Target="../tags/tag160.xml"/><Relationship Id="rId2" Type="http://schemas.openxmlformats.org/officeDocument/2006/relationships/tags" Target="../tags/tag159.xml"/><Relationship Id="rId1" Type="http://schemas.openxmlformats.org/officeDocument/2006/relationships/tags" Target="../tags/tag158.xml"/></Relationships>
</file>

<file path=ppt/slides/_rels/slide96.xml.rels><?xml version="1.0" encoding="UTF-8" standalone="yes"?>
<Relationships xmlns="http://schemas.openxmlformats.org/package/2006/relationships"><Relationship Id="rId9" Type="http://schemas.openxmlformats.org/officeDocument/2006/relationships/notesSlide" Target="../notesSlides/notesSlide95.xml"/><Relationship Id="rId8" Type="http://schemas.openxmlformats.org/officeDocument/2006/relationships/slideLayout" Target="../slideLayouts/slideLayout3.xml"/><Relationship Id="rId7" Type="http://schemas.openxmlformats.org/officeDocument/2006/relationships/tags" Target="../tags/tag169.xml"/><Relationship Id="rId6" Type="http://schemas.openxmlformats.org/officeDocument/2006/relationships/tags" Target="../tags/tag168.xml"/><Relationship Id="rId5" Type="http://schemas.openxmlformats.org/officeDocument/2006/relationships/tags" Target="../tags/tag167.xml"/><Relationship Id="rId4" Type="http://schemas.openxmlformats.org/officeDocument/2006/relationships/tags" Target="../tags/tag166.xml"/><Relationship Id="rId3" Type="http://schemas.openxmlformats.org/officeDocument/2006/relationships/tags" Target="../tags/tag165.xml"/><Relationship Id="rId2" Type="http://schemas.openxmlformats.org/officeDocument/2006/relationships/tags" Target="../tags/tag164.xml"/><Relationship Id="rId1" Type="http://schemas.openxmlformats.org/officeDocument/2006/relationships/tags" Target="../tags/tag163.xml"/></Relationships>
</file>

<file path=ppt/slides/_rels/slide97.xml.rels><?xml version="1.0" encoding="UTF-8" standalone="yes"?>
<Relationships xmlns="http://schemas.openxmlformats.org/package/2006/relationships"><Relationship Id="rId3" Type="http://schemas.openxmlformats.org/officeDocument/2006/relationships/notesSlide" Target="../notesSlides/notesSlide96.xml"/><Relationship Id="rId2" Type="http://schemas.openxmlformats.org/officeDocument/2006/relationships/slideLayout" Target="../slideLayouts/slideLayout3.xml"/><Relationship Id="rId1" Type="http://schemas.openxmlformats.org/officeDocument/2006/relationships/tags" Target="../tags/tag170.xml"/></Relationships>
</file>

<file path=ppt/slides/_rels/slide98.xml.rels><?xml version="1.0" encoding="UTF-8" standalone="yes"?>
<Relationships xmlns="http://schemas.openxmlformats.org/package/2006/relationships"><Relationship Id="rId3" Type="http://schemas.openxmlformats.org/officeDocument/2006/relationships/notesSlide" Target="../notesSlides/notesSlide97.xml"/><Relationship Id="rId2" Type="http://schemas.openxmlformats.org/officeDocument/2006/relationships/slideLayout" Target="../slideLayouts/slideLayout3.xml"/><Relationship Id="rId1" Type="http://schemas.openxmlformats.org/officeDocument/2006/relationships/tags" Target="../tags/tag171.xml"/></Relationships>
</file>

<file path=ppt/slides/_rels/slide99.xml.rels><?xml version="1.0" encoding="UTF-8" standalone="yes"?>
<Relationships xmlns="http://schemas.openxmlformats.org/package/2006/relationships"><Relationship Id="rId3" Type="http://schemas.openxmlformats.org/officeDocument/2006/relationships/notesSlide" Target="../notesSlides/notesSlide98.xml"/><Relationship Id="rId2" Type="http://schemas.openxmlformats.org/officeDocument/2006/relationships/slideLayout" Target="../slideLayouts/slideLayout3.xml"/><Relationship Id="rId1" Type="http://schemas.openxmlformats.org/officeDocument/2006/relationships/tags" Target="../tags/tag17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fld id="{48F63A3B-78C7-47BE-AE5E-E10140E04643}" type="slidenum">
              <a:rPr lang="en-US" smtClean="0"/>
            </a:fld>
            <a:endParaRPr lang="en-US" dirty="0"/>
          </a:p>
        </p:txBody>
      </p:sp>
      <p:sp>
        <p:nvSpPr>
          <p:cNvPr id="6" name="Rectangle 2"/>
          <p:cNvSpPr txBox="1">
            <a:spLocks noChangeArrowheads="1"/>
          </p:cNvSpPr>
          <p:nvPr/>
        </p:nvSpPr>
        <p:spPr>
          <a:xfrm>
            <a:off x="881380" y="836930"/>
            <a:ext cx="7253605" cy="771525"/>
          </a:xfrm>
          <a:prstGeom prst="rect">
            <a:avLst/>
          </a:prstGeom>
        </p:spPr>
        <p:txBody>
          <a:bodyPr/>
          <a:lstStyle>
            <a:lvl1pPr algn="ctr" defTabSz="914400" rtl="0" eaLnBrk="1" latinLnBrk="0" hangingPunct="1">
              <a:lnSpc>
                <a:spcPct val="110000"/>
              </a:lnSpc>
              <a:spcBef>
                <a:spcPct val="0"/>
              </a:spcBef>
              <a:buNone/>
              <a:defRPr sz="3600" b="0" kern="1200">
                <a:solidFill>
                  <a:schemeClr val="accent1"/>
                </a:solidFill>
                <a:latin typeface="+mj-lt"/>
                <a:ea typeface="+mj-ea"/>
                <a:cs typeface="+mj-cs"/>
              </a:defRPr>
            </a:lvl1pPr>
          </a:lstStyle>
          <a:p>
            <a:r>
              <a:rPr lang="zh-CN" altLang="en-US" sz="4800" b="1" dirty="0">
                <a:solidFill>
                  <a:schemeClr val="accent1">
                    <a:lumMod val="75000"/>
                  </a:schemeClr>
                </a:solidFill>
                <a:effectLst>
                  <a:outerShdw blurRad="50800" dist="38100" dir="5400000" algn="t" rotWithShape="0">
                    <a:prstClr val="black">
                      <a:alpha val="40000"/>
                    </a:prstClr>
                  </a:outerShdw>
                </a:effectLst>
                <a:latin typeface="楷体" panose="02010609060101010101" charset="-122"/>
                <a:ea typeface="楷体" panose="02010609060101010101" charset="-122"/>
              </a:rPr>
              <a:t>《春季高考</a:t>
            </a:r>
            <a:r>
              <a:rPr lang="en-US" altLang="zh-CN" sz="4800" b="1" dirty="0">
                <a:solidFill>
                  <a:schemeClr val="accent1">
                    <a:lumMod val="75000"/>
                  </a:schemeClr>
                </a:solidFill>
                <a:effectLst>
                  <a:outerShdw blurRad="50800" dist="38100" dir="5400000" algn="t" rotWithShape="0">
                    <a:prstClr val="black">
                      <a:alpha val="40000"/>
                    </a:prstClr>
                  </a:outerShdw>
                </a:effectLst>
                <a:latin typeface="楷体" panose="02010609060101010101" charset="-122"/>
                <a:ea typeface="楷体" panose="02010609060101010101" charset="-122"/>
              </a:rPr>
              <a:t> </a:t>
            </a:r>
            <a:r>
              <a:rPr lang="zh-CN" altLang="en-US" sz="4800" b="1" dirty="0">
                <a:solidFill>
                  <a:schemeClr val="accent1">
                    <a:lumMod val="75000"/>
                  </a:schemeClr>
                </a:solidFill>
                <a:effectLst>
                  <a:outerShdw blurRad="50800" dist="38100" dir="5400000" algn="t" rotWithShape="0">
                    <a:prstClr val="black">
                      <a:alpha val="40000"/>
                    </a:prstClr>
                  </a:outerShdw>
                </a:effectLst>
                <a:latin typeface="楷体" panose="02010609060101010101" charset="-122"/>
                <a:ea typeface="楷体" panose="02010609060101010101" charset="-122"/>
              </a:rPr>
              <a:t>英语专项突破》</a:t>
            </a:r>
            <a:endParaRPr lang="zh-CN" altLang="en-US" sz="4800" b="1" dirty="0">
              <a:solidFill>
                <a:schemeClr val="accent1">
                  <a:lumMod val="75000"/>
                </a:schemeClr>
              </a:solidFill>
              <a:effectLst>
                <a:outerShdw blurRad="50800" dist="38100" dir="5400000" algn="t" rotWithShape="0">
                  <a:prstClr val="black">
                    <a:alpha val="40000"/>
                  </a:prstClr>
                </a:outerShdw>
              </a:effectLst>
              <a:latin typeface="楷体" panose="02010609060101010101" charset="-122"/>
              <a:ea typeface="楷体" panose="02010609060101010101" charset="-122"/>
            </a:endParaRPr>
          </a:p>
          <a:p>
            <a:endParaRPr lang="zh-CN" altLang="en-US" sz="4800" b="1" dirty="0">
              <a:solidFill>
                <a:schemeClr val="accent1">
                  <a:lumMod val="75000"/>
                </a:schemeClr>
              </a:solidFill>
              <a:effectLst>
                <a:outerShdw blurRad="50800" dist="38100" dir="5400000" algn="t" rotWithShape="0">
                  <a:prstClr val="black">
                    <a:alpha val="40000"/>
                  </a:prstClr>
                </a:outerShdw>
              </a:effectLst>
              <a:latin typeface="楷体" panose="02010609060101010101" charset="-122"/>
              <a:ea typeface="楷体" panose="02010609060101010101" charset="-122"/>
            </a:endParaRPr>
          </a:p>
        </p:txBody>
      </p:sp>
      <p:sp>
        <p:nvSpPr>
          <p:cNvPr id="8" name="文本框 7"/>
          <p:cNvSpPr txBox="1"/>
          <p:nvPr/>
        </p:nvSpPr>
        <p:spPr>
          <a:xfrm>
            <a:off x="3973195" y="2803975"/>
            <a:ext cx="2972435" cy="768350"/>
          </a:xfrm>
          <a:prstGeom prst="rect">
            <a:avLst/>
          </a:prstGeom>
          <a:noFill/>
        </p:spPr>
        <p:txBody>
          <a:bodyPr wrap="square" rtlCol="0">
            <a:spAutoFit/>
          </a:bodyPr>
          <a:p>
            <a:pPr algn="ctr"/>
            <a:r>
              <a:rPr lang="zh-CN" altLang="en-US" sz="4400" kern="1400">
                <a:ln>
                  <a:noFill/>
                </a:ln>
                <a:gradFill>
                  <a:gsLst>
                    <a:gs pos="0">
                      <a:srgbClr val="007BD3"/>
                    </a:gs>
                    <a:gs pos="100000">
                      <a:srgbClr val="034373"/>
                    </a:gs>
                  </a:gsLst>
                  <a:lin scaled="0"/>
                </a:gradFill>
                <a:uFillTx/>
                <a:latin typeface="仿宋" panose="02010609060101010101" charset="-122"/>
                <a:ea typeface="仿宋" panose="02010609060101010101" charset="-122"/>
              </a:rPr>
              <a:t>电子教案</a:t>
            </a:r>
            <a:endParaRPr lang="zh-CN" altLang="en-US" sz="4400" kern="1400">
              <a:ln>
                <a:noFill/>
              </a:ln>
              <a:gradFill>
                <a:gsLst>
                  <a:gs pos="0">
                    <a:srgbClr val="007BD3"/>
                  </a:gs>
                  <a:gs pos="100000">
                    <a:srgbClr val="034373"/>
                  </a:gs>
                </a:gsLst>
                <a:lin scaled="0"/>
              </a:gradFill>
              <a:uFillTx/>
              <a:latin typeface="仿宋" panose="02010609060101010101" charset="-122"/>
              <a:ea typeface="仿宋" panose="02010609060101010101" charset="-122"/>
            </a:endParaRPr>
          </a:p>
        </p:txBody>
      </p:sp>
      <p:pic>
        <p:nvPicPr>
          <p:cNvPr id="51" name="图片 50" descr="图形用户界面, 应用程序, Teams&#10;&#10;描述已自动生成"/>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0" y="2605405"/>
            <a:ext cx="3494405" cy="262128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392430" y="1116235"/>
            <a:ext cx="8359200" cy="33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2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1. 人称代词作主语</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(1)人称代词的主格在句中作主语。</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如：</a:t>
            </a:r>
            <a:r>
              <a:rPr sz="2200" u="sng" dirty="0">
                <a:latin typeface="Times New Roman" panose="02020603050405020304" charset="0"/>
                <a:ea typeface="黑体" panose="02010609060101010101" pitchFamily="49" charset="-122"/>
                <a:cs typeface="Times New Roman" panose="02020603050405020304" charset="0"/>
                <a:sym typeface="+mn-ea"/>
              </a:rPr>
              <a:t>I</a:t>
            </a:r>
            <a:r>
              <a:rPr sz="2200" dirty="0">
                <a:latin typeface="Times New Roman" panose="02020603050405020304" charset="0"/>
                <a:ea typeface="黑体" panose="02010609060101010101" pitchFamily="49" charset="-122"/>
                <a:cs typeface="Times New Roman" panose="02020603050405020304" charset="0"/>
                <a:sym typeface="+mn-ea"/>
              </a:rPr>
              <a:t> often go shopping on Sundays. 我常在星期天购物。</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Are </a:t>
            </a:r>
            <a:r>
              <a:rPr sz="2200" u="sng" dirty="0">
                <a:latin typeface="Times New Roman" panose="02020603050405020304" charset="0"/>
                <a:ea typeface="黑体" panose="02010609060101010101" pitchFamily="49" charset="-122"/>
                <a:cs typeface="Times New Roman" panose="02020603050405020304" charset="0"/>
                <a:sym typeface="+mn-ea"/>
              </a:rPr>
              <a:t>they</a:t>
            </a:r>
            <a:r>
              <a:rPr sz="2200" dirty="0">
                <a:latin typeface="Times New Roman" panose="02020603050405020304" charset="0"/>
                <a:ea typeface="黑体" panose="02010609060101010101" pitchFamily="49" charset="-122"/>
                <a:cs typeface="Times New Roman" panose="02020603050405020304" charset="0"/>
                <a:sym typeface="+mn-ea"/>
              </a:rPr>
              <a:t> from China? 他们来自中国吗？</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Where has </a:t>
            </a:r>
            <a:r>
              <a:rPr sz="2200" u="sng" dirty="0">
                <a:latin typeface="Times New Roman" panose="02020603050405020304" charset="0"/>
                <a:ea typeface="黑体" panose="02010609060101010101" pitchFamily="49" charset="-122"/>
                <a:cs typeface="Times New Roman" panose="02020603050405020304" charset="0"/>
                <a:sym typeface="+mn-ea"/>
              </a:rPr>
              <a:t>she</a:t>
            </a:r>
            <a:r>
              <a:rPr sz="2200" dirty="0">
                <a:latin typeface="Times New Roman" panose="02020603050405020304" charset="0"/>
                <a:ea typeface="黑体" panose="02010609060101010101" pitchFamily="49" charset="-122"/>
                <a:cs typeface="Times New Roman" panose="02020603050405020304" charset="0"/>
                <a:sym typeface="+mn-ea"/>
              </a:rPr>
              <a:t> gone? 她上哪儿去了？</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(2)多个人称代词作主语时的排序：几个不同的人称代词作主语时，排列顺序一般为you、 he、 she、 I(单数：二三一)和we、 you、 they(复数：一二三)；但上级对下属、长辈对晚辈说话或承担责任</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1"/>
    </p:custData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文本框 1"/>
          <p:cNvSpPr txBox="1">
            <a:spLocks noChangeArrowheads="1"/>
          </p:cNvSpPr>
          <p:nvPr/>
        </p:nvSpPr>
        <p:spPr bwMode="auto">
          <a:xfrm>
            <a:off x="421005" y="1094105"/>
            <a:ext cx="8535670" cy="1410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0" algn="l" fontAlgn="auto">
              <a:lnSpc>
                <a:spcPct val="120000"/>
              </a:lnSpc>
            </a:pPr>
            <a:r>
              <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　　)1. Mr. Black, a friend of ________， likes drawing horses.</a:t>
            </a:r>
            <a:endPar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endParaRPr>
          </a:p>
          <a:p>
            <a:pPr indent="0" algn="l" fontAlgn="auto">
              <a:lnSpc>
                <a:spcPct val="120000"/>
              </a:lnSpc>
            </a:pPr>
            <a:r>
              <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A. me</a:t>
            </a:r>
            <a:r>
              <a:rPr lang="en-US"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		</a:t>
            </a:r>
            <a:r>
              <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B. mine</a:t>
            </a:r>
            <a:r>
              <a:rPr lang="en-US"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		</a:t>
            </a:r>
            <a:r>
              <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C. I</a:t>
            </a:r>
            <a:r>
              <a:rPr lang="en-US"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		</a:t>
            </a:r>
            <a:r>
              <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D. my</a:t>
            </a:r>
            <a:endPar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9" name="文本框 8"/>
          <p:cNvSpPr txBox="1">
            <a:spLocks noChangeArrowheads="1"/>
          </p:cNvSpPr>
          <p:nvPr/>
        </p:nvSpPr>
        <p:spPr bwMode="auto">
          <a:xfrm>
            <a:off x="737351" y="1190307"/>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B</a:t>
            </a:r>
            <a:endParaRPr lang="en-US" altLang="zh-CN" sz="2200" dirty="0">
              <a:solidFill>
                <a:srgbClr val="FF0000"/>
              </a:solidFill>
              <a:latin typeface="Times New Roman" panose="02020603050405020304" charset="0"/>
              <a:cs typeface="Times New Roman" panose="02020603050405020304" charset="0"/>
            </a:endParaRPr>
          </a:p>
        </p:txBody>
      </p:sp>
      <p:sp>
        <p:nvSpPr>
          <p:cNvPr id="13" name="文本框 12"/>
          <p:cNvSpPr txBox="1">
            <a:spLocks noChangeArrowheads="1"/>
          </p:cNvSpPr>
          <p:nvPr/>
        </p:nvSpPr>
        <p:spPr bwMode="auto">
          <a:xfrm>
            <a:off x="407670" y="2674620"/>
            <a:ext cx="8328025" cy="90297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fontAlgn="auto">
              <a:lnSpc>
                <a:spcPct val="12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rPr>
              <a:t>【解析】　本题考查名词性物主代词。“我的一个朋友”应为a friend of mine。</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3" name="文本框 2">
            <a:hlinkClick r:id="rId1" action="ppaction://hlinksldjump"/>
          </p:cNvPr>
          <p:cNvSpPr txBox="1"/>
          <p:nvPr/>
        </p:nvSpPr>
        <p:spPr>
          <a:xfrm>
            <a:off x="2618740" y="783590"/>
            <a:ext cx="327660" cy="358140"/>
          </a:xfrm>
          <a:prstGeom prst="rect">
            <a:avLst/>
          </a:prstGeom>
          <a:noFill/>
        </p:spPr>
        <p:txBody>
          <a:bodyPr wrap="square" rtlCol="0">
            <a:noAutofit/>
          </a:bodyPr>
          <a:p>
            <a:r>
              <a:rPr lang="en-US" altLang="zh-CN" b="1">
                <a:solidFill>
                  <a:srgbClr val="FF0000"/>
                </a:solidFill>
                <a:latin typeface="黑体" panose="02010609060101010101" pitchFamily="49" charset="-122"/>
                <a:ea typeface="黑体" panose="02010609060101010101" pitchFamily="49" charset="-122"/>
              </a:rPr>
              <a:t>1</a:t>
            </a:r>
            <a:endParaRPr lang="en-US" altLang="zh-CN" b="1">
              <a:solidFill>
                <a:srgbClr val="FF0000"/>
              </a:solidFill>
              <a:latin typeface="黑体" panose="02010609060101010101" pitchFamily="49" charset="-122"/>
              <a:ea typeface="黑体" panose="02010609060101010101" pitchFamily="49" charset="-122"/>
            </a:endParaRPr>
          </a:p>
        </p:txBody>
      </p:sp>
      <p:sp>
        <p:nvSpPr>
          <p:cNvPr id="8" name="文本框 7">
            <a:hlinkClick r:id="rId2" action="ppaction://hlinksldjump"/>
          </p:cNvPr>
          <p:cNvSpPr txBox="1"/>
          <p:nvPr/>
        </p:nvSpPr>
        <p:spPr>
          <a:xfrm>
            <a:off x="3178175" y="785813"/>
            <a:ext cx="309245" cy="353695"/>
          </a:xfrm>
          <a:prstGeom prst="rect">
            <a:avLst/>
          </a:prstGeom>
          <a:noFill/>
        </p:spPr>
        <p:txBody>
          <a:bodyPr wrap="square" rtlCol="0">
            <a:noAutofit/>
          </a:bodyPr>
          <a:p>
            <a:r>
              <a:rPr lang="en-US" altLang="zh-CN" b="1">
                <a:latin typeface="黑体" panose="02010609060101010101" pitchFamily="49" charset="-122"/>
                <a:ea typeface="黑体" panose="02010609060101010101" pitchFamily="49" charset="-122"/>
                <a:hlinkClick r:id="rId2" action="ppaction://hlinksldjump">
                  <a:extLst>
                    <a:ext uri="{DAF060AB-1E55-43B9-8AAB-6FB025537F2F}">
                      <wpsdc:hlinkClr xmlns:wpsdc="http://www.wps.cn/officeDocument/2017/drawingmlCustomData" val="767171"/>
                      <wpsdc:folHlinkClr xmlns:wpsdc="http://www.wps.cn/officeDocument/2017/drawingmlCustomData" val="767171"/>
                      <wpsdc:hlinkUnderline xmlns:wpsdc="http://www.wps.cn/officeDocument/2017/drawingmlCustomData" val="0"/>
                    </a:ext>
                  </a:extLst>
                </a:hlinkClick>
              </a:rPr>
              <a:t>2</a:t>
            </a:r>
            <a:endParaRPr lang="en-US" altLang="zh-CN" b="1">
              <a:latin typeface="黑体" panose="02010609060101010101" pitchFamily="49" charset="-122"/>
              <a:ea typeface="黑体" panose="02010609060101010101" pitchFamily="49" charset="-122"/>
            </a:endParaRPr>
          </a:p>
        </p:txBody>
      </p:sp>
      <p:sp>
        <p:nvSpPr>
          <p:cNvPr id="10" name="文本框 9">
            <a:hlinkClick r:id="rId3" action="ppaction://hlinksldjump"/>
          </p:cNvPr>
          <p:cNvSpPr txBox="1"/>
          <p:nvPr/>
        </p:nvSpPr>
        <p:spPr>
          <a:xfrm>
            <a:off x="3719195" y="788035"/>
            <a:ext cx="306705" cy="349250"/>
          </a:xfrm>
          <a:prstGeom prst="rect">
            <a:avLst/>
          </a:prstGeom>
          <a:noFill/>
        </p:spPr>
        <p:txBody>
          <a:bodyPr wrap="square" rtlCol="0">
            <a:noAutofit/>
          </a:bodyPr>
          <a:p>
            <a:r>
              <a:rPr lang="en-US" altLang="zh-CN" b="1">
                <a:solidFill>
                  <a:schemeClr val="bg2">
                    <a:lumMod val="50000"/>
                  </a:schemeClr>
                </a:solidFill>
                <a:latin typeface="黑体" panose="02010609060101010101" pitchFamily="49" charset="-122"/>
                <a:ea typeface="黑体" panose="02010609060101010101" pitchFamily="49" charset="-122"/>
              </a:rPr>
              <a:t>3</a:t>
            </a:r>
            <a:endParaRPr lang="en-US" altLang="zh-CN" b="1">
              <a:solidFill>
                <a:schemeClr val="bg2">
                  <a:lumMod val="50000"/>
                </a:schemeClr>
              </a:solidFill>
              <a:latin typeface="黑体" panose="02010609060101010101" pitchFamily="49" charset="-122"/>
              <a:ea typeface="黑体" panose="02010609060101010101" pitchFamily="49" charset="-122"/>
            </a:endParaRPr>
          </a:p>
        </p:txBody>
      </p:sp>
      <p:sp>
        <p:nvSpPr>
          <p:cNvPr id="4" name="文本框 3">
            <a:hlinkClick r:id="rId4" action="ppaction://hlinksldjump"/>
          </p:cNvPr>
          <p:cNvSpPr txBox="1"/>
          <p:nvPr/>
        </p:nvSpPr>
        <p:spPr>
          <a:xfrm>
            <a:off x="4257675" y="788035"/>
            <a:ext cx="306705" cy="349250"/>
          </a:xfrm>
          <a:prstGeom prst="rect">
            <a:avLst/>
          </a:prstGeom>
          <a:noFill/>
        </p:spPr>
        <p:txBody>
          <a:bodyPr wrap="square" rtlCol="0">
            <a:noAutofit/>
          </a:bodyPr>
          <a:p>
            <a:r>
              <a:rPr lang="en-US" altLang="zh-CN" b="1">
                <a:solidFill>
                  <a:schemeClr val="bg2">
                    <a:lumMod val="50000"/>
                  </a:schemeClr>
                </a:solidFill>
                <a:latin typeface="黑体" panose="02010609060101010101" pitchFamily="49" charset="-122"/>
                <a:ea typeface="黑体" panose="02010609060101010101" pitchFamily="49" charset="-122"/>
              </a:rPr>
              <a:t>4</a:t>
            </a:r>
            <a:endParaRPr lang="en-US" altLang="zh-CN" b="1">
              <a:solidFill>
                <a:schemeClr val="bg2">
                  <a:lumMod val="50000"/>
                </a:schemeClr>
              </a:solidFill>
              <a:latin typeface="黑体" panose="02010609060101010101" pitchFamily="49" charset="-122"/>
              <a:ea typeface="黑体" panose="02010609060101010101" pitchFamily="49" charset="-122"/>
            </a:endParaRPr>
          </a:p>
        </p:txBody>
      </p:sp>
      <p:sp>
        <p:nvSpPr>
          <p:cNvPr id="5" name="文本框 4">
            <a:hlinkClick r:id="rId5" action="ppaction://hlinksldjump"/>
          </p:cNvPr>
          <p:cNvSpPr txBox="1"/>
          <p:nvPr/>
        </p:nvSpPr>
        <p:spPr>
          <a:xfrm>
            <a:off x="4796155" y="788035"/>
            <a:ext cx="306705" cy="349250"/>
          </a:xfrm>
          <a:prstGeom prst="rect">
            <a:avLst/>
          </a:prstGeom>
          <a:noFill/>
        </p:spPr>
        <p:txBody>
          <a:bodyPr wrap="square" rtlCol="0">
            <a:noAutofit/>
          </a:bodyPr>
          <a:p>
            <a:r>
              <a:rPr lang="en-US" altLang="zh-CN" b="1">
                <a:solidFill>
                  <a:schemeClr val="bg2">
                    <a:lumMod val="50000"/>
                  </a:schemeClr>
                </a:solidFill>
                <a:latin typeface="黑体" panose="02010609060101010101" pitchFamily="49" charset="-122"/>
                <a:ea typeface="黑体" panose="02010609060101010101" pitchFamily="49" charset="-122"/>
              </a:rPr>
              <a:t>5</a:t>
            </a:r>
            <a:endParaRPr lang="en-US" altLang="zh-CN" b="1">
              <a:solidFill>
                <a:schemeClr val="bg2">
                  <a:lumMod val="50000"/>
                </a:schemeClr>
              </a:solidFill>
              <a:latin typeface="黑体" panose="02010609060101010101" pitchFamily="49" charset="-122"/>
              <a:ea typeface="黑体" panose="02010609060101010101" pitchFamily="49" charset="-122"/>
            </a:endParaRPr>
          </a:p>
        </p:txBody>
      </p:sp>
    </p:spTree>
    <p:custDataLst>
      <p:tags r:id="rId6"/>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1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p:tgtEl>
                                          <p:spTgt spid="9"/>
                                        </p:tgtEl>
                                        <p:attrNameLst>
                                          <p:attrName>ppt_y</p:attrName>
                                        </p:attrNameLst>
                                      </p:cBhvr>
                                      <p:tavLst>
                                        <p:tav tm="0">
                                          <p:val>
                                            <p:strVal val="#ppt_y+#ppt_h*1.125000"/>
                                          </p:val>
                                        </p:tav>
                                        <p:tav tm="100000">
                                          <p:val>
                                            <p:strVal val="#ppt_y"/>
                                          </p:val>
                                        </p:tav>
                                      </p:tavLst>
                                    </p:anim>
                                    <p:animEffect transition="in" filter="wipe(up)">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3" grpId="0" bldLvl="0" animBg="1"/>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文本框 1"/>
          <p:cNvSpPr txBox="1">
            <a:spLocks noChangeArrowheads="1"/>
          </p:cNvSpPr>
          <p:nvPr/>
        </p:nvSpPr>
        <p:spPr bwMode="auto">
          <a:xfrm>
            <a:off x="421005" y="1094105"/>
            <a:ext cx="8391525" cy="22244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0" algn="l" fontAlgn="auto">
              <a:lnSpc>
                <a:spcPct val="130000"/>
              </a:lnSpc>
            </a:pPr>
            <a:r>
              <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　　)2. (2017年重庆市对口高职)It's easy to find a good hotel in our city because we have ________ of them here.　　　　　　　　　　　　　　　　　　　　　　　　　　　　　　　　　　　　　　　　　　　　　　　　　　　　　　　　　　　　　　　　　　　　　　　　　　　　　　　　　　　　　　　　　　　　　　　　　　　　　　　　　　　　　　　　　　　　　</a:t>
            </a:r>
            <a:r>
              <a:rPr lang="en-US"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             </a:t>
            </a:r>
            <a:r>
              <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A. none    </a:t>
            </a:r>
            <a:r>
              <a:rPr lang="en-US"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	</a:t>
            </a:r>
            <a:r>
              <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B. few    </a:t>
            </a:r>
            <a:r>
              <a:rPr lang="en-US"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	</a:t>
            </a:r>
            <a:r>
              <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C. many    </a:t>
            </a:r>
            <a:r>
              <a:rPr lang="en-US"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	</a:t>
            </a:r>
            <a:r>
              <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D. each</a:t>
            </a:r>
            <a:endPar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9" name="文本框 8"/>
          <p:cNvSpPr txBox="1">
            <a:spLocks noChangeArrowheads="1"/>
          </p:cNvSpPr>
          <p:nvPr/>
        </p:nvSpPr>
        <p:spPr bwMode="auto">
          <a:xfrm>
            <a:off x="697981" y="1204912"/>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C</a:t>
            </a:r>
            <a:endParaRPr lang="en-US" altLang="zh-CN" sz="2200" dirty="0">
              <a:solidFill>
                <a:srgbClr val="FF0000"/>
              </a:solidFill>
              <a:latin typeface="Times New Roman" panose="02020603050405020304" charset="0"/>
              <a:cs typeface="Times New Roman" panose="02020603050405020304" charset="0"/>
            </a:endParaRPr>
          </a:p>
        </p:txBody>
      </p:sp>
      <p:sp>
        <p:nvSpPr>
          <p:cNvPr id="5" name="文本框 4">
            <a:hlinkClick r:id="rId1" action="ppaction://hlinksldjump"/>
          </p:cNvPr>
          <p:cNvSpPr txBox="1"/>
          <p:nvPr/>
        </p:nvSpPr>
        <p:spPr>
          <a:xfrm>
            <a:off x="2618740" y="786130"/>
            <a:ext cx="327660" cy="358140"/>
          </a:xfrm>
          <a:prstGeom prst="rect">
            <a:avLst/>
          </a:prstGeom>
          <a:noFill/>
        </p:spPr>
        <p:txBody>
          <a:bodyPr wrap="square" rtlCol="0">
            <a:noAutofit/>
          </a:bodyPr>
          <a:p>
            <a:r>
              <a:rPr lang="en-US" altLang="zh-CN" b="1">
                <a:solidFill>
                  <a:schemeClr val="bg2">
                    <a:lumMod val="50000"/>
                  </a:schemeClr>
                </a:solidFill>
                <a:latin typeface="黑体" panose="02010609060101010101" pitchFamily="49" charset="-122"/>
                <a:ea typeface="黑体" panose="02010609060101010101" pitchFamily="49" charset="-122"/>
              </a:rPr>
              <a:t>1</a:t>
            </a:r>
            <a:endParaRPr lang="en-US" altLang="zh-CN" b="1">
              <a:solidFill>
                <a:schemeClr val="bg2">
                  <a:lumMod val="50000"/>
                </a:schemeClr>
              </a:solidFill>
              <a:latin typeface="黑体" panose="02010609060101010101" pitchFamily="49" charset="-122"/>
              <a:ea typeface="黑体" panose="02010609060101010101" pitchFamily="49" charset="-122"/>
            </a:endParaRPr>
          </a:p>
        </p:txBody>
      </p:sp>
      <p:sp>
        <p:nvSpPr>
          <p:cNvPr id="6" name="文本框 5">
            <a:hlinkClick r:id="rId2" action="ppaction://hlinksldjump"/>
          </p:cNvPr>
          <p:cNvSpPr txBox="1"/>
          <p:nvPr/>
        </p:nvSpPr>
        <p:spPr>
          <a:xfrm>
            <a:off x="3178175" y="788353"/>
            <a:ext cx="309245" cy="353695"/>
          </a:xfrm>
          <a:prstGeom prst="rect">
            <a:avLst/>
          </a:prstGeom>
          <a:noFill/>
        </p:spPr>
        <p:txBody>
          <a:bodyPr wrap="square" rtlCol="0">
            <a:noAutofit/>
          </a:bodyPr>
          <a:p>
            <a:r>
              <a:rPr lang="en-US" altLang="zh-CN" b="1">
                <a:solidFill>
                  <a:srgbClr val="FF0000"/>
                </a:solidFill>
                <a:latin typeface="黑体" panose="02010609060101010101" pitchFamily="49" charset="-122"/>
                <a:ea typeface="黑体" panose="02010609060101010101" pitchFamily="49" charset="-122"/>
              </a:rPr>
              <a:t>2</a:t>
            </a:r>
            <a:endParaRPr lang="en-US" altLang="zh-CN" b="1">
              <a:solidFill>
                <a:srgbClr val="FF0000"/>
              </a:solidFill>
              <a:latin typeface="黑体" panose="02010609060101010101" pitchFamily="49" charset="-122"/>
              <a:ea typeface="黑体" panose="02010609060101010101" pitchFamily="49" charset="-122"/>
            </a:endParaRPr>
          </a:p>
        </p:txBody>
      </p:sp>
      <p:sp>
        <p:nvSpPr>
          <p:cNvPr id="7" name="文本框 6">
            <a:hlinkClick r:id="rId3" action="ppaction://hlinksldjump"/>
          </p:cNvPr>
          <p:cNvSpPr txBox="1"/>
          <p:nvPr/>
        </p:nvSpPr>
        <p:spPr>
          <a:xfrm>
            <a:off x="3719195" y="790575"/>
            <a:ext cx="306705" cy="349250"/>
          </a:xfrm>
          <a:prstGeom prst="rect">
            <a:avLst/>
          </a:prstGeom>
          <a:noFill/>
        </p:spPr>
        <p:txBody>
          <a:bodyPr wrap="square" rtlCol="0">
            <a:noAutofit/>
          </a:bodyPr>
          <a:p>
            <a:r>
              <a:rPr lang="en-US" altLang="zh-CN" b="1">
                <a:solidFill>
                  <a:schemeClr val="bg2">
                    <a:lumMod val="50000"/>
                  </a:schemeClr>
                </a:solidFill>
                <a:latin typeface="黑体" panose="02010609060101010101" pitchFamily="49" charset="-122"/>
                <a:ea typeface="黑体" panose="02010609060101010101" pitchFamily="49" charset="-122"/>
              </a:rPr>
              <a:t>3</a:t>
            </a:r>
            <a:endParaRPr lang="en-US" altLang="zh-CN" b="1">
              <a:solidFill>
                <a:schemeClr val="bg2">
                  <a:lumMod val="50000"/>
                </a:schemeClr>
              </a:solidFill>
              <a:latin typeface="黑体" panose="02010609060101010101" pitchFamily="49" charset="-122"/>
              <a:ea typeface="黑体" panose="02010609060101010101" pitchFamily="49" charset="-122"/>
            </a:endParaRPr>
          </a:p>
        </p:txBody>
      </p:sp>
      <p:sp>
        <p:nvSpPr>
          <p:cNvPr id="4" name="文本框 3">
            <a:hlinkClick r:id="rId4" action="ppaction://hlinksldjump"/>
          </p:cNvPr>
          <p:cNvSpPr txBox="1"/>
          <p:nvPr/>
        </p:nvSpPr>
        <p:spPr>
          <a:xfrm>
            <a:off x="4257675" y="790575"/>
            <a:ext cx="306705" cy="349250"/>
          </a:xfrm>
          <a:prstGeom prst="rect">
            <a:avLst/>
          </a:prstGeom>
          <a:noFill/>
        </p:spPr>
        <p:txBody>
          <a:bodyPr wrap="square" rtlCol="0">
            <a:noAutofit/>
          </a:bodyPr>
          <a:p>
            <a:r>
              <a:rPr lang="en-US" altLang="zh-CN" b="1">
                <a:solidFill>
                  <a:schemeClr val="bg2">
                    <a:lumMod val="50000"/>
                  </a:schemeClr>
                </a:solidFill>
                <a:latin typeface="黑体" panose="02010609060101010101" pitchFamily="49" charset="-122"/>
                <a:ea typeface="黑体" panose="02010609060101010101" pitchFamily="49" charset="-122"/>
              </a:rPr>
              <a:t>4</a:t>
            </a:r>
            <a:endParaRPr lang="en-US" altLang="zh-CN" b="1">
              <a:solidFill>
                <a:schemeClr val="bg2">
                  <a:lumMod val="50000"/>
                </a:schemeClr>
              </a:solidFill>
              <a:latin typeface="黑体" panose="02010609060101010101" pitchFamily="49" charset="-122"/>
              <a:ea typeface="黑体" panose="02010609060101010101" pitchFamily="49" charset="-122"/>
            </a:endParaRPr>
          </a:p>
        </p:txBody>
      </p:sp>
      <p:sp>
        <p:nvSpPr>
          <p:cNvPr id="3" name="文本框 2">
            <a:hlinkClick r:id="rId5" action="ppaction://hlinksldjump"/>
          </p:cNvPr>
          <p:cNvSpPr txBox="1"/>
          <p:nvPr/>
        </p:nvSpPr>
        <p:spPr>
          <a:xfrm>
            <a:off x="4796155" y="790575"/>
            <a:ext cx="306705" cy="349250"/>
          </a:xfrm>
          <a:prstGeom prst="rect">
            <a:avLst/>
          </a:prstGeom>
          <a:noFill/>
        </p:spPr>
        <p:txBody>
          <a:bodyPr wrap="square" rtlCol="0">
            <a:noAutofit/>
          </a:bodyPr>
          <a:p>
            <a:r>
              <a:rPr lang="en-US" altLang="zh-CN" b="1">
                <a:solidFill>
                  <a:schemeClr val="bg2">
                    <a:lumMod val="50000"/>
                  </a:schemeClr>
                </a:solidFill>
                <a:latin typeface="黑体" panose="02010609060101010101" pitchFamily="49" charset="-122"/>
                <a:ea typeface="黑体" panose="02010609060101010101" pitchFamily="49" charset="-122"/>
              </a:rPr>
              <a:t>5</a:t>
            </a:r>
            <a:endParaRPr lang="en-US" altLang="zh-CN" b="1">
              <a:solidFill>
                <a:schemeClr val="bg2">
                  <a:lumMod val="50000"/>
                </a:schemeClr>
              </a:solidFill>
              <a:latin typeface="黑体" panose="02010609060101010101" pitchFamily="49" charset="-122"/>
              <a:ea typeface="黑体" panose="02010609060101010101" pitchFamily="49" charset="-122"/>
            </a:endParaRPr>
          </a:p>
        </p:txBody>
      </p:sp>
      <p:sp>
        <p:nvSpPr>
          <p:cNvPr id="13" name="文本框 12"/>
          <p:cNvSpPr txBox="1">
            <a:spLocks noChangeArrowheads="1"/>
          </p:cNvSpPr>
          <p:nvPr/>
        </p:nvSpPr>
        <p:spPr bwMode="auto">
          <a:xfrm>
            <a:off x="484505" y="2466975"/>
            <a:ext cx="8328025" cy="97091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fontAlgn="auto">
              <a:lnSpc>
                <a:spcPct val="13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rPr>
              <a:t>【解析】　本题考查不定代词的用法。句意：“在我们城市找到一家好旅馆很容易，因为这里有很多。”</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Tree>
    <p:custDataLst>
      <p:tags r:id="rId6"/>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1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p:tgtEl>
                                          <p:spTgt spid="9"/>
                                        </p:tgtEl>
                                        <p:attrNameLst>
                                          <p:attrName>ppt_y</p:attrName>
                                        </p:attrNameLst>
                                      </p:cBhvr>
                                      <p:tavLst>
                                        <p:tav tm="0">
                                          <p:val>
                                            <p:strVal val="#ppt_y+#ppt_h*1.125000"/>
                                          </p:val>
                                        </p:tav>
                                        <p:tav tm="100000">
                                          <p:val>
                                            <p:strVal val="#ppt_y"/>
                                          </p:val>
                                        </p:tav>
                                      </p:tavLst>
                                    </p:anim>
                                    <p:animEffect transition="in" filter="wipe(up)">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3" grpId="0" bldLvl="0" animBg="1"/>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文本框 1"/>
          <p:cNvSpPr txBox="1">
            <a:spLocks noChangeArrowheads="1"/>
          </p:cNvSpPr>
          <p:nvPr/>
        </p:nvSpPr>
        <p:spPr bwMode="auto">
          <a:xfrm>
            <a:off x="419957" y="1092618"/>
            <a:ext cx="8392362" cy="1410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indent="0" algn="l" fontAlgn="auto">
              <a:lnSpc>
                <a:spcPct val="130000"/>
              </a:lnSpc>
            </a:pPr>
            <a:r>
              <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　　)3.(2019年重庆市对口高职)—Is this your pen?</a:t>
            </a:r>
            <a:endPar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endParaRPr>
          </a:p>
          <a:p>
            <a:pPr indent="0" algn="l" fontAlgn="auto">
              <a:lnSpc>
                <a:spcPct val="130000"/>
              </a:lnSpc>
            </a:pPr>
            <a:r>
              <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—No, this is not ________ pen. It's hers.</a:t>
            </a:r>
            <a:endPar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endParaRPr>
          </a:p>
          <a:p>
            <a:pPr indent="0" algn="l" fontAlgn="auto">
              <a:lnSpc>
                <a:spcPct val="130000"/>
              </a:lnSpc>
            </a:pPr>
            <a:r>
              <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A. me    </a:t>
            </a:r>
            <a:r>
              <a:rPr lang="en-US"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        </a:t>
            </a:r>
            <a:r>
              <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B. I    </a:t>
            </a:r>
            <a:r>
              <a:rPr lang="en-US"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	</a:t>
            </a:r>
            <a:r>
              <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C. myself    </a:t>
            </a:r>
            <a:r>
              <a:rPr lang="en-US"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	</a:t>
            </a:r>
            <a:r>
              <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D. my</a:t>
            </a:r>
            <a:endPar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9" name="文本框 8"/>
          <p:cNvSpPr txBox="1">
            <a:spLocks noChangeArrowheads="1"/>
          </p:cNvSpPr>
          <p:nvPr/>
        </p:nvSpPr>
        <p:spPr bwMode="auto">
          <a:xfrm>
            <a:off x="718301" y="1189672"/>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D</a:t>
            </a:r>
            <a:endParaRPr lang="en-US" altLang="zh-CN" sz="2200" dirty="0">
              <a:solidFill>
                <a:srgbClr val="FF0000"/>
              </a:solidFill>
              <a:latin typeface="Times New Roman" panose="02020603050405020304" charset="0"/>
              <a:cs typeface="Times New Roman" panose="02020603050405020304" charset="0"/>
            </a:endParaRPr>
          </a:p>
        </p:txBody>
      </p:sp>
      <p:sp>
        <p:nvSpPr>
          <p:cNvPr id="5" name="文本框 4">
            <a:hlinkClick r:id="rId1" action="ppaction://hlinksldjump"/>
          </p:cNvPr>
          <p:cNvSpPr txBox="1"/>
          <p:nvPr/>
        </p:nvSpPr>
        <p:spPr>
          <a:xfrm>
            <a:off x="2618740" y="786130"/>
            <a:ext cx="327660" cy="358140"/>
          </a:xfrm>
          <a:prstGeom prst="rect">
            <a:avLst/>
          </a:prstGeom>
          <a:noFill/>
        </p:spPr>
        <p:txBody>
          <a:bodyPr wrap="square" rtlCol="0">
            <a:noAutofit/>
          </a:bodyPr>
          <a:p>
            <a:r>
              <a:rPr lang="en-US" altLang="zh-CN" b="1">
                <a:solidFill>
                  <a:schemeClr val="bg2">
                    <a:lumMod val="50000"/>
                  </a:schemeClr>
                </a:solidFill>
                <a:latin typeface="黑体" panose="02010609060101010101" pitchFamily="49" charset="-122"/>
                <a:ea typeface="黑体" panose="02010609060101010101" pitchFamily="49" charset="-122"/>
              </a:rPr>
              <a:t>1</a:t>
            </a:r>
            <a:endParaRPr lang="en-US" altLang="zh-CN" b="1">
              <a:solidFill>
                <a:schemeClr val="bg2">
                  <a:lumMod val="50000"/>
                </a:schemeClr>
              </a:solidFill>
              <a:latin typeface="黑体" panose="02010609060101010101" pitchFamily="49" charset="-122"/>
              <a:ea typeface="黑体" panose="02010609060101010101" pitchFamily="49" charset="-122"/>
            </a:endParaRPr>
          </a:p>
        </p:txBody>
      </p:sp>
      <p:sp>
        <p:nvSpPr>
          <p:cNvPr id="7" name="文本框 6">
            <a:hlinkClick r:id="rId2" action="ppaction://hlinksldjump"/>
          </p:cNvPr>
          <p:cNvSpPr txBox="1"/>
          <p:nvPr/>
        </p:nvSpPr>
        <p:spPr>
          <a:xfrm>
            <a:off x="3178175" y="788353"/>
            <a:ext cx="309245" cy="353695"/>
          </a:xfrm>
          <a:prstGeom prst="rect">
            <a:avLst/>
          </a:prstGeom>
          <a:noFill/>
        </p:spPr>
        <p:txBody>
          <a:bodyPr wrap="square" rtlCol="0">
            <a:noAutofit/>
          </a:bodyPr>
          <a:p>
            <a:r>
              <a:rPr lang="en-US" altLang="zh-CN" b="1">
                <a:solidFill>
                  <a:schemeClr val="bg2">
                    <a:lumMod val="50000"/>
                  </a:schemeClr>
                </a:solidFill>
                <a:latin typeface="黑体" panose="02010609060101010101" pitchFamily="49" charset="-122"/>
                <a:ea typeface="黑体" panose="02010609060101010101" pitchFamily="49" charset="-122"/>
              </a:rPr>
              <a:t>2</a:t>
            </a:r>
            <a:endParaRPr lang="en-US" altLang="zh-CN" b="1">
              <a:solidFill>
                <a:schemeClr val="bg2">
                  <a:lumMod val="50000"/>
                </a:schemeClr>
              </a:solidFill>
              <a:latin typeface="黑体" panose="02010609060101010101" pitchFamily="49" charset="-122"/>
              <a:ea typeface="黑体" panose="02010609060101010101" pitchFamily="49" charset="-122"/>
            </a:endParaRPr>
          </a:p>
        </p:txBody>
      </p:sp>
      <p:sp>
        <p:nvSpPr>
          <p:cNvPr id="11" name="文本框 10">
            <a:hlinkClick r:id="rId3" action="ppaction://hlinksldjump"/>
          </p:cNvPr>
          <p:cNvSpPr txBox="1"/>
          <p:nvPr/>
        </p:nvSpPr>
        <p:spPr>
          <a:xfrm>
            <a:off x="3719195" y="790575"/>
            <a:ext cx="306705" cy="349250"/>
          </a:xfrm>
          <a:prstGeom prst="rect">
            <a:avLst/>
          </a:prstGeom>
          <a:noFill/>
        </p:spPr>
        <p:txBody>
          <a:bodyPr wrap="square" rtlCol="0">
            <a:noAutofit/>
          </a:bodyPr>
          <a:p>
            <a:r>
              <a:rPr lang="en-US" altLang="zh-CN" b="1">
                <a:solidFill>
                  <a:srgbClr val="FF0000"/>
                </a:solidFill>
                <a:latin typeface="黑体" panose="02010609060101010101" pitchFamily="49" charset="-122"/>
                <a:ea typeface="黑体" panose="02010609060101010101" pitchFamily="49" charset="-122"/>
              </a:rPr>
              <a:t>3</a:t>
            </a:r>
            <a:endParaRPr lang="en-US" altLang="zh-CN" b="1">
              <a:solidFill>
                <a:srgbClr val="FF0000"/>
              </a:solidFill>
              <a:latin typeface="黑体" panose="02010609060101010101" pitchFamily="49" charset="-122"/>
              <a:ea typeface="黑体" panose="02010609060101010101" pitchFamily="49" charset="-122"/>
            </a:endParaRPr>
          </a:p>
        </p:txBody>
      </p:sp>
      <p:sp>
        <p:nvSpPr>
          <p:cNvPr id="4" name="文本框 3">
            <a:hlinkClick r:id="rId4" action="ppaction://hlinksldjump"/>
          </p:cNvPr>
          <p:cNvSpPr txBox="1"/>
          <p:nvPr/>
        </p:nvSpPr>
        <p:spPr>
          <a:xfrm>
            <a:off x="4257675" y="790575"/>
            <a:ext cx="306705" cy="349250"/>
          </a:xfrm>
          <a:prstGeom prst="rect">
            <a:avLst/>
          </a:prstGeom>
          <a:noFill/>
        </p:spPr>
        <p:txBody>
          <a:bodyPr wrap="square" rtlCol="0">
            <a:noAutofit/>
          </a:bodyPr>
          <a:p>
            <a:r>
              <a:rPr lang="en-US" altLang="zh-CN" b="1">
                <a:solidFill>
                  <a:schemeClr val="bg2">
                    <a:lumMod val="50000"/>
                  </a:schemeClr>
                </a:solidFill>
                <a:latin typeface="黑体" panose="02010609060101010101" pitchFamily="49" charset="-122"/>
                <a:ea typeface="黑体" panose="02010609060101010101" pitchFamily="49" charset="-122"/>
              </a:rPr>
              <a:t>4</a:t>
            </a:r>
            <a:endParaRPr lang="en-US" altLang="zh-CN" b="1">
              <a:solidFill>
                <a:schemeClr val="bg2">
                  <a:lumMod val="50000"/>
                </a:schemeClr>
              </a:solidFill>
              <a:latin typeface="黑体" panose="02010609060101010101" pitchFamily="49" charset="-122"/>
              <a:ea typeface="黑体" panose="02010609060101010101" pitchFamily="49" charset="-122"/>
            </a:endParaRPr>
          </a:p>
        </p:txBody>
      </p:sp>
      <p:sp>
        <p:nvSpPr>
          <p:cNvPr id="3" name="文本框 2">
            <a:hlinkClick r:id="rId5" action="ppaction://hlinksldjump"/>
          </p:cNvPr>
          <p:cNvSpPr txBox="1"/>
          <p:nvPr/>
        </p:nvSpPr>
        <p:spPr>
          <a:xfrm>
            <a:off x="4796155" y="790575"/>
            <a:ext cx="306705" cy="349250"/>
          </a:xfrm>
          <a:prstGeom prst="rect">
            <a:avLst/>
          </a:prstGeom>
          <a:noFill/>
        </p:spPr>
        <p:txBody>
          <a:bodyPr wrap="square" rtlCol="0">
            <a:noAutofit/>
          </a:bodyPr>
          <a:p>
            <a:r>
              <a:rPr lang="en-US" altLang="zh-CN" b="1">
                <a:solidFill>
                  <a:schemeClr val="bg2">
                    <a:lumMod val="50000"/>
                  </a:schemeClr>
                </a:solidFill>
                <a:latin typeface="黑体" panose="02010609060101010101" pitchFamily="49" charset="-122"/>
                <a:ea typeface="黑体" panose="02010609060101010101" pitchFamily="49" charset="-122"/>
              </a:rPr>
              <a:t>5</a:t>
            </a:r>
            <a:endParaRPr lang="en-US" altLang="zh-CN" b="1">
              <a:solidFill>
                <a:schemeClr val="bg2">
                  <a:lumMod val="50000"/>
                </a:schemeClr>
              </a:solidFill>
              <a:latin typeface="黑体" panose="02010609060101010101" pitchFamily="49" charset="-122"/>
              <a:ea typeface="黑体" panose="02010609060101010101" pitchFamily="49" charset="-122"/>
            </a:endParaRPr>
          </a:p>
        </p:txBody>
      </p:sp>
      <p:sp>
        <p:nvSpPr>
          <p:cNvPr id="13" name="文本框 12"/>
          <p:cNvSpPr txBox="1">
            <a:spLocks noChangeArrowheads="1"/>
          </p:cNvSpPr>
          <p:nvPr/>
        </p:nvSpPr>
        <p:spPr bwMode="auto">
          <a:xfrm>
            <a:off x="419735" y="2503805"/>
            <a:ext cx="8328025" cy="90297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fontAlgn="auto">
              <a:lnSpc>
                <a:spcPct val="12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rPr>
              <a:t>【解析】　本题考查形容词性物主代词。空格后面有名词，应用形容词性物主代词。</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Tree>
    <p:custDataLst>
      <p:tags r:id="rId6"/>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1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p:tgtEl>
                                          <p:spTgt spid="9"/>
                                        </p:tgtEl>
                                        <p:attrNameLst>
                                          <p:attrName>ppt_y</p:attrName>
                                        </p:attrNameLst>
                                      </p:cBhvr>
                                      <p:tavLst>
                                        <p:tav tm="0">
                                          <p:val>
                                            <p:strVal val="#ppt_y+#ppt_h*1.125000"/>
                                          </p:val>
                                        </p:tav>
                                        <p:tav tm="100000">
                                          <p:val>
                                            <p:strVal val="#ppt_y"/>
                                          </p:val>
                                        </p:tav>
                                      </p:tavLst>
                                    </p:anim>
                                    <p:animEffect transition="in" filter="wipe(up)">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3" grpId="0" bldLvl="0" animBg="1"/>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文本框 1"/>
          <p:cNvSpPr txBox="1">
            <a:spLocks noChangeArrowheads="1"/>
          </p:cNvSpPr>
          <p:nvPr/>
        </p:nvSpPr>
        <p:spPr bwMode="auto">
          <a:xfrm>
            <a:off x="419957" y="1092618"/>
            <a:ext cx="8392362" cy="1410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indent="0" algn="l" fontAlgn="auto">
              <a:lnSpc>
                <a:spcPct val="130000"/>
              </a:lnSpc>
            </a:pPr>
            <a:r>
              <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　　)</a:t>
            </a:r>
            <a:r>
              <a:rPr lang="en-US"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4</a:t>
            </a:r>
            <a:r>
              <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.(2021年重庆市对口高职)People in Wuhan thanked the doctors for saving ________ lives.</a:t>
            </a:r>
            <a:endPar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endParaRPr>
          </a:p>
          <a:p>
            <a:pPr indent="0" algn="l" fontAlgn="auto">
              <a:lnSpc>
                <a:spcPct val="130000"/>
              </a:lnSpc>
            </a:pPr>
            <a:r>
              <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A. they    </a:t>
            </a:r>
            <a:r>
              <a:rPr lang="en-US"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 	</a:t>
            </a:r>
            <a:r>
              <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B. their</a:t>
            </a:r>
            <a:r>
              <a:rPr lang="en-US"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    	</a:t>
            </a:r>
            <a:r>
              <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C. them    </a:t>
            </a:r>
            <a:r>
              <a:rPr lang="en-US"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	</a:t>
            </a:r>
            <a:r>
              <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D. themselves</a:t>
            </a:r>
            <a:endPar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9" name="文本框 8"/>
          <p:cNvSpPr txBox="1">
            <a:spLocks noChangeArrowheads="1"/>
          </p:cNvSpPr>
          <p:nvPr/>
        </p:nvSpPr>
        <p:spPr bwMode="auto">
          <a:xfrm>
            <a:off x="718301" y="1189672"/>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B</a:t>
            </a:r>
            <a:endParaRPr lang="en-US" altLang="zh-CN" sz="2200" dirty="0">
              <a:solidFill>
                <a:srgbClr val="FF0000"/>
              </a:solidFill>
              <a:latin typeface="Times New Roman" panose="02020603050405020304" charset="0"/>
              <a:cs typeface="Times New Roman" panose="02020603050405020304" charset="0"/>
            </a:endParaRPr>
          </a:p>
        </p:txBody>
      </p:sp>
      <p:sp>
        <p:nvSpPr>
          <p:cNvPr id="5" name="文本框 4">
            <a:hlinkClick r:id="rId1" action="ppaction://hlinksldjump"/>
          </p:cNvPr>
          <p:cNvSpPr txBox="1"/>
          <p:nvPr/>
        </p:nvSpPr>
        <p:spPr>
          <a:xfrm>
            <a:off x="2618740" y="786130"/>
            <a:ext cx="327660" cy="358140"/>
          </a:xfrm>
          <a:prstGeom prst="rect">
            <a:avLst/>
          </a:prstGeom>
          <a:noFill/>
        </p:spPr>
        <p:txBody>
          <a:bodyPr wrap="square" rtlCol="0">
            <a:noAutofit/>
          </a:bodyPr>
          <a:p>
            <a:r>
              <a:rPr lang="en-US" altLang="zh-CN" b="1">
                <a:solidFill>
                  <a:schemeClr val="bg2">
                    <a:lumMod val="50000"/>
                  </a:schemeClr>
                </a:solidFill>
                <a:latin typeface="黑体" panose="02010609060101010101" pitchFamily="49" charset="-122"/>
                <a:ea typeface="黑体" panose="02010609060101010101" pitchFamily="49" charset="-122"/>
              </a:rPr>
              <a:t>1</a:t>
            </a:r>
            <a:endParaRPr lang="en-US" altLang="zh-CN" b="1">
              <a:solidFill>
                <a:schemeClr val="bg2">
                  <a:lumMod val="50000"/>
                </a:schemeClr>
              </a:solidFill>
              <a:latin typeface="黑体" panose="02010609060101010101" pitchFamily="49" charset="-122"/>
              <a:ea typeface="黑体" panose="02010609060101010101" pitchFamily="49" charset="-122"/>
            </a:endParaRPr>
          </a:p>
        </p:txBody>
      </p:sp>
      <p:sp>
        <p:nvSpPr>
          <p:cNvPr id="7" name="文本框 6">
            <a:hlinkClick r:id="rId2" action="ppaction://hlinksldjump"/>
          </p:cNvPr>
          <p:cNvSpPr txBox="1"/>
          <p:nvPr/>
        </p:nvSpPr>
        <p:spPr>
          <a:xfrm>
            <a:off x="3178175" y="788353"/>
            <a:ext cx="309245" cy="353695"/>
          </a:xfrm>
          <a:prstGeom prst="rect">
            <a:avLst/>
          </a:prstGeom>
          <a:noFill/>
        </p:spPr>
        <p:txBody>
          <a:bodyPr wrap="square" rtlCol="0">
            <a:noAutofit/>
          </a:bodyPr>
          <a:p>
            <a:r>
              <a:rPr lang="en-US" altLang="zh-CN" b="1">
                <a:solidFill>
                  <a:schemeClr val="bg2">
                    <a:lumMod val="50000"/>
                  </a:schemeClr>
                </a:solidFill>
                <a:latin typeface="黑体" panose="02010609060101010101" pitchFamily="49" charset="-122"/>
                <a:ea typeface="黑体" panose="02010609060101010101" pitchFamily="49" charset="-122"/>
              </a:rPr>
              <a:t>2</a:t>
            </a:r>
            <a:endParaRPr lang="en-US" altLang="zh-CN" b="1">
              <a:solidFill>
                <a:schemeClr val="bg2">
                  <a:lumMod val="50000"/>
                </a:schemeClr>
              </a:solidFill>
              <a:latin typeface="黑体" panose="02010609060101010101" pitchFamily="49" charset="-122"/>
              <a:ea typeface="黑体" panose="02010609060101010101" pitchFamily="49" charset="-122"/>
            </a:endParaRPr>
          </a:p>
        </p:txBody>
      </p:sp>
      <p:sp>
        <p:nvSpPr>
          <p:cNvPr id="11" name="文本框 10">
            <a:hlinkClick r:id="rId3" action="ppaction://hlinksldjump"/>
          </p:cNvPr>
          <p:cNvSpPr txBox="1"/>
          <p:nvPr/>
        </p:nvSpPr>
        <p:spPr>
          <a:xfrm>
            <a:off x="3719195" y="790575"/>
            <a:ext cx="306705" cy="349250"/>
          </a:xfrm>
          <a:prstGeom prst="rect">
            <a:avLst/>
          </a:prstGeom>
          <a:noFill/>
        </p:spPr>
        <p:txBody>
          <a:bodyPr wrap="square" rtlCol="0">
            <a:noAutofit/>
          </a:bodyPr>
          <a:p>
            <a:r>
              <a:rPr lang="en-US" altLang="zh-CN" b="1">
                <a:solidFill>
                  <a:schemeClr val="tx1">
                    <a:lumMod val="65000"/>
                    <a:lumOff val="35000"/>
                  </a:schemeClr>
                </a:solidFill>
                <a:latin typeface="黑体" panose="02010609060101010101" pitchFamily="49" charset="-122"/>
                <a:ea typeface="黑体" panose="02010609060101010101" pitchFamily="49" charset="-122"/>
              </a:rPr>
              <a:t>3</a:t>
            </a:r>
            <a:endParaRPr lang="en-US" altLang="zh-CN" b="1">
              <a:solidFill>
                <a:schemeClr val="tx1">
                  <a:lumMod val="65000"/>
                  <a:lumOff val="35000"/>
                </a:schemeClr>
              </a:solidFill>
              <a:latin typeface="黑体" panose="02010609060101010101" pitchFamily="49" charset="-122"/>
              <a:ea typeface="黑体" panose="02010609060101010101" pitchFamily="49" charset="-122"/>
            </a:endParaRPr>
          </a:p>
        </p:txBody>
      </p:sp>
      <p:sp>
        <p:nvSpPr>
          <p:cNvPr id="4" name="文本框 3">
            <a:hlinkClick r:id="rId4" action="ppaction://hlinksldjump"/>
          </p:cNvPr>
          <p:cNvSpPr txBox="1"/>
          <p:nvPr/>
        </p:nvSpPr>
        <p:spPr>
          <a:xfrm>
            <a:off x="4257675" y="790575"/>
            <a:ext cx="306705" cy="349250"/>
          </a:xfrm>
          <a:prstGeom prst="rect">
            <a:avLst/>
          </a:prstGeom>
          <a:noFill/>
        </p:spPr>
        <p:txBody>
          <a:bodyPr wrap="square" rtlCol="0">
            <a:noAutofit/>
          </a:bodyPr>
          <a:p>
            <a:r>
              <a:rPr lang="en-US" altLang="zh-CN" b="1">
                <a:solidFill>
                  <a:srgbClr val="FF0000"/>
                </a:solidFill>
                <a:latin typeface="黑体" panose="02010609060101010101" pitchFamily="49" charset="-122"/>
                <a:ea typeface="黑体" panose="02010609060101010101" pitchFamily="49" charset="-122"/>
              </a:rPr>
              <a:t>4</a:t>
            </a:r>
            <a:endParaRPr lang="en-US" altLang="zh-CN" b="1">
              <a:solidFill>
                <a:srgbClr val="FF0000"/>
              </a:solidFill>
              <a:latin typeface="黑体" panose="02010609060101010101" pitchFamily="49" charset="-122"/>
              <a:ea typeface="黑体" panose="02010609060101010101" pitchFamily="49" charset="-122"/>
            </a:endParaRPr>
          </a:p>
        </p:txBody>
      </p:sp>
      <p:sp>
        <p:nvSpPr>
          <p:cNvPr id="3" name="文本框 2">
            <a:hlinkClick r:id="rId5" action="ppaction://hlinksldjump"/>
          </p:cNvPr>
          <p:cNvSpPr txBox="1"/>
          <p:nvPr/>
        </p:nvSpPr>
        <p:spPr>
          <a:xfrm>
            <a:off x="4796155" y="790575"/>
            <a:ext cx="306705" cy="349250"/>
          </a:xfrm>
          <a:prstGeom prst="rect">
            <a:avLst/>
          </a:prstGeom>
          <a:noFill/>
        </p:spPr>
        <p:txBody>
          <a:bodyPr wrap="square" rtlCol="0">
            <a:noAutofit/>
          </a:bodyPr>
          <a:p>
            <a:r>
              <a:rPr lang="en-US" altLang="zh-CN" b="1">
                <a:solidFill>
                  <a:schemeClr val="bg2">
                    <a:lumMod val="50000"/>
                  </a:schemeClr>
                </a:solidFill>
                <a:latin typeface="黑体" panose="02010609060101010101" pitchFamily="49" charset="-122"/>
                <a:ea typeface="黑体" panose="02010609060101010101" pitchFamily="49" charset="-122"/>
              </a:rPr>
              <a:t>5</a:t>
            </a:r>
            <a:endParaRPr lang="en-US" altLang="zh-CN" b="1">
              <a:solidFill>
                <a:schemeClr val="bg2">
                  <a:lumMod val="50000"/>
                </a:schemeClr>
              </a:solidFill>
              <a:latin typeface="黑体" panose="02010609060101010101" pitchFamily="49" charset="-122"/>
              <a:ea typeface="黑体" panose="02010609060101010101" pitchFamily="49" charset="-122"/>
            </a:endParaRPr>
          </a:p>
        </p:txBody>
      </p:sp>
      <p:sp>
        <p:nvSpPr>
          <p:cNvPr id="13" name="文本框 12"/>
          <p:cNvSpPr txBox="1">
            <a:spLocks noChangeArrowheads="1"/>
          </p:cNvSpPr>
          <p:nvPr/>
        </p:nvSpPr>
        <p:spPr bwMode="auto">
          <a:xfrm>
            <a:off x="419735" y="2500630"/>
            <a:ext cx="8328025" cy="90297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fontAlgn="auto">
              <a:lnSpc>
                <a:spcPct val="12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rPr>
              <a:t>【解析】　本题考查形容词性物主动词。空格后有名词，应用形容词性物主代词。</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Tree>
    <p:custDataLst>
      <p:tags r:id="rId6"/>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1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p:tgtEl>
                                          <p:spTgt spid="9"/>
                                        </p:tgtEl>
                                        <p:attrNameLst>
                                          <p:attrName>ppt_y</p:attrName>
                                        </p:attrNameLst>
                                      </p:cBhvr>
                                      <p:tavLst>
                                        <p:tav tm="0">
                                          <p:val>
                                            <p:strVal val="#ppt_y+#ppt_h*1.125000"/>
                                          </p:val>
                                        </p:tav>
                                        <p:tav tm="100000">
                                          <p:val>
                                            <p:strVal val="#ppt_y"/>
                                          </p:val>
                                        </p:tav>
                                      </p:tavLst>
                                    </p:anim>
                                    <p:animEffect transition="in" filter="wipe(up)">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3" grpId="0" bldLvl="0" animBg="1"/>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文本框 1"/>
          <p:cNvSpPr txBox="1">
            <a:spLocks noChangeArrowheads="1"/>
          </p:cNvSpPr>
          <p:nvPr/>
        </p:nvSpPr>
        <p:spPr bwMode="auto">
          <a:xfrm>
            <a:off x="419957" y="1092618"/>
            <a:ext cx="8392362" cy="1410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indent="0" algn="l" fontAlgn="auto">
              <a:lnSpc>
                <a:spcPct val="130000"/>
              </a:lnSpc>
            </a:pPr>
            <a:r>
              <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　　)</a:t>
            </a:r>
            <a:r>
              <a:rPr lang="en-US"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5</a:t>
            </a:r>
            <a:r>
              <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 (2022年重庆市对口高职)We Chinese people are proud of ________ country.</a:t>
            </a:r>
            <a:endPar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endParaRPr>
          </a:p>
          <a:p>
            <a:pPr indent="0" algn="l" fontAlgn="auto">
              <a:lnSpc>
                <a:spcPct val="130000"/>
              </a:lnSpc>
            </a:pPr>
            <a:r>
              <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A. we    </a:t>
            </a:r>
            <a:r>
              <a:rPr lang="en-US"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	</a:t>
            </a:r>
            <a:r>
              <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B. us    </a:t>
            </a:r>
            <a:r>
              <a:rPr lang="en-US"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		</a:t>
            </a:r>
            <a:r>
              <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C. our    </a:t>
            </a:r>
            <a:r>
              <a:rPr lang="en-US"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	</a:t>
            </a:r>
            <a:r>
              <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D. ours</a:t>
            </a:r>
            <a:endPar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9" name="文本框 8"/>
          <p:cNvSpPr txBox="1">
            <a:spLocks noChangeArrowheads="1"/>
          </p:cNvSpPr>
          <p:nvPr/>
        </p:nvSpPr>
        <p:spPr bwMode="auto">
          <a:xfrm>
            <a:off x="718301" y="1189672"/>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C</a:t>
            </a:r>
            <a:endParaRPr lang="en-US" altLang="zh-CN" sz="2200" dirty="0">
              <a:solidFill>
                <a:srgbClr val="FF0000"/>
              </a:solidFill>
              <a:latin typeface="Times New Roman" panose="02020603050405020304" charset="0"/>
              <a:cs typeface="Times New Roman" panose="02020603050405020304" charset="0"/>
            </a:endParaRPr>
          </a:p>
        </p:txBody>
      </p:sp>
      <p:sp>
        <p:nvSpPr>
          <p:cNvPr id="5" name="文本框 4">
            <a:hlinkClick r:id="rId1" action="ppaction://hlinksldjump"/>
          </p:cNvPr>
          <p:cNvSpPr txBox="1"/>
          <p:nvPr/>
        </p:nvSpPr>
        <p:spPr>
          <a:xfrm>
            <a:off x="2618740" y="786130"/>
            <a:ext cx="327660" cy="358140"/>
          </a:xfrm>
          <a:prstGeom prst="rect">
            <a:avLst/>
          </a:prstGeom>
          <a:noFill/>
        </p:spPr>
        <p:txBody>
          <a:bodyPr wrap="square" rtlCol="0">
            <a:noAutofit/>
          </a:bodyPr>
          <a:p>
            <a:r>
              <a:rPr lang="en-US" altLang="zh-CN" b="1">
                <a:solidFill>
                  <a:schemeClr val="bg2">
                    <a:lumMod val="50000"/>
                  </a:schemeClr>
                </a:solidFill>
                <a:latin typeface="黑体" panose="02010609060101010101" pitchFamily="49" charset="-122"/>
                <a:ea typeface="黑体" panose="02010609060101010101" pitchFamily="49" charset="-122"/>
              </a:rPr>
              <a:t>1</a:t>
            </a:r>
            <a:endParaRPr lang="en-US" altLang="zh-CN" b="1">
              <a:solidFill>
                <a:schemeClr val="bg2">
                  <a:lumMod val="50000"/>
                </a:schemeClr>
              </a:solidFill>
              <a:latin typeface="黑体" panose="02010609060101010101" pitchFamily="49" charset="-122"/>
              <a:ea typeface="黑体" panose="02010609060101010101" pitchFamily="49" charset="-122"/>
            </a:endParaRPr>
          </a:p>
        </p:txBody>
      </p:sp>
      <p:sp>
        <p:nvSpPr>
          <p:cNvPr id="7" name="文本框 6">
            <a:hlinkClick r:id="rId2" action="ppaction://hlinksldjump"/>
          </p:cNvPr>
          <p:cNvSpPr txBox="1"/>
          <p:nvPr/>
        </p:nvSpPr>
        <p:spPr>
          <a:xfrm>
            <a:off x="3178175" y="788353"/>
            <a:ext cx="309245" cy="353695"/>
          </a:xfrm>
          <a:prstGeom prst="rect">
            <a:avLst/>
          </a:prstGeom>
          <a:noFill/>
        </p:spPr>
        <p:txBody>
          <a:bodyPr wrap="square" rtlCol="0">
            <a:noAutofit/>
          </a:bodyPr>
          <a:p>
            <a:r>
              <a:rPr lang="en-US" altLang="zh-CN" b="1">
                <a:solidFill>
                  <a:schemeClr val="bg2">
                    <a:lumMod val="50000"/>
                  </a:schemeClr>
                </a:solidFill>
                <a:latin typeface="黑体" panose="02010609060101010101" pitchFamily="49" charset="-122"/>
                <a:ea typeface="黑体" panose="02010609060101010101" pitchFamily="49" charset="-122"/>
              </a:rPr>
              <a:t>2</a:t>
            </a:r>
            <a:endParaRPr lang="en-US" altLang="zh-CN" b="1">
              <a:solidFill>
                <a:schemeClr val="bg2">
                  <a:lumMod val="50000"/>
                </a:schemeClr>
              </a:solidFill>
              <a:latin typeface="黑体" panose="02010609060101010101" pitchFamily="49" charset="-122"/>
              <a:ea typeface="黑体" panose="02010609060101010101" pitchFamily="49" charset="-122"/>
            </a:endParaRPr>
          </a:p>
        </p:txBody>
      </p:sp>
      <p:sp>
        <p:nvSpPr>
          <p:cNvPr id="11" name="文本框 10">
            <a:hlinkClick r:id="rId3" action="ppaction://hlinksldjump"/>
          </p:cNvPr>
          <p:cNvSpPr txBox="1"/>
          <p:nvPr/>
        </p:nvSpPr>
        <p:spPr>
          <a:xfrm>
            <a:off x="3719195" y="790575"/>
            <a:ext cx="306705" cy="349250"/>
          </a:xfrm>
          <a:prstGeom prst="rect">
            <a:avLst/>
          </a:prstGeom>
          <a:noFill/>
        </p:spPr>
        <p:txBody>
          <a:bodyPr wrap="square" rtlCol="0">
            <a:noAutofit/>
          </a:bodyPr>
          <a:p>
            <a:r>
              <a:rPr lang="en-US" altLang="zh-CN" b="1">
                <a:solidFill>
                  <a:schemeClr val="tx1">
                    <a:lumMod val="65000"/>
                    <a:lumOff val="35000"/>
                  </a:schemeClr>
                </a:solidFill>
                <a:latin typeface="黑体" panose="02010609060101010101" pitchFamily="49" charset="-122"/>
                <a:ea typeface="黑体" panose="02010609060101010101" pitchFamily="49" charset="-122"/>
              </a:rPr>
              <a:t>3</a:t>
            </a:r>
            <a:endParaRPr lang="en-US" altLang="zh-CN" b="1">
              <a:solidFill>
                <a:schemeClr val="tx1">
                  <a:lumMod val="65000"/>
                  <a:lumOff val="35000"/>
                </a:schemeClr>
              </a:solidFill>
              <a:latin typeface="黑体" panose="02010609060101010101" pitchFamily="49" charset="-122"/>
              <a:ea typeface="黑体" panose="02010609060101010101" pitchFamily="49" charset="-122"/>
            </a:endParaRPr>
          </a:p>
        </p:txBody>
      </p:sp>
      <p:sp>
        <p:nvSpPr>
          <p:cNvPr id="4" name="文本框 3">
            <a:hlinkClick r:id="rId4" action="ppaction://hlinksldjump"/>
          </p:cNvPr>
          <p:cNvSpPr txBox="1"/>
          <p:nvPr/>
        </p:nvSpPr>
        <p:spPr>
          <a:xfrm>
            <a:off x="4257675" y="790575"/>
            <a:ext cx="306705" cy="349250"/>
          </a:xfrm>
          <a:prstGeom prst="rect">
            <a:avLst/>
          </a:prstGeom>
          <a:noFill/>
        </p:spPr>
        <p:txBody>
          <a:bodyPr wrap="square" rtlCol="0">
            <a:noAutofit/>
          </a:bodyPr>
          <a:p>
            <a:r>
              <a:rPr lang="en-US" altLang="zh-CN" b="1">
                <a:solidFill>
                  <a:schemeClr val="bg2">
                    <a:lumMod val="50000"/>
                  </a:schemeClr>
                </a:solidFill>
                <a:latin typeface="黑体" panose="02010609060101010101" pitchFamily="49" charset="-122"/>
                <a:ea typeface="黑体" panose="02010609060101010101" pitchFamily="49" charset="-122"/>
              </a:rPr>
              <a:t>4</a:t>
            </a:r>
            <a:endParaRPr lang="en-US" altLang="zh-CN" b="1">
              <a:solidFill>
                <a:schemeClr val="bg2">
                  <a:lumMod val="50000"/>
                </a:schemeClr>
              </a:solidFill>
              <a:latin typeface="黑体" panose="02010609060101010101" pitchFamily="49" charset="-122"/>
              <a:ea typeface="黑体" panose="02010609060101010101" pitchFamily="49" charset="-122"/>
            </a:endParaRPr>
          </a:p>
        </p:txBody>
      </p:sp>
      <p:sp>
        <p:nvSpPr>
          <p:cNvPr id="3" name="文本框 2">
            <a:hlinkClick r:id="rId5" action="ppaction://hlinksldjump"/>
          </p:cNvPr>
          <p:cNvSpPr txBox="1"/>
          <p:nvPr/>
        </p:nvSpPr>
        <p:spPr>
          <a:xfrm>
            <a:off x="4796155" y="790575"/>
            <a:ext cx="306705" cy="349250"/>
          </a:xfrm>
          <a:prstGeom prst="rect">
            <a:avLst/>
          </a:prstGeom>
          <a:noFill/>
        </p:spPr>
        <p:txBody>
          <a:bodyPr wrap="square" rtlCol="0">
            <a:noAutofit/>
          </a:bodyPr>
          <a:p>
            <a:r>
              <a:rPr lang="en-US" altLang="zh-CN" b="1">
                <a:solidFill>
                  <a:srgbClr val="FF0000"/>
                </a:solidFill>
                <a:latin typeface="黑体" panose="02010609060101010101" pitchFamily="49" charset="-122"/>
                <a:ea typeface="黑体" panose="02010609060101010101" pitchFamily="49" charset="-122"/>
              </a:rPr>
              <a:t>5</a:t>
            </a:r>
            <a:endParaRPr lang="en-US" altLang="zh-CN" b="1">
              <a:solidFill>
                <a:srgbClr val="FF0000"/>
              </a:solidFill>
              <a:latin typeface="黑体" panose="02010609060101010101" pitchFamily="49" charset="-122"/>
              <a:ea typeface="黑体" panose="02010609060101010101" pitchFamily="49" charset="-122"/>
            </a:endParaRPr>
          </a:p>
        </p:txBody>
      </p:sp>
      <p:sp>
        <p:nvSpPr>
          <p:cNvPr id="13" name="文本框 12"/>
          <p:cNvSpPr txBox="1">
            <a:spLocks noChangeArrowheads="1"/>
          </p:cNvSpPr>
          <p:nvPr/>
        </p:nvSpPr>
        <p:spPr bwMode="auto">
          <a:xfrm>
            <a:off x="419735" y="2503805"/>
            <a:ext cx="8328025" cy="90297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fontAlgn="auto">
              <a:lnSpc>
                <a:spcPct val="12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rPr>
              <a:t>【解析】　本题考查物主代词。句意：“我们中国人为我们的国家骄傲。”形容词性物主代词后跟名词。</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Tree>
    <p:custDataLst>
      <p:tags r:id="rId6"/>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1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p:tgtEl>
                                          <p:spTgt spid="9"/>
                                        </p:tgtEl>
                                        <p:attrNameLst>
                                          <p:attrName>ppt_y</p:attrName>
                                        </p:attrNameLst>
                                      </p:cBhvr>
                                      <p:tavLst>
                                        <p:tav tm="0">
                                          <p:val>
                                            <p:strVal val="#ppt_y+#ppt_h*1.125000"/>
                                          </p:val>
                                        </p:tav>
                                        <p:tav tm="100000">
                                          <p:val>
                                            <p:strVal val="#ppt_y"/>
                                          </p:val>
                                        </p:tav>
                                      </p:tavLst>
                                    </p:anim>
                                    <p:animEffect transition="in" filter="wipe(up)">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3" grpId="0" bldLvl="0" animBg="1"/>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289800" y="4759960"/>
            <a:ext cx="1781810" cy="273685"/>
          </a:xfrm>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4" name="文本框 1"/>
          <p:cNvSpPr txBox="1">
            <a:spLocks noChangeArrowheads="1"/>
          </p:cNvSpPr>
          <p:nvPr/>
        </p:nvSpPr>
        <p:spPr bwMode="auto">
          <a:xfrm>
            <a:off x="378460" y="1916430"/>
            <a:ext cx="856615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　　)1. To my surprise, his T－shirt is exactly the same as ________.　　　　　　　　　　　　　　　　　　　　　　　　　　　　　　　　　　　　　　　　　　　　　　　　　　　　　　　　　　　　　　　　　　　　　　　　　　　　　　　　　　　　　　　　　　　　　　　　　　　　　　　　　　　　　　　　　　　　A. me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B. I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C. my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D. mine</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4" name="文本框 13"/>
          <p:cNvSpPr txBox="1">
            <a:spLocks noChangeArrowheads="1"/>
          </p:cNvSpPr>
          <p:nvPr/>
        </p:nvSpPr>
        <p:spPr bwMode="auto">
          <a:xfrm>
            <a:off x="665297" y="1994404"/>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D</a:t>
            </a:r>
            <a:endParaRPr lang="en-US" altLang="zh-CN" sz="2200" dirty="0">
              <a:solidFill>
                <a:srgbClr val="FF0000"/>
              </a:solidFill>
              <a:latin typeface="Times New Roman" panose="02020603050405020304" charset="0"/>
              <a:cs typeface="Times New Roman" panose="02020603050405020304" charset="0"/>
            </a:endParaRPr>
          </a:p>
        </p:txBody>
      </p:sp>
      <p:sp>
        <p:nvSpPr>
          <p:cNvPr id="6" name="文本框 5">
            <a:hlinkClick r:id="rId1" action="ppaction://hlinksldjump"/>
          </p:cNvPr>
          <p:cNvSpPr txBox="1"/>
          <p:nvPr/>
        </p:nvSpPr>
        <p:spPr>
          <a:xfrm>
            <a:off x="2501901" y="762000"/>
            <a:ext cx="326390"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1</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8" name="文本框 7">
            <a:hlinkClick r:id="rId2" action="ppaction://hlinksldjump"/>
          </p:cNvPr>
          <p:cNvSpPr txBox="1"/>
          <p:nvPr/>
        </p:nvSpPr>
        <p:spPr>
          <a:xfrm>
            <a:off x="303022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9" name="文本框 8">
            <a:hlinkClick r:id="rId3" action="ppaction://hlinksldjump"/>
          </p:cNvPr>
          <p:cNvSpPr txBox="1"/>
          <p:nvPr/>
        </p:nvSpPr>
        <p:spPr>
          <a:xfrm>
            <a:off x="355854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0" name="文本框 9">
            <a:hlinkClick r:id="rId4" action="ppaction://hlinksldjump"/>
          </p:cNvPr>
          <p:cNvSpPr txBox="1"/>
          <p:nvPr/>
        </p:nvSpPr>
        <p:spPr>
          <a:xfrm>
            <a:off x="408686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1" name="文本框 10">
            <a:hlinkClick r:id="rId5" action="ppaction://hlinksldjump"/>
          </p:cNvPr>
          <p:cNvSpPr txBox="1"/>
          <p:nvPr/>
        </p:nvSpPr>
        <p:spPr>
          <a:xfrm>
            <a:off x="461518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2" name="文本框 11">
            <a:hlinkClick r:id="rId6" action="ppaction://hlinksldjump"/>
          </p:cNvPr>
          <p:cNvSpPr txBox="1"/>
          <p:nvPr/>
        </p:nvSpPr>
        <p:spPr>
          <a:xfrm>
            <a:off x="514350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3" name="文本框 12">
            <a:hlinkClick r:id="rId7" action="ppaction://hlinksldjump"/>
          </p:cNvPr>
          <p:cNvSpPr txBox="1"/>
          <p:nvPr/>
        </p:nvSpPr>
        <p:spPr>
          <a:xfrm>
            <a:off x="567182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5" name="文本框 14">
            <a:hlinkClick r:id="rId8" action="ppaction://hlinksldjump"/>
          </p:cNvPr>
          <p:cNvSpPr txBox="1"/>
          <p:nvPr/>
        </p:nvSpPr>
        <p:spPr>
          <a:xfrm>
            <a:off x="620014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6" name="文本框 15">
            <a:hlinkClick r:id="rId9" action="ppaction://hlinksldjump"/>
          </p:cNvPr>
          <p:cNvSpPr txBox="1"/>
          <p:nvPr/>
        </p:nvSpPr>
        <p:spPr>
          <a:xfrm>
            <a:off x="672846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7" name="文本框 16">
            <a:hlinkClick r:id="rId10" action="ppaction://hlinksldjump"/>
          </p:cNvPr>
          <p:cNvSpPr txBox="1"/>
          <p:nvPr/>
        </p:nvSpPr>
        <p:spPr>
          <a:xfrm>
            <a:off x="7256781" y="762000"/>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8" name="文本框 17">
            <a:hlinkClick r:id="rId11" action="ppaction://hlinksldjump"/>
          </p:cNvPr>
          <p:cNvSpPr txBox="1"/>
          <p:nvPr/>
        </p:nvSpPr>
        <p:spPr>
          <a:xfrm>
            <a:off x="2501901" y="1126609"/>
            <a:ext cx="417134"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3" name="文本框 22">
            <a:hlinkClick r:id="rId12" action="ppaction://hlinksldjump"/>
          </p:cNvPr>
          <p:cNvSpPr txBox="1"/>
          <p:nvPr/>
        </p:nvSpPr>
        <p:spPr>
          <a:xfrm>
            <a:off x="3011745" y="1126609"/>
            <a:ext cx="416560"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9" name="文本框 28">
            <a:hlinkClick r:id="rId13" action="ppaction://hlinksldjump"/>
          </p:cNvPr>
          <p:cNvSpPr txBox="1"/>
          <p:nvPr/>
        </p:nvSpPr>
        <p:spPr>
          <a:xfrm>
            <a:off x="3521015" y="1126609"/>
            <a:ext cx="448310"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0" name="文本框 29">
            <a:hlinkClick r:id="rId14" action="ppaction://hlinksldjump"/>
          </p:cNvPr>
          <p:cNvSpPr txBox="1"/>
          <p:nvPr/>
        </p:nvSpPr>
        <p:spPr>
          <a:xfrm>
            <a:off x="4062035" y="1126609"/>
            <a:ext cx="434975"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1" name="文本框 30">
            <a:hlinkClick r:id="rId15" action="ppaction://hlinksldjump"/>
          </p:cNvPr>
          <p:cNvSpPr txBox="1"/>
          <p:nvPr/>
        </p:nvSpPr>
        <p:spPr>
          <a:xfrm>
            <a:off x="4589720" y="1126609"/>
            <a:ext cx="447040"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7" name="文本框 6"/>
          <p:cNvSpPr txBox="1"/>
          <p:nvPr/>
        </p:nvSpPr>
        <p:spPr>
          <a:xfrm>
            <a:off x="520700" y="698500"/>
            <a:ext cx="1281430" cy="574040"/>
          </a:xfrm>
          <a:prstGeom prst="rect">
            <a:avLst/>
          </a:prstGeom>
          <a:noFill/>
        </p:spPr>
        <p:txBody>
          <a:bodyPr wrap="square" rtlCol="0">
            <a:noAutofit/>
          </a:bodyPr>
          <a:p>
            <a:endParaRPr lang="zh-CN" altLang="en-US"/>
          </a:p>
        </p:txBody>
      </p:sp>
      <p:sp>
        <p:nvSpPr>
          <p:cNvPr id="3" name="文本框 2"/>
          <p:cNvSpPr txBox="1">
            <a:spLocks noChangeArrowheads="1"/>
          </p:cNvSpPr>
          <p:nvPr/>
        </p:nvSpPr>
        <p:spPr bwMode="auto">
          <a:xfrm>
            <a:off x="521335" y="2941320"/>
            <a:ext cx="8055610" cy="76835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fontAlgn="auto">
              <a:lnSpc>
                <a:spcPct val="100000"/>
              </a:lnSpc>
            </a:pPr>
            <a:r>
              <a:rPr lang="zh-CN" altLang="en-US" sz="2200" dirty="0">
                <a:solidFill>
                  <a:srgbClr val="FF0000"/>
                </a:solidFill>
                <a:uFillTx/>
                <a:latin typeface="Times New Roman" panose="02020603050405020304" charset="0"/>
                <a:ea typeface="黑体" panose="02010609060101010101" pitchFamily="49" charset="-122"/>
                <a:cs typeface="Times New Roman" panose="02020603050405020304" charset="0"/>
                <a:sym typeface="+mn-ea"/>
              </a:rPr>
              <a:t>【解析】 同类相比较，排除A、B两项，形容词性物主代词后跟名词，名词性物主代词后不能跟名词。</a:t>
            </a:r>
            <a:endParaRPr lang="zh-CN" altLang="en-US" sz="2200" dirty="0">
              <a:solidFill>
                <a:srgbClr val="FF0000"/>
              </a:solidFill>
              <a:uFillTx/>
              <a:latin typeface="Times New Roman" panose="02020603050405020304" charset="0"/>
              <a:ea typeface="黑体" panose="02010609060101010101" pitchFamily="49" charset="-122"/>
              <a:cs typeface="Times New Roman" panose="02020603050405020304" charset="0"/>
              <a:sym typeface="+mn-ea"/>
            </a:endParaRPr>
          </a:p>
        </p:txBody>
      </p:sp>
      <p:sp>
        <p:nvSpPr>
          <p:cNvPr id="5" name="文本框 4">
            <a:hlinkClick r:id="rId16" action="ppaction://hlinksldjump"/>
          </p:cNvPr>
          <p:cNvSpPr txBox="1"/>
          <p:nvPr/>
        </p:nvSpPr>
        <p:spPr>
          <a:xfrm>
            <a:off x="5129470" y="112712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16</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9" name="文本框 18">
            <a:hlinkClick r:id="rId17" action="ppaction://hlinksldjump"/>
          </p:cNvPr>
          <p:cNvSpPr txBox="1"/>
          <p:nvPr/>
        </p:nvSpPr>
        <p:spPr>
          <a:xfrm>
            <a:off x="5669220" y="112712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17</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0" name="文本框 19">
            <a:hlinkClick r:id="rId18" action="ppaction://hlinksldjump"/>
          </p:cNvPr>
          <p:cNvSpPr txBox="1"/>
          <p:nvPr/>
        </p:nvSpPr>
        <p:spPr>
          <a:xfrm>
            <a:off x="6208970" y="112712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18</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1" name="文本框 20">
            <a:hlinkClick r:id="rId19" action="ppaction://hlinksldjump"/>
          </p:cNvPr>
          <p:cNvSpPr txBox="1"/>
          <p:nvPr/>
        </p:nvSpPr>
        <p:spPr>
          <a:xfrm>
            <a:off x="6748720" y="112712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19</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2" name="文本框 21">
            <a:hlinkClick r:id="rId20" action="ppaction://hlinksldjump"/>
          </p:cNvPr>
          <p:cNvSpPr txBox="1"/>
          <p:nvPr/>
        </p:nvSpPr>
        <p:spPr>
          <a:xfrm>
            <a:off x="7288470" y="112712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20</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4" name="文本框 23"/>
          <p:cNvSpPr txBox="1"/>
          <p:nvPr/>
        </p:nvSpPr>
        <p:spPr>
          <a:xfrm>
            <a:off x="382905" y="1568450"/>
            <a:ext cx="1593850" cy="360680"/>
          </a:xfrm>
          <a:prstGeom prst="rect">
            <a:avLst/>
          </a:prstGeom>
          <a:noFill/>
        </p:spPr>
        <p:txBody>
          <a:bodyPr wrap="square" rtlCol="0">
            <a:noAutofit/>
          </a:bodyPr>
          <a:p>
            <a:r>
              <a:rPr lang="zh-CN" altLang="en-US" dirty="0">
                <a:latin typeface="Times New Roman" panose="02020603050405020304" charset="0"/>
                <a:ea typeface="黑体" panose="02010609060101010101" pitchFamily="49" charset="-122"/>
                <a:cs typeface="Times New Roman" panose="02020603050405020304" charset="0"/>
                <a:sym typeface="+mn-ea"/>
              </a:rPr>
              <a:t>一</a:t>
            </a:r>
            <a:r>
              <a:rPr lang="en-US" dirty="0">
                <a:latin typeface="Times New Roman" panose="02020603050405020304" charset="0"/>
                <a:ea typeface="黑体" panose="02010609060101010101" pitchFamily="49" charset="-122"/>
                <a:cs typeface="Times New Roman" panose="02020603050405020304" charset="0"/>
                <a:sym typeface="+mn-ea"/>
              </a:rPr>
              <a:t>、</a:t>
            </a:r>
            <a:r>
              <a:rPr lang="zh-CN" altLang="en-US" dirty="0">
                <a:latin typeface="Times New Roman" panose="02020603050405020304" charset="0"/>
                <a:ea typeface="黑体" panose="02010609060101010101" pitchFamily="49" charset="-122"/>
                <a:cs typeface="Times New Roman" panose="02020603050405020304" charset="0"/>
                <a:sym typeface="+mn-ea"/>
              </a:rPr>
              <a:t>单项选择</a:t>
            </a:r>
            <a:endParaRPr lang="en-US" dirty="0">
              <a:latin typeface="Times New Roman" panose="02020603050405020304" charset="0"/>
              <a:ea typeface="黑体" panose="02010609060101010101" pitchFamily="49" charset="-122"/>
              <a:cs typeface="Times New Roman" panose="02020603050405020304" charset="0"/>
            </a:endParaRPr>
          </a:p>
          <a:p>
            <a:endParaRPr lang="zh-CN" altLang="en-US"/>
          </a:p>
        </p:txBody>
      </p:sp>
    </p:spTree>
    <p:custDataLst>
      <p:tags r:id="rId2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additive="base">
                                        <p:cTn id="12" dur="500"/>
                                        <p:tgtEl>
                                          <p:spTgt spid="14"/>
                                        </p:tgtEl>
                                        <p:attrNameLst>
                                          <p:attrName>ppt_y</p:attrName>
                                        </p:attrNameLst>
                                      </p:cBhvr>
                                      <p:tavLst>
                                        <p:tav tm="0">
                                          <p:val>
                                            <p:strVal val="#ppt_y+#ppt_h*1.125000"/>
                                          </p:val>
                                        </p:tav>
                                        <p:tav tm="100000">
                                          <p:val>
                                            <p:strVal val="#ppt_y"/>
                                          </p:val>
                                        </p:tav>
                                      </p:tavLst>
                                    </p:anim>
                                    <p:animEffect transition="in" filter="wipe(up)">
                                      <p:cBhvr>
                                        <p:cTn id="1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3" grpId="0" bldLvl="0" animBg="1"/>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289800" y="4759960"/>
            <a:ext cx="1781810" cy="273685"/>
          </a:xfrm>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4" name="文本框 1"/>
          <p:cNvSpPr txBox="1">
            <a:spLocks noChangeArrowheads="1"/>
          </p:cNvSpPr>
          <p:nvPr/>
        </p:nvSpPr>
        <p:spPr bwMode="auto">
          <a:xfrm>
            <a:off x="371475" y="1383030"/>
            <a:ext cx="8566150" cy="1585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　　)2. Can you give me ________ bread and ________ cakes?</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A. a little; a few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B. a few; a little</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C. a little; a little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D. a few; a few </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4" name="文本框 13"/>
          <p:cNvSpPr txBox="1">
            <a:spLocks noChangeArrowheads="1"/>
          </p:cNvSpPr>
          <p:nvPr/>
        </p:nvSpPr>
        <p:spPr bwMode="auto">
          <a:xfrm>
            <a:off x="672282" y="1447034"/>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A</a:t>
            </a:r>
            <a:endParaRPr lang="en-US" altLang="zh-CN" sz="2200" dirty="0">
              <a:solidFill>
                <a:srgbClr val="FF0000"/>
              </a:solidFill>
              <a:latin typeface="Times New Roman" panose="02020603050405020304" charset="0"/>
              <a:cs typeface="Times New Roman" panose="02020603050405020304" charset="0"/>
            </a:endParaRPr>
          </a:p>
        </p:txBody>
      </p:sp>
      <p:sp>
        <p:nvSpPr>
          <p:cNvPr id="3" name="文本框 2"/>
          <p:cNvSpPr txBox="1">
            <a:spLocks noChangeArrowheads="1"/>
          </p:cNvSpPr>
          <p:nvPr/>
        </p:nvSpPr>
        <p:spPr bwMode="auto">
          <a:xfrm>
            <a:off x="326390" y="2656840"/>
            <a:ext cx="8491855" cy="70993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p>
            <a:pPr fontAlgn="auto">
              <a:lnSpc>
                <a:spcPct val="120000"/>
              </a:lnSpc>
            </a:pPr>
            <a:r>
              <a:rPr lang="zh-CN" altLang="en-US" sz="2200" dirty="0">
                <a:solidFill>
                  <a:srgbClr val="FF0000"/>
                </a:solidFill>
                <a:uFillTx/>
                <a:latin typeface="Times New Roman" panose="02020603050405020304" charset="0"/>
                <a:ea typeface="黑体" panose="02010609060101010101" pitchFamily="49" charset="-122"/>
                <a:cs typeface="Times New Roman" panose="02020603050405020304" charset="0"/>
                <a:sym typeface="+mn-ea"/>
              </a:rPr>
              <a:t>【解析】 a little修饰不可数名词，a few修饰可数名词的复数。</a:t>
            </a:r>
            <a:endParaRPr lang="zh-CN" altLang="en-US" sz="2200" dirty="0">
              <a:solidFill>
                <a:srgbClr val="FF0000"/>
              </a:solidFill>
              <a:uFillTx/>
              <a:latin typeface="Times New Roman" panose="02020603050405020304" charset="0"/>
              <a:ea typeface="黑体" panose="02010609060101010101" pitchFamily="49" charset="-122"/>
              <a:cs typeface="Times New Roman" panose="02020603050405020304" charset="0"/>
              <a:sym typeface="+mn-ea"/>
            </a:endParaRPr>
          </a:p>
        </p:txBody>
      </p:sp>
      <p:sp>
        <p:nvSpPr>
          <p:cNvPr id="7" name="文本框 6">
            <a:hlinkClick r:id="rId1" action="ppaction://hlinksldjump"/>
          </p:cNvPr>
          <p:cNvSpPr txBox="1"/>
          <p:nvPr/>
        </p:nvSpPr>
        <p:spPr>
          <a:xfrm>
            <a:off x="2501901" y="762000"/>
            <a:ext cx="326390" cy="368300"/>
          </a:xfrm>
          <a:prstGeom prst="rect">
            <a:avLst/>
          </a:prstGeom>
          <a:noFill/>
        </p:spPr>
        <p:txBody>
          <a:bodyPr wrap="square" rtlCol="0">
            <a:spAutoFit/>
          </a:bodyPr>
          <a:p>
            <a:pPr algn="l"/>
            <a:r>
              <a:rPr lang="en-US" altLang="zh-CN" b="1" dirty="0">
                <a:solidFill>
                  <a:schemeClr val="bg2">
                    <a:lumMod val="50000"/>
                  </a:schemeClr>
                </a:solidFill>
                <a:latin typeface="黑体" panose="02010609060101010101" pitchFamily="49" charset="-122"/>
                <a:ea typeface="黑体" panose="02010609060101010101" pitchFamily="49" charset="-122"/>
              </a:rPr>
              <a:t>1</a:t>
            </a:r>
            <a:endParaRPr lang="en-US" altLang="zh-CN" b="1" dirty="0">
              <a:solidFill>
                <a:schemeClr val="bg2">
                  <a:lumMod val="50000"/>
                </a:schemeClr>
              </a:solidFill>
              <a:latin typeface="黑体" panose="02010609060101010101" pitchFamily="49" charset="-122"/>
              <a:ea typeface="黑体" panose="02010609060101010101" pitchFamily="49" charset="-122"/>
            </a:endParaRPr>
          </a:p>
        </p:txBody>
      </p:sp>
      <p:sp>
        <p:nvSpPr>
          <p:cNvPr id="19" name="文本框 18">
            <a:hlinkClick r:id="rId2" action="ppaction://hlinksldjump"/>
          </p:cNvPr>
          <p:cNvSpPr txBox="1"/>
          <p:nvPr/>
        </p:nvSpPr>
        <p:spPr>
          <a:xfrm>
            <a:off x="3030221" y="762000"/>
            <a:ext cx="326390"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2</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20" name="文本框 19">
            <a:hlinkClick r:id="rId3" action="ppaction://hlinksldjump"/>
          </p:cNvPr>
          <p:cNvSpPr txBox="1"/>
          <p:nvPr/>
        </p:nvSpPr>
        <p:spPr>
          <a:xfrm>
            <a:off x="355854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1" name="文本框 20">
            <a:hlinkClick r:id="rId4" action="ppaction://hlinksldjump"/>
          </p:cNvPr>
          <p:cNvSpPr txBox="1"/>
          <p:nvPr/>
        </p:nvSpPr>
        <p:spPr>
          <a:xfrm>
            <a:off x="408686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2" name="文本框 21">
            <a:hlinkClick r:id="rId5" action="ppaction://hlinksldjump"/>
          </p:cNvPr>
          <p:cNvSpPr txBox="1"/>
          <p:nvPr/>
        </p:nvSpPr>
        <p:spPr>
          <a:xfrm>
            <a:off x="461518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4" name="文本框 23">
            <a:hlinkClick r:id="rId6" action="ppaction://hlinksldjump"/>
          </p:cNvPr>
          <p:cNvSpPr txBox="1"/>
          <p:nvPr/>
        </p:nvSpPr>
        <p:spPr>
          <a:xfrm>
            <a:off x="514350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5" name="文本框 24">
            <a:hlinkClick r:id="rId7" action="ppaction://hlinksldjump"/>
          </p:cNvPr>
          <p:cNvSpPr txBox="1"/>
          <p:nvPr/>
        </p:nvSpPr>
        <p:spPr>
          <a:xfrm>
            <a:off x="567182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6" name="文本框 25">
            <a:hlinkClick r:id="rId8" action="ppaction://hlinksldjump"/>
          </p:cNvPr>
          <p:cNvSpPr txBox="1"/>
          <p:nvPr/>
        </p:nvSpPr>
        <p:spPr>
          <a:xfrm>
            <a:off x="620014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7" name="文本框 26">
            <a:hlinkClick r:id="rId9" action="ppaction://hlinksldjump"/>
          </p:cNvPr>
          <p:cNvSpPr txBox="1"/>
          <p:nvPr/>
        </p:nvSpPr>
        <p:spPr>
          <a:xfrm>
            <a:off x="672846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8" name="文本框 27">
            <a:hlinkClick r:id="rId10" action="ppaction://hlinksldjump"/>
          </p:cNvPr>
          <p:cNvSpPr txBox="1"/>
          <p:nvPr/>
        </p:nvSpPr>
        <p:spPr>
          <a:xfrm>
            <a:off x="7256781" y="762000"/>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1" name="文本框 30">
            <a:hlinkClick r:id="rId11" action="ppaction://hlinksldjump"/>
          </p:cNvPr>
          <p:cNvSpPr txBox="1"/>
          <p:nvPr/>
        </p:nvSpPr>
        <p:spPr>
          <a:xfrm>
            <a:off x="2501901" y="1124069"/>
            <a:ext cx="417134"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7" name="文本框 36">
            <a:hlinkClick r:id="rId12" action="ppaction://hlinksldjump"/>
          </p:cNvPr>
          <p:cNvSpPr txBox="1"/>
          <p:nvPr/>
        </p:nvSpPr>
        <p:spPr>
          <a:xfrm>
            <a:off x="3011745" y="1124069"/>
            <a:ext cx="416560"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9" name="文本框 38">
            <a:hlinkClick r:id="rId13" action="ppaction://hlinksldjump"/>
          </p:cNvPr>
          <p:cNvSpPr txBox="1"/>
          <p:nvPr/>
        </p:nvSpPr>
        <p:spPr>
          <a:xfrm>
            <a:off x="3521015" y="1124069"/>
            <a:ext cx="448310"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40" name="文本框 39">
            <a:hlinkClick r:id="rId14" action="ppaction://hlinksldjump"/>
          </p:cNvPr>
          <p:cNvSpPr txBox="1"/>
          <p:nvPr/>
        </p:nvSpPr>
        <p:spPr>
          <a:xfrm>
            <a:off x="4062035" y="1124069"/>
            <a:ext cx="434975"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41" name="文本框 40">
            <a:hlinkClick r:id="rId15" action="ppaction://hlinksldjump"/>
          </p:cNvPr>
          <p:cNvSpPr txBox="1"/>
          <p:nvPr/>
        </p:nvSpPr>
        <p:spPr>
          <a:xfrm>
            <a:off x="4589720" y="1124069"/>
            <a:ext cx="447040"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5" name="文本框 4">
            <a:hlinkClick r:id="rId16" action="ppaction://hlinksldjump"/>
          </p:cNvPr>
          <p:cNvSpPr txBox="1"/>
          <p:nvPr/>
        </p:nvSpPr>
        <p:spPr>
          <a:xfrm>
            <a:off x="512947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16</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 name="文本框 5">
            <a:hlinkClick r:id="rId17" action="ppaction://hlinksldjump"/>
          </p:cNvPr>
          <p:cNvSpPr txBox="1"/>
          <p:nvPr/>
        </p:nvSpPr>
        <p:spPr>
          <a:xfrm>
            <a:off x="566922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17</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 name="文本框 7">
            <a:hlinkClick r:id="rId18" action="ppaction://hlinksldjump"/>
          </p:cNvPr>
          <p:cNvSpPr txBox="1"/>
          <p:nvPr/>
        </p:nvSpPr>
        <p:spPr>
          <a:xfrm>
            <a:off x="620897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18</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9" name="文本框 8">
            <a:hlinkClick r:id="rId19" action="ppaction://hlinksldjump"/>
          </p:cNvPr>
          <p:cNvSpPr txBox="1"/>
          <p:nvPr/>
        </p:nvSpPr>
        <p:spPr>
          <a:xfrm>
            <a:off x="674872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19</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0" name="文本框 9">
            <a:hlinkClick r:id="rId20" action="ppaction://hlinksldjump"/>
          </p:cNvPr>
          <p:cNvSpPr txBox="1"/>
          <p:nvPr/>
        </p:nvSpPr>
        <p:spPr>
          <a:xfrm>
            <a:off x="728847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20</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2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additive="base">
                                        <p:cTn id="12" dur="500"/>
                                        <p:tgtEl>
                                          <p:spTgt spid="14"/>
                                        </p:tgtEl>
                                        <p:attrNameLst>
                                          <p:attrName>ppt_y</p:attrName>
                                        </p:attrNameLst>
                                      </p:cBhvr>
                                      <p:tavLst>
                                        <p:tav tm="0">
                                          <p:val>
                                            <p:strVal val="#ppt_y+#ppt_h*1.125000"/>
                                          </p:val>
                                        </p:tav>
                                        <p:tav tm="100000">
                                          <p:val>
                                            <p:strVal val="#ppt_y"/>
                                          </p:val>
                                        </p:tav>
                                      </p:tavLst>
                                    </p:anim>
                                    <p:animEffect transition="in" filter="wipe(up)">
                                      <p:cBhvr>
                                        <p:cTn id="1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3" grpId="0" bldLvl="0" animBg="1"/>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289800" y="4759960"/>
            <a:ext cx="1781810" cy="273685"/>
          </a:xfrm>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4" name="文本框 1"/>
          <p:cNvSpPr txBox="1">
            <a:spLocks noChangeArrowheads="1"/>
          </p:cNvSpPr>
          <p:nvPr/>
        </p:nvSpPr>
        <p:spPr bwMode="auto">
          <a:xfrm>
            <a:off x="407670" y="1398270"/>
            <a:ext cx="849503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　　)3.   ________ must finish the homework today.</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A. I, you and he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B. He, you and I</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C. You, he and I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D. I, he and you</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4" name="文本框 13"/>
          <p:cNvSpPr txBox="1">
            <a:spLocks noChangeArrowheads="1"/>
          </p:cNvSpPr>
          <p:nvPr/>
        </p:nvSpPr>
        <p:spPr bwMode="auto">
          <a:xfrm>
            <a:off x="701492" y="1490214"/>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C</a:t>
            </a:r>
            <a:endParaRPr lang="en-US" altLang="zh-CN" sz="2200" dirty="0">
              <a:solidFill>
                <a:srgbClr val="FF0000"/>
              </a:solidFill>
              <a:latin typeface="Times New Roman" panose="02020603050405020304" charset="0"/>
              <a:cs typeface="Times New Roman" panose="02020603050405020304" charset="0"/>
            </a:endParaRPr>
          </a:p>
        </p:txBody>
      </p:sp>
      <p:sp>
        <p:nvSpPr>
          <p:cNvPr id="3" name="文本框 2"/>
          <p:cNvSpPr txBox="1">
            <a:spLocks noChangeArrowheads="1"/>
          </p:cNvSpPr>
          <p:nvPr/>
        </p:nvSpPr>
        <p:spPr bwMode="auto">
          <a:xfrm>
            <a:off x="285750" y="2840990"/>
            <a:ext cx="8328025" cy="96964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p>
            <a:pPr fontAlgn="auto">
              <a:lnSpc>
                <a:spcPct val="120000"/>
              </a:lnSpc>
            </a:pPr>
            <a:r>
              <a:rPr lang="zh-CN" altLang="en-US" sz="2200" dirty="0">
                <a:solidFill>
                  <a:srgbClr val="FF0000"/>
                </a:solidFill>
                <a:uFillTx/>
                <a:latin typeface="Times New Roman" panose="02020603050405020304" charset="0"/>
                <a:ea typeface="黑体" panose="02010609060101010101" pitchFamily="49" charset="-122"/>
                <a:cs typeface="Times New Roman" panose="02020603050405020304" charset="0"/>
                <a:sym typeface="+mn-ea"/>
              </a:rPr>
              <a:t>【解析】 几个人称代词并列作主语或宾语时，排序为：第二人称代词、第三人称代词、第一人称代词。</a:t>
            </a:r>
            <a:endParaRPr lang="zh-CN" altLang="en-US" sz="2200" dirty="0">
              <a:solidFill>
                <a:srgbClr val="FF0000"/>
              </a:solidFill>
              <a:uFillTx/>
              <a:latin typeface="Times New Roman" panose="02020603050405020304" charset="0"/>
              <a:ea typeface="黑体" panose="02010609060101010101" pitchFamily="49" charset="-122"/>
              <a:cs typeface="Times New Roman" panose="02020603050405020304" charset="0"/>
              <a:sym typeface="+mn-ea"/>
            </a:endParaRPr>
          </a:p>
        </p:txBody>
      </p:sp>
      <p:sp>
        <p:nvSpPr>
          <p:cNvPr id="7" name="文本框 6">
            <a:hlinkClick r:id="rId1" action="ppaction://hlinksldjump"/>
          </p:cNvPr>
          <p:cNvSpPr txBox="1"/>
          <p:nvPr/>
        </p:nvSpPr>
        <p:spPr>
          <a:xfrm>
            <a:off x="2501901" y="762000"/>
            <a:ext cx="326390" cy="368300"/>
          </a:xfrm>
          <a:prstGeom prst="rect">
            <a:avLst/>
          </a:prstGeom>
          <a:noFill/>
        </p:spPr>
        <p:txBody>
          <a:bodyPr wrap="square" rtlCol="0">
            <a:spAutoFit/>
          </a:bodyPr>
          <a:p>
            <a:pPr algn="l"/>
            <a:r>
              <a:rPr lang="en-US" altLang="zh-CN" b="1" dirty="0">
                <a:solidFill>
                  <a:schemeClr val="bg2">
                    <a:lumMod val="50000"/>
                  </a:schemeClr>
                </a:solidFill>
                <a:latin typeface="黑体" panose="02010609060101010101" pitchFamily="49" charset="-122"/>
                <a:ea typeface="黑体" panose="02010609060101010101" pitchFamily="49" charset="-122"/>
              </a:rPr>
              <a:t>1</a:t>
            </a:r>
            <a:endParaRPr lang="en-US" altLang="zh-CN" b="1" dirty="0">
              <a:solidFill>
                <a:schemeClr val="bg2">
                  <a:lumMod val="50000"/>
                </a:schemeClr>
              </a:solidFill>
              <a:latin typeface="黑体" panose="02010609060101010101" pitchFamily="49" charset="-122"/>
              <a:ea typeface="黑体" panose="02010609060101010101" pitchFamily="49" charset="-122"/>
            </a:endParaRPr>
          </a:p>
        </p:txBody>
      </p:sp>
      <p:sp>
        <p:nvSpPr>
          <p:cNvPr id="19" name="文本框 18">
            <a:hlinkClick r:id="rId2" action="ppaction://hlinksldjump"/>
          </p:cNvPr>
          <p:cNvSpPr txBox="1"/>
          <p:nvPr/>
        </p:nvSpPr>
        <p:spPr>
          <a:xfrm>
            <a:off x="303022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0" name="文本框 19">
            <a:hlinkClick r:id="rId3" action="ppaction://hlinksldjump"/>
          </p:cNvPr>
          <p:cNvSpPr txBox="1"/>
          <p:nvPr/>
        </p:nvSpPr>
        <p:spPr>
          <a:xfrm>
            <a:off x="3558541" y="762000"/>
            <a:ext cx="326390"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3</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21" name="文本框 20">
            <a:hlinkClick r:id="rId4" action="ppaction://hlinksldjump"/>
          </p:cNvPr>
          <p:cNvSpPr txBox="1"/>
          <p:nvPr/>
        </p:nvSpPr>
        <p:spPr>
          <a:xfrm>
            <a:off x="408686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2" name="文本框 21">
            <a:hlinkClick r:id="rId5" action="ppaction://hlinksldjump"/>
          </p:cNvPr>
          <p:cNvSpPr txBox="1"/>
          <p:nvPr/>
        </p:nvSpPr>
        <p:spPr>
          <a:xfrm>
            <a:off x="461518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4" name="文本框 23">
            <a:hlinkClick r:id="rId6" action="ppaction://hlinksldjump"/>
          </p:cNvPr>
          <p:cNvSpPr txBox="1"/>
          <p:nvPr/>
        </p:nvSpPr>
        <p:spPr>
          <a:xfrm>
            <a:off x="514350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5" name="文本框 24">
            <a:hlinkClick r:id="rId7" action="ppaction://hlinksldjump"/>
          </p:cNvPr>
          <p:cNvSpPr txBox="1"/>
          <p:nvPr/>
        </p:nvSpPr>
        <p:spPr>
          <a:xfrm>
            <a:off x="567182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6" name="文本框 25">
            <a:hlinkClick r:id="rId8" action="ppaction://hlinksldjump"/>
          </p:cNvPr>
          <p:cNvSpPr txBox="1"/>
          <p:nvPr/>
        </p:nvSpPr>
        <p:spPr>
          <a:xfrm>
            <a:off x="620014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7" name="文本框 26">
            <a:hlinkClick r:id="rId9" action="ppaction://hlinksldjump"/>
          </p:cNvPr>
          <p:cNvSpPr txBox="1"/>
          <p:nvPr/>
        </p:nvSpPr>
        <p:spPr>
          <a:xfrm>
            <a:off x="672846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8" name="文本框 27">
            <a:hlinkClick r:id="rId10" action="ppaction://hlinksldjump"/>
          </p:cNvPr>
          <p:cNvSpPr txBox="1"/>
          <p:nvPr/>
        </p:nvSpPr>
        <p:spPr>
          <a:xfrm>
            <a:off x="7256781" y="762000"/>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1" name="文本框 30">
            <a:hlinkClick r:id="rId11" action="ppaction://hlinksldjump"/>
          </p:cNvPr>
          <p:cNvSpPr txBox="1"/>
          <p:nvPr/>
        </p:nvSpPr>
        <p:spPr>
          <a:xfrm>
            <a:off x="2501901" y="1124069"/>
            <a:ext cx="417134"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7" name="文本框 36">
            <a:hlinkClick r:id="rId12" action="ppaction://hlinksldjump"/>
          </p:cNvPr>
          <p:cNvSpPr txBox="1"/>
          <p:nvPr/>
        </p:nvSpPr>
        <p:spPr>
          <a:xfrm>
            <a:off x="3011745" y="1124069"/>
            <a:ext cx="416560"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9" name="文本框 38">
            <a:hlinkClick r:id="rId13" action="ppaction://hlinksldjump"/>
          </p:cNvPr>
          <p:cNvSpPr txBox="1"/>
          <p:nvPr/>
        </p:nvSpPr>
        <p:spPr>
          <a:xfrm>
            <a:off x="3521015" y="1124069"/>
            <a:ext cx="448310"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40" name="文本框 39">
            <a:hlinkClick r:id="rId14" action="ppaction://hlinksldjump"/>
          </p:cNvPr>
          <p:cNvSpPr txBox="1"/>
          <p:nvPr/>
        </p:nvSpPr>
        <p:spPr>
          <a:xfrm>
            <a:off x="4062035" y="1124069"/>
            <a:ext cx="434975"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41" name="文本框 40">
            <a:hlinkClick r:id="rId15" action="ppaction://hlinksldjump"/>
          </p:cNvPr>
          <p:cNvSpPr txBox="1"/>
          <p:nvPr/>
        </p:nvSpPr>
        <p:spPr>
          <a:xfrm>
            <a:off x="4589720" y="1124069"/>
            <a:ext cx="447040"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5" name="文本框 4">
            <a:hlinkClick r:id="rId16" action="ppaction://hlinksldjump"/>
          </p:cNvPr>
          <p:cNvSpPr txBox="1"/>
          <p:nvPr/>
        </p:nvSpPr>
        <p:spPr>
          <a:xfrm>
            <a:off x="512947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16</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 name="文本框 5">
            <a:hlinkClick r:id="rId17" action="ppaction://hlinksldjump"/>
          </p:cNvPr>
          <p:cNvSpPr txBox="1"/>
          <p:nvPr/>
        </p:nvSpPr>
        <p:spPr>
          <a:xfrm>
            <a:off x="566922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17</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 name="文本框 7">
            <a:hlinkClick r:id="rId18" action="ppaction://hlinksldjump"/>
          </p:cNvPr>
          <p:cNvSpPr txBox="1"/>
          <p:nvPr/>
        </p:nvSpPr>
        <p:spPr>
          <a:xfrm>
            <a:off x="620897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18</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9" name="文本框 8">
            <a:hlinkClick r:id="rId19" action="ppaction://hlinksldjump"/>
          </p:cNvPr>
          <p:cNvSpPr txBox="1"/>
          <p:nvPr/>
        </p:nvSpPr>
        <p:spPr>
          <a:xfrm>
            <a:off x="674872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19</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0" name="文本框 9">
            <a:hlinkClick r:id="rId20" action="ppaction://hlinksldjump"/>
          </p:cNvPr>
          <p:cNvSpPr txBox="1"/>
          <p:nvPr/>
        </p:nvSpPr>
        <p:spPr>
          <a:xfrm>
            <a:off x="728847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20</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2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additive="base">
                                        <p:cTn id="12" dur="500"/>
                                        <p:tgtEl>
                                          <p:spTgt spid="14"/>
                                        </p:tgtEl>
                                        <p:attrNameLst>
                                          <p:attrName>ppt_y</p:attrName>
                                        </p:attrNameLst>
                                      </p:cBhvr>
                                      <p:tavLst>
                                        <p:tav tm="0">
                                          <p:val>
                                            <p:strVal val="#ppt_y+#ppt_h*1.125000"/>
                                          </p:val>
                                        </p:tav>
                                        <p:tav tm="100000">
                                          <p:val>
                                            <p:strVal val="#ppt_y"/>
                                          </p:val>
                                        </p:tav>
                                      </p:tavLst>
                                    </p:anim>
                                    <p:animEffect transition="in" filter="wipe(up)">
                                      <p:cBhvr>
                                        <p:cTn id="1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3" grpId="0" bldLvl="0" animBg="1"/>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289800" y="4759960"/>
            <a:ext cx="1781810" cy="273685"/>
          </a:xfrm>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4" name="文本框 1"/>
          <p:cNvSpPr txBox="1">
            <a:spLocks noChangeArrowheads="1"/>
          </p:cNvSpPr>
          <p:nvPr/>
        </p:nvSpPr>
        <p:spPr bwMode="auto">
          <a:xfrm>
            <a:off x="371475" y="1402080"/>
            <a:ext cx="8566150" cy="902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　　)4. I invited Tom and Ann to dinner, but ________ of them came.</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A. neither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B. both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C. either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D. none</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4" name="文本框 13"/>
          <p:cNvSpPr txBox="1">
            <a:spLocks noChangeArrowheads="1"/>
          </p:cNvSpPr>
          <p:nvPr/>
        </p:nvSpPr>
        <p:spPr bwMode="auto">
          <a:xfrm>
            <a:off x="658312" y="1490214"/>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A</a:t>
            </a:r>
            <a:endParaRPr lang="en-US" altLang="zh-CN" sz="2200" dirty="0">
              <a:solidFill>
                <a:srgbClr val="FF0000"/>
              </a:solidFill>
              <a:latin typeface="Times New Roman" panose="02020603050405020304" charset="0"/>
              <a:cs typeface="Times New Roman" panose="02020603050405020304" charset="0"/>
            </a:endParaRPr>
          </a:p>
        </p:txBody>
      </p:sp>
      <p:sp>
        <p:nvSpPr>
          <p:cNvPr id="3" name="文本框 2"/>
          <p:cNvSpPr txBox="1">
            <a:spLocks noChangeArrowheads="1"/>
          </p:cNvSpPr>
          <p:nvPr/>
        </p:nvSpPr>
        <p:spPr bwMode="auto">
          <a:xfrm>
            <a:off x="408305" y="2437130"/>
            <a:ext cx="8328025" cy="90297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fontAlgn="auto">
              <a:lnSpc>
                <a:spcPct val="120000"/>
              </a:lnSpc>
            </a:pPr>
            <a:r>
              <a:rPr lang="zh-CN" altLang="en-US" sz="2200" dirty="0">
                <a:solidFill>
                  <a:srgbClr val="FF0000"/>
                </a:solidFill>
                <a:uFillTx/>
                <a:latin typeface="Times New Roman" panose="02020603050405020304" charset="0"/>
                <a:ea typeface="黑体" panose="02010609060101010101" pitchFamily="49" charset="-122"/>
                <a:cs typeface="Times New Roman" panose="02020603050405020304" charset="0"/>
                <a:sym typeface="+mn-ea"/>
              </a:rPr>
              <a:t>【解析】 句意：“我邀请汤姆和安吃晚饭，但是他们两个都没来。”neither表示“两者都不”。</a:t>
            </a:r>
            <a:endParaRPr lang="zh-CN" altLang="en-US" sz="2200" dirty="0">
              <a:solidFill>
                <a:srgbClr val="FF0000"/>
              </a:solidFill>
              <a:uFillTx/>
              <a:latin typeface="Times New Roman" panose="02020603050405020304" charset="0"/>
              <a:ea typeface="黑体" panose="02010609060101010101" pitchFamily="49" charset="-122"/>
              <a:cs typeface="Times New Roman" panose="02020603050405020304" charset="0"/>
              <a:sym typeface="+mn-ea"/>
            </a:endParaRPr>
          </a:p>
        </p:txBody>
      </p:sp>
      <p:sp>
        <p:nvSpPr>
          <p:cNvPr id="7" name="文本框 6">
            <a:hlinkClick r:id="rId1" action="ppaction://hlinksldjump"/>
          </p:cNvPr>
          <p:cNvSpPr txBox="1"/>
          <p:nvPr/>
        </p:nvSpPr>
        <p:spPr>
          <a:xfrm>
            <a:off x="2501901" y="762000"/>
            <a:ext cx="326390" cy="368300"/>
          </a:xfrm>
          <a:prstGeom prst="rect">
            <a:avLst/>
          </a:prstGeom>
          <a:noFill/>
        </p:spPr>
        <p:txBody>
          <a:bodyPr wrap="square" rtlCol="0">
            <a:spAutoFit/>
          </a:bodyPr>
          <a:p>
            <a:pPr algn="l"/>
            <a:r>
              <a:rPr lang="en-US" altLang="zh-CN" b="1" dirty="0">
                <a:solidFill>
                  <a:schemeClr val="bg2">
                    <a:lumMod val="50000"/>
                  </a:schemeClr>
                </a:solidFill>
                <a:latin typeface="黑体" panose="02010609060101010101" pitchFamily="49" charset="-122"/>
                <a:ea typeface="黑体" panose="02010609060101010101" pitchFamily="49" charset="-122"/>
              </a:rPr>
              <a:t>1</a:t>
            </a:r>
            <a:endParaRPr lang="en-US" altLang="zh-CN" b="1" dirty="0">
              <a:solidFill>
                <a:schemeClr val="bg2">
                  <a:lumMod val="50000"/>
                </a:schemeClr>
              </a:solidFill>
              <a:latin typeface="黑体" panose="02010609060101010101" pitchFamily="49" charset="-122"/>
              <a:ea typeface="黑体" panose="02010609060101010101" pitchFamily="49" charset="-122"/>
            </a:endParaRPr>
          </a:p>
        </p:txBody>
      </p:sp>
      <p:sp>
        <p:nvSpPr>
          <p:cNvPr id="19" name="文本框 18">
            <a:hlinkClick r:id="rId2" action="ppaction://hlinksldjump"/>
          </p:cNvPr>
          <p:cNvSpPr txBox="1"/>
          <p:nvPr/>
        </p:nvSpPr>
        <p:spPr>
          <a:xfrm>
            <a:off x="303022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0" name="文本框 19">
            <a:hlinkClick r:id="rId3" action="ppaction://hlinksldjump"/>
          </p:cNvPr>
          <p:cNvSpPr txBox="1"/>
          <p:nvPr/>
        </p:nvSpPr>
        <p:spPr>
          <a:xfrm>
            <a:off x="355854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1" name="文本框 20">
            <a:hlinkClick r:id="rId4" action="ppaction://hlinksldjump"/>
          </p:cNvPr>
          <p:cNvSpPr txBox="1"/>
          <p:nvPr/>
        </p:nvSpPr>
        <p:spPr>
          <a:xfrm>
            <a:off x="4086861" y="762000"/>
            <a:ext cx="326390"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4</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22" name="文本框 21">
            <a:hlinkClick r:id="rId5" action="ppaction://hlinksldjump"/>
          </p:cNvPr>
          <p:cNvSpPr txBox="1"/>
          <p:nvPr/>
        </p:nvSpPr>
        <p:spPr>
          <a:xfrm>
            <a:off x="461518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4" name="文本框 23">
            <a:hlinkClick r:id="rId6" action="ppaction://hlinksldjump"/>
          </p:cNvPr>
          <p:cNvSpPr txBox="1"/>
          <p:nvPr/>
        </p:nvSpPr>
        <p:spPr>
          <a:xfrm>
            <a:off x="514350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5" name="文本框 24">
            <a:hlinkClick r:id="rId7" action="ppaction://hlinksldjump"/>
          </p:cNvPr>
          <p:cNvSpPr txBox="1"/>
          <p:nvPr/>
        </p:nvSpPr>
        <p:spPr>
          <a:xfrm>
            <a:off x="567182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6" name="文本框 25">
            <a:hlinkClick r:id="rId8" action="ppaction://hlinksldjump"/>
          </p:cNvPr>
          <p:cNvSpPr txBox="1"/>
          <p:nvPr/>
        </p:nvSpPr>
        <p:spPr>
          <a:xfrm>
            <a:off x="620014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7" name="文本框 26">
            <a:hlinkClick r:id="rId9" action="ppaction://hlinksldjump"/>
          </p:cNvPr>
          <p:cNvSpPr txBox="1"/>
          <p:nvPr/>
        </p:nvSpPr>
        <p:spPr>
          <a:xfrm>
            <a:off x="672846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8" name="文本框 27">
            <a:hlinkClick r:id="rId10" action="ppaction://hlinksldjump"/>
          </p:cNvPr>
          <p:cNvSpPr txBox="1"/>
          <p:nvPr/>
        </p:nvSpPr>
        <p:spPr>
          <a:xfrm>
            <a:off x="7256781" y="762000"/>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1" name="文本框 30">
            <a:hlinkClick r:id="rId11" action="ppaction://hlinksldjump"/>
          </p:cNvPr>
          <p:cNvSpPr txBox="1"/>
          <p:nvPr/>
        </p:nvSpPr>
        <p:spPr>
          <a:xfrm>
            <a:off x="2501901" y="1124069"/>
            <a:ext cx="417134"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7" name="文本框 36">
            <a:hlinkClick r:id="rId12" action="ppaction://hlinksldjump"/>
          </p:cNvPr>
          <p:cNvSpPr txBox="1"/>
          <p:nvPr/>
        </p:nvSpPr>
        <p:spPr>
          <a:xfrm>
            <a:off x="3011745" y="1124069"/>
            <a:ext cx="416560"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9" name="文本框 38">
            <a:hlinkClick r:id="rId13" action="ppaction://hlinksldjump"/>
          </p:cNvPr>
          <p:cNvSpPr txBox="1"/>
          <p:nvPr/>
        </p:nvSpPr>
        <p:spPr>
          <a:xfrm>
            <a:off x="3521015" y="1124069"/>
            <a:ext cx="448310"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40" name="文本框 39">
            <a:hlinkClick r:id="rId14" action="ppaction://hlinksldjump"/>
          </p:cNvPr>
          <p:cNvSpPr txBox="1"/>
          <p:nvPr/>
        </p:nvSpPr>
        <p:spPr>
          <a:xfrm>
            <a:off x="4062035" y="1124069"/>
            <a:ext cx="434975"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41" name="文本框 40">
            <a:hlinkClick r:id="rId15" action="ppaction://hlinksldjump"/>
          </p:cNvPr>
          <p:cNvSpPr txBox="1"/>
          <p:nvPr/>
        </p:nvSpPr>
        <p:spPr>
          <a:xfrm>
            <a:off x="4589720" y="1124069"/>
            <a:ext cx="447040"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5" name="文本框 4">
            <a:hlinkClick r:id="rId16" action="ppaction://hlinksldjump"/>
          </p:cNvPr>
          <p:cNvSpPr txBox="1"/>
          <p:nvPr/>
        </p:nvSpPr>
        <p:spPr>
          <a:xfrm>
            <a:off x="512947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16</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 name="文本框 5">
            <a:hlinkClick r:id="rId17" action="ppaction://hlinksldjump"/>
          </p:cNvPr>
          <p:cNvSpPr txBox="1"/>
          <p:nvPr/>
        </p:nvSpPr>
        <p:spPr>
          <a:xfrm>
            <a:off x="566922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17</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 name="文本框 7">
            <a:hlinkClick r:id="rId18" action="ppaction://hlinksldjump"/>
          </p:cNvPr>
          <p:cNvSpPr txBox="1"/>
          <p:nvPr/>
        </p:nvSpPr>
        <p:spPr>
          <a:xfrm>
            <a:off x="620897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18</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9" name="文本框 8">
            <a:hlinkClick r:id="rId19" action="ppaction://hlinksldjump"/>
          </p:cNvPr>
          <p:cNvSpPr txBox="1"/>
          <p:nvPr/>
        </p:nvSpPr>
        <p:spPr>
          <a:xfrm>
            <a:off x="674872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19</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0" name="文本框 9">
            <a:hlinkClick r:id="rId20" action="ppaction://hlinksldjump"/>
          </p:cNvPr>
          <p:cNvSpPr txBox="1"/>
          <p:nvPr/>
        </p:nvSpPr>
        <p:spPr>
          <a:xfrm>
            <a:off x="728847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20</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2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additive="base">
                                        <p:cTn id="12" dur="500"/>
                                        <p:tgtEl>
                                          <p:spTgt spid="14"/>
                                        </p:tgtEl>
                                        <p:attrNameLst>
                                          <p:attrName>ppt_y</p:attrName>
                                        </p:attrNameLst>
                                      </p:cBhvr>
                                      <p:tavLst>
                                        <p:tav tm="0">
                                          <p:val>
                                            <p:strVal val="#ppt_y+#ppt_h*1.125000"/>
                                          </p:val>
                                        </p:tav>
                                        <p:tav tm="100000">
                                          <p:val>
                                            <p:strVal val="#ppt_y"/>
                                          </p:val>
                                        </p:tav>
                                      </p:tavLst>
                                    </p:anim>
                                    <p:animEffect transition="in" filter="wipe(up)">
                                      <p:cBhvr>
                                        <p:cTn id="1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3" grpId="0" bldLvl="0" animBg="1"/>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289800" y="4759960"/>
            <a:ext cx="1781810" cy="273685"/>
          </a:xfrm>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4" name="文本框 1"/>
          <p:cNvSpPr txBox="1">
            <a:spLocks noChangeArrowheads="1"/>
          </p:cNvSpPr>
          <p:nvPr/>
        </p:nvSpPr>
        <p:spPr bwMode="auto">
          <a:xfrm>
            <a:off x="342900" y="1426210"/>
            <a:ext cx="8729345" cy="902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　　)5. She can't express ________ in French.</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A. herself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B. her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C. she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D. hers</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4" name="文本框 13"/>
          <p:cNvSpPr txBox="1">
            <a:spLocks noChangeArrowheads="1"/>
          </p:cNvSpPr>
          <p:nvPr/>
        </p:nvSpPr>
        <p:spPr bwMode="auto">
          <a:xfrm>
            <a:off x="650692" y="1491484"/>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A</a:t>
            </a:r>
            <a:endParaRPr lang="en-US" altLang="zh-CN" sz="2200" dirty="0">
              <a:solidFill>
                <a:srgbClr val="FF0000"/>
              </a:solidFill>
              <a:latin typeface="Times New Roman" panose="02020603050405020304" charset="0"/>
              <a:cs typeface="Times New Roman" panose="02020603050405020304" charset="0"/>
            </a:endParaRPr>
          </a:p>
        </p:txBody>
      </p:sp>
      <p:sp>
        <p:nvSpPr>
          <p:cNvPr id="3" name="文本框 2"/>
          <p:cNvSpPr txBox="1">
            <a:spLocks noChangeArrowheads="1"/>
          </p:cNvSpPr>
          <p:nvPr/>
        </p:nvSpPr>
        <p:spPr bwMode="auto">
          <a:xfrm>
            <a:off x="407670" y="2400300"/>
            <a:ext cx="8328025" cy="49720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fontAlgn="auto">
              <a:lnSpc>
                <a:spcPct val="120000"/>
              </a:lnSpc>
            </a:pPr>
            <a:r>
              <a:rPr lang="zh-CN" altLang="en-US" sz="2200" dirty="0">
                <a:solidFill>
                  <a:srgbClr val="FF0000"/>
                </a:solidFill>
                <a:uFillTx/>
                <a:latin typeface="Times New Roman" panose="02020603050405020304" charset="0"/>
                <a:ea typeface="黑体" panose="02010609060101010101" pitchFamily="49" charset="-122"/>
                <a:cs typeface="Times New Roman" panose="02020603050405020304" charset="0"/>
                <a:sym typeface="+mn-ea"/>
              </a:rPr>
              <a:t>【解析】 句意：“她不能用法语表达她自己。”用反身代词herself。</a:t>
            </a:r>
            <a:endParaRPr lang="zh-CN" altLang="en-US" sz="2200" dirty="0">
              <a:solidFill>
                <a:srgbClr val="FF0000"/>
              </a:solidFill>
              <a:uFillTx/>
              <a:latin typeface="Times New Roman" panose="02020603050405020304" charset="0"/>
              <a:ea typeface="黑体" panose="02010609060101010101" pitchFamily="49" charset="-122"/>
              <a:cs typeface="Times New Roman" panose="02020603050405020304" charset="0"/>
              <a:sym typeface="+mn-ea"/>
            </a:endParaRPr>
          </a:p>
        </p:txBody>
      </p:sp>
      <p:sp>
        <p:nvSpPr>
          <p:cNvPr id="7" name="文本框 6">
            <a:hlinkClick r:id="rId1" action="ppaction://hlinksldjump"/>
          </p:cNvPr>
          <p:cNvSpPr txBox="1"/>
          <p:nvPr/>
        </p:nvSpPr>
        <p:spPr>
          <a:xfrm>
            <a:off x="2501901" y="762000"/>
            <a:ext cx="326390" cy="368300"/>
          </a:xfrm>
          <a:prstGeom prst="rect">
            <a:avLst/>
          </a:prstGeom>
          <a:noFill/>
        </p:spPr>
        <p:txBody>
          <a:bodyPr wrap="square" rtlCol="0">
            <a:spAutoFit/>
          </a:bodyPr>
          <a:p>
            <a:pPr algn="l"/>
            <a:r>
              <a:rPr lang="en-US" altLang="zh-CN" b="1" dirty="0">
                <a:solidFill>
                  <a:schemeClr val="bg2">
                    <a:lumMod val="50000"/>
                  </a:schemeClr>
                </a:solidFill>
                <a:latin typeface="黑体" panose="02010609060101010101" pitchFamily="49" charset="-122"/>
                <a:ea typeface="黑体" panose="02010609060101010101" pitchFamily="49" charset="-122"/>
              </a:rPr>
              <a:t>1</a:t>
            </a:r>
            <a:endParaRPr lang="en-US" altLang="zh-CN" b="1" dirty="0">
              <a:solidFill>
                <a:schemeClr val="bg2">
                  <a:lumMod val="50000"/>
                </a:schemeClr>
              </a:solidFill>
              <a:latin typeface="黑体" panose="02010609060101010101" pitchFamily="49" charset="-122"/>
              <a:ea typeface="黑体" panose="02010609060101010101" pitchFamily="49" charset="-122"/>
            </a:endParaRPr>
          </a:p>
        </p:txBody>
      </p:sp>
      <p:sp>
        <p:nvSpPr>
          <p:cNvPr id="19" name="文本框 18">
            <a:hlinkClick r:id="rId2" action="ppaction://hlinksldjump"/>
          </p:cNvPr>
          <p:cNvSpPr txBox="1"/>
          <p:nvPr/>
        </p:nvSpPr>
        <p:spPr>
          <a:xfrm>
            <a:off x="303022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0" name="文本框 19">
            <a:hlinkClick r:id="rId3" action="ppaction://hlinksldjump"/>
          </p:cNvPr>
          <p:cNvSpPr txBox="1"/>
          <p:nvPr/>
        </p:nvSpPr>
        <p:spPr>
          <a:xfrm>
            <a:off x="355854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1" name="文本框 20">
            <a:hlinkClick r:id="rId4" action="ppaction://hlinksldjump"/>
          </p:cNvPr>
          <p:cNvSpPr txBox="1"/>
          <p:nvPr/>
        </p:nvSpPr>
        <p:spPr>
          <a:xfrm>
            <a:off x="408686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2" name="文本框 21">
            <a:hlinkClick r:id="rId5" action="ppaction://hlinksldjump"/>
          </p:cNvPr>
          <p:cNvSpPr txBox="1"/>
          <p:nvPr/>
        </p:nvSpPr>
        <p:spPr>
          <a:xfrm>
            <a:off x="4615181" y="762000"/>
            <a:ext cx="326390"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5</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24" name="文本框 23">
            <a:hlinkClick r:id="rId6" action="ppaction://hlinksldjump"/>
          </p:cNvPr>
          <p:cNvSpPr txBox="1"/>
          <p:nvPr/>
        </p:nvSpPr>
        <p:spPr>
          <a:xfrm>
            <a:off x="514350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5" name="文本框 24">
            <a:hlinkClick r:id="rId7" action="ppaction://hlinksldjump"/>
          </p:cNvPr>
          <p:cNvSpPr txBox="1"/>
          <p:nvPr/>
        </p:nvSpPr>
        <p:spPr>
          <a:xfrm>
            <a:off x="567182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6" name="文本框 25">
            <a:hlinkClick r:id="rId8" action="ppaction://hlinksldjump"/>
          </p:cNvPr>
          <p:cNvSpPr txBox="1"/>
          <p:nvPr/>
        </p:nvSpPr>
        <p:spPr>
          <a:xfrm>
            <a:off x="620014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7" name="文本框 26">
            <a:hlinkClick r:id="rId9" action="ppaction://hlinksldjump"/>
          </p:cNvPr>
          <p:cNvSpPr txBox="1"/>
          <p:nvPr/>
        </p:nvSpPr>
        <p:spPr>
          <a:xfrm>
            <a:off x="672846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8" name="文本框 27">
            <a:hlinkClick r:id="rId10" action="ppaction://hlinksldjump"/>
          </p:cNvPr>
          <p:cNvSpPr txBox="1"/>
          <p:nvPr/>
        </p:nvSpPr>
        <p:spPr>
          <a:xfrm>
            <a:off x="7256781" y="762000"/>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1" name="文本框 30">
            <a:hlinkClick r:id="rId11" action="ppaction://hlinksldjump"/>
          </p:cNvPr>
          <p:cNvSpPr txBox="1"/>
          <p:nvPr/>
        </p:nvSpPr>
        <p:spPr>
          <a:xfrm>
            <a:off x="2501901" y="1124069"/>
            <a:ext cx="417134"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7" name="文本框 36">
            <a:hlinkClick r:id="rId12" action="ppaction://hlinksldjump"/>
          </p:cNvPr>
          <p:cNvSpPr txBox="1"/>
          <p:nvPr/>
        </p:nvSpPr>
        <p:spPr>
          <a:xfrm>
            <a:off x="3011745" y="1124069"/>
            <a:ext cx="416560"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9" name="文本框 38">
            <a:hlinkClick r:id="rId13" action="ppaction://hlinksldjump"/>
          </p:cNvPr>
          <p:cNvSpPr txBox="1"/>
          <p:nvPr/>
        </p:nvSpPr>
        <p:spPr>
          <a:xfrm>
            <a:off x="3521015" y="1124069"/>
            <a:ext cx="448310"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40" name="文本框 39">
            <a:hlinkClick r:id="rId14" action="ppaction://hlinksldjump"/>
          </p:cNvPr>
          <p:cNvSpPr txBox="1"/>
          <p:nvPr/>
        </p:nvSpPr>
        <p:spPr>
          <a:xfrm>
            <a:off x="4062035" y="1124069"/>
            <a:ext cx="434975"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41" name="文本框 40">
            <a:hlinkClick r:id="rId15" action="ppaction://hlinksldjump"/>
          </p:cNvPr>
          <p:cNvSpPr txBox="1"/>
          <p:nvPr/>
        </p:nvSpPr>
        <p:spPr>
          <a:xfrm>
            <a:off x="4589720" y="1124069"/>
            <a:ext cx="447040"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5" name="文本框 4">
            <a:hlinkClick r:id="rId16" action="ppaction://hlinksldjump"/>
          </p:cNvPr>
          <p:cNvSpPr txBox="1"/>
          <p:nvPr/>
        </p:nvSpPr>
        <p:spPr>
          <a:xfrm>
            <a:off x="512947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16</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 name="文本框 5">
            <a:hlinkClick r:id="rId17" action="ppaction://hlinksldjump"/>
          </p:cNvPr>
          <p:cNvSpPr txBox="1"/>
          <p:nvPr/>
        </p:nvSpPr>
        <p:spPr>
          <a:xfrm>
            <a:off x="566922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17</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 name="文本框 7">
            <a:hlinkClick r:id="rId18" action="ppaction://hlinksldjump"/>
          </p:cNvPr>
          <p:cNvSpPr txBox="1"/>
          <p:nvPr/>
        </p:nvSpPr>
        <p:spPr>
          <a:xfrm>
            <a:off x="620897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18</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9" name="文本框 8">
            <a:hlinkClick r:id="rId19" action="ppaction://hlinksldjump"/>
          </p:cNvPr>
          <p:cNvSpPr txBox="1"/>
          <p:nvPr/>
        </p:nvSpPr>
        <p:spPr>
          <a:xfrm>
            <a:off x="674872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19</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0" name="文本框 9">
            <a:hlinkClick r:id="rId20" action="ppaction://hlinksldjump"/>
          </p:cNvPr>
          <p:cNvSpPr txBox="1"/>
          <p:nvPr/>
        </p:nvSpPr>
        <p:spPr>
          <a:xfrm>
            <a:off x="728847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20</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2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additive="base">
                                        <p:cTn id="12" dur="500"/>
                                        <p:tgtEl>
                                          <p:spTgt spid="14"/>
                                        </p:tgtEl>
                                        <p:attrNameLst>
                                          <p:attrName>ppt_y</p:attrName>
                                        </p:attrNameLst>
                                      </p:cBhvr>
                                      <p:tavLst>
                                        <p:tav tm="0">
                                          <p:val>
                                            <p:strVal val="#ppt_y+#ppt_h*1.125000"/>
                                          </p:val>
                                        </p:tav>
                                        <p:tav tm="100000">
                                          <p:val>
                                            <p:strVal val="#ppt_y"/>
                                          </p:val>
                                        </p:tav>
                                      </p:tavLst>
                                    </p:anim>
                                    <p:animEffect transition="in" filter="wipe(up)">
                                      <p:cBhvr>
                                        <p:cTn id="1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3" grpId="0" bldLvl="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1800" y="1166495"/>
            <a:ext cx="8223250" cy="3347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或错误时往往把第一人称放在前面，其顺序为I、 he/she、 you(单数：一三二)和they、 you、 we(复数：三二一)；男女并列时，应先男后女。</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lang="en-US" sz="2200" dirty="0">
                <a:solidFill>
                  <a:schemeClr val="tx1"/>
                </a:solidFill>
                <a:uFillTx/>
                <a:latin typeface="Times New Roman" panose="02020603050405020304" charset="0"/>
                <a:ea typeface="黑体" panose="02010609060101010101" pitchFamily="49" charset="-122"/>
                <a:cs typeface="Times New Roman" panose="02020603050405020304" charset="0"/>
                <a:sym typeface="+mn-ea"/>
              </a:rPr>
              <a:t>        </a:t>
            </a:r>
            <a:r>
              <a:rPr sz="2200" dirty="0">
                <a:solidFill>
                  <a:schemeClr val="tx1"/>
                </a:solidFill>
                <a:uFillTx/>
                <a:latin typeface="Times New Roman" panose="02020603050405020304" charset="0"/>
                <a:ea typeface="黑体" panose="02010609060101010101" pitchFamily="49" charset="-122"/>
                <a:cs typeface="Times New Roman" panose="02020603050405020304" charset="0"/>
                <a:sym typeface="+mn-ea"/>
              </a:rPr>
              <a:t>如：Both he and I are working at that computer company.</a:t>
            </a:r>
            <a:endParaRPr sz="2200" dirty="0">
              <a:solidFill>
                <a:schemeClr val="tx1"/>
              </a:solidFill>
              <a:uFillTx/>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lang="en-US" sz="2200" dirty="0">
                <a:solidFill>
                  <a:schemeClr val="tx1"/>
                </a:solidFill>
                <a:uFillTx/>
                <a:latin typeface="Times New Roman" panose="02020603050405020304" charset="0"/>
                <a:ea typeface="黑体" panose="02010609060101010101" pitchFamily="49" charset="-122"/>
                <a:cs typeface="Times New Roman" panose="02020603050405020304" charset="0"/>
                <a:sym typeface="+mn-ea"/>
              </a:rPr>
              <a:t>        </a:t>
            </a:r>
            <a:r>
              <a:rPr sz="2200" dirty="0">
                <a:solidFill>
                  <a:schemeClr val="tx1"/>
                </a:solidFill>
                <a:uFillTx/>
                <a:latin typeface="Times New Roman" panose="02020603050405020304" charset="0"/>
                <a:ea typeface="黑体" panose="02010609060101010101" pitchFamily="49" charset="-122"/>
                <a:cs typeface="Times New Roman" panose="02020603050405020304" charset="0"/>
                <a:sym typeface="+mn-ea"/>
              </a:rPr>
              <a:t>我和他都在那家电脑公司上班。</a:t>
            </a:r>
            <a:endParaRPr sz="2200" dirty="0">
              <a:solidFill>
                <a:schemeClr val="tx1"/>
              </a:solidFill>
              <a:uFillTx/>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lang="en-US" sz="2200" dirty="0">
                <a:solidFill>
                  <a:schemeClr val="tx1"/>
                </a:solidFill>
                <a:uFillTx/>
                <a:latin typeface="Times New Roman" panose="02020603050405020304" charset="0"/>
                <a:ea typeface="黑体" panose="02010609060101010101" pitchFamily="49" charset="-122"/>
                <a:cs typeface="Times New Roman" panose="02020603050405020304" charset="0"/>
                <a:sym typeface="+mn-ea"/>
              </a:rPr>
              <a:t>        </a:t>
            </a:r>
            <a:r>
              <a:rPr sz="2200" dirty="0">
                <a:solidFill>
                  <a:schemeClr val="tx1"/>
                </a:solidFill>
                <a:uFillTx/>
                <a:latin typeface="Times New Roman" panose="02020603050405020304" charset="0"/>
                <a:ea typeface="黑体" panose="02010609060101010101" pitchFamily="49" charset="-122"/>
                <a:cs typeface="Times New Roman" panose="02020603050405020304" charset="0"/>
                <a:sym typeface="+mn-ea"/>
              </a:rPr>
              <a:t>You, she and I are chosen to take part in this activity.</a:t>
            </a:r>
            <a:endParaRPr sz="2200" dirty="0">
              <a:solidFill>
                <a:schemeClr val="tx1"/>
              </a:solidFill>
              <a:uFillTx/>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lang="en-US" sz="2200" dirty="0">
                <a:solidFill>
                  <a:schemeClr val="tx1"/>
                </a:solidFill>
                <a:uFillTx/>
                <a:latin typeface="Times New Roman" panose="02020603050405020304" charset="0"/>
                <a:ea typeface="黑体" panose="02010609060101010101" pitchFamily="49" charset="-122"/>
                <a:cs typeface="Times New Roman" panose="02020603050405020304" charset="0"/>
                <a:sym typeface="+mn-ea"/>
              </a:rPr>
              <a:t>        </a:t>
            </a:r>
            <a:r>
              <a:rPr sz="2200" dirty="0">
                <a:solidFill>
                  <a:schemeClr val="tx1"/>
                </a:solidFill>
                <a:uFillTx/>
                <a:latin typeface="Times New Roman" panose="02020603050405020304" charset="0"/>
                <a:ea typeface="黑体" panose="02010609060101010101" pitchFamily="49" charset="-122"/>
                <a:cs typeface="Times New Roman" panose="02020603050405020304" charset="0"/>
                <a:sym typeface="+mn-ea"/>
              </a:rPr>
              <a:t>我、你和她被选中参加这次活动。</a:t>
            </a:r>
            <a:endParaRPr sz="2200" dirty="0">
              <a:solidFill>
                <a:schemeClr val="tx1"/>
              </a:solidFill>
              <a:uFillTx/>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lang="en-US" sz="2200" dirty="0">
                <a:solidFill>
                  <a:schemeClr val="tx1"/>
                </a:solidFill>
                <a:uFillTx/>
                <a:latin typeface="Times New Roman" panose="02020603050405020304" charset="0"/>
                <a:ea typeface="黑体" panose="02010609060101010101" pitchFamily="49" charset="-122"/>
                <a:cs typeface="Times New Roman" panose="02020603050405020304" charset="0"/>
                <a:sym typeface="+mn-ea"/>
              </a:rPr>
              <a:t>        </a:t>
            </a:r>
            <a:r>
              <a:rPr sz="2200" dirty="0">
                <a:solidFill>
                  <a:schemeClr val="tx1"/>
                </a:solidFill>
                <a:uFillTx/>
                <a:latin typeface="Times New Roman" panose="02020603050405020304" charset="0"/>
                <a:ea typeface="黑体" panose="02010609060101010101" pitchFamily="49" charset="-122"/>
                <a:cs typeface="Times New Roman" panose="02020603050405020304" charset="0"/>
                <a:sym typeface="+mn-ea"/>
              </a:rPr>
              <a:t>He and she are good friends. 他和她是好朋友。</a:t>
            </a:r>
            <a:endParaRPr sz="2200" dirty="0">
              <a:solidFill>
                <a:schemeClr val="tx1"/>
              </a:solidFill>
              <a:uFillTx/>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endParaRPr sz="2200" dirty="0">
              <a:solidFill>
                <a:schemeClr val="tx1"/>
              </a:solidFill>
              <a:uFillTx/>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1"/>
    </p:custData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289800" y="4759960"/>
            <a:ext cx="1781810" cy="273685"/>
          </a:xfrm>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4" name="文本框 1"/>
          <p:cNvSpPr txBox="1">
            <a:spLocks noChangeArrowheads="1"/>
          </p:cNvSpPr>
          <p:nvPr/>
        </p:nvSpPr>
        <p:spPr bwMode="auto">
          <a:xfrm>
            <a:off x="371475" y="1426210"/>
            <a:ext cx="8566150" cy="1308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　　)6. I have ________ to tell you.</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A. something important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B. important something</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C. anything important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D. important anything</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4" name="文本框 13"/>
          <p:cNvSpPr txBox="1">
            <a:spLocks noChangeArrowheads="1"/>
          </p:cNvSpPr>
          <p:nvPr/>
        </p:nvSpPr>
        <p:spPr bwMode="auto">
          <a:xfrm>
            <a:off x="665297" y="1491484"/>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A</a:t>
            </a:r>
            <a:endParaRPr lang="en-US" altLang="zh-CN" sz="2200" dirty="0">
              <a:solidFill>
                <a:srgbClr val="FF0000"/>
              </a:solidFill>
              <a:latin typeface="Times New Roman" panose="02020603050405020304" charset="0"/>
              <a:cs typeface="Times New Roman" panose="02020603050405020304" charset="0"/>
            </a:endParaRPr>
          </a:p>
        </p:txBody>
      </p:sp>
      <p:sp>
        <p:nvSpPr>
          <p:cNvPr id="3" name="文本框 2"/>
          <p:cNvSpPr txBox="1">
            <a:spLocks noChangeArrowheads="1"/>
          </p:cNvSpPr>
          <p:nvPr/>
        </p:nvSpPr>
        <p:spPr bwMode="auto">
          <a:xfrm>
            <a:off x="473075" y="2799080"/>
            <a:ext cx="8197850" cy="90297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fontAlgn="auto">
              <a:lnSpc>
                <a:spcPct val="120000"/>
              </a:lnSpc>
            </a:pPr>
            <a:r>
              <a:rPr lang="zh-CN" altLang="en-US" sz="2200" dirty="0">
                <a:solidFill>
                  <a:srgbClr val="FF0000"/>
                </a:solidFill>
                <a:uFillTx/>
                <a:latin typeface="Times New Roman" panose="02020603050405020304" charset="0"/>
                <a:ea typeface="黑体" panose="02010609060101010101" pitchFamily="49" charset="-122"/>
                <a:cs typeface="Times New Roman" panose="02020603050405020304" charset="0"/>
                <a:sym typeface="+mn-ea"/>
              </a:rPr>
              <a:t>【解析】 形容词修饰不定代词，放在后面。something用于肯定句，anything用于否定句。</a:t>
            </a:r>
            <a:endParaRPr lang="zh-CN" altLang="en-US" sz="2200" dirty="0">
              <a:solidFill>
                <a:srgbClr val="FF0000"/>
              </a:solidFill>
              <a:uFillTx/>
              <a:latin typeface="Times New Roman" panose="02020603050405020304" charset="0"/>
              <a:ea typeface="黑体" panose="02010609060101010101" pitchFamily="49" charset="-122"/>
              <a:cs typeface="Times New Roman" panose="02020603050405020304" charset="0"/>
              <a:sym typeface="+mn-ea"/>
            </a:endParaRPr>
          </a:p>
        </p:txBody>
      </p:sp>
      <p:sp>
        <p:nvSpPr>
          <p:cNvPr id="7" name="文本框 6">
            <a:hlinkClick r:id="rId1" action="ppaction://hlinksldjump"/>
          </p:cNvPr>
          <p:cNvSpPr txBox="1"/>
          <p:nvPr/>
        </p:nvSpPr>
        <p:spPr>
          <a:xfrm>
            <a:off x="2501901" y="762000"/>
            <a:ext cx="326390" cy="368300"/>
          </a:xfrm>
          <a:prstGeom prst="rect">
            <a:avLst/>
          </a:prstGeom>
          <a:noFill/>
        </p:spPr>
        <p:txBody>
          <a:bodyPr wrap="square" rtlCol="0">
            <a:spAutoFit/>
          </a:bodyPr>
          <a:p>
            <a:pPr algn="l"/>
            <a:r>
              <a:rPr lang="en-US" altLang="zh-CN" b="1" dirty="0">
                <a:solidFill>
                  <a:schemeClr val="bg2">
                    <a:lumMod val="50000"/>
                  </a:schemeClr>
                </a:solidFill>
                <a:latin typeface="黑体" panose="02010609060101010101" pitchFamily="49" charset="-122"/>
                <a:ea typeface="黑体" panose="02010609060101010101" pitchFamily="49" charset="-122"/>
              </a:rPr>
              <a:t>1</a:t>
            </a:r>
            <a:endParaRPr lang="en-US" altLang="zh-CN" b="1" dirty="0">
              <a:solidFill>
                <a:schemeClr val="bg2">
                  <a:lumMod val="50000"/>
                </a:schemeClr>
              </a:solidFill>
              <a:latin typeface="黑体" panose="02010609060101010101" pitchFamily="49" charset="-122"/>
              <a:ea typeface="黑体" panose="02010609060101010101" pitchFamily="49" charset="-122"/>
            </a:endParaRPr>
          </a:p>
        </p:txBody>
      </p:sp>
      <p:sp>
        <p:nvSpPr>
          <p:cNvPr id="19" name="文本框 18">
            <a:hlinkClick r:id="rId2" action="ppaction://hlinksldjump"/>
          </p:cNvPr>
          <p:cNvSpPr txBox="1"/>
          <p:nvPr/>
        </p:nvSpPr>
        <p:spPr>
          <a:xfrm>
            <a:off x="303022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0" name="文本框 19">
            <a:hlinkClick r:id="rId3" action="ppaction://hlinksldjump"/>
          </p:cNvPr>
          <p:cNvSpPr txBox="1"/>
          <p:nvPr/>
        </p:nvSpPr>
        <p:spPr>
          <a:xfrm>
            <a:off x="355854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1" name="文本框 20">
            <a:hlinkClick r:id="rId4" action="ppaction://hlinksldjump"/>
          </p:cNvPr>
          <p:cNvSpPr txBox="1"/>
          <p:nvPr/>
        </p:nvSpPr>
        <p:spPr>
          <a:xfrm>
            <a:off x="408686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2" name="文本框 21">
            <a:hlinkClick r:id="rId5" action="ppaction://hlinksldjump"/>
          </p:cNvPr>
          <p:cNvSpPr txBox="1"/>
          <p:nvPr/>
        </p:nvSpPr>
        <p:spPr>
          <a:xfrm>
            <a:off x="461518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4" name="文本框 23">
            <a:hlinkClick r:id="rId6" action="ppaction://hlinksldjump"/>
          </p:cNvPr>
          <p:cNvSpPr txBox="1"/>
          <p:nvPr/>
        </p:nvSpPr>
        <p:spPr>
          <a:xfrm>
            <a:off x="5143501" y="762000"/>
            <a:ext cx="326390"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6</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25" name="文本框 24">
            <a:hlinkClick r:id="rId7" action="ppaction://hlinksldjump"/>
          </p:cNvPr>
          <p:cNvSpPr txBox="1"/>
          <p:nvPr/>
        </p:nvSpPr>
        <p:spPr>
          <a:xfrm>
            <a:off x="567182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6" name="文本框 25">
            <a:hlinkClick r:id="rId8" action="ppaction://hlinksldjump"/>
          </p:cNvPr>
          <p:cNvSpPr txBox="1"/>
          <p:nvPr/>
        </p:nvSpPr>
        <p:spPr>
          <a:xfrm>
            <a:off x="620014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7" name="文本框 26">
            <a:hlinkClick r:id="rId9" action="ppaction://hlinksldjump"/>
          </p:cNvPr>
          <p:cNvSpPr txBox="1"/>
          <p:nvPr/>
        </p:nvSpPr>
        <p:spPr>
          <a:xfrm>
            <a:off x="672846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8" name="文本框 27">
            <a:hlinkClick r:id="rId10" action="ppaction://hlinksldjump"/>
          </p:cNvPr>
          <p:cNvSpPr txBox="1"/>
          <p:nvPr/>
        </p:nvSpPr>
        <p:spPr>
          <a:xfrm>
            <a:off x="7256781" y="762000"/>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1" name="文本框 30">
            <a:hlinkClick r:id="rId11" action="ppaction://hlinksldjump"/>
          </p:cNvPr>
          <p:cNvSpPr txBox="1"/>
          <p:nvPr/>
        </p:nvSpPr>
        <p:spPr>
          <a:xfrm>
            <a:off x="2501901" y="1124069"/>
            <a:ext cx="417134"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7" name="文本框 36">
            <a:hlinkClick r:id="rId12" action="ppaction://hlinksldjump"/>
          </p:cNvPr>
          <p:cNvSpPr txBox="1"/>
          <p:nvPr/>
        </p:nvSpPr>
        <p:spPr>
          <a:xfrm>
            <a:off x="3011745" y="1124069"/>
            <a:ext cx="416560"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9" name="文本框 38">
            <a:hlinkClick r:id="rId13" action="ppaction://hlinksldjump"/>
          </p:cNvPr>
          <p:cNvSpPr txBox="1"/>
          <p:nvPr/>
        </p:nvSpPr>
        <p:spPr>
          <a:xfrm>
            <a:off x="3521015" y="1124069"/>
            <a:ext cx="448310"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40" name="文本框 39">
            <a:hlinkClick r:id="rId14" action="ppaction://hlinksldjump"/>
          </p:cNvPr>
          <p:cNvSpPr txBox="1"/>
          <p:nvPr/>
        </p:nvSpPr>
        <p:spPr>
          <a:xfrm>
            <a:off x="4062035" y="1124069"/>
            <a:ext cx="434975"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41" name="文本框 40">
            <a:hlinkClick r:id="rId15" action="ppaction://hlinksldjump"/>
          </p:cNvPr>
          <p:cNvSpPr txBox="1"/>
          <p:nvPr/>
        </p:nvSpPr>
        <p:spPr>
          <a:xfrm>
            <a:off x="4589720" y="1124069"/>
            <a:ext cx="447040"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5" name="文本框 4">
            <a:hlinkClick r:id="rId16" action="ppaction://hlinksldjump"/>
          </p:cNvPr>
          <p:cNvSpPr txBox="1"/>
          <p:nvPr/>
        </p:nvSpPr>
        <p:spPr>
          <a:xfrm>
            <a:off x="512947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16</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 name="文本框 5">
            <a:hlinkClick r:id="rId17" action="ppaction://hlinksldjump"/>
          </p:cNvPr>
          <p:cNvSpPr txBox="1"/>
          <p:nvPr/>
        </p:nvSpPr>
        <p:spPr>
          <a:xfrm>
            <a:off x="566922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17</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 name="文本框 7">
            <a:hlinkClick r:id="rId18" action="ppaction://hlinksldjump"/>
          </p:cNvPr>
          <p:cNvSpPr txBox="1"/>
          <p:nvPr/>
        </p:nvSpPr>
        <p:spPr>
          <a:xfrm>
            <a:off x="620897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18</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9" name="文本框 8">
            <a:hlinkClick r:id="rId19" action="ppaction://hlinksldjump"/>
          </p:cNvPr>
          <p:cNvSpPr txBox="1"/>
          <p:nvPr/>
        </p:nvSpPr>
        <p:spPr>
          <a:xfrm>
            <a:off x="674872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19</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0" name="文本框 9">
            <a:hlinkClick r:id="rId20" action="ppaction://hlinksldjump"/>
          </p:cNvPr>
          <p:cNvSpPr txBox="1"/>
          <p:nvPr/>
        </p:nvSpPr>
        <p:spPr>
          <a:xfrm>
            <a:off x="728847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20</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2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additive="base">
                                        <p:cTn id="12" dur="500"/>
                                        <p:tgtEl>
                                          <p:spTgt spid="14"/>
                                        </p:tgtEl>
                                        <p:attrNameLst>
                                          <p:attrName>ppt_y</p:attrName>
                                        </p:attrNameLst>
                                      </p:cBhvr>
                                      <p:tavLst>
                                        <p:tav tm="0">
                                          <p:val>
                                            <p:strVal val="#ppt_y+#ppt_h*1.125000"/>
                                          </p:val>
                                        </p:tav>
                                        <p:tav tm="100000">
                                          <p:val>
                                            <p:strVal val="#ppt_y"/>
                                          </p:val>
                                        </p:tav>
                                      </p:tavLst>
                                    </p:anim>
                                    <p:animEffect transition="in" filter="wipe(up)">
                                      <p:cBhvr>
                                        <p:cTn id="1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3" grpId="0" bldLvl="0" animBg="1"/>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289800" y="4759960"/>
            <a:ext cx="1781810" cy="273685"/>
          </a:xfrm>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4" name="文本框 1"/>
          <p:cNvSpPr txBox="1">
            <a:spLocks noChangeArrowheads="1"/>
          </p:cNvSpPr>
          <p:nvPr/>
        </p:nvSpPr>
        <p:spPr bwMode="auto">
          <a:xfrm>
            <a:off x="371475" y="1379855"/>
            <a:ext cx="8566150" cy="1308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　　)7. —Oh! I came in a hurry and forgot to bring food.</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—It doesn't matter. You can have ________.</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A. we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B. us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C. our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D. ours</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4" name="文本框 13"/>
          <p:cNvSpPr txBox="1">
            <a:spLocks noChangeArrowheads="1"/>
          </p:cNvSpPr>
          <p:nvPr/>
        </p:nvSpPr>
        <p:spPr bwMode="auto">
          <a:xfrm>
            <a:off x="679267" y="1447034"/>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D</a:t>
            </a:r>
            <a:endParaRPr lang="en-US" altLang="zh-CN" sz="2200" dirty="0">
              <a:solidFill>
                <a:srgbClr val="FF0000"/>
              </a:solidFill>
              <a:latin typeface="Times New Roman" panose="02020603050405020304" charset="0"/>
              <a:cs typeface="Times New Roman" panose="02020603050405020304" charset="0"/>
            </a:endParaRPr>
          </a:p>
        </p:txBody>
      </p:sp>
      <p:sp>
        <p:nvSpPr>
          <p:cNvPr id="3" name="文本框 2"/>
          <p:cNvSpPr txBox="1">
            <a:spLocks noChangeArrowheads="1"/>
          </p:cNvSpPr>
          <p:nvPr/>
        </p:nvSpPr>
        <p:spPr bwMode="auto">
          <a:xfrm>
            <a:off x="528955" y="2938145"/>
            <a:ext cx="8274685" cy="49720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fontAlgn="auto">
              <a:lnSpc>
                <a:spcPct val="120000"/>
              </a:lnSpc>
            </a:pPr>
            <a:r>
              <a:rPr lang="zh-CN" altLang="en-US" sz="2200" dirty="0">
                <a:solidFill>
                  <a:srgbClr val="FF0000"/>
                </a:solidFill>
                <a:uFillTx/>
                <a:latin typeface="Times New Roman" panose="02020603050405020304" charset="0"/>
                <a:ea typeface="黑体" panose="02010609060101010101" pitchFamily="49" charset="-122"/>
                <a:cs typeface="Times New Roman" panose="02020603050405020304" charset="0"/>
                <a:sym typeface="+mn-ea"/>
              </a:rPr>
              <a:t>【解析】 本根据句意可知答案。</a:t>
            </a:r>
            <a:endParaRPr lang="zh-CN" altLang="en-US" sz="2200" dirty="0">
              <a:solidFill>
                <a:srgbClr val="FF0000"/>
              </a:solidFill>
              <a:uFillTx/>
              <a:latin typeface="Times New Roman" panose="02020603050405020304" charset="0"/>
              <a:ea typeface="黑体" panose="02010609060101010101" pitchFamily="49" charset="-122"/>
              <a:cs typeface="Times New Roman" panose="02020603050405020304" charset="0"/>
              <a:sym typeface="+mn-ea"/>
            </a:endParaRPr>
          </a:p>
        </p:txBody>
      </p:sp>
      <p:sp>
        <p:nvSpPr>
          <p:cNvPr id="7" name="文本框 6">
            <a:hlinkClick r:id="rId1" action="ppaction://hlinksldjump"/>
          </p:cNvPr>
          <p:cNvSpPr txBox="1"/>
          <p:nvPr/>
        </p:nvSpPr>
        <p:spPr>
          <a:xfrm>
            <a:off x="2501901" y="762000"/>
            <a:ext cx="326390" cy="368300"/>
          </a:xfrm>
          <a:prstGeom prst="rect">
            <a:avLst/>
          </a:prstGeom>
          <a:noFill/>
        </p:spPr>
        <p:txBody>
          <a:bodyPr wrap="square" rtlCol="0">
            <a:spAutoFit/>
          </a:bodyPr>
          <a:p>
            <a:pPr algn="l"/>
            <a:r>
              <a:rPr lang="en-US" altLang="zh-CN" b="1" dirty="0">
                <a:solidFill>
                  <a:schemeClr val="bg2">
                    <a:lumMod val="50000"/>
                  </a:schemeClr>
                </a:solidFill>
                <a:latin typeface="黑体" panose="02010609060101010101" pitchFamily="49" charset="-122"/>
                <a:ea typeface="黑体" panose="02010609060101010101" pitchFamily="49" charset="-122"/>
              </a:rPr>
              <a:t>1</a:t>
            </a:r>
            <a:endParaRPr lang="en-US" altLang="zh-CN" b="1" dirty="0">
              <a:solidFill>
                <a:schemeClr val="bg2">
                  <a:lumMod val="50000"/>
                </a:schemeClr>
              </a:solidFill>
              <a:latin typeface="黑体" panose="02010609060101010101" pitchFamily="49" charset="-122"/>
              <a:ea typeface="黑体" panose="02010609060101010101" pitchFamily="49" charset="-122"/>
            </a:endParaRPr>
          </a:p>
        </p:txBody>
      </p:sp>
      <p:sp>
        <p:nvSpPr>
          <p:cNvPr id="19" name="文本框 18">
            <a:hlinkClick r:id="rId2" action="ppaction://hlinksldjump"/>
          </p:cNvPr>
          <p:cNvSpPr txBox="1"/>
          <p:nvPr/>
        </p:nvSpPr>
        <p:spPr>
          <a:xfrm>
            <a:off x="303022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0" name="文本框 19">
            <a:hlinkClick r:id="rId3" action="ppaction://hlinksldjump"/>
          </p:cNvPr>
          <p:cNvSpPr txBox="1"/>
          <p:nvPr/>
        </p:nvSpPr>
        <p:spPr>
          <a:xfrm>
            <a:off x="355854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1" name="文本框 20">
            <a:hlinkClick r:id="rId4" action="ppaction://hlinksldjump"/>
          </p:cNvPr>
          <p:cNvSpPr txBox="1"/>
          <p:nvPr/>
        </p:nvSpPr>
        <p:spPr>
          <a:xfrm>
            <a:off x="408686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2" name="文本框 21">
            <a:hlinkClick r:id="rId5" action="ppaction://hlinksldjump"/>
          </p:cNvPr>
          <p:cNvSpPr txBox="1"/>
          <p:nvPr/>
        </p:nvSpPr>
        <p:spPr>
          <a:xfrm>
            <a:off x="461518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4" name="文本框 23">
            <a:hlinkClick r:id="rId6" action="ppaction://hlinksldjump"/>
          </p:cNvPr>
          <p:cNvSpPr txBox="1"/>
          <p:nvPr/>
        </p:nvSpPr>
        <p:spPr>
          <a:xfrm>
            <a:off x="514350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5" name="文本框 24">
            <a:hlinkClick r:id="rId7" action="ppaction://hlinksldjump"/>
          </p:cNvPr>
          <p:cNvSpPr txBox="1"/>
          <p:nvPr/>
        </p:nvSpPr>
        <p:spPr>
          <a:xfrm>
            <a:off x="5671821" y="762000"/>
            <a:ext cx="326390"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7</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26" name="文本框 25">
            <a:hlinkClick r:id="rId8" action="ppaction://hlinksldjump"/>
          </p:cNvPr>
          <p:cNvSpPr txBox="1"/>
          <p:nvPr/>
        </p:nvSpPr>
        <p:spPr>
          <a:xfrm>
            <a:off x="620014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7" name="文本框 26">
            <a:hlinkClick r:id="rId9" action="ppaction://hlinksldjump"/>
          </p:cNvPr>
          <p:cNvSpPr txBox="1"/>
          <p:nvPr/>
        </p:nvSpPr>
        <p:spPr>
          <a:xfrm>
            <a:off x="672846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8" name="文本框 27">
            <a:hlinkClick r:id="rId10" action="ppaction://hlinksldjump"/>
          </p:cNvPr>
          <p:cNvSpPr txBox="1"/>
          <p:nvPr/>
        </p:nvSpPr>
        <p:spPr>
          <a:xfrm>
            <a:off x="7256781" y="762000"/>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1" name="文本框 30">
            <a:hlinkClick r:id="rId11" action="ppaction://hlinksldjump"/>
          </p:cNvPr>
          <p:cNvSpPr txBox="1"/>
          <p:nvPr/>
        </p:nvSpPr>
        <p:spPr>
          <a:xfrm>
            <a:off x="2501901" y="1124069"/>
            <a:ext cx="417134"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7" name="文本框 36">
            <a:hlinkClick r:id="rId12" action="ppaction://hlinksldjump"/>
          </p:cNvPr>
          <p:cNvSpPr txBox="1"/>
          <p:nvPr/>
        </p:nvSpPr>
        <p:spPr>
          <a:xfrm>
            <a:off x="3011745" y="1124069"/>
            <a:ext cx="416560"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9" name="文本框 38">
            <a:hlinkClick r:id="rId13" action="ppaction://hlinksldjump"/>
          </p:cNvPr>
          <p:cNvSpPr txBox="1"/>
          <p:nvPr/>
        </p:nvSpPr>
        <p:spPr>
          <a:xfrm>
            <a:off x="3521015" y="1124069"/>
            <a:ext cx="448310"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40" name="文本框 39">
            <a:hlinkClick r:id="rId14" action="ppaction://hlinksldjump"/>
          </p:cNvPr>
          <p:cNvSpPr txBox="1"/>
          <p:nvPr/>
        </p:nvSpPr>
        <p:spPr>
          <a:xfrm>
            <a:off x="4062035" y="1124069"/>
            <a:ext cx="434975"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41" name="文本框 40">
            <a:hlinkClick r:id="rId15" action="ppaction://hlinksldjump"/>
          </p:cNvPr>
          <p:cNvSpPr txBox="1"/>
          <p:nvPr/>
        </p:nvSpPr>
        <p:spPr>
          <a:xfrm>
            <a:off x="4589720" y="1124069"/>
            <a:ext cx="447040"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5" name="文本框 4">
            <a:hlinkClick r:id="rId16" action="ppaction://hlinksldjump"/>
          </p:cNvPr>
          <p:cNvSpPr txBox="1"/>
          <p:nvPr/>
        </p:nvSpPr>
        <p:spPr>
          <a:xfrm>
            <a:off x="512947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16</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 name="文本框 5">
            <a:hlinkClick r:id="rId17" action="ppaction://hlinksldjump"/>
          </p:cNvPr>
          <p:cNvSpPr txBox="1"/>
          <p:nvPr/>
        </p:nvSpPr>
        <p:spPr>
          <a:xfrm>
            <a:off x="566922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17</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 name="文本框 7">
            <a:hlinkClick r:id="rId18" action="ppaction://hlinksldjump"/>
          </p:cNvPr>
          <p:cNvSpPr txBox="1"/>
          <p:nvPr/>
        </p:nvSpPr>
        <p:spPr>
          <a:xfrm>
            <a:off x="620897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18</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9" name="文本框 8">
            <a:hlinkClick r:id="rId19" action="ppaction://hlinksldjump"/>
          </p:cNvPr>
          <p:cNvSpPr txBox="1"/>
          <p:nvPr/>
        </p:nvSpPr>
        <p:spPr>
          <a:xfrm>
            <a:off x="674872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19</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0" name="文本框 9">
            <a:hlinkClick r:id="rId20" action="ppaction://hlinksldjump"/>
          </p:cNvPr>
          <p:cNvSpPr txBox="1"/>
          <p:nvPr/>
        </p:nvSpPr>
        <p:spPr>
          <a:xfrm>
            <a:off x="728847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20</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2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additive="base">
                                        <p:cTn id="12" dur="500"/>
                                        <p:tgtEl>
                                          <p:spTgt spid="14"/>
                                        </p:tgtEl>
                                        <p:attrNameLst>
                                          <p:attrName>ppt_y</p:attrName>
                                        </p:attrNameLst>
                                      </p:cBhvr>
                                      <p:tavLst>
                                        <p:tav tm="0">
                                          <p:val>
                                            <p:strVal val="#ppt_y+#ppt_h*1.125000"/>
                                          </p:val>
                                        </p:tav>
                                        <p:tav tm="100000">
                                          <p:val>
                                            <p:strVal val="#ppt_y"/>
                                          </p:val>
                                        </p:tav>
                                      </p:tavLst>
                                    </p:anim>
                                    <p:animEffect transition="in" filter="wipe(up)">
                                      <p:cBhvr>
                                        <p:cTn id="1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3" grpId="0" bldLvl="0" animBg="1"/>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289800" y="4759960"/>
            <a:ext cx="1781810" cy="273685"/>
          </a:xfrm>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4" name="文本框 1"/>
          <p:cNvSpPr txBox="1">
            <a:spLocks noChangeArrowheads="1"/>
          </p:cNvSpPr>
          <p:nvPr/>
        </p:nvSpPr>
        <p:spPr bwMode="auto">
          <a:xfrm>
            <a:off x="371475" y="1367790"/>
            <a:ext cx="8566150" cy="1308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　　)8. —Are these books ________？</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—No, they are not mine. They belong to ________.</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A. your; her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B. yours; her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C. you; hers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D. yours; she</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4" name="文本框 13"/>
          <p:cNvSpPr txBox="1">
            <a:spLocks noChangeArrowheads="1"/>
          </p:cNvSpPr>
          <p:nvPr/>
        </p:nvSpPr>
        <p:spPr bwMode="auto">
          <a:xfrm>
            <a:off x="671647" y="1431794"/>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B</a:t>
            </a:r>
            <a:endParaRPr lang="en-US" altLang="zh-CN" sz="2200" dirty="0">
              <a:solidFill>
                <a:srgbClr val="FF0000"/>
              </a:solidFill>
              <a:latin typeface="Times New Roman" panose="02020603050405020304" charset="0"/>
              <a:cs typeface="Times New Roman" panose="02020603050405020304" charset="0"/>
            </a:endParaRPr>
          </a:p>
        </p:txBody>
      </p:sp>
      <p:sp>
        <p:nvSpPr>
          <p:cNvPr id="3" name="文本框 2"/>
          <p:cNvSpPr txBox="1">
            <a:spLocks noChangeArrowheads="1"/>
          </p:cNvSpPr>
          <p:nvPr/>
        </p:nvSpPr>
        <p:spPr bwMode="auto">
          <a:xfrm>
            <a:off x="441960" y="3161030"/>
            <a:ext cx="8244205" cy="64325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p>
            <a:pPr fontAlgn="auto">
              <a:lnSpc>
                <a:spcPct val="120000"/>
              </a:lnSpc>
            </a:pPr>
            <a:r>
              <a:rPr lang="zh-CN" altLang="en-US" sz="2200" dirty="0">
                <a:solidFill>
                  <a:srgbClr val="FF0000"/>
                </a:solidFill>
                <a:uFillTx/>
                <a:latin typeface="Times New Roman" panose="02020603050405020304" charset="0"/>
                <a:ea typeface="黑体" panose="02010609060101010101" pitchFamily="49" charset="-122"/>
                <a:cs typeface="Times New Roman" panose="02020603050405020304" charset="0"/>
                <a:sym typeface="+mn-ea"/>
              </a:rPr>
              <a:t>【解析】 belong to意为 “属于”，其后的人称代词用宾格形式。</a:t>
            </a:r>
            <a:endParaRPr lang="zh-CN" altLang="en-US" sz="2200" dirty="0">
              <a:solidFill>
                <a:srgbClr val="FF0000"/>
              </a:solidFill>
              <a:uFillTx/>
              <a:latin typeface="Times New Roman" panose="02020603050405020304" charset="0"/>
              <a:ea typeface="黑体" panose="02010609060101010101" pitchFamily="49" charset="-122"/>
              <a:cs typeface="Times New Roman" panose="02020603050405020304" charset="0"/>
              <a:sym typeface="+mn-ea"/>
            </a:endParaRPr>
          </a:p>
        </p:txBody>
      </p:sp>
      <p:sp>
        <p:nvSpPr>
          <p:cNvPr id="7" name="文本框 6">
            <a:hlinkClick r:id="rId1" action="ppaction://hlinksldjump"/>
          </p:cNvPr>
          <p:cNvSpPr txBox="1"/>
          <p:nvPr/>
        </p:nvSpPr>
        <p:spPr>
          <a:xfrm>
            <a:off x="2501901" y="762000"/>
            <a:ext cx="326390" cy="368300"/>
          </a:xfrm>
          <a:prstGeom prst="rect">
            <a:avLst/>
          </a:prstGeom>
          <a:noFill/>
        </p:spPr>
        <p:txBody>
          <a:bodyPr wrap="square" rtlCol="0">
            <a:spAutoFit/>
          </a:bodyPr>
          <a:p>
            <a:pPr algn="l"/>
            <a:r>
              <a:rPr lang="en-US" altLang="zh-CN" b="1" dirty="0">
                <a:solidFill>
                  <a:schemeClr val="bg2">
                    <a:lumMod val="50000"/>
                  </a:schemeClr>
                </a:solidFill>
                <a:latin typeface="黑体" panose="02010609060101010101" pitchFamily="49" charset="-122"/>
                <a:ea typeface="黑体" panose="02010609060101010101" pitchFamily="49" charset="-122"/>
              </a:rPr>
              <a:t>1</a:t>
            </a:r>
            <a:endParaRPr lang="en-US" altLang="zh-CN" b="1" dirty="0">
              <a:solidFill>
                <a:schemeClr val="bg2">
                  <a:lumMod val="50000"/>
                </a:schemeClr>
              </a:solidFill>
              <a:latin typeface="黑体" panose="02010609060101010101" pitchFamily="49" charset="-122"/>
              <a:ea typeface="黑体" panose="02010609060101010101" pitchFamily="49" charset="-122"/>
            </a:endParaRPr>
          </a:p>
        </p:txBody>
      </p:sp>
      <p:sp>
        <p:nvSpPr>
          <p:cNvPr id="19" name="文本框 18">
            <a:hlinkClick r:id="rId2" action="ppaction://hlinksldjump"/>
          </p:cNvPr>
          <p:cNvSpPr txBox="1"/>
          <p:nvPr/>
        </p:nvSpPr>
        <p:spPr>
          <a:xfrm>
            <a:off x="303022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0" name="文本框 19">
            <a:hlinkClick r:id="rId3" action="ppaction://hlinksldjump"/>
          </p:cNvPr>
          <p:cNvSpPr txBox="1"/>
          <p:nvPr/>
        </p:nvSpPr>
        <p:spPr>
          <a:xfrm>
            <a:off x="355854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1" name="文本框 20">
            <a:hlinkClick r:id="rId4" action="ppaction://hlinksldjump"/>
          </p:cNvPr>
          <p:cNvSpPr txBox="1"/>
          <p:nvPr/>
        </p:nvSpPr>
        <p:spPr>
          <a:xfrm>
            <a:off x="408686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2" name="文本框 21">
            <a:hlinkClick r:id="rId5" action="ppaction://hlinksldjump"/>
          </p:cNvPr>
          <p:cNvSpPr txBox="1"/>
          <p:nvPr/>
        </p:nvSpPr>
        <p:spPr>
          <a:xfrm>
            <a:off x="461518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4" name="文本框 23">
            <a:hlinkClick r:id="rId6" action="ppaction://hlinksldjump"/>
          </p:cNvPr>
          <p:cNvSpPr txBox="1"/>
          <p:nvPr/>
        </p:nvSpPr>
        <p:spPr>
          <a:xfrm>
            <a:off x="514350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5" name="文本框 24">
            <a:hlinkClick r:id="rId7" action="ppaction://hlinksldjump"/>
          </p:cNvPr>
          <p:cNvSpPr txBox="1"/>
          <p:nvPr/>
        </p:nvSpPr>
        <p:spPr>
          <a:xfrm>
            <a:off x="567182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6" name="文本框 25">
            <a:hlinkClick r:id="rId8" action="ppaction://hlinksldjump"/>
          </p:cNvPr>
          <p:cNvSpPr txBox="1"/>
          <p:nvPr/>
        </p:nvSpPr>
        <p:spPr>
          <a:xfrm>
            <a:off x="6200141" y="762000"/>
            <a:ext cx="326390"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8</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27" name="文本框 26">
            <a:hlinkClick r:id="rId9" action="ppaction://hlinksldjump"/>
          </p:cNvPr>
          <p:cNvSpPr txBox="1"/>
          <p:nvPr/>
        </p:nvSpPr>
        <p:spPr>
          <a:xfrm>
            <a:off x="672846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8" name="文本框 27">
            <a:hlinkClick r:id="rId10" action="ppaction://hlinksldjump"/>
          </p:cNvPr>
          <p:cNvSpPr txBox="1"/>
          <p:nvPr/>
        </p:nvSpPr>
        <p:spPr>
          <a:xfrm>
            <a:off x="7256781" y="762000"/>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1" name="文本框 30">
            <a:hlinkClick r:id="rId11" action="ppaction://hlinksldjump"/>
          </p:cNvPr>
          <p:cNvSpPr txBox="1"/>
          <p:nvPr/>
        </p:nvSpPr>
        <p:spPr>
          <a:xfrm>
            <a:off x="2501901" y="1124069"/>
            <a:ext cx="417134"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7" name="文本框 36">
            <a:hlinkClick r:id="rId12" action="ppaction://hlinksldjump"/>
          </p:cNvPr>
          <p:cNvSpPr txBox="1"/>
          <p:nvPr/>
        </p:nvSpPr>
        <p:spPr>
          <a:xfrm>
            <a:off x="3011745" y="1124069"/>
            <a:ext cx="416560"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9" name="文本框 38">
            <a:hlinkClick r:id="rId13" action="ppaction://hlinksldjump"/>
          </p:cNvPr>
          <p:cNvSpPr txBox="1"/>
          <p:nvPr/>
        </p:nvSpPr>
        <p:spPr>
          <a:xfrm>
            <a:off x="3521015" y="1124069"/>
            <a:ext cx="448310"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40" name="文本框 39">
            <a:hlinkClick r:id="rId14" action="ppaction://hlinksldjump"/>
          </p:cNvPr>
          <p:cNvSpPr txBox="1"/>
          <p:nvPr/>
        </p:nvSpPr>
        <p:spPr>
          <a:xfrm>
            <a:off x="4062035" y="1124069"/>
            <a:ext cx="434975"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41" name="文本框 40">
            <a:hlinkClick r:id="rId15" action="ppaction://hlinksldjump"/>
          </p:cNvPr>
          <p:cNvSpPr txBox="1"/>
          <p:nvPr/>
        </p:nvSpPr>
        <p:spPr>
          <a:xfrm>
            <a:off x="4589720" y="1124069"/>
            <a:ext cx="447040"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5" name="文本框 4">
            <a:hlinkClick r:id="rId16" action="ppaction://hlinksldjump"/>
          </p:cNvPr>
          <p:cNvSpPr txBox="1"/>
          <p:nvPr/>
        </p:nvSpPr>
        <p:spPr>
          <a:xfrm>
            <a:off x="512947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16</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 name="文本框 5">
            <a:hlinkClick r:id="rId17" action="ppaction://hlinksldjump"/>
          </p:cNvPr>
          <p:cNvSpPr txBox="1"/>
          <p:nvPr/>
        </p:nvSpPr>
        <p:spPr>
          <a:xfrm>
            <a:off x="566922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17</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 name="文本框 7">
            <a:hlinkClick r:id="rId18" action="ppaction://hlinksldjump"/>
          </p:cNvPr>
          <p:cNvSpPr txBox="1"/>
          <p:nvPr/>
        </p:nvSpPr>
        <p:spPr>
          <a:xfrm>
            <a:off x="620897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18</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9" name="文本框 8">
            <a:hlinkClick r:id="rId19" action="ppaction://hlinksldjump"/>
          </p:cNvPr>
          <p:cNvSpPr txBox="1"/>
          <p:nvPr/>
        </p:nvSpPr>
        <p:spPr>
          <a:xfrm>
            <a:off x="674872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19</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0" name="文本框 9">
            <a:hlinkClick r:id="rId20" action="ppaction://hlinksldjump"/>
          </p:cNvPr>
          <p:cNvSpPr txBox="1"/>
          <p:nvPr/>
        </p:nvSpPr>
        <p:spPr>
          <a:xfrm>
            <a:off x="728847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20</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2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additive="base">
                                        <p:cTn id="12" dur="500"/>
                                        <p:tgtEl>
                                          <p:spTgt spid="14"/>
                                        </p:tgtEl>
                                        <p:attrNameLst>
                                          <p:attrName>ppt_y</p:attrName>
                                        </p:attrNameLst>
                                      </p:cBhvr>
                                      <p:tavLst>
                                        <p:tav tm="0">
                                          <p:val>
                                            <p:strVal val="#ppt_y+#ppt_h*1.125000"/>
                                          </p:val>
                                        </p:tav>
                                        <p:tav tm="100000">
                                          <p:val>
                                            <p:strVal val="#ppt_y"/>
                                          </p:val>
                                        </p:tav>
                                      </p:tavLst>
                                    </p:anim>
                                    <p:animEffect transition="in" filter="wipe(up)">
                                      <p:cBhvr>
                                        <p:cTn id="1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3" grpId="0" bldLvl="0" animBg="1"/>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289800" y="4759960"/>
            <a:ext cx="1781810" cy="273685"/>
          </a:xfrm>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4" name="文本框 1"/>
          <p:cNvSpPr txBox="1">
            <a:spLocks noChangeArrowheads="1"/>
          </p:cNvSpPr>
          <p:nvPr/>
        </p:nvSpPr>
        <p:spPr bwMode="auto">
          <a:xfrm>
            <a:off x="379730" y="1418590"/>
            <a:ext cx="8566150" cy="1308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　　)9. —How do you usually come to school, by bus or by bike?</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—________. I walk.</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A. Either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B. Neither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C. Both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D. Any</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4" name="文本框 13"/>
          <p:cNvSpPr txBox="1">
            <a:spLocks noChangeArrowheads="1"/>
          </p:cNvSpPr>
          <p:nvPr/>
        </p:nvSpPr>
        <p:spPr bwMode="auto">
          <a:xfrm>
            <a:off x="681172" y="1491484"/>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B</a:t>
            </a:r>
            <a:endParaRPr lang="en-US" altLang="zh-CN" sz="2200" dirty="0">
              <a:solidFill>
                <a:srgbClr val="FF0000"/>
              </a:solidFill>
              <a:latin typeface="Times New Roman" panose="02020603050405020304" charset="0"/>
              <a:cs typeface="Times New Roman" panose="02020603050405020304" charset="0"/>
            </a:endParaRPr>
          </a:p>
        </p:txBody>
      </p:sp>
      <p:sp>
        <p:nvSpPr>
          <p:cNvPr id="5" name="文本框 4"/>
          <p:cNvSpPr txBox="1">
            <a:spLocks noChangeArrowheads="1"/>
          </p:cNvSpPr>
          <p:nvPr/>
        </p:nvSpPr>
        <p:spPr bwMode="auto">
          <a:xfrm>
            <a:off x="531495" y="2943225"/>
            <a:ext cx="8081010" cy="57975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p>
            <a:pPr fontAlgn="auto">
              <a:lnSpc>
                <a:spcPct val="12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 结合上下文，可知应选表示“两者都不”的不定代词。</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6" name="文本框 5">
            <a:hlinkClick r:id="rId1" action="ppaction://hlinksldjump"/>
          </p:cNvPr>
          <p:cNvSpPr txBox="1"/>
          <p:nvPr/>
        </p:nvSpPr>
        <p:spPr>
          <a:xfrm>
            <a:off x="2501901" y="762000"/>
            <a:ext cx="326390" cy="368300"/>
          </a:xfrm>
          <a:prstGeom prst="rect">
            <a:avLst/>
          </a:prstGeom>
          <a:noFill/>
        </p:spPr>
        <p:txBody>
          <a:bodyPr wrap="square" rtlCol="0">
            <a:spAutoFit/>
          </a:bodyPr>
          <a:p>
            <a:pPr algn="l"/>
            <a:r>
              <a:rPr lang="en-US" altLang="zh-CN" b="1" dirty="0">
                <a:solidFill>
                  <a:schemeClr val="bg2">
                    <a:lumMod val="50000"/>
                  </a:schemeClr>
                </a:solidFill>
                <a:latin typeface="黑体" panose="02010609060101010101" pitchFamily="49" charset="-122"/>
                <a:ea typeface="黑体" panose="02010609060101010101" pitchFamily="49" charset="-122"/>
              </a:rPr>
              <a:t>1</a:t>
            </a:r>
            <a:endParaRPr lang="en-US" altLang="zh-CN" b="1" dirty="0">
              <a:solidFill>
                <a:schemeClr val="bg2">
                  <a:lumMod val="50000"/>
                </a:schemeClr>
              </a:solidFill>
              <a:latin typeface="黑体" panose="02010609060101010101" pitchFamily="49" charset="-122"/>
              <a:ea typeface="黑体" panose="02010609060101010101" pitchFamily="49" charset="-122"/>
            </a:endParaRPr>
          </a:p>
        </p:txBody>
      </p:sp>
      <p:sp>
        <p:nvSpPr>
          <p:cNvPr id="13" name="文本框 12">
            <a:hlinkClick r:id="rId2" action="ppaction://hlinksldjump"/>
          </p:cNvPr>
          <p:cNvSpPr txBox="1"/>
          <p:nvPr/>
        </p:nvSpPr>
        <p:spPr>
          <a:xfrm>
            <a:off x="303022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6" name="文本框 15">
            <a:hlinkClick r:id="rId3" action="ppaction://hlinksldjump"/>
          </p:cNvPr>
          <p:cNvSpPr txBox="1"/>
          <p:nvPr/>
        </p:nvSpPr>
        <p:spPr>
          <a:xfrm>
            <a:off x="355854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7" name="文本框 16">
            <a:hlinkClick r:id="rId4" action="ppaction://hlinksldjump"/>
          </p:cNvPr>
          <p:cNvSpPr txBox="1"/>
          <p:nvPr/>
        </p:nvSpPr>
        <p:spPr>
          <a:xfrm>
            <a:off x="408686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8" name="文本框 17">
            <a:hlinkClick r:id="rId5" action="ppaction://hlinksldjump"/>
          </p:cNvPr>
          <p:cNvSpPr txBox="1"/>
          <p:nvPr/>
        </p:nvSpPr>
        <p:spPr>
          <a:xfrm>
            <a:off x="461518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5" name="文本框 24">
            <a:hlinkClick r:id="rId6" action="ppaction://hlinksldjump"/>
          </p:cNvPr>
          <p:cNvSpPr txBox="1"/>
          <p:nvPr/>
        </p:nvSpPr>
        <p:spPr>
          <a:xfrm>
            <a:off x="514350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6" name="文本框 25">
            <a:hlinkClick r:id="rId7" action="ppaction://hlinksldjump"/>
          </p:cNvPr>
          <p:cNvSpPr txBox="1"/>
          <p:nvPr/>
        </p:nvSpPr>
        <p:spPr>
          <a:xfrm>
            <a:off x="567182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8" name="文本框 27">
            <a:hlinkClick r:id="rId8" action="ppaction://hlinksldjump"/>
          </p:cNvPr>
          <p:cNvSpPr txBox="1"/>
          <p:nvPr/>
        </p:nvSpPr>
        <p:spPr>
          <a:xfrm>
            <a:off x="620014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9" name="文本框 28">
            <a:hlinkClick r:id="rId9" action="ppaction://hlinksldjump"/>
          </p:cNvPr>
          <p:cNvSpPr txBox="1"/>
          <p:nvPr/>
        </p:nvSpPr>
        <p:spPr>
          <a:xfrm>
            <a:off x="6728461" y="762000"/>
            <a:ext cx="326390"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9</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30" name="文本框 29">
            <a:hlinkClick r:id="rId10" action="ppaction://hlinksldjump"/>
          </p:cNvPr>
          <p:cNvSpPr txBox="1"/>
          <p:nvPr/>
        </p:nvSpPr>
        <p:spPr>
          <a:xfrm>
            <a:off x="7256781" y="762000"/>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1" name="文本框 30">
            <a:hlinkClick r:id="rId11" action="ppaction://hlinksldjump"/>
          </p:cNvPr>
          <p:cNvSpPr txBox="1"/>
          <p:nvPr/>
        </p:nvSpPr>
        <p:spPr>
          <a:xfrm>
            <a:off x="2501901" y="1124069"/>
            <a:ext cx="417134"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2" name="文本框 31">
            <a:hlinkClick r:id="rId12" action="ppaction://hlinksldjump"/>
          </p:cNvPr>
          <p:cNvSpPr txBox="1"/>
          <p:nvPr/>
        </p:nvSpPr>
        <p:spPr>
          <a:xfrm>
            <a:off x="3011745" y="1124069"/>
            <a:ext cx="416560"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3" name="文本框 32">
            <a:hlinkClick r:id="rId13" action="ppaction://hlinksldjump"/>
          </p:cNvPr>
          <p:cNvSpPr txBox="1"/>
          <p:nvPr/>
        </p:nvSpPr>
        <p:spPr>
          <a:xfrm>
            <a:off x="3521015" y="1124069"/>
            <a:ext cx="448310"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9" name="文本框 38">
            <a:hlinkClick r:id="rId14" action="ppaction://hlinksldjump"/>
          </p:cNvPr>
          <p:cNvSpPr txBox="1"/>
          <p:nvPr/>
        </p:nvSpPr>
        <p:spPr>
          <a:xfrm>
            <a:off x="4062035" y="1124069"/>
            <a:ext cx="434975"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41" name="文本框 40">
            <a:hlinkClick r:id="rId15" action="ppaction://hlinksldjump"/>
          </p:cNvPr>
          <p:cNvSpPr txBox="1"/>
          <p:nvPr/>
        </p:nvSpPr>
        <p:spPr>
          <a:xfrm>
            <a:off x="4589720" y="1124069"/>
            <a:ext cx="447040"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 name="文本框 2">
            <a:hlinkClick r:id="rId16" action="ppaction://hlinksldjump"/>
          </p:cNvPr>
          <p:cNvSpPr txBox="1"/>
          <p:nvPr/>
        </p:nvSpPr>
        <p:spPr>
          <a:xfrm>
            <a:off x="512947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16</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9" name="文本框 18">
            <a:hlinkClick r:id="rId17" action="ppaction://hlinksldjump"/>
          </p:cNvPr>
          <p:cNvSpPr txBox="1"/>
          <p:nvPr/>
        </p:nvSpPr>
        <p:spPr>
          <a:xfrm>
            <a:off x="566922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17</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0" name="文本框 19">
            <a:hlinkClick r:id="rId18" action="ppaction://hlinksldjump"/>
          </p:cNvPr>
          <p:cNvSpPr txBox="1"/>
          <p:nvPr/>
        </p:nvSpPr>
        <p:spPr>
          <a:xfrm>
            <a:off x="620897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18</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1" name="文本框 20">
            <a:hlinkClick r:id="rId19" action="ppaction://hlinksldjump"/>
          </p:cNvPr>
          <p:cNvSpPr txBox="1"/>
          <p:nvPr/>
        </p:nvSpPr>
        <p:spPr>
          <a:xfrm>
            <a:off x="674872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19</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2" name="文本框 21">
            <a:hlinkClick r:id="rId20" action="ppaction://hlinksldjump"/>
          </p:cNvPr>
          <p:cNvSpPr txBox="1"/>
          <p:nvPr/>
        </p:nvSpPr>
        <p:spPr>
          <a:xfrm>
            <a:off x="728847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20</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2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additive="base">
                                        <p:cTn id="12" dur="500"/>
                                        <p:tgtEl>
                                          <p:spTgt spid="14"/>
                                        </p:tgtEl>
                                        <p:attrNameLst>
                                          <p:attrName>ppt_y</p:attrName>
                                        </p:attrNameLst>
                                      </p:cBhvr>
                                      <p:tavLst>
                                        <p:tav tm="0">
                                          <p:val>
                                            <p:strVal val="#ppt_y+#ppt_h*1.125000"/>
                                          </p:val>
                                        </p:tav>
                                        <p:tav tm="100000">
                                          <p:val>
                                            <p:strVal val="#ppt_y"/>
                                          </p:val>
                                        </p:tav>
                                      </p:tavLst>
                                    </p:anim>
                                    <p:animEffect transition="in" filter="wipe(up)">
                                      <p:cBhvr>
                                        <p:cTn id="1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5" grpId="0" bldLvl="0" animBg="1"/>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289800" y="4759960"/>
            <a:ext cx="1781810" cy="273685"/>
          </a:xfrm>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4" name="文本框 1"/>
          <p:cNvSpPr txBox="1">
            <a:spLocks noChangeArrowheads="1"/>
          </p:cNvSpPr>
          <p:nvPr/>
        </p:nvSpPr>
        <p:spPr bwMode="auto">
          <a:xfrm>
            <a:off x="379730" y="1498600"/>
            <a:ext cx="8566150" cy="171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　　)10. —I tried several ways to work out the maths problem, but ________ of them worked.</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—Never give up. I believe you'll make it.</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A. all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B. none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C. each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D. neither</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4" name="文本框 13"/>
          <p:cNvSpPr txBox="1">
            <a:spLocks noChangeArrowheads="1"/>
          </p:cNvSpPr>
          <p:nvPr/>
        </p:nvSpPr>
        <p:spPr bwMode="auto">
          <a:xfrm>
            <a:off x="674187" y="1586099"/>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B</a:t>
            </a:r>
            <a:endParaRPr lang="en-US" altLang="zh-CN" sz="2200" dirty="0">
              <a:solidFill>
                <a:srgbClr val="FF0000"/>
              </a:solidFill>
              <a:latin typeface="Times New Roman" panose="02020603050405020304" charset="0"/>
              <a:cs typeface="Times New Roman" panose="02020603050405020304" charset="0"/>
            </a:endParaRPr>
          </a:p>
        </p:txBody>
      </p:sp>
      <p:sp>
        <p:nvSpPr>
          <p:cNvPr id="16" name="文本框 15">
            <a:hlinkClick r:id="rId1" action="ppaction://hlinksldjump"/>
          </p:cNvPr>
          <p:cNvSpPr txBox="1"/>
          <p:nvPr/>
        </p:nvSpPr>
        <p:spPr>
          <a:xfrm>
            <a:off x="2501901" y="762000"/>
            <a:ext cx="326390" cy="368300"/>
          </a:xfrm>
          <a:prstGeom prst="rect">
            <a:avLst/>
          </a:prstGeom>
          <a:noFill/>
        </p:spPr>
        <p:txBody>
          <a:bodyPr wrap="square" rtlCol="0">
            <a:spAutoFit/>
          </a:bodyPr>
          <a:p>
            <a:pPr algn="l"/>
            <a:r>
              <a:rPr lang="en-US" altLang="zh-CN" b="1" dirty="0">
                <a:solidFill>
                  <a:schemeClr val="bg2">
                    <a:lumMod val="50000"/>
                  </a:schemeClr>
                </a:solidFill>
                <a:latin typeface="黑体" panose="02010609060101010101" pitchFamily="49" charset="-122"/>
                <a:ea typeface="黑体" panose="02010609060101010101" pitchFamily="49" charset="-122"/>
              </a:rPr>
              <a:t>1</a:t>
            </a:r>
            <a:endParaRPr lang="en-US" altLang="zh-CN" b="1" dirty="0">
              <a:solidFill>
                <a:schemeClr val="bg2">
                  <a:lumMod val="50000"/>
                </a:schemeClr>
              </a:solidFill>
              <a:latin typeface="黑体" panose="02010609060101010101" pitchFamily="49" charset="-122"/>
              <a:ea typeface="黑体" panose="02010609060101010101" pitchFamily="49" charset="-122"/>
            </a:endParaRPr>
          </a:p>
        </p:txBody>
      </p:sp>
      <p:sp>
        <p:nvSpPr>
          <p:cNvPr id="17" name="文本框 16">
            <a:hlinkClick r:id="rId2" action="ppaction://hlinksldjump"/>
          </p:cNvPr>
          <p:cNvSpPr txBox="1"/>
          <p:nvPr/>
        </p:nvSpPr>
        <p:spPr>
          <a:xfrm>
            <a:off x="303022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8" name="文本框 17">
            <a:hlinkClick r:id="rId3" action="ppaction://hlinksldjump"/>
          </p:cNvPr>
          <p:cNvSpPr txBox="1"/>
          <p:nvPr/>
        </p:nvSpPr>
        <p:spPr>
          <a:xfrm>
            <a:off x="355854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4" name="文本框 23">
            <a:hlinkClick r:id="rId4" action="ppaction://hlinksldjump"/>
          </p:cNvPr>
          <p:cNvSpPr txBox="1"/>
          <p:nvPr/>
        </p:nvSpPr>
        <p:spPr>
          <a:xfrm>
            <a:off x="408686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5" name="文本框 24">
            <a:hlinkClick r:id="rId5" action="ppaction://hlinksldjump"/>
          </p:cNvPr>
          <p:cNvSpPr txBox="1"/>
          <p:nvPr/>
        </p:nvSpPr>
        <p:spPr>
          <a:xfrm>
            <a:off x="461518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6" name="文本框 25">
            <a:hlinkClick r:id="rId6" action="ppaction://hlinksldjump"/>
          </p:cNvPr>
          <p:cNvSpPr txBox="1"/>
          <p:nvPr/>
        </p:nvSpPr>
        <p:spPr>
          <a:xfrm>
            <a:off x="514350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8" name="文本框 27">
            <a:hlinkClick r:id="rId7" action="ppaction://hlinksldjump"/>
          </p:cNvPr>
          <p:cNvSpPr txBox="1"/>
          <p:nvPr/>
        </p:nvSpPr>
        <p:spPr>
          <a:xfrm>
            <a:off x="567182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9" name="文本框 28">
            <a:hlinkClick r:id="rId8" action="ppaction://hlinksldjump"/>
          </p:cNvPr>
          <p:cNvSpPr txBox="1"/>
          <p:nvPr/>
        </p:nvSpPr>
        <p:spPr>
          <a:xfrm>
            <a:off x="620014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0" name="文本框 29">
            <a:hlinkClick r:id="rId9" action="ppaction://hlinksldjump"/>
          </p:cNvPr>
          <p:cNvSpPr txBox="1"/>
          <p:nvPr/>
        </p:nvSpPr>
        <p:spPr>
          <a:xfrm>
            <a:off x="672846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1" name="文本框 30">
            <a:hlinkClick r:id="rId10" action="ppaction://hlinksldjump"/>
          </p:cNvPr>
          <p:cNvSpPr txBox="1"/>
          <p:nvPr/>
        </p:nvSpPr>
        <p:spPr>
          <a:xfrm>
            <a:off x="7256781" y="762000"/>
            <a:ext cx="415925"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10</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32" name="文本框 31">
            <a:hlinkClick r:id="rId11" action="ppaction://hlinksldjump"/>
          </p:cNvPr>
          <p:cNvSpPr txBox="1"/>
          <p:nvPr/>
        </p:nvSpPr>
        <p:spPr>
          <a:xfrm>
            <a:off x="2501901" y="1124069"/>
            <a:ext cx="417134"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7" name="文本框 36">
            <a:hlinkClick r:id="rId12" action="ppaction://hlinksldjump"/>
          </p:cNvPr>
          <p:cNvSpPr txBox="1"/>
          <p:nvPr/>
        </p:nvSpPr>
        <p:spPr>
          <a:xfrm>
            <a:off x="3011745" y="1124069"/>
            <a:ext cx="416560"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9" name="文本框 38">
            <a:hlinkClick r:id="rId13" action="ppaction://hlinksldjump"/>
          </p:cNvPr>
          <p:cNvSpPr txBox="1"/>
          <p:nvPr/>
        </p:nvSpPr>
        <p:spPr>
          <a:xfrm>
            <a:off x="3521015" y="1124069"/>
            <a:ext cx="448310"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40" name="文本框 39">
            <a:hlinkClick r:id="rId14" action="ppaction://hlinksldjump"/>
          </p:cNvPr>
          <p:cNvSpPr txBox="1"/>
          <p:nvPr/>
        </p:nvSpPr>
        <p:spPr>
          <a:xfrm>
            <a:off x="4062035" y="1124069"/>
            <a:ext cx="434975"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41" name="文本框 40">
            <a:hlinkClick r:id="rId15" action="ppaction://hlinksldjump"/>
          </p:cNvPr>
          <p:cNvSpPr txBox="1"/>
          <p:nvPr/>
        </p:nvSpPr>
        <p:spPr>
          <a:xfrm>
            <a:off x="4589720" y="1124069"/>
            <a:ext cx="447040"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5" name="文本框 4"/>
          <p:cNvSpPr txBox="1">
            <a:spLocks noChangeArrowheads="1"/>
          </p:cNvSpPr>
          <p:nvPr/>
        </p:nvSpPr>
        <p:spPr bwMode="auto">
          <a:xfrm>
            <a:off x="302895" y="3213100"/>
            <a:ext cx="8537575" cy="9518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p>
            <a:pPr fontAlgn="auto">
              <a:lnSpc>
                <a:spcPct val="12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根据句中 “several”可知范围，排除C、D两项；根据句意“都没起作用”可知答案。</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3" name="文本框 2">
            <a:hlinkClick r:id="rId16" action="ppaction://hlinksldjump"/>
          </p:cNvPr>
          <p:cNvSpPr txBox="1"/>
          <p:nvPr/>
        </p:nvSpPr>
        <p:spPr>
          <a:xfrm>
            <a:off x="512947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16</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9" name="文本框 18">
            <a:hlinkClick r:id="rId17" action="ppaction://hlinksldjump"/>
          </p:cNvPr>
          <p:cNvSpPr txBox="1"/>
          <p:nvPr/>
        </p:nvSpPr>
        <p:spPr>
          <a:xfrm>
            <a:off x="566922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17</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0" name="文本框 19">
            <a:hlinkClick r:id="rId18" action="ppaction://hlinksldjump"/>
          </p:cNvPr>
          <p:cNvSpPr txBox="1"/>
          <p:nvPr/>
        </p:nvSpPr>
        <p:spPr>
          <a:xfrm>
            <a:off x="620897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18</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1" name="文本框 20">
            <a:hlinkClick r:id="rId19" action="ppaction://hlinksldjump"/>
          </p:cNvPr>
          <p:cNvSpPr txBox="1"/>
          <p:nvPr/>
        </p:nvSpPr>
        <p:spPr>
          <a:xfrm>
            <a:off x="674872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19</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2" name="文本框 21">
            <a:hlinkClick r:id="rId20" action="ppaction://hlinksldjump"/>
          </p:cNvPr>
          <p:cNvSpPr txBox="1"/>
          <p:nvPr/>
        </p:nvSpPr>
        <p:spPr>
          <a:xfrm>
            <a:off x="728847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20</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2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additive="base">
                                        <p:cTn id="12" dur="500"/>
                                        <p:tgtEl>
                                          <p:spTgt spid="14"/>
                                        </p:tgtEl>
                                        <p:attrNameLst>
                                          <p:attrName>ppt_y</p:attrName>
                                        </p:attrNameLst>
                                      </p:cBhvr>
                                      <p:tavLst>
                                        <p:tav tm="0">
                                          <p:val>
                                            <p:strVal val="#ppt_y+#ppt_h*1.125000"/>
                                          </p:val>
                                        </p:tav>
                                        <p:tav tm="100000">
                                          <p:val>
                                            <p:strVal val="#ppt_y"/>
                                          </p:val>
                                        </p:tav>
                                      </p:tavLst>
                                    </p:anim>
                                    <p:animEffect transition="in" filter="wipe(up)">
                                      <p:cBhvr>
                                        <p:cTn id="1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5" grpId="0" bldLvl="0" animBg="1"/>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289800" y="4759960"/>
            <a:ext cx="1781810" cy="273685"/>
          </a:xfrm>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4" name="文本框 1"/>
          <p:cNvSpPr txBox="1">
            <a:spLocks noChangeArrowheads="1"/>
          </p:cNvSpPr>
          <p:nvPr/>
        </p:nvSpPr>
        <p:spPr bwMode="auto">
          <a:xfrm>
            <a:off x="349250" y="1430655"/>
            <a:ext cx="8566150" cy="902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　　)11.  I have two brothers. One is a teacher, and ________ is a doctor.</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A. another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B. other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C. others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D. the other</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4" name="文本框 13"/>
          <p:cNvSpPr txBox="1">
            <a:spLocks noChangeArrowheads="1"/>
          </p:cNvSpPr>
          <p:nvPr/>
        </p:nvSpPr>
        <p:spPr bwMode="auto">
          <a:xfrm>
            <a:off x="643707" y="1491484"/>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D</a:t>
            </a:r>
            <a:endParaRPr lang="en-US" altLang="zh-CN" sz="2200" dirty="0">
              <a:solidFill>
                <a:srgbClr val="FF0000"/>
              </a:solidFill>
              <a:latin typeface="Times New Roman" panose="02020603050405020304" charset="0"/>
              <a:cs typeface="Times New Roman" panose="02020603050405020304" charset="0"/>
            </a:endParaRPr>
          </a:p>
        </p:txBody>
      </p:sp>
      <p:sp>
        <p:nvSpPr>
          <p:cNvPr id="3" name="文本框 2"/>
          <p:cNvSpPr txBox="1">
            <a:spLocks noChangeArrowheads="1"/>
          </p:cNvSpPr>
          <p:nvPr/>
        </p:nvSpPr>
        <p:spPr bwMode="auto">
          <a:xfrm>
            <a:off x="349250" y="2491105"/>
            <a:ext cx="8328025" cy="49720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fontAlgn="auto">
              <a:lnSpc>
                <a:spcPct val="120000"/>
              </a:lnSpc>
            </a:pPr>
            <a:r>
              <a:rPr lang="zh-CN" altLang="en-US" sz="2200" dirty="0">
                <a:solidFill>
                  <a:srgbClr val="FF0000"/>
                </a:solidFill>
                <a:uFillTx/>
                <a:latin typeface="Times New Roman" panose="02020603050405020304" charset="0"/>
                <a:ea typeface="黑体" panose="02010609060101010101" pitchFamily="49" charset="-122"/>
                <a:cs typeface="Times New Roman" panose="02020603050405020304" charset="0"/>
                <a:sym typeface="+mn-ea"/>
              </a:rPr>
              <a:t>【解析】 “两者中的另一个”用the other。</a:t>
            </a:r>
            <a:endParaRPr lang="zh-CN" altLang="en-US" sz="2200" dirty="0">
              <a:solidFill>
                <a:srgbClr val="FF0000"/>
              </a:solidFill>
              <a:uFillTx/>
              <a:latin typeface="Times New Roman" panose="02020603050405020304" charset="0"/>
              <a:ea typeface="黑体" panose="02010609060101010101" pitchFamily="49" charset="-122"/>
              <a:cs typeface="Times New Roman" panose="02020603050405020304" charset="0"/>
              <a:sym typeface="+mn-ea"/>
            </a:endParaRPr>
          </a:p>
        </p:txBody>
      </p:sp>
      <p:sp>
        <p:nvSpPr>
          <p:cNvPr id="7" name="文本框 6">
            <a:hlinkClick r:id="rId1" action="ppaction://hlinksldjump"/>
          </p:cNvPr>
          <p:cNvSpPr txBox="1"/>
          <p:nvPr/>
        </p:nvSpPr>
        <p:spPr>
          <a:xfrm>
            <a:off x="2501901" y="762000"/>
            <a:ext cx="326390" cy="368300"/>
          </a:xfrm>
          <a:prstGeom prst="rect">
            <a:avLst/>
          </a:prstGeom>
          <a:noFill/>
        </p:spPr>
        <p:txBody>
          <a:bodyPr wrap="square" rtlCol="0">
            <a:spAutoFit/>
          </a:bodyPr>
          <a:p>
            <a:pPr algn="l"/>
            <a:r>
              <a:rPr lang="en-US" altLang="zh-CN" b="1" dirty="0">
                <a:solidFill>
                  <a:schemeClr val="bg2">
                    <a:lumMod val="50000"/>
                  </a:schemeClr>
                </a:solidFill>
                <a:latin typeface="黑体" panose="02010609060101010101" pitchFamily="49" charset="-122"/>
                <a:ea typeface="黑体" panose="02010609060101010101" pitchFamily="49" charset="-122"/>
              </a:rPr>
              <a:t>1</a:t>
            </a:r>
            <a:endParaRPr lang="en-US" altLang="zh-CN" b="1" dirty="0">
              <a:solidFill>
                <a:schemeClr val="bg2">
                  <a:lumMod val="50000"/>
                </a:schemeClr>
              </a:solidFill>
              <a:latin typeface="黑体" panose="02010609060101010101" pitchFamily="49" charset="-122"/>
              <a:ea typeface="黑体" panose="02010609060101010101" pitchFamily="49" charset="-122"/>
            </a:endParaRPr>
          </a:p>
        </p:txBody>
      </p:sp>
      <p:sp>
        <p:nvSpPr>
          <p:cNvPr id="19" name="文本框 18">
            <a:hlinkClick r:id="rId2" action="ppaction://hlinksldjump"/>
          </p:cNvPr>
          <p:cNvSpPr txBox="1"/>
          <p:nvPr/>
        </p:nvSpPr>
        <p:spPr>
          <a:xfrm>
            <a:off x="303022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0" name="文本框 19">
            <a:hlinkClick r:id="rId3" action="ppaction://hlinksldjump"/>
          </p:cNvPr>
          <p:cNvSpPr txBox="1"/>
          <p:nvPr/>
        </p:nvSpPr>
        <p:spPr>
          <a:xfrm>
            <a:off x="355854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4" name="文本框 23">
            <a:hlinkClick r:id="rId4" action="ppaction://hlinksldjump"/>
          </p:cNvPr>
          <p:cNvSpPr txBox="1"/>
          <p:nvPr/>
        </p:nvSpPr>
        <p:spPr>
          <a:xfrm>
            <a:off x="408686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5" name="文本框 24">
            <a:hlinkClick r:id="rId5" action="ppaction://hlinksldjump"/>
          </p:cNvPr>
          <p:cNvSpPr txBox="1"/>
          <p:nvPr/>
        </p:nvSpPr>
        <p:spPr>
          <a:xfrm>
            <a:off x="461518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6" name="文本框 25">
            <a:hlinkClick r:id="rId6" action="ppaction://hlinksldjump"/>
          </p:cNvPr>
          <p:cNvSpPr txBox="1"/>
          <p:nvPr/>
        </p:nvSpPr>
        <p:spPr>
          <a:xfrm>
            <a:off x="514350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8" name="文本框 27">
            <a:hlinkClick r:id="rId7" action="ppaction://hlinksldjump"/>
          </p:cNvPr>
          <p:cNvSpPr txBox="1"/>
          <p:nvPr/>
        </p:nvSpPr>
        <p:spPr>
          <a:xfrm>
            <a:off x="567182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1" name="文本框 20">
            <a:hlinkClick r:id="rId8" action="ppaction://hlinksldjump"/>
          </p:cNvPr>
          <p:cNvSpPr txBox="1"/>
          <p:nvPr/>
        </p:nvSpPr>
        <p:spPr>
          <a:xfrm>
            <a:off x="620014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2" name="文本框 21">
            <a:hlinkClick r:id="rId9" action="ppaction://hlinksldjump"/>
          </p:cNvPr>
          <p:cNvSpPr txBox="1"/>
          <p:nvPr/>
        </p:nvSpPr>
        <p:spPr>
          <a:xfrm>
            <a:off x="672846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1" name="文本框 30">
            <a:hlinkClick r:id="rId10" action="ppaction://hlinksldjump"/>
          </p:cNvPr>
          <p:cNvSpPr txBox="1"/>
          <p:nvPr/>
        </p:nvSpPr>
        <p:spPr>
          <a:xfrm>
            <a:off x="7256781" y="762000"/>
            <a:ext cx="415925" cy="368300"/>
          </a:xfrm>
          <a:prstGeom prst="rect">
            <a:avLst/>
          </a:prstGeom>
          <a:noFill/>
        </p:spPr>
        <p:txBody>
          <a:bodyPr wrap="square" rtlCol="0">
            <a:spAutoFit/>
          </a:bodyPr>
          <a:p>
            <a:pPr algn="l"/>
            <a:r>
              <a:rPr lang="en-US" altLang="zh-CN" b="1" dirty="0">
                <a:solidFill>
                  <a:schemeClr val="bg2">
                    <a:lumMod val="50000"/>
                  </a:schemeClr>
                </a:solidFill>
                <a:latin typeface="黑体" panose="02010609060101010101" pitchFamily="49" charset="-122"/>
                <a:ea typeface="黑体" panose="02010609060101010101" pitchFamily="49" charset="-122"/>
              </a:rPr>
              <a:t>10</a:t>
            </a:r>
            <a:endParaRPr lang="en-US" altLang="zh-CN" b="1" dirty="0">
              <a:solidFill>
                <a:schemeClr val="bg2">
                  <a:lumMod val="50000"/>
                </a:schemeClr>
              </a:solidFill>
              <a:latin typeface="黑体" panose="02010609060101010101" pitchFamily="49" charset="-122"/>
              <a:ea typeface="黑体" panose="02010609060101010101" pitchFamily="49" charset="-122"/>
            </a:endParaRPr>
          </a:p>
        </p:txBody>
      </p:sp>
      <p:sp>
        <p:nvSpPr>
          <p:cNvPr id="27" name="文本框 26">
            <a:hlinkClick r:id="rId11" action="ppaction://hlinksldjump"/>
          </p:cNvPr>
          <p:cNvSpPr txBox="1"/>
          <p:nvPr/>
        </p:nvSpPr>
        <p:spPr>
          <a:xfrm>
            <a:off x="2501901" y="1124069"/>
            <a:ext cx="417134" cy="369332"/>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11</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37" name="文本框 36">
            <a:hlinkClick r:id="rId12" action="ppaction://hlinksldjump"/>
          </p:cNvPr>
          <p:cNvSpPr txBox="1"/>
          <p:nvPr/>
        </p:nvSpPr>
        <p:spPr>
          <a:xfrm>
            <a:off x="3011745" y="1124069"/>
            <a:ext cx="416560"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9" name="文本框 38">
            <a:hlinkClick r:id="rId13" action="ppaction://hlinksldjump"/>
          </p:cNvPr>
          <p:cNvSpPr txBox="1"/>
          <p:nvPr/>
        </p:nvSpPr>
        <p:spPr>
          <a:xfrm>
            <a:off x="3521015" y="1124069"/>
            <a:ext cx="448310"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40" name="文本框 39">
            <a:hlinkClick r:id="rId14" action="ppaction://hlinksldjump"/>
          </p:cNvPr>
          <p:cNvSpPr txBox="1"/>
          <p:nvPr/>
        </p:nvSpPr>
        <p:spPr>
          <a:xfrm>
            <a:off x="4062035" y="1124069"/>
            <a:ext cx="434975"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41" name="文本框 40">
            <a:hlinkClick r:id="rId15" action="ppaction://hlinksldjump"/>
          </p:cNvPr>
          <p:cNvSpPr txBox="1"/>
          <p:nvPr/>
        </p:nvSpPr>
        <p:spPr>
          <a:xfrm>
            <a:off x="4589720" y="1124069"/>
            <a:ext cx="447040"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5" name="文本框 4">
            <a:hlinkClick r:id="rId16" action="ppaction://hlinksldjump"/>
          </p:cNvPr>
          <p:cNvSpPr txBox="1"/>
          <p:nvPr/>
        </p:nvSpPr>
        <p:spPr>
          <a:xfrm>
            <a:off x="512947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16</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 name="文本框 5">
            <a:hlinkClick r:id="rId17" action="ppaction://hlinksldjump"/>
          </p:cNvPr>
          <p:cNvSpPr txBox="1"/>
          <p:nvPr/>
        </p:nvSpPr>
        <p:spPr>
          <a:xfrm>
            <a:off x="566922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17</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 name="文本框 7">
            <a:hlinkClick r:id="rId18" action="ppaction://hlinksldjump"/>
          </p:cNvPr>
          <p:cNvSpPr txBox="1"/>
          <p:nvPr/>
        </p:nvSpPr>
        <p:spPr>
          <a:xfrm>
            <a:off x="620897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18</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9" name="文本框 8">
            <a:hlinkClick r:id="rId19" action="ppaction://hlinksldjump"/>
          </p:cNvPr>
          <p:cNvSpPr txBox="1"/>
          <p:nvPr/>
        </p:nvSpPr>
        <p:spPr>
          <a:xfrm>
            <a:off x="674872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19</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0" name="文本框 9">
            <a:hlinkClick r:id="rId20" action="ppaction://hlinksldjump"/>
          </p:cNvPr>
          <p:cNvSpPr txBox="1"/>
          <p:nvPr/>
        </p:nvSpPr>
        <p:spPr>
          <a:xfrm>
            <a:off x="728847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20</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2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additive="base">
                                        <p:cTn id="12" dur="500"/>
                                        <p:tgtEl>
                                          <p:spTgt spid="14"/>
                                        </p:tgtEl>
                                        <p:attrNameLst>
                                          <p:attrName>ppt_y</p:attrName>
                                        </p:attrNameLst>
                                      </p:cBhvr>
                                      <p:tavLst>
                                        <p:tav tm="0">
                                          <p:val>
                                            <p:strVal val="#ppt_y+#ppt_h*1.125000"/>
                                          </p:val>
                                        </p:tav>
                                        <p:tav tm="100000">
                                          <p:val>
                                            <p:strVal val="#ppt_y"/>
                                          </p:val>
                                        </p:tav>
                                      </p:tavLst>
                                    </p:anim>
                                    <p:animEffect transition="in" filter="wipe(up)">
                                      <p:cBhvr>
                                        <p:cTn id="1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3" grpId="0" bldLvl="0" animBg="1"/>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289800" y="4759960"/>
            <a:ext cx="1781810" cy="273685"/>
          </a:xfrm>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4" name="文本框 1"/>
          <p:cNvSpPr txBox="1">
            <a:spLocks noChangeArrowheads="1"/>
          </p:cNvSpPr>
          <p:nvPr/>
        </p:nvSpPr>
        <p:spPr bwMode="auto">
          <a:xfrm>
            <a:off x="408305" y="1414145"/>
            <a:ext cx="8566150" cy="1308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　　)12.  —Sonia, is this your dictionary?</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—Oh, no, it's not ________. Ask Li Lei, he is looking for ________.</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A. me; hers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B. mine; him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C. my; her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D. mine; his</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4" name="文本框 13"/>
          <p:cNvSpPr txBox="1">
            <a:spLocks noChangeArrowheads="1"/>
          </p:cNvSpPr>
          <p:nvPr/>
        </p:nvSpPr>
        <p:spPr bwMode="auto">
          <a:xfrm>
            <a:off x="693872" y="1491484"/>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D</a:t>
            </a:r>
            <a:endParaRPr lang="en-US" altLang="zh-CN" sz="2200" dirty="0">
              <a:solidFill>
                <a:srgbClr val="FF0000"/>
              </a:solidFill>
              <a:latin typeface="Times New Roman" panose="02020603050405020304" charset="0"/>
              <a:cs typeface="Times New Roman" panose="02020603050405020304" charset="0"/>
            </a:endParaRPr>
          </a:p>
        </p:txBody>
      </p:sp>
      <p:sp>
        <p:nvSpPr>
          <p:cNvPr id="3" name="文本框 2"/>
          <p:cNvSpPr txBox="1">
            <a:spLocks noChangeArrowheads="1"/>
          </p:cNvSpPr>
          <p:nvPr/>
        </p:nvSpPr>
        <p:spPr bwMode="auto">
          <a:xfrm>
            <a:off x="473710" y="2722880"/>
            <a:ext cx="8228330" cy="49720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fontAlgn="auto">
              <a:lnSpc>
                <a:spcPct val="120000"/>
              </a:lnSpc>
            </a:pPr>
            <a:r>
              <a:rPr lang="zh-CN" altLang="en-US" sz="2200" dirty="0">
                <a:solidFill>
                  <a:srgbClr val="FF0000"/>
                </a:solidFill>
                <a:uFillTx/>
                <a:latin typeface="Times New Roman" panose="02020603050405020304" charset="0"/>
                <a:ea typeface="黑体" panose="02010609060101010101" pitchFamily="49" charset="-122"/>
                <a:cs typeface="Times New Roman" panose="02020603050405020304" charset="0"/>
                <a:sym typeface="+mn-ea"/>
              </a:rPr>
              <a:t>【解析】 根据句意可知答案。</a:t>
            </a:r>
            <a:endParaRPr lang="zh-CN" altLang="en-US" sz="2200" dirty="0">
              <a:solidFill>
                <a:srgbClr val="FF0000"/>
              </a:solidFill>
              <a:uFillTx/>
              <a:latin typeface="Times New Roman" panose="02020603050405020304" charset="0"/>
              <a:ea typeface="黑体" panose="02010609060101010101" pitchFamily="49" charset="-122"/>
              <a:cs typeface="Times New Roman" panose="02020603050405020304" charset="0"/>
              <a:sym typeface="+mn-ea"/>
            </a:endParaRPr>
          </a:p>
        </p:txBody>
      </p:sp>
      <p:sp>
        <p:nvSpPr>
          <p:cNvPr id="7" name="文本框 6">
            <a:hlinkClick r:id="rId1" action="ppaction://hlinksldjump"/>
          </p:cNvPr>
          <p:cNvSpPr txBox="1"/>
          <p:nvPr/>
        </p:nvSpPr>
        <p:spPr>
          <a:xfrm>
            <a:off x="2501901" y="762000"/>
            <a:ext cx="326390" cy="368300"/>
          </a:xfrm>
          <a:prstGeom prst="rect">
            <a:avLst/>
          </a:prstGeom>
          <a:noFill/>
        </p:spPr>
        <p:txBody>
          <a:bodyPr wrap="square" rtlCol="0">
            <a:spAutoFit/>
          </a:bodyPr>
          <a:p>
            <a:pPr algn="l"/>
            <a:r>
              <a:rPr lang="en-US" altLang="zh-CN" b="1" dirty="0">
                <a:solidFill>
                  <a:schemeClr val="bg2">
                    <a:lumMod val="50000"/>
                  </a:schemeClr>
                </a:solidFill>
                <a:latin typeface="黑体" panose="02010609060101010101" pitchFamily="49" charset="-122"/>
                <a:ea typeface="黑体" panose="02010609060101010101" pitchFamily="49" charset="-122"/>
              </a:rPr>
              <a:t>1</a:t>
            </a:r>
            <a:endParaRPr lang="en-US" altLang="zh-CN" b="1" dirty="0">
              <a:solidFill>
                <a:schemeClr val="bg2">
                  <a:lumMod val="50000"/>
                </a:schemeClr>
              </a:solidFill>
              <a:latin typeface="黑体" panose="02010609060101010101" pitchFamily="49" charset="-122"/>
              <a:ea typeface="黑体" panose="02010609060101010101" pitchFamily="49" charset="-122"/>
            </a:endParaRPr>
          </a:p>
        </p:txBody>
      </p:sp>
      <p:sp>
        <p:nvSpPr>
          <p:cNvPr id="19" name="文本框 18">
            <a:hlinkClick r:id="rId2" action="ppaction://hlinksldjump"/>
          </p:cNvPr>
          <p:cNvSpPr txBox="1"/>
          <p:nvPr/>
        </p:nvSpPr>
        <p:spPr>
          <a:xfrm>
            <a:off x="303022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0" name="文本框 19">
            <a:hlinkClick r:id="rId3" action="ppaction://hlinksldjump"/>
          </p:cNvPr>
          <p:cNvSpPr txBox="1"/>
          <p:nvPr/>
        </p:nvSpPr>
        <p:spPr>
          <a:xfrm>
            <a:off x="355854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4" name="文本框 23">
            <a:hlinkClick r:id="rId4" action="ppaction://hlinksldjump"/>
          </p:cNvPr>
          <p:cNvSpPr txBox="1"/>
          <p:nvPr/>
        </p:nvSpPr>
        <p:spPr>
          <a:xfrm>
            <a:off x="408686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5" name="文本框 24">
            <a:hlinkClick r:id="rId5" action="ppaction://hlinksldjump"/>
          </p:cNvPr>
          <p:cNvSpPr txBox="1"/>
          <p:nvPr/>
        </p:nvSpPr>
        <p:spPr>
          <a:xfrm>
            <a:off x="461518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6" name="文本框 25">
            <a:hlinkClick r:id="rId6" action="ppaction://hlinksldjump"/>
          </p:cNvPr>
          <p:cNvSpPr txBox="1"/>
          <p:nvPr/>
        </p:nvSpPr>
        <p:spPr>
          <a:xfrm>
            <a:off x="514350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8" name="文本框 27">
            <a:hlinkClick r:id="rId7" action="ppaction://hlinksldjump"/>
          </p:cNvPr>
          <p:cNvSpPr txBox="1"/>
          <p:nvPr/>
        </p:nvSpPr>
        <p:spPr>
          <a:xfrm>
            <a:off x="567182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1" name="文本框 20">
            <a:hlinkClick r:id="rId8" action="ppaction://hlinksldjump"/>
          </p:cNvPr>
          <p:cNvSpPr txBox="1"/>
          <p:nvPr/>
        </p:nvSpPr>
        <p:spPr>
          <a:xfrm>
            <a:off x="620014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2" name="文本框 21">
            <a:hlinkClick r:id="rId9" action="ppaction://hlinksldjump"/>
          </p:cNvPr>
          <p:cNvSpPr txBox="1"/>
          <p:nvPr/>
        </p:nvSpPr>
        <p:spPr>
          <a:xfrm>
            <a:off x="672846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1" name="文本框 30">
            <a:hlinkClick r:id="rId10" action="ppaction://hlinksldjump"/>
          </p:cNvPr>
          <p:cNvSpPr txBox="1"/>
          <p:nvPr/>
        </p:nvSpPr>
        <p:spPr>
          <a:xfrm>
            <a:off x="7256781" y="762000"/>
            <a:ext cx="415925" cy="368300"/>
          </a:xfrm>
          <a:prstGeom prst="rect">
            <a:avLst/>
          </a:prstGeom>
          <a:noFill/>
        </p:spPr>
        <p:txBody>
          <a:bodyPr wrap="square" rtlCol="0">
            <a:spAutoFit/>
          </a:bodyPr>
          <a:p>
            <a:pPr algn="l"/>
            <a:r>
              <a:rPr lang="en-US" altLang="zh-CN" b="1" dirty="0">
                <a:solidFill>
                  <a:schemeClr val="bg2">
                    <a:lumMod val="50000"/>
                  </a:schemeClr>
                </a:solidFill>
                <a:latin typeface="黑体" panose="02010609060101010101" pitchFamily="49" charset="-122"/>
                <a:ea typeface="黑体" panose="02010609060101010101" pitchFamily="49" charset="-122"/>
              </a:rPr>
              <a:t>10</a:t>
            </a:r>
            <a:endParaRPr lang="en-US" altLang="zh-CN" b="1" dirty="0">
              <a:solidFill>
                <a:schemeClr val="bg2">
                  <a:lumMod val="50000"/>
                </a:schemeClr>
              </a:solidFill>
              <a:latin typeface="黑体" panose="02010609060101010101" pitchFamily="49" charset="-122"/>
              <a:ea typeface="黑体" panose="02010609060101010101" pitchFamily="49" charset="-122"/>
            </a:endParaRPr>
          </a:p>
        </p:txBody>
      </p:sp>
      <p:sp>
        <p:nvSpPr>
          <p:cNvPr id="27" name="文本框 26">
            <a:hlinkClick r:id="rId11" action="ppaction://hlinksldjump"/>
          </p:cNvPr>
          <p:cNvSpPr txBox="1"/>
          <p:nvPr/>
        </p:nvSpPr>
        <p:spPr>
          <a:xfrm>
            <a:off x="2501901" y="1124069"/>
            <a:ext cx="417134"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7" name="文本框 36">
            <a:hlinkClick r:id="rId12" action="ppaction://hlinksldjump"/>
          </p:cNvPr>
          <p:cNvSpPr txBox="1"/>
          <p:nvPr/>
        </p:nvSpPr>
        <p:spPr>
          <a:xfrm>
            <a:off x="3011745" y="1124069"/>
            <a:ext cx="416560" cy="369332"/>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12</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39" name="文本框 38">
            <a:hlinkClick r:id="rId13" action="ppaction://hlinksldjump"/>
          </p:cNvPr>
          <p:cNvSpPr txBox="1"/>
          <p:nvPr/>
        </p:nvSpPr>
        <p:spPr>
          <a:xfrm>
            <a:off x="3521015" y="1124069"/>
            <a:ext cx="448310"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40" name="文本框 39">
            <a:hlinkClick r:id="rId14" action="ppaction://hlinksldjump"/>
          </p:cNvPr>
          <p:cNvSpPr txBox="1"/>
          <p:nvPr/>
        </p:nvSpPr>
        <p:spPr>
          <a:xfrm>
            <a:off x="4062035" y="1124069"/>
            <a:ext cx="434975"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41" name="文本框 40">
            <a:hlinkClick r:id="rId15" action="ppaction://hlinksldjump"/>
          </p:cNvPr>
          <p:cNvSpPr txBox="1"/>
          <p:nvPr/>
        </p:nvSpPr>
        <p:spPr>
          <a:xfrm>
            <a:off x="4589720" y="1124069"/>
            <a:ext cx="447040"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5" name="文本框 4">
            <a:hlinkClick r:id="rId16" action="ppaction://hlinksldjump"/>
          </p:cNvPr>
          <p:cNvSpPr txBox="1"/>
          <p:nvPr/>
        </p:nvSpPr>
        <p:spPr>
          <a:xfrm>
            <a:off x="512947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16</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 name="文本框 5">
            <a:hlinkClick r:id="rId17" action="ppaction://hlinksldjump"/>
          </p:cNvPr>
          <p:cNvSpPr txBox="1"/>
          <p:nvPr/>
        </p:nvSpPr>
        <p:spPr>
          <a:xfrm>
            <a:off x="566922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17</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 name="文本框 7">
            <a:hlinkClick r:id="rId18" action="ppaction://hlinksldjump"/>
          </p:cNvPr>
          <p:cNvSpPr txBox="1"/>
          <p:nvPr/>
        </p:nvSpPr>
        <p:spPr>
          <a:xfrm>
            <a:off x="620897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18</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9" name="文本框 8">
            <a:hlinkClick r:id="rId19" action="ppaction://hlinksldjump"/>
          </p:cNvPr>
          <p:cNvSpPr txBox="1"/>
          <p:nvPr/>
        </p:nvSpPr>
        <p:spPr>
          <a:xfrm>
            <a:off x="674872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19</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0" name="文本框 9">
            <a:hlinkClick r:id="rId20" action="ppaction://hlinksldjump"/>
          </p:cNvPr>
          <p:cNvSpPr txBox="1"/>
          <p:nvPr/>
        </p:nvSpPr>
        <p:spPr>
          <a:xfrm>
            <a:off x="728847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20</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2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additive="base">
                                        <p:cTn id="12" dur="500"/>
                                        <p:tgtEl>
                                          <p:spTgt spid="14"/>
                                        </p:tgtEl>
                                        <p:attrNameLst>
                                          <p:attrName>ppt_y</p:attrName>
                                        </p:attrNameLst>
                                      </p:cBhvr>
                                      <p:tavLst>
                                        <p:tav tm="0">
                                          <p:val>
                                            <p:strVal val="#ppt_y+#ppt_h*1.125000"/>
                                          </p:val>
                                        </p:tav>
                                        <p:tav tm="100000">
                                          <p:val>
                                            <p:strVal val="#ppt_y"/>
                                          </p:val>
                                        </p:tav>
                                      </p:tavLst>
                                    </p:anim>
                                    <p:animEffect transition="in" filter="wipe(up)">
                                      <p:cBhvr>
                                        <p:cTn id="1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3" grpId="0" bldLvl="0" animBg="1"/>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289800" y="4759960"/>
            <a:ext cx="1781810" cy="273685"/>
          </a:xfrm>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4" name="文本框 1"/>
          <p:cNvSpPr txBox="1">
            <a:spLocks noChangeArrowheads="1"/>
          </p:cNvSpPr>
          <p:nvPr/>
        </p:nvSpPr>
        <p:spPr bwMode="auto">
          <a:xfrm>
            <a:off x="342900" y="1296035"/>
            <a:ext cx="8566150" cy="1631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　　)13. The book is ________. I wrote ________ name on its cover ________.</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A. my; my; myself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B. mine; my; myself</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C. mine; myself; my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D. myself; mine; my</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4" name="文本框 13"/>
          <p:cNvSpPr txBox="1">
            <a:spLocks noChangeArrowheads="1"/>
          </p:cNvSpPr>
          <p:nvPr/>
        </p:nvSpPr>
        <p:spPr bwMode="auto">
          <a:xfrm>
            <a:off x="627832" y="1381629"/>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B</a:t>
            </a:r>
            <a:endParaRPr lang="en-US" altLang="zh-CN" sz="2200" dirty="0">
              <a:solidFill>
                <a:srgbClr val="FF0000"/>
              </a:solidFill>
              <a:latin typeface="Times New Roman" panose="02020603050405020304" charset="0"/>
              <a:cs typeface="Times New Roman" panose="02020603050405020304" charset="0"/>
            </a:endParaRPr>
          </a:p>
        </p:txBody>
      </p:sp>
      <p:sp>
        <p:nvSpPr>
          <p:cNvPr id="3" name="文本框 2"/>
          <p:cNvSpPr txBox="1">
            <a:spLocks noChangeArrowheads="1"/>
          </p:cNvSpPr>
          <p:nvPr/>
        </p:nvSpPr>
        <p:spPr bwMode="auto">
          <a:xfrm>
            <a:off x="285115" y="2992755"/>
            <a:ext cx="8395335" cy="163385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p>
            <a:pPr fontAlgn="auto">
              <a:lnSpc>
                <a:spcPct val="120000"/>
              </a:lnSpc>
            </a:pPr>
            <a:r>
              <a:rPr lang="zh-CN" altLang="en-US" sz="2200" dirty="0">
                <a:solidFill>
                  <a:srgbClr val="FF0000"/>
                </a:solidFill>
                <a:uFillTx/>
                <a:latin typeface="Times New Roman" panose="02020603050405020304" charset="0"/>
                <a:ea typeface="黑体" panose="02010609060101010101" pitchFamily="49" charset="-122"/>
                <a:cs typeface="Times New Roman" panose="02020603050405020304" charset="0"/>
                <a:sym typeface="+mn-ea"/>
              </a:rPr>
              <a:t>【解析】 句意：“这本书是我的。我自己把我的名字写在了封面上。”第一个空应用名词性物主代词mine; 第二个空后面有名词，应用形容词性物主代词my; 第三个空表示是“我自己”写上去的，用反身代词myself。</a:t>
            </a:r>
            <a:endParaRPr lang="zh-CN" altLang="en-US" sz="2200" dirty="0">
              <a:solidFill>
                <a:srgbClr val="FF0000"/>
              </a:solidFill>
              <a:uFillTx/>
              <a:latin typeface="Times New Roman" panose="02020603050405020304" charset="0"/>
              <a:ea typeface="黑体" panose="02010609060101010101" pitchFamily="49" charset="-122"/>
              <a:cs typeface="Times New Roman" panose="02020603050405020304" charset="0"/>
              <a:sym typeface="+mn-ea"/>
            </a:endParaRPr>
          </a:p>
        </p:txBody>
      </p:sp>
      <p:sp>
        <p:nvSpPr>
          <p:cNvPr id="6" name="文本框 5">
            <a:hlinkClick r:id="rId1" action="ppaction://hlinksldjump"/>
          </p:cNvPr>
          <p:cNvSpPr txBox="1"/>
          <p:nvPr/>
        </p:nvSpPr>
        <p:spPr>
          <a:xfrm>
            <a:off x="2501901" y="762000"/>
            <a:ext cx="326390" cy="368300"/>
          </a:xfrm>
          <a:prstGeom prst="rect">
            <a:avLst/>
          </a:prstGeom>
          <a:noFill/>
        </p:spPr>
        <p:txBody>
          <a:bodyPr wrap="square" rtlCol="0">
            <a:spAutoFit/>
          </a:bodyPr>
          <a:p>
            <a:pPr algn="l"/>
            <a:r>
              <a:rPr lang="en-US" altLang="zh-CN" b="1" dirty="0">
                <a:solidFill>
                  <a:schemeClr val="bg2">
                    <a:lumMod val="50000"/>
                  </a:schemeClr>
                </a:solidFill>
                <a:latin typeface="黑体" panose="02010609060101010101" pitchFamily="49" charset="-122"/>
                <a:ea typeface="黑体" panose="02010609060101010101" pitchFamily="49" charset="-122"/>
              </a:rPr>
              <a:t>1</a:t>
            </a:r>
            <a:endParaRPr lang="en-US" altLang="zh-CN" b="1" dirty="0">
              <a:solidFill>
                <a:schemeClr val="bg2">
                  <a:lumMod val="50000"/>
                </a:schemeClr>
              </a:solidFill>
              <a:latin typeface="黑体" panose="02010609060101010101" pitchFamily="49" charset="-122"/>
              <a:ea typeface="黑体" panose="02010609060101010101" pitchFamily="49" charset="-122"/>
            </a:endParaRPr>
          </a:p>
        </p:txBody>
      </p:sp>
      <p:sp>
        <p:nvSpPr>
          <p:cNvPr id="7" name="文本框 6">
            <a:hlinkClick r:id="rId2" action="ppaction://hlinksldjump"/>
          </p:cNvPr>
          <p:cNvSpPr txBox="1"/>
          <p:nvPr/>
        </p:nvSpPr>
        <p:spPr>
          <a:xfrm>
            <a:off x="303022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9" name="文本框 18">
            <a:hlinkClick r:id="rId3" action="ppaction://hlinksldjump"/>
          </p:cNvPr>
          <p:cNvSpPr txBox="1"/>
          <p:nvPr/>
        </p:nvSpPr>
        <p:spPr>
          <a:xfrm>
            <a:off x="355854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4" name="文本框 23">
            <a:hlinkClick r:id="rId4" action="ppaction://hlinksldjump"/>
          </p:cNvPr>
          <p:cNvSpPr txBox="1"/>
          <p:nvPr/>
        </p:nvSpPr>
        <p:spPr>
          <a:xfrm>
            <a:off x="408686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5" name="文本框 24">
            <a:hlinkClick r:id="rId5" action="ppaction://hlinksldjump"/>
          </p:cNvPr>
          <p:cNvSpPr txBox="1"/>
          <p:nvPr/>
        </p:nvSpPr>
        <p:spPr>
          <a:xfrm>
            <a:off x="461518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6" name="文本框 25">
            <a:hlinkClick r:id="rId6" action="ppaction://hlinksldjump"/>
          </p:cNvPr>
          <p:cNvSpPr txBox="1"/>
          <p:nvPr/>
        </p:nvSpPr>
        <p:spPr>
          <a:xfrm>
            <a:off x="514350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8" name="文本框 27">
            <a:hlinkClick r:id="rId7" action="ppaction://hlinksldjump"/>
          </p:cNvPr>
          <p:cNvSpPr txBox="1"/>
          <p:nvPr/>
        </p:nvSpPr>
        <p:spPr>
          <a:xfrm>
            <a:off x="567182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0" name="文本框 19">
            <a:hlinkClick r:id="rId8" action="ppaction://hlinksldjump"/>
          </p:cNvPr>
          <p:cNvSpPr txBox="1"/>
          <p:nvPr/>
        </p:nvSpPr>
        <p:spPr>
          <a:xfrm>
            <a:off x="620014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1" name="文本框 20">
            <a:hlinkClick r:id="rId9" action="ppaction://hlinksldjump"/>
          </p:cNvPr>
          <p:cNvSpPr txBox="1"/>
          <p:nvPr/>
        </p:nvSpPr>
        <p:spPr>
          <a:xfrm>
            <a:off x="672846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2" name="文本框 21">
            <a:hlinkClick r:id="rId10" action="ppaction://hlinksldjump"/>
          </p:cNvPr>
          <p:cNvSpPr txBox="1"/>
          <p:nvPr/>
        </p:nvSpPr>
        <p:spPr>
          <a:xfrm>
            <a:off x="7256781" y="762000"/>
            <a:ext cx="415925" cy="368300"/>
          </a:xfrm>
          <a:prstGeom prst="rect">
            <a:avLst/>
          </a:prstGeom>
          <a:noFill/>
        </p:spPr>
        <p:txBody>
          <a:bodyPr wrap="square" rtlCol="0">
            <a:spAutoFit/>
          </a:bodyPr>
          <a:p>
            <a:pPr algn="l"/>
            <a:r>
              <a:rPr lang="en-US" altLang="zh-CN" b="1" dirty="0">
                <a:solidFill>
                  <a:schemeClr val="bg2">
                    <a:lumMod val="50000"/>
                  </a:schemeClr>
                </a:solidFill>
                <a:latin typeface="黑体" panose="02010609060101010101" pitchFamily="49" charset="-122"/>
                <a:ea typeface="黑体" panose="02010609060101010101" pitchFamily="49" charset="-122"/>
              </a:rPr>
              <a:t>10</a:t>
            </a:r>
            <a:endParaRPr lang="en-US" altLang="zh-CN" b="1" dirty="0">
              <a:solidFill>
                <a:schemeClr val="bg2">
                  <a:lumMod val="50000"/>
                </a:schemeClr>
              </a:solidFill>
              <a:latin typeface="黑体" panose="02010609060101010101" pitchFamily="49" charset="-122"/>
              <a:ea typeface="黑体" panose="02010609060101010101" pitchFamily="49" charset="-122"/>
            </a:endParaRPr>
          </a:p>
        </p:txBody>
      </p:sp>
      <p:sp>
        <p:nvSpPr>
          <p:cNvPr id="32" name="文本框 31">
            <a:hlinkClick r:id="rId11" action="ppaction://hlinksldjump"/>
          </p:cNvPr>
          <p:cNvSpPr txBox="1"/>
          <p:nvPr/>
        </p:nvSpPr>
        <p:spPr>
          <a:xfrm>
            <a:off x="2501901" y="1124069"/>
            <a:ext cx="417134"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7" name="文本框 26">
            <a:hlinkClick r:id="rId12" action="ppaction://hlinksldjump"/>
          </p:cNvPr>
          <p:cNvSpPr txBox="1"/>
          <p:nvPr/>
        </p:nvSpPr>
        <p:spPr>
          <a:xfrm>
            <a:off x="3011745" y="1124069"/>
            <a:ext cx="416560" cy="369332"/>
          </a:xfrm>
          <a:prstGeom prst="rect">
            <a:avLst/>
          </a:prstGeom>
          <a:noFill/>
        </p:spPr>
        <p:txBody>
          <a:bodyPr wrap="square" rtlCol="0">
            <a:spAutoFit/>
          </a:bodyPr>
          <a:p>
            <a:pPr algn="l"/>
            <a:r>
              <a:rPr lang="en-US" altLang="zh-CN" b="1" dirty="0">
                <a:solidFill>
                  <a:schemeClr val="bg2">
                    <a:lumMod val="50000"/>
                  </a:schemeClr>
                </a:solidFill>
                <a:latin typeface="黑体" panose="02010609060101010101" pitchFamily="49" charset="-122"/>
                <a:ea typeface="黑体" panose="02010609060101010101" pitchFamily="49" charset="-122"/>
              </a:rPr>
              <a:t>12</a:t>
            </a:r>
            <a:endParaRPr lang="en-US" altLang="zh-CN" b="1" dirty="0">
              <a:solidFill>
                <a:schemeClr val="bg2">
                  <a:lumMod val="50000"/>
                </a:schemeClr>
              </a:solidFill>
              <a:latin typeface="黑体" panose="02010609060101010101" pitchFamily="49" charset="-122"/>
              <a:ea typeface="黑体" panose="02010609060101010101" pitchFamily="49" charset="-122"/>
            </a:endParaRPr>
          </a:p>
        </p:txBody>
      </p:sp>
      <p:sp>
        <p:nvSpPr>
          <p:cNvPr id="38" name="文本框 37">
            <a:hlinkClick r:id="rId13" action="ppaction://hlinksldjump"/>
          </p:cNvPr>
          <p:cNvSpPr txBox="1"/>
          <p:nvPr/>
        </p:nvSpPr>
        <p:spPr>
          <a:xfrm>
            <a:off x="3521015" y="1124069"/>
            <a:ext cx="448310" cy="369332"/>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13</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40" name="文本框 39">
            <a:hlinkClick r:id="rId14" action="ppaction://hlinksldjump"/>
          </p:cNvPr>
          <p:cNvSpPr txBox="1"/>
          <p:nvPr/>
        </p:nvSpPr>
        <p:spPr>
          <a:xfrm>
            <a:off x="4062035" y="1124069"/>
            <a:ext cx="434975"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41" name="文本框 40">
            <a:hlinkClick r:id="rId15" action="ppaction://hlinksldjump"/>
          </p:cNvPr>
          <p:cNvSpPr txBox="1"/>
          <p:nvPr/>
        </p:nvSpPr>
        <p:spPr>
          <a:xfrm>
            <a:off x="4589720" y="1124069"/>
            <a:ext cx="447040"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5" name="文本框 4">
            <a:hlinkClick r:id="rId16" action="ppaction://hlinksldjump"/>
          </p:cNvPr>
          <p:cNvSpPr txBox="1"/>
          <p:nvPr/>
        </p:nvSpPr>
        <p:spPr>
          <a:xfrm>
            <a:off x="512947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16</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 name="文本框 7">
            <a:hlinkClick r:id="rId17" action="ppaction://hlinksldjump"/>
          </p:cNvPr>
          <p:cNvSpPr txBox="1"/>
          <p:nvPr/>
        </p:nvSpPr>
        <p:spPr>
          <a:xfrm>
            <a:off x="566922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17</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9" name="文本框 8">
            <a:hlinkClick r:id="rId18" action="ppaction://hlinksldjump"/>
          </p:cNvPr>
          <p:cNvSpPr txBox="1"/>
          <p:nvPr/>
        </p:nvSpPr>
        <p:spPr>
          <a:xfrm>
            <a:off x="620897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18</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0" name="文本框 9">
            <a:hlinkClick r:id="rId19" action="ppaction://hlinksldjump"/>
          </p:cNvPr>
          <p:cNvSpPr txBox="1"/>
          <p:nvPr/>
        </p:nvSpPr>
        <p:spPr>
          <a:xfrm>
            <a:off x="674872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19</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1" name="文本框 10">
            <a:hlinkClick r:id="rId20" action="ppaction://hlinksldjump"/>
          </p:cNvPr>
          <p:cNvSpPr txBox="1"/>
          <p:nvPr/>
        </p:nvSpPr>
        <p:spPr>
          <a:xfrm>
            <a:off x="728847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20</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2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additive="base">
                                        <p:cTn id="12" dur="500"/>
                                        <p:tgtEl>
                                          <p:spTgt spid="14"/>
                                        </p:tgtEl>
                                        <p:attrNameLst>
                                          <p:attrName>ppt_y</p:attrName>
                                        </p:attrNameLst>
                                      </p:cBhvr>
                                      <p:tavLst>
                                        <p:tav tm="0">
                                          <p:val>
                                            <p:strVal val="#ppt_y+#ppt_h*1.125000"/>
                                          </p:val>
                                        </p:tav>
                                        <p:tav tm="100000">
                                          <p:val>
                                            <p:strVal val="#ppt_y"/>
                                          </p:val>
                                        </p:tav>
                                      </p:tavLst>
                                    </p:anim>
                                    <p:animEffect transition="in" filter="wipe(up)">
                                      <p:cBhvr>
                                        <p:cTn id="1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3" grpId="0" bldLvl="0" animBg="1"/>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289800" y="4759960"/>
            <a:ext cx="1781810" cy="273685"/>
          </a:xfrm>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4" name="文本框 1"/>
          <p:cNvSpPr txBox="1">
            <a:spLocks noChangeArrowheads="1"/>
          </p:cNvSpPr>
          <p:nvPr/>
        </p:nvSpPr>
        <p:spPr bwMode="auto">
          <a:xfrm>
            <a:off x="407670" y="1404620"/>
            <a:ext cx="8566150" cy="1308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　　)14. —What else do you need?</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—________ else. I think I have got everything already.</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A. Something    B. Anything    C. Nothing    D. Everything</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4" name="文本框 13"/>
          <p:cNvSpPr txBox="1">
            <a:spLocks noChangeArrowheads="1"/>
          </p:cNvSpPr>
          <p:nvPr/>
        </p:nvSpPr>
        <p:spPr bwMode="auto">
          <a:xfrm>
            <a:off x="689427" y="1491484"/>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C</a:t>
            </a:r>
            <a:endParaRPr lang="en-US" altLang="zh-CN" sz="2200" dirty="0">
              <a:solidFill>
                <a:srgbClr val="FF0000"/>
              </a:solidFill>
              <a:latin typeface="Times New Roman" panose="02020603050405020304" charset="0"/>
              <a:cs typeface="Times New Roman" panose="02020603050405020304" charset="0"/>
            </a:endParaRPr>
          </a:p>
        </p:txBody>
      </p:sp>
      <p:sp>
        <p:nvSpPr>
          <p:cNvPr id="5" name="文本框 4"/>
          <p:cNvSpPr txBox="1">
            <a:spLocks noChangeArrowheads="1"/>
          </p:cNvSpPr>
          <p:nvPr/>
        </p:nvSpPr>
        <p:spPr bwMode="auto">
          <a:xfrm>
            <a:off x="364490" y="2713355"/>
            <a:ext cx="8328025" cy="17145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fontAlgn="auto">
              <a:lnSpc>
                <a:spcPct val="120000"/>
              </a:lnSpc>
            </a:pPr>
            <a:r>
              <a:rPr lang="zh-CN" altLang="en-US" sz="2200" dirty="0">
                <a:solidFill>
                  <a:srgbClr val="FF0000"/>
                </a:solidFill>
                <a:uFillTx/>
                <a:latin typeface="Times New Roman" panose="02020603050405020304" charset="0"/>
                <a:ea typeface="黑体" panose="02010609060101010101" pitchFamily="49" charset="-122"/>
                <a:cs typeface="Times New Roman" panose="02020603050405020304" charset="0"/>
              </a:rPr>
              <a:t>【解析】 句意：“——你还需要其他什么吗？——什么都不需要了。我认为一切准备就绪了。”something意为“某事/物”，anything意为“任何事/物”， nothing意为“没有什么”， everything意为“一切”。根据句意，要用否定词。</a:t>
            </a:r>
            <a:endParaRPr lang="zh-CN" altLang="en-US" sz="2200" dirty="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6" name="文本框 5">
            <a:hlinkClick r:id="rId1" action="ppaction://hlinksldjump"/>
          </p:cNvPr>
          <p:cNvSpPr txBox="1"/>
          <p:nvPr/>
        </p:nvSpPr>
        <p:spPr>
          <a:xfrm>
            <a:off x="2501901" y="762000"/>
            <a:ext cx="326390" cy="368300"/>
          </a:xfrm>
          <a:prstGeom prst="rect">
            <a:avLst/>
          </a:prstGeom>
          <a:noFill/>
        </p:spPr>
        <p:txBody>
          <a:bodyPr wrap="square" rtlCol="0">
            <a:spAutoFit/>
          </a:bodyPr>
          <a:p>
            <a:pPr algn="l"/>
            <a:r>
              <a:rPr lang="en-US" altLang="zh-CN" b="1" dirty="0">
                <a:solidFill>
                  <a:schemeClr val="bg2">
                    <a:lumMod val="50000"/>
                  </a:schemeClr>
                </a:solidFill>
                <a:latin typeface="黑体" panose="02010609060101010101" pitchFamily="49" charset="-122"/>
                <a:ea typeface="黑体" panose="02010609060101010101" pitchFamily="49" charset="-122"/>
              </a:rPr>
              <a:t>1</a:t>
            </a:r>
            <a:endParaRPr lang="en-US" altLang="zh-CN" b="1" dirty="0">
              <a:solidFill>
                <a:schemeClr val="bg2">
                  <a:lumMod val="50000"/>
                </a:schemeClr>
              </a:solidFill>
              <a:latin typeface="黑体" panose="02010609060101010101" pitchFamily="49" charset="-122"/>
              <a:ea typeface="黑体" panose="02010609060101010101" pitchFamily="49" charset="-122"/>
            </a:endParaRPr>
          </a:p>
        </p:txBody>
      </p:sp>
      <p:sp>
        <p:nvSpPr>
          <p:cNvPr id="17" name="文本框 16">
            <a:hlinkClick r:id="rId2" action="ppaction://hlinksldjump"/>
          </p:cNvPr>
          <p:cNvSpPr txBox="1"/>
          <p:nvPr/>
        </p:nvSpPr>
        <p:spPr>
          <a:xfrm>
            <a:off x="303022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8" name="文本框 17">
            <a:hlinkClick r:id="rId3" action="ppaction://hlinksldjump"/>
          </p:cNvPr>
          <p:cNvSpPr txBox="1"/>
          <p:nvPr/>
        </p:nvSpPr>
        <p:spPr>
          <a:xfrm>
            <a:off x="355854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4" name="文本框 23">
            <a:hlinkClick r:id="rId4" action="ppaction://hlinksldjump"/>
          </p:cNvPr>
          <p:cNvSpPr txBox="1"/>
          <p:nvPr/>
        </p:nvSpPr>
        <p:spPr>
          <a:xfrm>
            <a:off x="408686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3" name="文本框 12">
            <a:hlinkClick r:id="rId5" action="ppaction://hlinksldjump"/>
          </p:cNvPr>
          <p:cNvSpPr txBox="1"/>
          <p:nvPr/>
        </p:nvSpPr>
        <p:spPr>
          <a:xfrm>
            <a:off x="461518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9" name="文本框 18">
            <a:hlinkClick r:id="rId6" action="ppaction://hlinksldjump"/>
          </p:cNvPr>
          <p:cNvSpPr txBox="1"/>
          <p:nvPr/>
        </p:nvSpPr>
        <p:spPr>
          <a:xfrm>
            <a:off x="514350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0" name="文本框 19">
            <a:hlinkClick r:id="rId7" action="ppaction://hlinksldjump"/>
          </p:cNvPr>
          <p:cNvSpPr txBox="1"/>
          <p:nvPr/>
        </p:nvSpPr>
        <p:spPr>
          <a:xfrm>
            <a:off x="567182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1" name="文本框 20">
            <a:hlinkClick r:id="rId8" action="ppaction://hlinksldjump"/>
          </p:cNvPr>
          <p:cNvSpPr txBox="1"/>
          <p:nvPr/>
        </p:nvSpPr>
        <p:spPr>
          <a:xfrm>
            <a:off x="620014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0" name="文本框 29">
            <a:hlinkClick r:id="rId9" action="ppaction://hlinksldjump"/>
          </p:cNvPr>
          <p:cNvSpPr txBox="1"/>
          <p:nvPr/>
        </p:nvSpPr>
        <p:spPr>
          <a:xfrm>
            <a:off x="672846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1" name="文本框 30">
            <a:hlinkClick r:id="rId10" action="ppaction://hlinksldjump"/>
          </p:cNvPr>
          <p:cNvSpPr txBox="1"/>
          <p:nvPr/>
        </p:nvSpPr>
        <p:spPr>
          <a:xfrm>
            <a:off x="7256781" y="762000"/>
            <a:ext cx="415925" cy="368300"/>
          </a:xfrm>
          <a:prstGeom prst="rect">
            <a:avLst/>
          </a:prstGeom>
          <a:noFill/>
        </p:spPr>
        <p:txBody>
          <a:bodyPr wrap="square" rtlCol="0">
            <a:spAutoFit/>
          </a:bodyPr>
          <a:p>
            <a:pPr algn="l"/>
            <a:r>
              <a:rPr lang="en-US" altLang="zh-CN" b="1" dirty="0">
                <a:solidFill>
                  <a:schemeClr val="bg2">
                    <a:lumMod val="50000"/>
                  </a:schemeClr>
                </a:solidFill>
                <a:latin typeface="黑体" panose="02010609060101010101" pitchFamily="49" charset="-122"/>
                <a:ea typeface="黑体" panose="02010609060101010101" pitchFamily="49" charset="-122"/>
              </a:rPr>
              <a:t>10</a:t>
            </a:r>
            <a:endParaRPr lang="en-US" altLang="zh-CN" b="1" dirty="0">
              <a:solidFill>
                <a:schemeClr val="bg2">
                  <a:lumMod val="50000"/>
                </a:schemeClr>
              </a:solidFill>
              <a:latin typeface="黑体" panose="02010609060101010101" pitchFamily="49" charset="-122"/>
              <a:ea typeface="黑体" panose="02010609060101010101" pitchFamily="49" charset="-122"/>
            </a:endParaRPr>
          </a:p>
        </p:txBody>
      </p:sp>
      <p:sp>
        <p:nvSpPr>
          <p:cNvPr id="32" name="文本框 31">
            <a:hlinkClick r:id="rId11" action="ppaction://hlinksldjump"/>
          </p:cNvPr>
          <p:cNvSpPr txBox="1"/>
          <p:nvPr/>
        </p:nvSpPr>
        <p:spPr>
          <a:xfrm>
            <a:off x="2501901" y="1124069"/>
            <a:ext cx="417134"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3" name="文本框 22">
            <a:hlinkClick r:id="rId12" action="ppaction://hlinksldjump"/>
          </p:cNvPr>
          <p:cNvSpPr txBox="1"/>
          <p:nvPr/>
        </p:nvSpPr>
        <p:spPr>
          <a:xfrm>
            <a:off x="3011745" y="1124069"/>
            <a:ext cx="416560"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9" name="文本框 38">
            <a:hlinkClick r:id="rId13" action="ppaction://hlinksldjump"/>
          </p:cNvPr>
          <p:cNvSpPr txBox="1"/>
          <p:nvPr/>
        </p:nvSpPr>
        <p:spPr>
          <a:xfrm>
            <a:off x="3521015" y="1124069"/>
            <a:ext cx="448310"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3" name="文本框 32">
            <a:hlinkClick r:id="rId14" action="ppaction://hlinksldjump"/>
          </p:cNvPr>
          <p:cNvSpPr txBox="1"/>
          <p:nvPr/>
        </p:nvSpPr>
        <p:spPr>
          <a:xfrm>
            <a:off x="4062035" y="1124069"/>
            <a:ext cx="434975" cy="369332"/>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14</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41" name="文本框 40">
            <a:hlinkClick r:id="rId15" action="ppaction://hlinksldjump"/>
          </p:cNvPr>
          <p:cNvSpPr txBox="1"/>
          <p:nvPr/>
        </p:nvSpPr>
        <p:spPr>
          <a:xfrm>
            <a:off x="4589720" y="1124069"/>
            <a:ext cx="447040"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 name="文本框 2">
            <a:hlinkClick r:id="rId16" action="ppaction://hlinksldjump"/>
          </p:cNvPr>
          <p:cNvSpPr txBox="1"/>
          <p:nvPr/>
        </p:nvSpPr>
        <p:spPr>
          <a:xfrm>
            <a:off x="512947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16</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7" name="文本框 6">
            <a:hlinkClick r:id="rId17" action="ppaction://hlinksldjump"/>
          </p:cNvPr>
          <p:cNvSpPr txBox="1"/>
          <p:nvPr/>
        </p:nvSpPr>
        <p:spPr>
          <a:xfrm>
            <a:off x="566922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17</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 name="文本框 7">
            <a:hlinkClick r:id="rId18" action="ppaction://hlinksldjump"/>
          </p:cNvPr>
          <p:cNvSpPr txBox="1"/>
          <p:nvPr/>
        </p:nvSpPr>
        <p:spPr>
          <a:xfrm>
            <a:off x="620897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18</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9" name="文本框 8">
            <a:hlinkClick r:id="rId19" action="ppaction://hlinksldjump"/>
          </p:cNvPr>
          <p:cNvSpPr txBox="1"/>
          <p:nvPr/>
        </p:nvSpPr>
        <p:spPr>
          <a:xfrm>
            <a:off x="674872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19</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2" name="文本框 21">
            <a:hlinkClick r:id="rId20" action="ppaction://hlinksldjump"/>
          </p:cNvPr>
          <p:cNvSpPr txBox="1"/>
          <p:nvPr/>
        </p:nvSpPr>
        <p:spPr>
          <a:xfrm>
            <a:off x="728847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20</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2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additive="base">
                                        <p:cTn id="12" dur="500"/>
                                        <p:tgtEl>
                                          <p:spTgt spid="14"/>
                                        </p:tgtEl>
                                        <p:attrNameLst>
                                          <p:attrName>ppt_y</p:attrName>
                                        </p:attrNameLst>
                                      </p:cBhvr>
                                      <p:tavLst>
                                        <p:tav tm="0">
                                          <p:val>
                                            <p:strVal val="#ppt_y+#ppt_h*1.125000"/>
                                          </p:val>
                                        </p:tav>
                                        <p:tav tm="100000">
                                          <p:val>
                                            <p:strVal val="#ppt_y"/>
                                          </p:val>
                                        </p:tav>
                                      </p:tavLst>
                                    </p:anim>
                                    <p:animEffect transition="in" filter="wipe(up)">
                                      <p:cBhvr>
                                        <p:cTn id="1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5" grpId="0" bldLvl="0" animBg="1"/>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289800" y="4759960"/>
            <a:ext cx="1781810" cy="273685"/>
          </a:xfrm>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4" name="文本框 1"/>
          <p:cNvSpPr txBox="1">
            <a:spLocks noChangeArrowheads="1"/>
          </p:cNvSpPr>
          <p:nvPr/>
        </p:nvSpPr>
        <p:spPr bwMode="auto">
          <a:xfrm>
            <a:off x="386715" y="1425575"/>
            <a:ext cx="8684895" cy="1308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　　)15.The weather in Chongqing is much hotter than ________ in Beijing in summer.</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A. that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B. those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C. it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D. one  </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5" name="文本框 14"/>
          <p:cNvSpPr txBox="1">
            <a:spLocks noChangeArrowheads="1"/>
          </p:cNvSpPr>
          <p:nvPr/>
        </p:nvSpPr>
        <p:spPr bwMode="auto">
          <a:xfrm>
            <a:off x="684347" y="1490214"/>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A</a:t>
            </a:r>
            <a:endParaRPr lang="en-US" altLang="zh-CN" sz="2200" dirty="0">
              <a:solidFill>
                <a:srgbClr val="FF0000"/>
              </a:solidFill>
              <a:latin typeface="Times New Roman" panose="02020603050405020304" charset="0"/>
              <a:cs typeface="Times New Roman" panose="02020603050405020304" charset="0"/>
            </a:endParaRPr>
          </a:p>
        </p:txBody>
      </p:sp>
      <p:sp>
        <p:nvSpPr>
          <p:cNvPr id="37" name="文本框 36"/>
          <p:cNvSpPr txBox="1">
            <a:spLocks noChangeArrowheads="1"/>
          </p:cNvSpPr>
          <p:nvPr/>
        </p:nvSpPr>
        <p:spPr bwMode="auto">
          <a:xfrm>
            <a:off x="565150" y="3004185"/>
            <a:ext cx="8328025" cy="130873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fontAlgn="auto">
              <a:lnSpc>
                <a:spcPct val="12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【解析】在比较状语从句中，有时为了避免重复提到的名词，常可用that 和those代替前面比较的内容。weather是不可数名词，应用that指代。 </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14" name="文本框 13">
            <a:hlinkClick r:id="rId1" action="ppaction://hlinksldjump"/>
          </p:cNvPr>
          <p:cNvSpPr txBox="1"/>
          <p:nvPr/>
        </p:nvSpPr>
        <p:spPr>
          <a:xfrm>
            <a:off x="2501901" y="762000"/>
            <a:ext cx="326390" cy="368300"/>
          </a:xfrm>
          <a:prstGeom prst="rect">
            <a:avLst/>
          </a:prstGeom>
          <a:noFill/>
        </p:spPr>
        <p:txBody>
          <a:bodyPr wrap="square" rtlCol="0">
            <a:spAutoFit/>
          </a:bodyPr>
          <a:p>
            <a:pPr algn="l"/>
            <a:r>
              <a:rPr lang="en-US" altLang="zh-CN" b="1" dirty="0">
                <a:solidFill>
                  <a:schemeClr val="bg2">
                    <a:lumMod val="50000"/>
                  </a:schemeClr>
                </a:solidFill>
                <a:latin typeface="黑体" panose="02010609060101010101" pitchFamily="49" charset="-122"/>
                <a:ea typeface="黑体" panose="02010609060101010101" pitchFamily="49" charset="-122"/>
              </a:rPr>
              <a:t>1</a:t>
            </a:r>
            <a:endParaRPr lang="en-US" altLang="zh-CN" b="1" dirty="0">
              <a:solidFill>
                <a:schemeClr val="bg2">
                  <a:lumMod val="50000"/>
                </a:schemeClr>
              </a:solidFill>
              <a:latin typeface="黑体" panose="02010609060101010101" pitchFamily="49" charset="-122"/>
              <a:ea typeface="黑体" panose="02010609060101010101" pitchFamily="49" charset="-122"/>
            </a:endParaRPr>
          </a:p>
        </p:txBody>
      </p:sp>
      <p:sp>
        <p:nvSpPr>
          <p:cNvPr id="17" name="文本框 16">
            <a:hlinkClick r:id="rId2" action="ppaction://hlinksldjump"/>
          </p:cNvPr>
          <p:cNvSpPr txBox="1"/>
          <p:nvPr/>
        </p:nvSpPr>
        <p:spPr>
          <a:xfrm>
            <a:off x="303022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8" name="文本框 17">
            <a:hlinkClick r:id="rId3" action="ppaction://hlinksldjump"/>
          </p:cNvPr>
          <p:cNvSpPr txBox="1"/>
          <p:nvPr/>
        </p:nvSpPr>
        <p:spPr>
          <a:xfrm>
            <a:off x="355854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4" name="文本框 23">
            <a:hlinkClick r:id="rId4" action="ppaction://hlinksldjump"/>
          </p:cNvPr>
          <p:cNvSpPr txBox="1"/>
          <p:nvPr/>
        </p:nvSpPr>
        <p:spPr>
          <a:xfrm>
            <a:off x="408686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9" name="文本框 18">
            <a:hlinkClick r:id="rId5" action="ppaction://hlinksldjump"/>
          </p:cNvPr>
          <p:cNvSpPr txBox="1"/>
          <p:nvPr/>
        </p:nvSpPr>
        <p:spPr>
          <a:xfrm>
            <a:off x="461518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0" name="文本框 19">
            <a:hlinkClick r:id="rId6" action="ppaction://hlinksldjump"/>
          </p:cNvPr>
          <p:cNvSpPr txBox="1"/>
          <p:nvPr/>
        </p:nvSpPr>
        <p:spPr>
          <a:xfrm>
            <a:off x="514350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1" name="文本框 20">
            <a:hlinkClick r:id="rId7" action="ppaction://hlinksldjump"/>
          </p:cNvPr>
          <p:cNvSpPr txBox="1"/>
          <p:nvPr/>
        </p:nvSpPr>
        <p:spPr>
          <a:xfrm>
            <a:off x="567182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3" name="文本框 22">
            <a:hlinkClick r:id="rId8" action="ppaction://hlinksldjump"/>
          </p:cNvPr>
          <p:cNvSpPr txBox="1"/>
          <p:nvPr/>
        </p:nvSpPr>
        <p:spPr>
          <a:xfrm>
            <a:off x="620014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0" name="文本框 29">
            <a:hlinkClick r:id="rId9" action="ppaction://hlinksldjump"/>
          </p:cNvPr>
          <p:cNvSpPr txBox="1"/>
          <p:nvPr/>
        </p:nvSpPr>
        <p:spPr>
          <a:xfrm>
            <a:off x="672846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1" name="文本框 30">
            <a:hlinkClick r:id="rId10" action="ppaction://hlinksldjump"/>
          </p:cNvPr>
          <p:cNvSpPr txBox="1"/>
          <p:nvPr/>
        </p:nvSpPr>
        <p:spPr>
          <a:xfrm>
            <a:off x="7256781" y="762000"/>
            <a:ext cx="415925" cy="368300"/>
          </a:xfrm>
          <a:prstGeom prst="rect">
            <a:avLst/>
          </a:prstGeom>
          <a:noFill/>
        </p:spPr>
        <p:txBody>
          <a:bodyPr wrap="square" rtlCol="0">
            <a:spAutoFit/>
          </a:bodyPr>
          <a:p>
            <a:pPr algn="l"/>
            <a:r>
              <a:rPr lang="en-US" altLang="zh-CN" b="1" dirty="0">
                <a:solidFill>
                  <a:schemeClr val="bg2">
                    <a:lumMod val="50000"/>
                  </a:schemeClr>
                </a:solidFill>
                <a:latin typeface="黑体" panose="02010609060101010101" pitchFamily="49" charset="-122"/>
                <a:ea typeface="黑体" panose="02010609060101010101" pitchFamily="49" charset="-122"/>
              </a:rPr>
              <a:t>10</a:t>
            </a:r>
            <a:endParaRPr lang="en-US" altLang="zh-CN" b="1" dirty="0">
              <a:solidFill>
                <a:schemeClr val="bg2">
                  <a:lumMod val="50000"/>
                </a:schemeClr>
              </a:solidFill>
              <a:latin typeface="黑体" panose="02010609060101010101" pitchFamily="49" charset="-122"/>
              <a:ea typeface="黑体" panose="02010609060101010101" pitchFamily="49" charset="-122"/>
            </a:endParaRPr>
          </a:p>
        </p:txBody>
      </p:sp>
      <p:sp>
        <p:nvSpPr>
          <p:cNvPr id="32" name="文本框 31">
            <a:hlinkClick r:id="rId11" action="ppaction://hlinksldjump"/>
          </p:cNvPr>
          <p:cNvSpPr txBox="1"/>
          <p:nvPr/>
        </p:nvSpPr>
        <p:spPr>
          <a:xfrm>
            <a:off x="2501901" y="1124069"/>
            <a:ext cx="417134"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7" name="文本框 26">
            <a:hlinkClick r:id="rId12" action="ppaction://hlinksldjump"/>
          </p:cNvPr>
          <p:cNvSpPr txBox="1"/>
          <p:nvPr/>
        </p:nvSpPr>
        <p:spPr>
          <a:xfrm>
            <a:off x="3011745" y="1124069"/>
            <a:ext cx="416560"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8" name="文本框 37">
            <a:hlinkClick r:id="rId13" action="ppaction://hlinksldjump"/>
          </p:cNvPr>
          <p:cNvSpPr txBox="1"/>
          <p:nvPr/>
        </p:nvSpPr>
        <p:spPr>
          <a:xfrm>
            <a:off x="3521015" y="1124069"/>
            <a:ext cx="448310"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40" name="文本框 39">
            <a:hlinkClick r:id="rId14" action="ppaction://hlinksldjump"/>
          </p:cNvPr>
          <p:cNvSpPr txBox="1"/>
          <p:nvPr/>
        </p:nvSpPr>
        <p:spPr>
          <a:xfrm>
            <a:off x="4062035" y="1124069"/>
            <a:ext cx="434975"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41" name="文本框 40">
            <a:hlinkClick r:id="rId15" action="ppaction://hlinksldjump"/>
          </p:cNvPr>
          <p:cNvSpPr txBox="1"/>
          <p:nvPr/>
        </p:nvSpPr>
        <p:spPr>
          <a:xfrm>
            <a:off x="4589720" y="1124069"/>
            <a:ext cx="447040" cy="369332"/>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15</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5" name="文本框 4">
            <a:hlinkClick r:id="rId16" action="ppaction://hlinksldjump"/>
          </p:cNvPr>
          <p:cNvSpPr txBox="1"/>
          <p:nvPr/>
        </p:nvSpPr>
        <p:spPr>
          <a:xfrm>
            <a:off x="512947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16</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 name="文本框 2">
            <a:hlinkClick r:id="rId17" action="ppaction://hlinksldjump"/>
          </p:cNvPr>
          <p:cNvSpPr txBox="1"/>
          <p:nvPr/>
        </p:nvSpPr>
        <p:spPr>
          <a:xfrm>
            <a:off x="566922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17</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 name="文本框 5">
            <a:hlinkClick r:id="rId18" action="ppaction://hlinksldjump"/>
          </p:cNvPr>
          <p:cNvSpPr txBox="1"/>
          <p:nvPr/>
        </p:nvSpPr>
        <p:spPr>
          <a:xfrm>
            <a:off x="620897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18</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7" name="文本框 6">
            <a:hlinkClick r:id="rId19" action="ppaction://hlinksldjump"/>
          </p:cNvPr>
          <p:cNvSpPr txBox="1"/>
          <p:nvPr/>
        </p:nvSpPr>
        <p:spPr>
          <a:xfrm>
            <a:off x="674872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19</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2" name="文本框 21">
            <a:hlinkClick r:id="rId20" action="ppaction://hlinksldjump"/>
          </p:cNvPr>
          <p:cNvSpPr txBox="1"/>
          <p:nvPr/>
        </p:nvSpPr>
        <p:spPr>
          <a:xfrm>
            <a:off x="728847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20</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2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left)">
                                      <p:cBhvr>
                                        <p:cTn id="7" dur="1000"/>
                                        <p:tgtEl>
                                          <p:spTgt spid="37"/>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additive="base">
                                        <p:cTn id="12" dur="500"/>
                                        <p:tgtEl>
                                          <p:spTgt spid="15"/>
                                        </p:tgtEl>
                                        <p:attrNameLst>
                                          <p:attrName>ppt_y</p:attrName>
                                        </p:attrNameLst>
                                      </p:cBhvr>
                                      <p:tavLst>
                                        <p:tav tm="0">
                                          <p:val>
                                            <p:strVal val="#ppt_y+#ppt_h*1.125000"/>
                                          </p:val>
                                        </p:tav>
                                        <p:tav tm="100000">
                                          <p:val>
                                            <p:strVal val="#ppt_y"/>
                                          </p:val>
                                        </p:tav>
                                      </p:tavLst>
                                    </p:anim>
                                    <p:animEffect transition="in" filter="wipe(up)">
                                      <p:cBhvr>
                                        <p:cTn id="13"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37" grpId="0" bldLvl="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1800" y="1166400"/>
            <a:ext cx="8359200" cy="33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20000"/>
              </a:lnSpc>
            </a:pPr>
            <a:r>
              <a:rPr sz="2200" dirty="0">
                <a:uFillTx/>
                <a:latin typeface="Times New Roman" panose="02020603050405020304" charset="0"/>
                <a:ea typeface="黑体" panose="02010609060101010101" pitchFamily="49" charset="-122"/>
                <a:cs typeface="Times New Roman" panose="02020603050405020304" charset="0"/>
                <a:sym typeface="+mn-ea"/>
              </a:rPr>
              <a:t>I and Betty broke the window yesterday. 我和贝蒂昨天把窗户打破了。</a:t>
            </a:r>
            <a:endParaRPr sz="2200" dirty="0">
              <a:uFillTx/>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2. 人称代词作宾语</a:t>
            </a:r>
            <a:endPar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(1)人称代词的宾格放在及物动词之后作宾语。</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如：Who teaches </a:t>
            </a:r>
            <a:r>
              <a:rPr sz="2200" u="sng" dirty="0">
                <a:latin typeface="Times New Roman" panose="02020603050405020304" charset="0"/>
                <a:ea typeface="黑体" panose="02010609060101010101" pitchFamily="49" charset="-122"/>
                <a:cs typeface="Times New Roman" panose="02020603050405020304" charset="0"/>
                <a:sym typeface="+mn-ea"/>
              </a:rPr>
              <a:t>you</a:t>
            </a:r>
            <a:r>
              <a:rPr sz="2200" dirty="0">
                <a:latin typeface="Times New Roman" panose="02020603050405020304" charset="0"/>
                <a:ea typeface="黑体" panose="02010609060101010101" pitchFamily="49" charset="-122"/>
                <a:cs typeface="Times New Roman" panose="02020603050405020304" charset="0"/>
                <a:sym typeface="+mn-ea"/>
              </a:rPr>
              <a:t> English this year? 今年谁教你们英语？</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Help </a:t>
            </a:r>
            <a:r>
              <a:rPr sz="2200" u="sng" dirty="0">
                <a:latin typeface="Times New Roman" panose="02020603050405020304" charset="0"/>
                <a:ea typeface="黑体" panose="02010609060101010101" pitchFamily="49" charset="-122"/>
                <a:cs typeface="Times New Roman" panose="02020603050405020304" charset="0"/>
                <a:sym typeface="+mn-ea"/>
              </a:rPr>
              <a:t>me</a:t>
            </a:r>
            <a:r>
              <a:rPr sz="2200" dirty="0">
                <a:latin typeface="Times New Roman" panose="02020603050405020304" charset="0"/>
                <a:ea typeface="黑体" panose="02010609060101010101" pitchFamily="49" charset="-122"/>
                <a:cs typeface="Times New Roman" panose="02020603050405020304" charset="0"/>
                <a:sym typeface="+mn-ea"/>
              </a:rPr>
              <a:t>! 救救我！</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Do you know</a:t>
            </a:r>
            <a:r>
              <a:rPr sz="2200" u="sng" dirty="0">
                <a:latin typeface="Times New Roman" panose="02020603050405020304" charset="0"/>
                <a:ea typeface="黑体" panose="02010609060101010101" pitchFamily="49" charset="-122"/>
                <a:cs typeface="Times New Roman" panose="02020603050405020304" charset="0"/>
                <a:sym typeface="+mn-ea"/>
              </a:rPr>
              <a:t> him</a:t>
            </a:r>
            <a:r>
              <a:rPr sz="2200" dirty="0">
                <a:latin typeface="Times New Roman" panose="02020603050405020304" charset="0"/>
                <a:ea typeface="黑体" panose="02010609060101010101" pitchFamily="49" charset="-122"/>
                <a:cs typeface="Times New Roman" panose="02020603050405020304" charset="0"/>
                <a:sym typeface="+mn-ea"/>
              </a:rPr>
              <a:t>? 你认识他吗？</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He gave </a:t>
            </a:r>
            <a:r>
              <a:rPr sz="2200" u="sng" dirty="0">
                <a:latin typeface="Times New Roman" panose="02020603050405020304" charset="0"/>
                <a:ea typeface="黑体" panose="02010609060101010101" pitchFamily="49" charset="-122"/>
                <a:cs typeface="Times New Roman" panose="02020603050405020304" charset="0"/>
                <a:sym typeface="+mn-ea"/>
              </a:rPr>
              <a:t>us</a:t>
            </a:r>
            <a:r>
              <a:rPr sz="2200" dirty="0">
                <a:latin typeface="Times New Roman" panose="02020603050405020304" charset="0"/>
                <a:ea typeface="黑体" panose="02010609060101010101" pitchFamily="49" charset="-122"/>
                <a:cs typeface="Times New Roman" panose="02020603050405020304" charset="0"/>
                <a:sym typeface="+mn-ea"/>
              </a:rPr>
              <a:t> a gift last week. 上周他给了我们一份礼物。</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1"/>
    </p:custData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289800" y="4759960"/>
            <a:ext cx="1781810" cy="273685"/>
          </a:xfrm>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4" name="文本框 1"/>
          <p:cNvSpPr txBox="1">
            <a:spLocks noChangeArrowheads="1"/>
          </p:cNvSpPr>
          <p:nvPr/>
        </p:nvSpPr>
        <p:spPr bwMode="auto">
          <a:xfrm>
            <a:off x="386715" y="1425575"/>
            <a:ext cx="8684895" cy="1308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　　)1</a:t>
            </a:r>
            <a:r>
              <a:rPr lang="en-US" sz="2200" dirty="0">
                <a:latin typeface="Times New Roman" panose="02020603050405020304" charset="0"/>
                <a:ea typeface="黑体" panose="02010609060101010101" pitchFamily="49" charset="-122"/>
                <a:cs typeface="Times New Roman" panose="02020603050405020304" charset="0"/>
                <a:sym typeface="+mn-ea"/>
              </a:rPr>
              <a:t>6</a:t>
            </a:r>
            <a:r>
              <a:rPr sz="2200" dirty="0">
                <a:latin typeface="Times New Roman" panose="02020603050405020304" charset="0"/>
                <a:ea typeface="黑体" panose="02010609060101010101" pitchFamily="49" charset="-122"/>
                <a:cs typeface="Times New Roman" panose="02020603050405020304" charset="0"/>
                <a:sym typeface="+mn-ea"/>
              </a:rPr>
              <a:t>. ________ Li Hua ________ Han Meimei are students.</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A. Not only; but also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B. Neither; nor</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C. Both; and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D. Either; or  </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5" name="文本框 14"/>
          <p:cNvSpPr txBox="1">
            <a:spLocks noChangeArrowheads="1"/>
          </p:cNvSpPr>
          <p:nvPr/>
        </p:nvSpPr>
        <p:spPr bwMode="auto">
          <a:xfrm>
            <a:off x="684347" y="1490214"/>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C</a:t>
            </a:r>
            <a:endParaRPr lang="en-US" altLang="zh-CN" sz="2200" dirty="0">
              <a:solidFill>
                <a:srgbClr val="FF0000"/>
              </a:solidFill>
              <a:latin typeface="Times New Roman" panose="02020603050405020304" charset="0"/>
              <a:cs typeface="Times New Roman" panose="02020603050405020304" charset="0"/>
            </a:endParaRPr>
          </a:p>
        </p:txBody>
      </p:sp>
      <p:sp>
        <p:nvSpPr>
          <p:cNvPr id="37" name="文本框 36"/>
          <p:cNvSpPr txBox="1">
            <a:spLocks noChangeArrowheads="1"/>
          </p:cNvSpPr>
          <p:nvPr/>
        </p:nvSpPr>
        <p:spPr bwMode="auto">
          <a:xfrm>
            <a:off x="565150" y="3004185"/>
            <a:ext cx="8328025" cy="49720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fontAlgn="auto">
              <a:lnSpc>
                <a:spcPct val="12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【解析】both...and连接主语时，谓语动词用复数形式。 </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14" name="文本框 13">
            <a:hlinkClick r:id="rId1" action="ppaction://hlinksldjump"/>
          </p:cNvPr>
          <p:cNvSpPr txBox="1"/>
          <p:nvPr/>
        </p:nvSpPr>
        <p:spPr>
          <a:xfrm>
            <a:off x="2501901" y="762000"/>
            <a:ext cx="326390" cy="368300"/>
          </a:xfrm>
          <a:prstGeom prst="rect">
            <a:avLst/>
          </a:prstGeom>
          <a:noFill/>
        </p:spPr>
        <p:txBody>
          <a:bodyPr wrap="square" rtlCol="0">
            <a:spAutoFit/>
          </a:bodyPr>
          <a:p>
            <a:pPr algn="l"/>
            <a:r>
              <a:rPr lang="en-US" altLang="zh-CN" b="1" dirty="0">
                <a:solidFill>
                  <a:schemeClr val="bg2">
                    <a:lumMod val="50000"/>
                  </a:schemeClr>
                </a:solidFill>
                <a:latin typeface="黑体" panose="02010609060101010101" pitchFamily="49" charset="-122"/>
                <a:ea typeface="黑体" panose="02010609060101010101" pitchFamily="49" charset="-122"/>
              </a:rPr>
              <a:t>1</a:t>
            </a:r>
            <a:endParaRPr lang="en-US" altLang="zh-CN" b="1" dirty="0">
              <a:solidFill>
                <a:schemeClr val="bg2">
                  <a:lumMod val="50000"/>
                </a:schemeClr>
              </a:solidFill>
              <a:latin typeface="黑体" panose="02010609060101010101" pitchFamily="49" charset="-122"/>
              <a:ea typeface="黑体" panose="02010609060101010101" pitchFamily="49" charset="-122"/>
            </a:endParaRPr>
          </a:p>
        </p:txBody>
      </p:sp>
      <p:sp>
        <p:nvSpPr>
          <p:cNvPr id="17" name="文本框 16">
            <a:hlinkClick r:id="rId2" action="ppaction://hlinksldjump"/>
          </p:cNvPr>
          <p:cNvSpPr txBox="1"/>
          <p:nvPr/>
        </p:nvSpPr>
        <p:spPr>
          <a:xfrm>
            <a:off x="303022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8" name="文本框 17">
            <a:hlinkClick r:id="rId3" action="ppaction://hlinksldjump"/>
          </p:cNvPr>
          <p:cNvSpPr txBox="1"/>
          <p:nvPr/>
        </p:nvSpPr>
        <p:spPr>
          <a:xfrm>
            <a:off x="355854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4" name="文本框 23">
            <a:hlinkClick r:id="rId4" action="ppaction://hlinksldjump"/>
          </p:cNvPr>
          <p:cNvSpPr txBox="1"/>
          <p:nvPr/>
        </p:nvSpPr>
        <p:spPr>
          <a:xfrm>
            <a:off x="408686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9" name="文本框 18">
            <a:hlinkClick r:id="rId5" action="ppaction://hlinksldjump"/>
          </p:cNvPr>
          <p:cNvSpPr txBox="1"/>
          <p:nvPr/>
        </p:nvSpPr>
        <p:spPr>
          <a:xfrm>
            <a:off x="461518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0" name="文本框 19">
            <a:hlinkClick r:id="rId6" action="ppaction://hlinksldjump"/>
          </p:cNvPr>
          <p:cNvSpPr txBox="1"/>
          <p:nvPr/>
        </p:nvSpPr>
        <p:spPr>
          <a:xfrm>
            <a:off x="514350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1" name="文本框 20">
            <a:hlinkClick r:id="rId7" action="ppaction://hlinksldjump"/>
          </p:cNvPr>
          <p:cNvSpPr txBox="1"/>
          <p:nvPr/>
        </p:nvSpPr>
        <p:spPr>
          <a:xfrm>
            <a:off x="567182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3" name="文本框 22">
            <a:hlinkClick r:id="rId8" action="ppaction://hlinksldjump"/>
          </p:cNvPr>
          <p:cNvSpPr txBox="1"/>
          <p:nvPr/>
        </p:nvSpPr>
        <p:spPr>
          <a:xfrm>
            <a:off x="620014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0" name="文本框 29">
            <a:hlinkClick r:id="rId9" action="ppaction://hlinksldjump"/>
          </p:cNvPr>
          <p:cNvSpPr txBox="1"/>
          <p:nvPr/>
        </p:nvSpPr>
        <p:spPr>
          <a:xfrm>
            <a:off x="672846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1" name="文本框 30">
            <a:hlinkClick r:id="rId10" action="ppaction://hlinksldjump"/>
          </p:cNvPr>
          <p:cNvSpPr txBox="1"/>
          <p:nvPr/>
        </p:nvSpPr>
        <p:spPr>
          <a:xfrm>
            <a:off x="7256781" y="762000"/>
            <a:ext cx="415925" cy="368300"/>
          </a:xfrm>
          <a:prstGeom prst="rect">
            <a:avLst/>
          </a:prstGeom>
          <a:noFill/>
        </p:spPr>
        <p:txBody>
          <a:bodyPr wrap="square" rtlCol="0">
            <a:spAutoFit/>
          </a:bodyPr>
          <a:p>
            <a:pPr algn="l"/>
            <a:r>
              <a:rPr lang="en-US" altLang="zh-CN" b="1" dirty="0">
                <a:solidFill>
                  <a:schemeClr val="bg2">
                    <a:lumMod val="50000"/>
                  </a:schemeClr>
                </a:solidFill>
                <a:latin typeface="黑体" panose="02010609060101010101" pitchFamily="49" charset="-122"/>
                <a:ea typeface="黑体" panose="02010609060101010101" pitchFamily="49" charset="-122"/>
              </a:rPr>
              <a:t>10</a:t>
            </a:r>
            <a:endParaRPr lang="en-US" altLang="zh-CN" b="1" dirty="0">
              <a:solidFill>
                <a:schemeClr val="bg2">
                  <a:lumMod val="50000"/>
                </a:schemeClr>
              </a:solidFill>
              <a:latin typeface="黑体" panose="02010609060101010101" pitchFamily="49" charset="-122"/>
              <a:ea typeface="黑体" panose="02010609060101010101" pitchFamily="49" charset="-122"/>
            </a:endParaRPr>
          </a:p>
        </p:txBody>
      </p:sp>
      <p:sp>
        <p:nvSpPr>
          <p:cNvPr id="32" name="文本框 31">
            <a:hlinkClick r:id="rId11" action="ppaction://hlinksldjump"/>
          </p:cNvPr>
          <p:cNvSpPr txBox="1"/>
          <p:nvPr/>
        </p:nvSpPr>
        <p:spPr>
          <a:xfrm>
            <a:off x="2501901" y="1124069"/>
            <a:ext cx="417134"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7" name="文本框 26">
            <a:hlinkClick r:id="rId12" action="ppaction://hlinksldjump"/>
          </p:cNvPr>
          <p:cNvSpPr txBox="1"/>
          <p:nvPr/>
        </p:nvSpPr>
        <p:spPr>
          <a:xfrm>
            <a:off x="3011745" y="1124069"/>
            <a:ext cx="416560"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8" name="文本框 37">
            <a:hlinkClick r:id="rId13" action="ppaction://hlinksldjump"/>
          </p:cNvPr>
          <p:cNvSpPr txBox="1"/>
          <p:nvPr/>
        </p:nvSpPr>
        <p:spPr>
          <a:xfrm>
            <a:off x="3521015" y="1124069"/>
            <a:ext cx="448310"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40" name="文本框 39">
            <a:hlinkClick r:id="rId14" action="ppaction://hlinksldjump"/>
          </p:cNvPr>
          <p:cNvSpPr txBox="1"/>
          <p:nvPr/>
        </p:nvSpPr>
        <p:spPr>
          <a:xfrm>
            <a:off x="4062035" y="1124069"/>
            <a:ext cx="434975"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41" name="文本框 40">
            <a:hlinkClick r:id="rId15" action="ppaction://hlinksldjump"/>
          </p:cNvPr>
          <p:cNvSpPr txBox="1"/>
          <p:nvPr/>
        </p:nvSpPr>
        <p:spPr>
          <a:xfrm>
            <a:off x="4589720" y="1124069"/>
            <a:ext cx="447040" cy="369332"/>
          </a:xfrm>
          <a:prstGeom prst="rect">
            <a:avLst/>
          </a:prstGeom>
          <a:noFill/>
        </p:spPr>
        <p:txBody>
          <a:bodyPr wrap="square" rtlCol="0">
            <a:spAutoFit/>
          </a:bodyPr>
          <a:p>
            <a:pPr algn="l"/>
            <a:r>
              <a:rPr lang="en-US" altLang="zh-CN" b="1" dirty="0">
                <a:solidFill>
                  <a:schemeClr val="tx1">
                    <a:lumMod val="65000"/>
                    <a:lumOff val="35000"/>
                  </a:schemeClr>
                </a:solidFill>
                <a:latin typeface="黑体" panose="02010609060101010101" pitchFamily="49" charset="-122"/>
                <a:ea typeface="黑体" panose="02010609060101010101" pitchFamily="49" charset="-122"/>
              </a:rPr>
              <a:t>15</a:t>
            </a:r>
            <a:endParaRPr lang="en-US" altLang="zh-CN" b="1" dirty="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5" name="文本框 4">
            <a:hlinkClick r:id="rId16" action="ppaction://hlinksldjump"/>
          </p:cNvPr>
          <p:cNvSpPr txBox="1"/>
          <p:nvPr/>
        </p:nvSpPr>
        <p:spPr>
          <a:xfrm>
            <a:off x="5129470" y="1124585"/>
            <a:ext cx="447040"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16</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3" name="文本框 2">
            <a:hlinkClick r:id="rId17" action="ppaction://hlinksldjump"/>
          </p:cNvPr>
          <p:cNvSpPr txBox="1"/>
          <p:nvPr/>
        </p:nvSpPr>
        <p:spPr>
          <a:xfrm>
            <a:off x="566922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17</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 name="文本框 5">
            <a:hlinkClick r:id="rId18" action="ppaction://hlinksldjump"/>
          </p:cNvPr>
          <p:cNvSpPr txBox="1"/>
          <p:nvPr/>
        </p:nvSpPr>
        <p:spPr>
          <a:xfrm>
            <a:off x="620897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18</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7" name="文本框 6">
            <a:hlinkClick r:id="rId19" action="ppaction://hlinksldjump"/>
          </p:cNvPr>
          <p:cNvSpPr txBox="1"/>
          <p:nvPr/>
        </p:nvSpPr>
        <p:spPr>
          <a:xfrm>
            <a:off x="674872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19</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2" name="文本框 21">
            <a:hlinkClick r:id="rId20" action="ppaction://hlinksldjump"/>
          </p:cNvPr>
          <p:cNvSpPr txBox="1"/>
          <p:nvPr/>
        </p:nvSpPr>
        <p:spPr>
          <a:xfrm>
            <a:off x="728847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20</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2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left)">
                                      <p:cBhvr>
                                        <p:cTn id="7" dur="1000"/>
                                        <p:tgtEl>
                                          <p:spTgt spid="37"/>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additive="base">
                                        <p:cTn id="12" dur="500"/>
                                        <p:tgtEl>
                                          <p:spTgt spid="15"/>
                                        </p:tgtEl>
                                        <p:attrNameLst>
                                          <p:attrName>ppt_y</p:attrName>
                                        </p:attrNameLst>
                                      </p:cBhvr>
                                      <p:tavLst>
                                        <p:tav tm="0">
                                          <p:val>
                                            <p:strVal val="#ppt_y+#ppt_h*1.125000"/>
                                          </p:val>
                                        </p:tav>
                                        <p:tav tm="100000">
                                          <p:val>
                                            <p:strVal val="#ppt_y"/>
                                          </p:val>
                                        </p:tav>
                                      </p:tavLst>
                                    </p:anim>
                                    <p:animEffect transition="in" filter="wipe(up)">
                                      <p:cBhvr>
                                        <p:cTn id="13"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37" grpId="0" bldLvl="0" animBg="1"/>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289800" y="4759960"/>
            <a:ext cx="1781810" cy="273685"/>
          </a:xfrm>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4" name="文本框 1"/>
          <p:cNvSpPr txBox="1">
            <a:spLocks noChangeArrowheads="1"/>
          </p:cNvSpPr>
          <p:nvPr/>
        </p:nvSpPr>
        <p:spPr bwMode="auto">
          <a:xfrm>
            <a:off x="386715" y="1425575"/>
            <a:ext cx="8684895" cy="902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　　)1</a:t>
            </a:r>
            <a:r>
              <a:rPr lang="en-US" sz="2200" dirty="0">
                <a:latin typeface="Times New Roman" panose="02020603050405020304" charset="0"/>
                <a:ea typeface="黑体" panose="02010609060101010101" pitchFamily="49" charset="-122"/>
                <a:cs typeface="Times New Roman" panose="02020603050405020304" charset="0"/>
                <a:sym typeface="+mn-ea"/>
              </a:rPr>
              <a:t>7</a:t>
            </a:r>
            <a:r>
              <a:rPr sz="2200" dirty="0">
                <a:latin typeface="Times New Roman" panose="02020603050405020304" charset="0"/>
                <a:ea typeface="黑体" panose="02010609060101010101" pitchFamily="49" charset="-122"/>
                <a:cs typeface="Times New Roman" panose="02020603050405020304" charset="0"/>
                <a:sym typeface="+mn-ea"/>
              </a:rPr>
              <a:t>.Lucy runs faster than ________ girl in her class.</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A. any other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B. any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C. others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D. all  </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5" name="文本框 14"/>
          <p:cNvSpPr txBox="1">
            <a:spLocks noChangeArrowheads="1"/>
          </p:cNvSpPr>
          <p:nvPr/>
        </p:nvSpPr>
        <p:spPr bwMode="auto">
          <a:xfrm>
            <a:off x="684347" y="1490214"/>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A</a:t>
            </a:r>
            <a:endParaRPr lang="en-US" altLang="zh-CN" sz="2200" dirty="0">
              <a:solidFill>
                <a:srgbClr val="FF0000"/>
              </a:solidFill>
              <a:latin typeface="Times New Roman" panose="02020603050405020304" charset="0"/>
              <a:cs typeface="Times New Roman" panose="02020603050405020304" charset="0"/>
            </a:endParaRPr>
          </a:p>
        </p:txBody>
      </p:sp>
      <p:sp>
        <p:nvSpPr>
          <p:cNvPr id="37" name="文本框 36"/>
          <p:cNvSpPr txBox="1">
            <a:spLocks noChangeArrowheads="1"/>
          </p:cNvSpPr>
          <p:nvPr/>
        </p:nvSpPr>
        <p:spPr bwMode="auto">
          <a:xfrm>
            <a:off x="565150" y="2471420"/>
            <a:ext cx="8328025" cy="130873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fontAlgn="auto">
              <a:lnSpc>
                <a:spcPct val="12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【解析】句意：“露西比她班上的任何其他女孩跑得都快。” 用比较级来表示最高级(范围内比较)的结构为“主语＋谓语动词＋比较级＋than any other＋名词单数＋范围”。 </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14" name="文本框 13">
            <a:hlinkClick r:id="rId1" action="ppaction://hlinksldjump"/>
          </p:cNvPr>
          <p:cNvSpPr txBox="1"/>
          <p:nvPr/>
        </p:nvSpPr>
        <p:spPr>
          <a:xfrm>
            <a:off x="2501901" y="762000"/>
            <a:ext cx="326390" cy="368300"/>
          </a:xfrm>
          <a:prstGeom prst="rect">
            <a:avLst/>
          </a:prstGeom>
          <a:noFill/>
        </p:spPr>
        <p:txBody>
          <a:bodyPr wrap="square" rtlCol="0">
            <a:spAutoFit/>
          </a:bodyPr>
          <a:p>
            <a:pPr algn="l"/>
            <a:r>
              <a:rPr lang="en-US" altLang="zh-CN" b="1" dirty="0">
                <a:solidFill>
                  <a:schemeClr val="bg2">
                    <a:lumMod val="50000"/>
                  </a:schemeClr>
                </a:solidFill>
                <a:latin typeface="黑体" panose="02010609060101010101" pitchFamily="49" charset="-122"/>
                <a:ea typeface="黑体" panose="02010609060101010101" pitchFamily="49" charset="-122"/>
              </a:rPr>
              <a:t>1</a:t>
            </a:r>
            <a:endParaRPr lang="en-US" altLang="zh-CN" b="1" dirty="0">
              <a:solidFill>
                <a:schemeClr val="bg2">
                  <a:lumMod val="50000"/>
                </a:schemeClr>
              </a:solidFill>
              <a:latin typeface="黑体" panose="02010609060101010101" pitchFamily="49" charset="-122"/>
              <a:ea typeface="黑体" panose="02010609060101010101" pitchFamily="49" charset="-122"/>
            </a:endParaRPr>
          </a:p>
        </p:txBody>
      </p:sp>
      <p:sp>
        <p:nvSpPr>
          <p:cNvPr id="17" name="文本框 16">
            <a:hlinkClick r:id="rId2" action="ppaction://hlinksldjump"/>
          </p:cNvPr>
          <p:cNvSpPr txBox="1"/>
          <p:nvPr/>
        </p:nvSpPr>
        <p:spPr>
          <a:xfrm>
            <a:off x="303022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8" name="文本框 17">
            <a:hlinkClick r:id="rId3" action="ppaction://hlinksldjump"/>
          </p:cNvPr>
          <p:cNvSpPr txBox="1"/>
          <p:nvPr/>
        </p:nvSpPr>
        <p:spPr>
          <a:xfrm>
            <a:off x="355854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4" name="文本框 23">
            <a:hlinkClick r:id="rId4" action="ppaction://hlinksldjump"/>
          </p:cNvPr>
          <p:cNvSpPr txBox="1"/>
          <p:nvPr/>
        </p:nvSpPr>
        <p:spPr>
          <a:xfrm>
            <a:off x="408686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9" name="文本框 18">
            <a:hlinkClick r:id="rId5" action="ppaction://hlinksldjump"/>
          </p:cNvPr>
          <p:cNvSpPr txBox="1"/>
          <p:nvPr/>
        </p:nvSpPr>
        <p:spPr>
          <a:xfrm>
            <a:off x="461518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0" name="文本框 19">
            <a:hlinkClick r:id="rId6" action="ppaction://hlinksldjump"/>
          </p:cNvPr>
          <p:cNvSpPr txBox="1"/>
          <p:nvPr/>
        </p:nvSpPr>
        <p:spPr>
          <a:xfrm>
            <a:off x="514350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1" name="文本框 20">
            <a:hlinkClick r:id="rId7" action="ppaction://hlinksldjump"/>
          </p:cNvPr>
          <p:cNvSpPr txBox="1"/>
          <p:nvPr/>
        </p:nvSpPr>
        <p:spPr>
          <a:xfrm>
            <a:off x="567182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3" name="文本框 22">
            <a:hlinkClick r:id="rId8" action="ppaction://hlinksldjump"/>
          </p:cNvPr>
          <p:cNvSpPr txBox="1"/>
          <p:nvPr/>
        </p:nvSpPr>
        <p:spPr>
          <a:xfrm>
            <a:off x="620014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0" name="文本框 29">
            <a:hlinkClick r:id="rId9" action="ppaction://hlinksldjump"/>
          </p:cNvPr>
          <p:cNvSpPr txBox="1"/>
          <p:nvPr/>
        </p:nvSpPr>
        <p:spPr>
          <a:xfrm>
            <a:off x="672846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1" name="文本框 30">
            <a:hlinkClick r:id="rId10" action="ppaction://hlinksldjump"/>
          </p:cNvPr>
          <p:cNvSpPr txBox="1"/>
          <p:nvPr/>
        </p:nvSpPr>
        <p:spPr>
          <a:xfrm>
            <a:off x="7256781" y="762000"/>
            <a:ext cx="415925" cy="368300"/>
          </a:xfrm>
          <a:prstGeom prst="rect">
            <a:avLst/>
          </a:prstGeom>
          <a:noFill/>
        </p:spPr>
        <p:txBody>
          <a:bodyPr wrap="square" rtlCol="0">
            <a:spAutoFit/>
          </a:bodyPr>
          <a:p>
            <a:pPr algn="l"/>
            <a:r>
              <a:rPr lang="en-US" altLang="zh-CN" b="1" dirty="0">
                <a:solidFill>
                  <a:schemeClr val="bg2">
                    <a:lumMod val="50000"/>
                  </a:schemeClr>
                </a:solidFill>
                <a:latin typeface="黑体" panose="02010609060101010101" pitchFamily="49" charset="-122"/>
                <a:ea typeface="黑体" panose="02010609060101010101" pitchFamily="49" charset="-122"/>
              </a:rPr>
              <a:t>10</a:t>
            </a:r>
            <a:endParaRPr lang="en-US" altLang="zh-CN" b="1" dirty="0">
              <a:solidFill>
                <a:schemeClr val="bg2">
                  <a:lumMod val="50000"/>
                </a:schemeClr>
              </a:solidFill>
              <a:latin typeface="黑体" panose="02010609060101010101" pitchFamily="49" charset="-122"/>
              <a:ea typeface="黑体" panose="02010609060101010101" pitchFamily="49" charset="-122"/>
            </a:endParaRPr>
          </a:p>
        </p:txBody>
      </p:sp>
      <p:sp>
        <p:nvSpPr>
          <p:cNvPr id="32" name="文本框 31">
            <a:hlinkClick r:id="rId11" action="ppaction://hlinksldjump"/>
          </p:cNvPr>
          <p:cNvSpPr txBox="1"/>
          <p:nvPr/>
        </p:nvSpPr>
        <p:spPr>
          <a:xfrm>
            <a:off x="2501901" y="1124069"/>
            <a:ext cx="417134"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7" name="文本框 26">
            <a:hlinkClick r:id="rId12" action="ppaction://hlinksldjump"/>
          </p:cNvPr>
          <p:cNvSpPr txBox="1"/>
          <p:nvPr/>
        </p:nvSpPr>
        <p:spPr>
          <a:xfrm>
            <a:off x="3011745" y="1124069"/>
            <a:ext cx="416560"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8" name="文本框 37">
            <a:hlinkClick r:id="rId13" action="ppaction://hlinksldjump"/>
          </p:cNvPr>
          <p:cNvSpPr txBox="1"/>
          <p:nvPr/>
        </p:nvSpPr>
        <p:spPr>
          <a:xfrm>
            <a:off x="3521015" y="1124069"/>
            <a:ext cx="448310"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40" name="文本框 39">
            <a:hlinkClick r:id="rId14" action="ppaction://hlinksldjump"/>
          </p:cNvPr>
          <p:cNvSpPr txBox="1"/>
          <p:nvPr/>
        </p:nvSpPr>
        <p:spPr>
          <a:xfrm>
            <a:off x="4062035" y="1124069"/>
            <a:ext cx="434975"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41" name="文本框 40">
            <a:hlinkClick r:id="rId15" action="ppaction://hlinksldjump"/>
          </p:cNvPr>
          <p:cNvSpPr txBox="1"/>
          <p:nvPr/>
        </p:nvSpPr>
        <p:spPr>
          <a:xfrm>
            <a:off x="4589720" y="1124069"/>
            <a:ext cx="447040" cy="369332"/>
          </a:xfrm>
          <a:prstGeom prst="rect">
            <a:avLst/>
          </a:prstGeom>
          <a:noFill/>
        </p:spPr>
        <p:txBody>
          <a:bodyPr wrap="square" rtlCol="0">
            <a:spAutoFit/>
          </a:bodyPr>
          <a:p>
            <a:pPr algn="l"/>
            <a:r>
              <a:rPr lang="en-US" altLang="zh-CN" b="1" dirty="0">
                <a:solidFill>
                  <a:schemeClr val="tx1">
                    <a:lumMod val="65000"/>
                    <a:lumOff val="35000"/>
                  </a:schemeClr>
                </a:solidFill>
                <a:latin typeface="黑体" panose="02010609060101010101" pitchFamily="49" charset="-122"/>
                <a:ea typeface="黑体" panose="02010609060101010101" pitchFamily="49" charset="-122"/>
              </a:rPr>
              <a:t>15</a:t>
            </a:r>
            <a:endParaRPr lang="en-US" altLang="zh-CN" b="1" dirty="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5" name="文本框 4">
            <a:hlinkClick r:id="rId16" action="ppaction://hlinksldjump"/>
          </p:cNvPr>
          <p:cNvSpPr txBox="1"/>
          <p:nvPr/>
        </p:nvSpPr>
        <p:spPr>
          <a:xfrm>
            <a:off x="512947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16</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 name="文本框 2">
            <a:hlinkClick r:id="rId17" action="ppaction://hlinksldjump"/>
          </p:cNvPr>
          <p:cNvSpPr txBox="1"/>
          <p:nvPr/>
        </p:nvSpPr>
        <p:spPr>
          <a:xfrm>
            <a:off x="5669220" y="1124585"/>
            <a:ext cx="447040"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17</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6" name="文本框 5">
            <a:hlinkClick r:id="rId18" action="ppaction://hlinksldjump"/>
          </p:cNvPr>
          <p:cNvSpPr txBox="1"/>
          <p:nvPr/>
        </p:nvSpPr>
        <p:spPr>
          <a:xfrm>
            <a:off x="620897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18</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7" name="文本框 6">
            <a:hlinkClick r:id="rId19" action="ppaction://hlinksldjump"/>
          </p:cNvPr>
          <p:cNvSpPr txBox="1"/>
          <p:nvPr/>
        </p:nvSpPr>
        <p:spPr>
          <a:xfrm>
            <a:off x="674872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19</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2" name="文本框 21">
            <a:hlinkClick r:id="rId20" action="ppaction://hlinksldjump"/>
          </p:cNvPr>
          <p:cNvSpPr txBox="1"/>
          <p:nvPr/>
        </p:nvSpPr>
        <p:spPr>
          <a:xfrm>
            <a:off x="728847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20</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2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left)">
                                      <p:cBhvr>
                                        <p:cTn id="7" dur="1000"/>
                                        <p:tgtEl>
                                          <p:spTgt spid="37"/>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additive="base">
                                        <p:cTn id="12" dur="500"/>
                                        <p:tgtEl>
                                          <p:spTgt spid="15"/>
                                        </p:tgtEl>
                                        <p:attrNameLst>
                                          <p:attrName>ppt_y</p:attrName>
                                        </p:attrNameLst>
                                      </p:cBhvr>
                                      <p:tavLst>
                                        <p:tav tm="0">
                                          <p:val>
                                            <p:strVal val="#ppt_y+#ppt_h*1.125000"/>
                                          </p:val>
                                        </p:tav>
                                        <p:tav tm="100000">
                                          <p:val>
                                            <p:strVal val="#ppt_y"/>
                                          </p:val>
                                        </p:tav>
                                      </p:tavLst>
                                    </p:anim>
                                    <p:animEffect transition="in" filter="wipe(up)">
                                      <p:cBhvr>
                                        <p:cTn id="13"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37" grpId="0" bldLvl="0" animBg="1"/>
    </p:bld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289800" y="4759960"/>
            <a:ext cx="1781810" cy="273685"/>
          </a:xfrm>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4" name="文本框 1"/>
          <p:cNvSpPr txBox="1">
            <a:spLocks noChangeArrowheads="1"/>
          </p:cNvSpPr>
          <p:nvPr/>
        </p:nvSpPr>
        <p:spPr bwMode="auto">
          <a:xfrm>
            <a:off x="386715" y="1425575"/>
            <a:ext cx="8684895" cy="1308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　　)1</a:t>
            </a:r>
            <a:r>
              <a:rPr lang="en-US" sz="2200" dirty="0">
                <a:latin typeface="Times New Roman" panose="02020603050405020304" charset="0"/>
                <a:ea typeface="黑体" panose="02010609060101010101" pitchFamily="49" charset="-122"/>
                <a:cs typeface="Times New Roman" panose="02020603050405020304" charset="0"/>
                <a:sym typeface="+mn-ea"/>
              </a:rPr>
              <a:t>8</a:t>
            </a:r>
            <a:r>
              <a:rPr sz="2200" dirty="0">
                <a:latin typeface="Times New Roman" panose="02020603050405020304" charset="0"/>
                <a:ea typeface="黑体" panose="02010609060101010101" pitchFamily="49" charset="-122"/>
                <a:cs typeface="Times New Roman" panose="02020603050405020304" charset="0"/>
                <a:sym typeface="+mn-ea"/>
              </a:rPr>
              <a:t>. ________ have been to Shanghai.</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A. I, you and he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B. He, you and I    </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C. You, he and I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D. You, he and me  </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5" name="文本框 14"/>
          <p:cNvSpPr txBox="1">
            <a:spLocks noChangeArrowheads="1"/>
          </p:cNvSpPr>
          <p:nvPr/>
        </p:nvSpPr>
        <p:spPr bwMode="auto">
          <a:xfrm>
            <a:off x="684347" y="1490214"/>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C</a:t>
            </a:r>
            <a:endParaRPr lang="en-US" altLang="zh-CN" sz="2200" dirty="0">
              <a:solidFill>
                <a:srgbClr val="FF0000"/>
              </a:solidFill>
              <a:latin typeface="Times New Roman" panose="02020603050405020304" charset="0"/>
              <a:cs typeface="Times New Roman" panose="02020603050405020304" charset="0"/>
            </a:endParaRPr>
          </a:p>
        </p:txBody>
      </p:sp>
      <p:sp>
        <p:nvSpPr>
          <p:cNvPr id="37" name="文本框 36"/>
          <p:cNvSpPr txBox="1">
            <a:spLocks noChangeArrowheads="1"/>
          </p:cNvSpPr>
          <p:nvPr/>
        </p:nvSpPr>
        <p:spPr bwMode="auto">
          <a:xfrm>
            <a:off x="565150" y="3004185"/>
            <a:ext cx="8328025" cy="90297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fontAlgn="auto">
              <a:lnSpc>
                <a:spcPct val="12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【解析】多个人称代词并列时，单数采用第二人称、第三人称、第一人称的顺序。 </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14" name="文本框 13">
            <a:hlinkClick r:id="rId1" action="ppaction://hlinksldjump"/>
          </p:cNvPr>
          <p:cNvSpPr txBox="1"/>
          <p:nvPr/>
        </p:nvSpPr>
        <p:spPr>
          <a:xfrm>
            <a:off x="2501901" y="762000"/>
            <a:ext cx="326390" cy="368300"/>
          </a:xfrm>
          <a:prstGeom prst="rect">
            <a:avLst/>
          </a:prstGeom>
          <a:noFill/>
        </p:spPr>
        <p:txBody>
          <a:bodyPr wrap="square" rtlCol="0">
            <a:spAutoFit/>
          </a:bodyPr>
          <a:p>
            <a:pPr algn="l"/>
            <a:r>
              <a:rPr lang="en-US" altLang="zh-CN" b="1" dirty="0">
                <a:solidFill>
                  <a:schemeClr val="bg2">
                    <a:lumMod val="50000"/>
                  </a:schemeClr>
                </a:solidFill>
                <a:latin typeface="黑体" panose="02010609060101010101" pitchFamily="49" charset="-122"/>
                <a:ea typeface="黑体" panose="02010609060101010101" pitchFamily="49" charset="-122"/>
              </a:rPr>
              <a:t>1</a:t>
            </a:r>
            <a:endParaRPr lang="en-US" altLang="zh-CN" b="1" dirty="0">
              <a:solidFill>
                <a:schemeClr val="bg2">
                  <a:lumMod val="50000"/>
                </a:schemeClr>
              </a:solidFill>
              <a:latin typeface="黑体" panose="02010609060101010101" pitchFamily="49" charset="-122"/>
              <a:ea typeface="黑体" panose="02010609060101010101" pitchFamily="49" charset="-122"/>
            </a:endParaRPr>
          </a:p>
        </p:txBody>
      </p:sp>
      <p:sp>
        <p:nvSpPr>
          <p:cNvPr id="17" name="文本框 16">
            <a:hlinkClick r:id="rId2" action="ppaction://hlinksldjump"/>
          </p:cNvPr>
          <p:cNvSpPr txBox="1"/>
          <p:nvPr/>
        </p:nvSpPr>
        <p:spPr>
          <a:xfrm>
            <a:off x="303022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8" name="文本框 17">
            <a:hlinkClick r:id="rId3" action="ppaction://hlinksldjump"/>
          </p:cNvPr>
          <p:cNvSpPr txBox="1"/>
          <p:nvPr/>
        </p:nvSpPr>
        <p:spPr>
          <a:xfrm>
            <a:off x="355854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4" name="文本框 23">
            <a:hlinkClick r:id="rId4" action="ppaction://hlinksldjump"/>
          </p:cNvPr>
          <p:cNvSpPr txBox="1"/>
          <p:nvPr/>
        </p:nvSpPr>
        <p:spPr>
          <a:xfrm>
            <a:off x="408686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9" name="文本框 18">
            <a:hlinkClick r:id="rId5" action="ppaction://hlinksldjump"/>
          </p:cNvPr>
          <p:cNvSpPr txBox="1"/>
          <p:nvPr/>
        </p:nvSpPr>
        <p:spPr>
          <a:xfrm>
            <a:off x="461518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0" name="文本框 19">
            <a:hlinkClick r:id="rId6" action="ppaction://hlinksldjump"/>
          </p:cNvPr>
          <p:cNvSpPr txBox="1"/>
          <p:nvPr/>
        </p:nvSpPr>
        <p:spPr>
          <a:xfrm>
            <a:off x="514350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1" name="文本框 20">
            <a:hlinkClick r:id="rId7" action="ppaction://hlinksldjump"/>
          </p:cNvPr>
          <p:cNvSpPr txBox="1"/>
          <p:nvPr/>
        </p:nvSpPr>
        <p:spPr>
          <a:xfrm>
            <a:off x="567182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3" name="文本框 22">
            <a:hlinkClick r:id="rId8" action="ppaction://hlinksldjump"/>
          </p:cNvPr>
          <p:cNvSpPr txBox="1"/>
          <p:nvPr/>
        </p:nvSpPr>
        <p:spPr>
          <a:xfrm>
            <a:off x="620014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0" name="文本框 29">
            <a:hlinkClick r:id="rId9" action="ppaction://hlinksldjump"/>
          </p:cNvPr>
          <p:cNvSpPr txBox="1"/>
          <p:nvPr/>
        </p:nvSpPr>
        <p:spPr>
          <a:xfrm>
            <a:off x="672846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1" name="文本框 30">
            <a:hlinkClick r:id="rId10" action="ppaction://hlinksldjump"/>
          </p:cNvPr>
          <p:cNvSpPr txBox="1"/>
          <p:nvPr/>
        </p:nvSpPr>
        <p:spPr>
          <a:xfrm>
            <a:off x="7256781" y="762000"/>
            <a:ext cx="415925" cy="368300"/>
          </a:xfrm>
          <a:prstGeom prst="rect">
            <a:avLst/>
          </a:prstGeom>
          <a:noFill/>
        </p:spPr>
        <p:txBody>
          <a:bodyPr wrap="square" rtlCol="0">
            <a:spAutoFit/>
          </a:bodyPr>
          <a:p>
            <a:pPr algn="l"/>
            <a:r>
              <a:rPr lang="en-US" altLang="zh-CN" b="1" dirty="0">
                <a:solidFill>
                  <a:schemeClr val="bg2">
                    <a:lumMod val="50000"/>
                  </a:schemeClr>
                </a:solidFill>
                <a:latin typeface="黑体" panose="02010609060101010101" pitchFamily="49" charset="-122"/>
                <a:ea typeface="黑体" panose="02010609060101010101" pitchFamily="49" charset="-122"/>
              </a:rPr>
              <a:t>10</a:t>
            </a:r>
            <a:endParaRPr lang="en-US" altLang="zh-CN" b="1" dirty="0">
              <a:solidFill>
                <a:schemeClr val="bg2">
                  <a:lumMod val="50000"/>
                </a:schemeClr>
              </a:solidFill>
              <a:latin typeface="黑体" panose="02010609060101010101" pitchFamily="49" charset="-122"/>
              <a:ea typeface="黑体" panose="02010609060101010101" pitchFamily="49" charset="-122"/>
            </a:endParaRPr>
          </a:p>
        </p:txBody>
      </p:sp>
      <p:sp>
        <p:nvSpPr>
          <p:cNvPr id="32" name="文本框 31">
            <a:hlinkClick r:id="rId11" action="ppaction://hlinksldjump"/>
          </p:cNvPr>
          <p:cNvSpPr txBox="1"/>
          <p:nvPr/>
        </p:nvSpPr>
        <p:spPr>
          <a:xfrm>
            <a:off x="2501901" y="1124069"/>
            <a:ext cx="417134"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7" name="文本框 26">
            <a:hlinkClick r:id="rId12" action="ppaction://hlinksldjump"/>
          </p:cNvPr>
          <p:cNvSpPr txBox="1"/>
          <p:nvPr/>
        </p:nvSpPr>
        <p:spPr>
          <a:xfrm>
            <a:off x="3011745" y="1124069"/>
            <a:ext cx="416560"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8" name="文本框 37">
            <a:hlinkClick r:id="rId13" action="ppaction://hlinksldjump"/>
          </p:cNvPr>
          <p:cNvSpPr txBox="1"/>
          <p:nvPr/>
        </p:nvSpPr>
        <p:spPr>
          <a:xfrm>
            <a:off x="3521015" y="1124069"/>
            <a:ext cx="448310"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40" name="文本框 39">
            <a:hlinkClick r:id="rId14" action="ppaction://hlinksldjump"/>
          </p:cNvPr>
          <p:cNvSpPr txBox="1"/>
          <p:nvPr/>
        </p:nvSpPr>
        <p:spPr>
          <a:xfrm>
            <a:off x="4062035" y="1124069"/>
            <a:ext cx="434975"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41" name="文本框 40">
            <a:hlinkClick r:id="rId15" action="ppaction://hlinksldjump"/>
          </p:cNvPr>
          <p:cNvSpPr txBox="1"/>
          <p:nvPr/>
        </p:nvSpPr>
        <p:spPr>
          <a:xfrm>
            <a:off x="4589720" y="1124069"/>
            <a:ext cx="447040" cy="369332"/>
          </a:xfrm>
          <a:prstGeom prst="rect">
            <a:avLst/>
          </a:prstGeom>
          <a:noFill/>
        </p:spPr>
        <p:txBody>
          <a:bodyPr wrap="square" rtlCol="0">
            <a:spAutoFit/>
          </a:bodyPr>
          <a:p>
            <a:pPr algn="l"/>
            <a:r>
              <a:rPr lang="en-US" altLang="zh-CN" b="1" dirty="0">
                <a:solidFill>
                  <a:schemeClr val="tx1">
                    <a:lumMod val="65000"/>
                    <a:lumOff val="35000"/>
                  </a:schemeClr>
                </a:solidFill>
                <a:latin typeface="黑体" panose="02010609060101010101" pitchFamily="49" charset="-122"/>
                <a:ea typeface="黑体" panose="02010609060101010101" pitchFamily="49" charset="-122"/>
              </a:rPr>
              <a:t>15</a:t>
            </a:r>
            <a:endParaRPr lang="en-US" altLang="zh-CN" b="1" dirty="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5" name="文本框 4">
            <a:hlinkClick r:id="rId16" action="ppaction://hlinksldjump"/>
          </p:cNvPr>
          <p:cNvSpPr txBox="1"/>
          <p:nvPr/>
        </p:nvSpPr>
        <p:spPr>
          <a:xfrm>
            <a:off x="512947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16</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 name="文本框 2">
            <a:hlinkClick r:id="rId17" action="ppaction://hlinksldjump"/>
          </p:cNvPr>
          <p:cNvSpPr txBox="1"/>
          <p:nvPr/>
        </p:nvSpPr>
        <p:spPr>
          <a:xfrm>
            <a:off x="566922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17</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 name="文本框 5">
            <a:hlinkClick r:id="rId18" action="ppaction://hlinksldjump"/>
          </p:cNvPr>
          <p:cNvSpPr txBox="1"/>
          <p:nvPr/>
        </p:nvSpPr>
        <p:spPr>
          <a:xfrm>
            <a:off x="6208970" y="1124585"/>
            <a:ext cx="447040"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18</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7" name="文本框 6">
            <a:hlinkClick r:id="rId19" action="ppaction://hlinksldjump"/>
          </p:cNvPr>
          <p:cNvSpPr txBox="1"/>
          <p:nvPr/>
        </p:nvSpPr>
        <p:spPr>
          <a:xfrm>
            <a:off x="674872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19</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2" name="文本框 21">
            <a:hlinkClick r:id="rId20" action="ppaction://hlinksldjump"/>
          </p:cNvPr>
          <p:cNvSpPr txBox="1"/>
          <p:nvPr/>
        </p:nvSpPr>
        <p:spPr>
          <a:xfrm>
            <a:off x="728847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20</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2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left)">
                                      <p:cBhvr>
                                        <p:cTn id="7" dur="1000"/>
                                        <p:tgtEl>
                                          <p:spTgt spid="37"/>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additive="base">
                                        <p:cTn id="12" dur="500"/>
                                        <p:tgtEl>
                                          <p:spTgt spid="15"/>
                                        </p:tgtEl>
                                        <p:attrNameLst>
                                          <p:attrName>ppt_y</p:attrName>
                                        </p:attrNameLst>
                                      </p:cBhvr>
                                      <p:tavLst>
                                        <p:tav tm="0">
                                          <p:val>
                                            <p:strVal val="#ppt_y+#ppt_h*1.125000"/>
                                          </p:val>
                                        </p:tav>
                                        <p:tav tm="100000">
                                          <p:val>
                                            <p:strVal val="#ppt_y"/>
                                          </p:val>
                                        </p:tav>
                                      </p:tavLst>
                                    </p:anim>
                                    <p:animEffect transition="in" filter="wipe(up)">
                                      <p:cBhvr>
                                        <p:cTn id="13"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37" grpId="0" bldLvl="0" animBg="1"/>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289800" y="4759960"/>
            <a:ext cx="1781810" cy="273685"/>
          </a:xfrm>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4" name="文本框 1"/>
          <p:cNvSpPr txBox="1">
            <a:spLocks noChangeArrowheads="1"/>
          </p:cNvSpPr>
          <p:nvPr/>
        </p:nvSpPr>
        <p:spPr bwMode="auto">
          <a:xfrm>
            <a:off x="386715" y="1425575"/>
            <a:ext cx="8684895" cy="1308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　　)1</a:t>
            </a:r>
            <a:r>
              <a:rPr lang="en-US" sz="2200" dirty="0">
                <a:latin typeface="Times New Roman" panose="02020603050405020304" charset="0"/>
                <a:ea typeface="黑体" panose="02010609060101010101" pitchFamily="49" charset="-122"/>
                <a:cs typeface="Times New Roman" panose="02020603050405020304" charset="0"/>
                <a:sym typeface="+mn-ea"/>
              </a:rPr>
              <a:t>9</a:t>
            </a:r>
            <a:r>
              <a:rPr sz="2200" dirty="0">
                <a:latin typeface="Times New Roman" panose="02020603050405020304" charset="0"/>
                <a:ea typeface="黑体" panose="02010609060101010101" pitchFamily="49" charset="-122"/>
                <a:cs typeface="Times New Roman" panose="02020603050405020304" charset="0"/>
                <a:sym typeface="+mn-ea"/>
              </a:rPr>
              <a:t>.These are ________ school uniforms and ________ are over there.</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A. my; your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B. mine; yours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C. my; yours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D. mine; your  </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5" name="文本框 14"/>
          <p:cNvSpPr txBox="1">
            <a:spLocks noChangeArrowheads="1"/>
          </p:cNvSpPr>
          <p:nvPr/>
        </p:nvSpPr>
        <p:spPr bwMode="auto">
          <a:xfrm>
            <a:off x="684347" y="1490214"/>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C</a:t>
            </a:r>
            <a:endParaRPr lang="en-US" altLang="zh-CN" sz="2200" dirty="0">
              <a:solidFill>
                <a:srgbClr val="FF0000"/>
              </a:solidFill>
              <a:latin typeface="Times New Roman" panose="02020603050405020304" charset="0"/>
              <a:cs typeface="Times New Roman" panose="02020603050405020304" charset="0"/>
            </a:endParaRPr>
          </a:p>
        </p:txBody>
      </p:sp>
      <p:sp>
        <p:nvSpPr>
          <p:cNvPr id="37" name="文本框 36"/>
          <p:cNvSpPr txBox="1">
            <a:spLocks noChangeArrowheads="1"/>
          </p:cNvSpPr>
          <p:nvPr/>
        </p:nvSpPr>
        <p:spPr bwMode="auto">
          <a:xfrm>
            <a:off x="565150" y="3004185"/>
            <a:ext cx="8328025" cy="90297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fontAlgn="auto">
              <a:lnSpc>
                <a:spcPct val="12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【解析】形容词性物主代词后跟名词， 名词性物主代词后不能跟名词。 </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14" name="文本框 13">
            <a:hlinkClick r:id="rId1" action="ppaction://hlinksldjump"/>
          </p:cNvPr>
          <p:cNvSpPr txBox="1"/>
          <p:nvPr/>
        </p:nvSpPr>
        <p:spPr>
          <a:xfrm>
            <a:off x="2501901" y="762000"/>
            <a:ext cx="326390" cy="368300"/>
          </a:xfrm>
          <a:prstGeom prst="rect">
            <a:avLst/>
          </a:prstGeom>
          <a:noFill/>
        </p:spPr>
        <p:txBody>
          <a:bodyPr wrap="square" rtlCol="0">
            <a:spAutoFit/>
          </a:bodyPr>
          <a:p>
            <a:pPr algn="l"/>
            <a:r>
              <a:rPr lang="en-US" altLang="zh-CN" b="1" dirty="0">
                <a:solidFill>
                  <a:schemeClr val="bg2">
                    <a:lumMod val="50000"/>
                  </a:schemeClr>
                </a:solidFill>
                <a:latin typeface="黑体" panose="02010609060101010101" pitchFamily="49" charset="-122"/>
                <a:ea typeface="黑体" panose="02010609060101010101" pitchFamily="49" charset="-122"/>
              </a:rPr>
              <a:t>1</a:t>
            </a:r>
            <a:endParaRPr lang="en-US" altLang="zh-CN" b="1" dirty="0">
              <a:solidFill>
                <a:schemeClr val="bg2">
                  <a:lumMod val="50000"/>
                </a:schemeClr>
              </a:solidFill>
              <a:latin typeface="黑体" panose="02010609060101010101" pitchFamily="49" charset="-122"/>
              <a:ea typeface="黑体" panose="02010609060101010101" pitchFamily="49" charset="-122"/>
            </a:endParaRPr>
          </a:p>
        </p:txBody>
      </p:sp>
      <p:sp>
        <p:nvSpPr>
          <p:cNvPr id="17" name="文本框 16">
            <a:hlinkClick r:id="rId2" action="ppaction://hlinksldjump"/>
          </p:cNvPr>
          <p:cNvSpPr txBox="1"/>
          <p:nvPr/>
        </p:nvSpPr>
        <p:spPr>
          <a:xfrm>
            <a:off x="303022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8" name="文本框 17">
            <a:hlinkClick r:id="rId3" action="ppaction://hlinksldjump"/>
          </p:cNvPr>
          <p:cNvSpPr txBox="1"/>
          <p:nvPr/>
        </p:nvSpPr>
        <p:spPr>
          <a:xfrm>
            <a:off x="355854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4" name="文本框 23">
            <a:hlinkClick r:id="rId4" action="ppaction://hlinksldjump"/>
          </p:cNvPr>
          <p:cNvSpPr txBox="1"/>
          <p:nvPr/>
        </p:nvSpPr>
        <p:spPr>
          <a:xfrm>
            <a:off x="408686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9" name="文本框 18">
            <a:hlinkClick r:id="rId5" action="ppaction://hlinksldjump"/>
          </p:cNvPr>
          <p:cNvSpPr txBox="1"/>
          <p:nvPr/>
        </p:nvSpPr>
        <p:spPr>
          <a:xfrm>
            <a:off x="461518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0" name="文本框 19">
            <a:hlinkClick r:id="rId6" action="ppaction://hlinksldjump"/>
          </p:cNvPr>
          <p:cNvSpPr txBox="1"/>
          <p:nvPr/>
        </p:nvSpPr>
        <p:spPr>
          <a:xfrm>
            <a:off x="514350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1" name="文本框 20">
            <a:hlinkClick r:id="rId7" action="ppaction://hlinksldjump"/>
          </p:cNvPr>
          <p:cNvSpPr txBox="1"/>
          <p:nvPr/>
        </p:nvSpPr>
        <p:spPr>
          <a:xfrm>
            <a:off x="567182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3" name="文本框 22">
            <a:hlinkClick r:id="rId8" action="ppaction://hlinksldjump"/>
          </p:cNvPr>
          <p:cNvSpPr txBox="1"/>
          <p:nvPr/>
        </p:nvSpPr>
        <p:spPr>
          <a:xfrm>
            <a:off x="620014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0" name="文本框 29">
            <a:hlinkClick r:id="rId9" action="ppaction://hlinksldjump"/>
          </p:cNvPr>
          <p:cNvSpPr txBox="1"/>
          <p:nvPr/>
        </p:nvSpPr>
        <p:spPr>
          <a:xfrm>
            <a:off x="672846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1" name="文本框 30">
            <a:hlinkClick r:id="rId10" action="ppaction://hlinksldjump"/>
          </p:cNvPr>
          <p:cNvSpPr txBox="1"/>
          <p:nvPr/>
        </p:nvSpPr>
        <p:spPr>
          <a:xfrm>
            <a:off x="7256781" y="762000"/>
            <a:ext cx="415925" cy="368300"/>
          </a:xfrm>
          <a:prstGeom prst="rect">
            <a:avLst/>
          </a:prstGeom>
          <a:noFill/>
        </p:spPr>
        <p:txBody>
          <a:bodyPr wrap="square" rtlCol="0">
            <a:spAutoFit/>
          </a:bodyPr>
          <a:p>
            <a:pPr algn="l"/>
            <a:r>
              <a:rPr lang="en-US" altLang="zh-CN" b="1" dirty="0">
                <a:solidFill>
                  <a:schemeClr val="bg2">
                    <a:lumMod val="50000"/>
                  </a:schemeClr>
                </a:solidFill>
                <a:latin typeface="黑体" panose="02010609060101010101" pitchFamily="49" charset="-122"/>
                <a:ea typeface="黑体" panose="02010609060101010101" pitchFamily="49" charset="-122"/>
              </a:rPr>
              <a:t>10</a:t>
            </a:r>
            <a:endParaRPr lang="en-US" altLang="zh-CN" b="1" dirty="0">
              <a:solidFill>
                <a:schemeClr val="bg2">
                  <a:lumMod val="50000"/>
                </a:schemeClr>
              </a:solidFill>
              <a:latin typeface="黑体" panose="02010609060101010101" pitchFamily="49" charset="-122"/>
              <a:ea typeface="黑体" panose="02010609060101010101" pitchFamily="49" charset="-122"/>
            </a:endParaRPr>
          </a:p>
        </p:txBody>
      </p:sp>
      <p:sp>
        <p:nvSpPr>
          <p:cNvPr id="32" name="文本框 31">
            <a:hlinkClick r:id="rId11" action="ppaction://hlinksldjump"/>
          </p:cNvPr>
          <p:cNvSpPr txBox="1"/>
          <p:nvPr/>
        </p:nvSpPr>
        <p:spPr>
          <a:xfrm>
            <a:off x="2501901" y="1124069"/>
            <a:ext cx="417134"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7" name="文本框 26">
            <a:hlinkClick r:id="rId12" action="ppaction://hlinksldjump"/>
          </p:cNvPr>
          <p:cNvSpPr txBox="1"/>
          <p:nvPr/>
        </p:nvSpPr>
        <p:spPr>
          <a:xfrm>
            <a:off x="3011745" y="1124069"/>
            <a:ext cx="416560"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8" name="文本框 37">
            <a:hlinkClick r:id="rId13" action="ppaction://hlinksldjump"/>
          </p:cNvPr>
          <p:cNvSpPr txBox="1"/>
          <p:nvPr/>
        </p:nvSpPr>
        <p:spPr>
          <a:xfrm>
            <a:off x="3521015" y="1124069"/>
            <a:ext cx="448310"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40" name="文本框 39">
            <a:hlinkClick r:id="rId14" action="ppaction://hlinksldjump"/>
          </p:cNvPr>
          <p:cNvSpPr txBox="1"/>
          <p:nvPr/>
        </p:nvSpPr>
        <p:spPr>
          <a:xfrm>
            <a:off x="4062035" y="1124069"/>
            <a:ext cx="434975"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41" name="文本框 40">
            <a:hlinkClick r:id="rId15" action="ppaction://hlinksldjump"/>
          </p:cNvPr>
          <p:cNvSpPr txBox="1"/>
          <p:nvPr/>
        </p:nvSpPr>
        <p:spPr>
          <a:xfrm>
            <a:off x="4589720" y="1124069"/>
            <a:ext cx="447040" cy="369332"/>
          </a:xfrm>
          <a:prstGeom prst="rect">
            <a:avLst/>
          </a:prstGeom>
          <a:noFill/>
        </p:spPr>
        <p:txBody>
          <a:bodyPr wrap="square" rtlCol="0">
            <a:spAutoFit/>
          </a:bodyPr>
          <a:p>
            <a:pPr algn="l"/>
            <a:r>
              <a:rPr lang="en-US" altLang="zh-CN" b="1" dirty="0">
                <a:solidFill>
                  <a:schemeClr val="tx1">
                    <a:lumMod val="65000"/>
                    <a:lumOff val="35000"/>
                  </a:schemeClr>
                </a:solidFill>
                <a:latin typeface="黑体" panose="02010609060101010101" pitchFamily="49" charset="-122"/>
                <a:ea typeface="黑体" panose="02010609060101010101" pitchFamily="49" charset="-122"/>
              </a:rPr>
              <a:t>15</a:t>
            </a:r>
            <a:endParaRPr lang="en-US" altLang="zh-CN" b="1" dirty="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5" name="文本框 4">
            <a:hlinkClick r:id="rId16" action="ppaction://hlinksldjump"/>
          </p:cNvPr>
          <p:cNvSpPr txBox="1"/>
          <p:nvPr/>
        </p:nvSpPr>
        <p:spPr>
          <a:xfrm>
            <a:off x="512947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16</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 name="文本框 2">
            <a:hlinkClick r:id="rId17" action="ppaction://hlinksldjump"/>
          </p:cNvPr>
          <p:cNvSpPr txBox="1"/>
          <p:nvPr/>
        </p:nvSpPr>
        <p:spPr>
          <a:xfrm>
            <a:off x="566922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17</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 name="文本框 5">
            <a:hlinkClick r:id="rId18" action="ppaction://hlinksldjump"/>
          </p:cNvPr>
          <p:cNvSpPr txBox="1"/>
          <p:nvPr/>
        </p:nvSpPr>
        <p:spPr>
          <a:xfrm>
            <a:off x="620897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18</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7" name="文本框 6">
            <a:hlinkClick r:id="rId19" action="ppaction://hlinksldjump"/>
          </p:cNvPr>
          <p:cNvSpPr txBox="1"/>
          <p:nvPr/>
        </p:nvSpPr>
        <p:spPr>
          <a:xfrm>
            <a:off x="6748720" y="1124585"/>
            <a:ext cx="447040"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19</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22" name="文本框 21">
            <a:hlinkClick r:id="rId20" action="ppaction://hlinksldjump"/>
          </p:cNvPr>
          <p:cNvSpPr txBox="1"/>
          <p:nvPr/>
        </p:nvSpPr>
        <p:spPr>
          <a:xfrm>
            <a:off x="728847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20</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2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left)">
                                      <p:cBhvr>
                                        <p:cTn id="7" dur="1000"/>
                                        <p:tgtEl>
                                          <p:spTgt spid="37"/>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additive="base">
                                        <p:cTn id="12" dur="500"/>
                                        <p:tgtEl>
                                          <p:spTgt spid="15"/>
                                        </p:tgtEl>
                                        <p:attrNameLst>
                                          <p:attrName>ppt_y</p:attrName>
                                        </p:attrNameLst>
                                      </p:cBhvr>
                                      <p:tavLst>
                                        <p:tav tm="0">
                                          <p:val>
                                            <p:strVal val="#ppt_y+#ppt_h*1.125000"/>
                                          </p:val>
                                        </p:tav>
                                        <p:tav tm="100000">
                                          <p:val>
                                            <p:strVal val="#ppt_y"/>
                                          </p:val>
                                        </p:tav>
                                      </p:tavLst>
                                    </p:anim>
                                    <p:animEffect transition="in" filter="wipe(up)">
                                      <p:cBhvr>
                                        <p:cTn id="13"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37" grpId="0" bldLvl="0" animBg="1"/>
    </p:bld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289800" y="4759960"/>
            <a:ext cx="1781810" cy="273685"/>
          </a:xfrm>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4" name="文本框 1"/>
          <p:cNvSpPr txBox="1">
            <a:spLocks noChangeArrowheads="1"/>
          </p:cNvSpPr>
          <p:nvPr/>
        </p:nvSpPr>
        <p:spPr bwMode="auto">
          <a:xfrm>
            <a:off x="386715" y="1425575"/>
            <a:ext cx="8684895" cy="902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　　)</a:t>
            </a:r>
            <a:r>
              <a:rPr lang="en-US" sz="2200" dirty="0">
                <a:latin typeface="Times New Roman" panose="02020603050405020304" charset="0"/>
                <a:ea typeface="黑体" panose="02010609060101010101" pitchFamily="49" charset="-122"/>
                <a:cs typeface="Times New Roman" panose="02020603050405020304" charset="0"/>
                <a:sym typeface="+mn-ea"/>
              </a:rPr>
              <a:t>20</a:t>
            </a:r>
            <a:r>
              <a:rPr sz="2200" dirty="0">
                <a:latin typeface="Times New Roman" panose="02020603050405020304" charset="0"/>
                <a:ea typeface="黑体" panose="02010609060101010101" pitchFamily="49" charset="-122"/>
                <a:cs typeface="Times New Roman" panose="02020603050405020304" charset="0"/>
                <a:sym typeface="+mn-ea"/>
              </a:rPr>
              <a:t>.She will try ________ best to look after a brother of ________.</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A. hers; hers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B. her; hers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C. her; her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D. hers; her  </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5" name="文本框 14"/>
          <p:cNvSpPr txBox="1">
            <a:spLocks noChangeArrowheads="1"/>
          </p:cNvSpPr>
          <p:nvPr/>
        </p:nvSpPr>
        <p:spPr bwMode="auto">
          <a:xfrm>
            <a:off x="684347" y="1490214"/>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B</a:t>
            </a:r>
            <a:endParaRPr lang="en-US" altLang="zh-CN" sz="2200" dirty="0">
              <a:solidFill>
                <a:srgbClr val="FF0000"/>
              </a:solidFill>
              <a:latin typeface="Times New Roman" panose="02020603050405020304" charset="0"/>
              <a:cs typeface="Times New Roman" panose="02020603050405020304" charset="0"/>
            </a:endParaRPr>
          </a:p>
        </p:txBody>
      </p:sp>
      <p:sp>
        <p:nvSpPr>
          <p:cNvPr id="37" name="文本框 36"/>
          <p:cNvSpPr txBox="1">
            <a:spLocks noChangeArrowheads="1"/>
          </p:cNvSpPr>
          <p:nvPr/>
        </p:nvSpPr>
        <p:spPr bwMode="auto">
          <a:xfrm>
            <a:off x="445770" y="2471420"/>
            <a:ext cx="8328025" cy="130873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fontAlgn="auto">
              <a:lnSpc>
                <a:spcPct val="12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【解析】第一个空考查固定短语try one's best, one's用形容词性物主代词her；第二个空考查双重所有格of one's, one's用名词性物主代词hers。 </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14" name="文本框 13">
            <a:hlinkClick r:id="rId1" action="ppaction://hlinksldjump"/>
          </p:cNvPr>
          <p:cNvSpPr txBox="1"/>
          <p:nvPr/>
        </p:nvSpPr>
        <p:spPr>
          <a:xfrm>
            <a:off x="2501901" y="762000"/>
            <a:ext cx="326390" cy="368300"/>
          </a:xfrm>
          <a:prstGeom prst="rect">
            <a:avLst/>
          </a:prstGeom>
          <a:noFill/>
        </p:spPr>
        <p:txBody>
          <a:bodyPr wrap="square" rtlCol="0">
            <a:spAutoFit/>
          </a:bodyPr>
          <a:p>
            <a:pPr algn="l"/>
            <a:r>
              <a:rPr lang="en-US" altLang="zh-CN" b="1" dirty="0">
                <a:solidFill>
                  <a:schemeClr val="bg2">
                    <a:lumMod val="50000"/>
                  </a:schemeClr>
                </a:solidFill>
                <a:latin typeface="黑体" panose="02010609060101010101" pitchFamily="49" charset="-122"/>
                <a:ea typeface="黑体" panose="02010609060101010101" pitchFamily="49" charset="-122"/>
              </a:rPr>
              <a:t>1</a:t>
            </a:r>
            <a:endParaRPr lang="en-US" altLang="zh-CN" b="1" dirty="0">
              <a:solidFill>
                <a:schemeClr val="bg2">
                  <a:lumMod val="50000"/>
                </a:schemeClr>
              </a:solidFill>
              <a:latin typeface="黑体" panose="02010609060101010101" pitchFamily="49" charset="-122"/>
              <a:ea typeface="黑体" panose="02010609060101010101" pitchFamily="49" charset="-122"/>
            </a:endParaRPr>
          </a:p>
        </p:txBody>
      </p:sp>
      <p:sp>
        <p:nvSpPr>
          <p:cNvPr id="17" name="文本框 16">
            <a:hlinkClick r:id="rId2" action="ppaction://hlinksldjump"/>
          </p:cNvPr>
          <p:cNvSpPr txBox="1"/>
          <p:nvPr/>
        </p:nvSpPr>
        <p:spPr>
          <a:xfrm>
            <a:off x="303022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8" name="文本框 17">
            <a:hlinkClick r:id="rId3" action="ppaction://hlinksldjump"/>
          </p:cNvPr>
          <p:cNvSpPr txBox="1"/>
          <p:nvPr/>
        </p:nvSpPr>
        <p:spPr>
          <a:xfrm>
            <a:off x="355854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4" name="文本框 23">
            <a:hlinkClick r:id="rId4" action="ppaction://hlinksldjump"/>
          </p:cNvPr>
          <p:cNvSpPr txBox="1"/>
          <p:nvPr/>
        </p:nvSpPr>
        <p:spPr>
          <a:xfrm>
            <a:off x="408686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9" name="文本框 18">
            <a:hlinkClick r:id="rId5" action="ppaction://hlinksldjump"/>
          </p:cNvPr>
          <p:cNvSpPr txBox="1"/>
          <p:nvPr/>
        </p:nvSpPr>
        <p:spPr>
          <a:xfrm>
            <a:off x="4615181" y="76200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0" name="文本框 19">
            <a:hlinkClick r:id="rId6" action="ppaction://hlinksldjump"/>
          </p:cNvPr>
          <p:cNvSpPr txBox="1"/>
          <p:nvPr/>
        </p:nvSpPr>
        <p:spPr>
          <a:xfrm>
            <a:off x="514350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1" name="文本框 20">
            <a:hlinkClick r:id="rId7" action="ppaction://hlinksldjump"/>
          </p:cNvPr>
          <p:cNvSpPr txBox="1"/>
          <p:nvPr/>
        </p:nvSpPr>
        <p:spPr>
          <a:xfrm>
            <a:off x="567182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3" name="文本框 22">
            <a:hlinkClick r:id="rId8" action="ppaction://hlinksldjump"/>
          </p:cNvPr>
          <p:cNvSpPr txBox="1"/>
          <p:nvPr/>
        </p:nvSpPr>
        <p:spPr>
          <a:xfrm>
            <a:off x="620014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0" name="文本框 29">
            <a:hlinkClick r:id="rId9" action="ppaction://hlinksldjump"/>
          </p:cNvPr>
          <p:cNvSpPr txBox="1"/>
          <p:nvPr/>
        </p:nvSpPr>
        <p:spPr>
          <a:xfrm>
            <a:off x="6728461" y="76200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1" name="文本框 30">
            <a:hlinkClick r:id="rId10" action="ppaction://hlinksldjump"/>
          </p:cNvPr>
          <p:cNvSpPr txBox="1"/>
          <p:nvPr/>
        </p:nvSpPr>
        <p:spPr>
          <a:xfrm>
            <a:off x="7256781" y="762000"/>
            <a:ext cx="415925" cy="368300"/>
          </a:xfrm>
          <a:prstGeom prst="rect">
            <a:avLst/>
          </a:prstGeom>
          <a:noFill/>
        </p:spPr>
        <p:txBody>
          <a:bodyPr wrap="square" rtlCol="0">
            <a:spAutoFit/>
          </a:bodyPr>
          <a:p>
            <a:pPr algn="l"/>
            <a:r>
              <a:rPr lang="en-US" altLang="zh-CN" b="1" dirty="0">
                <a:solidFill>
                  <a:schemeClr val="bg2">
                    <a:lumMod val="50000"/>
                  </a:schemeClr>
                </a:solidFill>
                <a:latin typeface="黑体" panose="02010609060101010101" pitchFamily="49" charset="-122"/>
                <a:ea typeface="黑体" panose="02010609060101010101" pitchFamily="49" charset="-122"/>
              </a:rPr>
              <a:t>10</a:t>
            </a:r>
            <a:endParaRPr lang="en-US" altLang="zh-CN" b="1" dirty="0">
              <a:solidFill>
                <a:schemeClr val="bg2">
                  <a:lumMod val="50000"/>
                </a:schemeClr>
              </a:solidFill>
              <a:latin typeface="黑体" panose="02010609060101010101" pitchFamily="49" charset="-122"/>
              <a:ea typeface="黑体" panose="02010609060101010101" pitchFamily="49" charset="-122"/>
            </a:endParaRPr>
          </a:p>
        </p:txBody>
      </p:sp>
      <p:sp>
        <p:nvSpPr>
          <p:cNvPr id="32" name="文本框 31">
            <a:hlinkClick r:id="rId11" action="ppaction://hlinksldjump"/>
          </p:cNvPr>
          <p:cNvSpPr txBox="1"/>
          <p:nvPr/>
        </p:nvSpPr>
        <p:spPr>
          <a:xfrm>
            <a:off x="2501901" y="1124069"/>
            <a:ext cx="417134"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7" name="文本框 26">
            <a:hlinkClick r:id="rId12" action="ppaction://hlinksldjump"/>
          </p:cNvPr>
          <p:cNvSpPr txBox="1"/>
          <p:nvPr/>
        </p:nvSpPr>
        <p:spPr>
          <a:xfrm>
            <a:off x="3011745" y="1124069"/>
            <a:ext cx="416560"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8" name="文本框 37">
            <a:hlinkClick r:id="rId13" action="ppaction://hlinksldjump"/>
          </p:cNvPr>
          <p:cNvSpPr txBox="1"/>
          <p:nvPr/>
        </p:nvSpPr>
        <p:spPr>
          <a:xfrm>
            <a:off x="3521015" y="1124069"/>
            <a:ext cx="448310"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40" name="文本框 39">
            <a:hlinkClick r:id="rId14" action="ppaction://hlinksldjump"/>
          </p:cNvPr>
          <p:cNvSpPr txBox="1"/>
          <p:nvPr/>
        </p:nvSpPr>
        <p:spPr>
          <a:xfrm>
            <a:off x="4062035" y="1124069"/>
            <a:ext cx="434975" cy="369332"/>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41" name="文本框 40">
            <a:hlinkClick r:id="rId15" action="ppaction://hlinksldjump"/>
          </p:cNvPr>
          <p:cNvSpPr txBox="1"/>
          <p:nvPr/>
        </p:nvSpPr>
        <p:spPr>
          <a:xfrm>
            <a:off x="4589720" y="1124069"/>
            <a:ext cx="447040" cy="369332"/>
          </a:xfrm>
          <a:prstGeom prst="rect">
            <a:avLst/>
          </a:prstGeom>
          <a:noFill/>
        </p:spPr>
        <p:txBody>
          <a:bodyPr wrap="square" rtlCol="0">
            <a:spAutoFit/>
          </a:bodyPr>
          <a:p>
            <a:pPr algn="l"/>
            <a:r>
              <a:rPr lang="en-US" altLang="zh-CN" b="1" dirty="0">
                <a:solidFill>
                  <a:schemeClr val="tx1">
                    <a:lumMod val="65000"/>
                    <a:lumOff val="35000"/>
                  </a:schemeClr>
                </a:solidFill>
                <a:latin typeface="黑体" panose="02010609060101010101" pitchFamily="49" charset="-122"/>
                <a:ea typeface="黑体" panose="02010609060101010101" pitchFamily="49" charset="-122"/>
              </a:rPr>
              <a:t>15</a:t>
            </a:r>
            <a:endParaRPr lang="en-US" altLang="zh-CN" b="1" dirty="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5" name="文本框 4">
            <a:hlinkClick r:id="rId16" action="ppaction://hlinksldjump"/>
          </p:cNvPr>
          <p:cNvSpPr txBox="1"/>
          <p:nvPr/>
        </p:nvSpPr>
        <p:spPr>
          <a:xfrm>
            <a:off x="512947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16</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 name="文本框 2">
            <a:hlinkClick r:id="rId17" action="ppaction://hlinksldjump"/>
          </p:cNvPr>
          <p:cNvSpPr txBox="1"/>
          <p:nvPr/>
        </p:nvSpPr>
        <p:spPr>
          <a:xfrm>
            <a:off x="566922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17</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 name="文本框 5">
            <a:hlinkClick r:id="rId18" action="ppaction://hlinksldjump"/>
          </p:cNvPr>
          <p:cNvSpPr txBox="1"/>
          <p:nvPr/>
        </p:nvSpPr>
        <p:spPr>
          <a:xfrm>
            <a:off x="620897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18</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7" name="文本框 6">
            <a:hlinkClick r:id="rId19" action="ppaction://hlinksldjump"/>
          </p:cNvPr>
          <p:cNvSpPr txBox="1"/>
          <p:nvPr/>
        </p:nvSpPr>
        <p:spPr>
          <a:xfrm>
            <a:off x="6748720" y="1124585"/>
            <a:ext cx="44704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19</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2" name="文本框 21">
            <a:hlinkClick r:id="rId20" action="ppaction://hlinksldjump"/>
          </p:cNvPr>
          <p:cNvSpPr txBox="1"/>
          <p:nvPr/>
        </p:nvSpPr>
        <p:spPr>
          <a:xfrm>
            <a:off x="7288470" y="1124585"/>
            <a:ext cx="447040"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20</a:t>
            </a:r>
            <a:endParaRPr lang="en-US" altLang="zh-CN" b="1" dirty="0">
              <a:solidFill>
                <a:srgbClr val="FF0000"/>
              </a:solidFill>
              <a:latin typeface="黑体" panose="02010609060101010101" pitchFamily="49" charset="-122"/>
              <a:ea typeface="黑体" panose="02010609060101010101" pitchFamily="49" charset="-122"/>
            </a:endParaRPr>
          </a:p>
        </p:txBody>
      </p:sp>
    </p:spTree>
    <p:custDataLst>
      <p:tags r:id="rId2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left)">
                                      <p:cBhvr>
                                        <p:cTn id="7" dur="1000"/>
                                        <p:tgtEl>
                                          <p:spTgt spid="37"/>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additive="base">
                                        <p:cTn id="12" dur="500"/>
                                        <p:tgtEl>
                                          <p:spTgt spid="15"/>
                                        </p:tgtEl>
                                        <p:attrNameLst>
                                          <p:attrName>ppt_y</p:attrName>
                                        </p:attrNameLst>
                                      </p:cBhvr>
                                      <p:tavLst>
                                        <p:tav tm="0">
                                          <p:val>
                                            <p:strVal val="#ppt_y+#ppt_h*1.125000"/>
                                          </p:val>
                                        </p:tav>
                                        <p:tav tm="100000">
                                          <p:val>
                                            <p:strVal val="#ppt_y"/>
                                          </p:val>
                                        </p:tav>
                                      </p:tavLst>
                                    </p:anim>
                                    <p:animEffect transition="in" filter="wipe(up)">
                                      <p:cBhvr>
                                        <p:cTn id="13"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37" grpId="0" bldLvl="0" animBg="1"/>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文本框 2"/>
          <p:cNvSpPr txBox="1"/>
          <p:nvPr/>
        </p:nvSpPr>
        <p:spPr>
          <a:xfrm>
            <a:off x="400685" y="1176655"/>
            <a:ext cx="8308340" cy="3354070"/>
          </a:xfrm>
          <a:prstGeom prst="rect">
            <a:avLst/>
          </a:prstGeom>
          <a:noFill/>
        </p:spPr>
        <p:txBody>
          <a:bodyPr wrap="square" rtlCol="0">
            <a:noAutofit/>
          </a:bodyPr>
          <a:p>
            <a:pPr algn="l">
              <a:lnSpc>
                <a:spcPct val="120000"/>
              </a:lnSpc>
              <a:buClrTx/>
              <a:buSzTx/>
              <a:buNone/>
            </a:pPr>
            <a:r>
              <a:rPr lang="en-US" sz="2200" dirty="0">
                <a:latin typeface="Times New Roman" panose="02020603050405020304" charset="0"/>
                <a:ea typeface="黑体" panose="02010609060101010101" pitchFamily="49" charset="-122"/>
                <a:cs typeface="Times New Roman" panose="02020603050405020304" charset="0"/>
              </a:rPr>
              <a:t>二、句型转换</a:t>
            </a:r>
            <a:endParaRPr lang="en-US" sz="2200" dirty="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dirty="0">
                <a:latin typeface="Times New Roman" panose="02020603050405020304" charset="0"/>
                <a:ea typeface="黑体" panose="02010609060101010101" pitchFamily="49" charset="-122"/>
                <a:cs typeface="Times New Roman" panose="02020603050405020304" charset="0"/>
              </a:rPr>
              <a:t>21. There is something wrong with my bike. (改为否定句)</a:t>
            </a:r>
            <a:endParaRPr lang="en-US" sz="2200" dirty="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dirty="0">
                <a:latin typeface="Times New Roman" panose="02020603050405020304" charset="0"/>
                <a:ea typeface="黑体" panose="02010609060101010101" pitchFamily="49" charset="-122"/>
                <a:cs typeface="Times New Roman" panose="02020603050405020304" charset="0"/>
              </a:rPr>
              <a:t>There ________ ____________________ wrong with my bike.</a:t>
            </a:r>
            <a:endParaRPr lang="en-US" sz="2200" dirty="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dirty="0">
                <a:latin typeface="Times New Roman" panose="02020603050405020304" charset="0"/>
                <a:ea typeface="黑体" panose="02010609060101010101" pitchFamily="49" charset="-122"/>
                <a:cs typeface="Times New Roman" panose="02020603050405020304" charset="0"/>
              </a:rPr>
              <a:t>22. They come from Australia. (改为一般疑问句)</a:t>
            </a:r>
            <a:endParaRPr lang="en-US" sz="2200" dirty="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dirty="0">
                <a:latin typeface="Times New Roman" panose="02020603050405020304" charset="0"/>
                <a:ea typeface="黑体" panose="02010609060101010101" pitchFamily="49" charset="-122"/>
                <a:cs typeface="Times New Roman" panose="02020603050405020304" charset="0"/>
              </a:rPr>
              <a:t>________ they ________ from Australia?</a:t>
            </a:r>
            <a:endParaRPr lang="en-US" sz="2200" dirty="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dirty="0">
                <a:latin typeface="Times New Roman" panose="02020603050405020304" charset="0"/>
                <a:ea typeface="黑体" panose="02010609060101010101" pitchFamily="49" charset="-122"/>
                <a:cs typeface="Times New Roman" panose="02020603050405020304" charset="0"/>
              </a:rPr>
              <a:t>23. The population of Chongqing is </a:t>
            </a:r>
            <a:r>
              <a:rPr lang="en-US" sz="2200" u="sng" dirty="0">
                <a:latin typeface="Times New Roman" panose="02020603050405020304" charset="0"/>
                <a:ea typeface="黑体" panose="02010609060101010101" pitchFamily="49" charset="-122"/>
                <a:cs typeface="Times New Roman" panose="02020603050405020304" charset="0"/>
              </a:rPr>
              <a:t>over 30 million</a:t>
            </a:r>
            <a:r>
              <a:rPr lang="en-US" sz="2200" dirty="0">
                <a:latin typeface="Times New Roman" panose="02020603050405020304" charset="0"/>
                <a:ea typeface="黑体" panose="02010609060101010101" pitchFamily="49" charset="-122"/>
                <a:cs typeface="Times New Roman" panose="02020603050405020304" charset="0"/>
              </a:rPr>
              <a:t>. (对画线部分提问)</a:t>
            </a:r>
            <a:endParaRPr lang="en-US" sz="2200" dirty="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dirty="0">
                <a:latin typeface="Times New Roman" panose="02020603050405020304" charset="0"/>
                <a:ea typeface="黑体" panose="02010609060101010101" pitchFamily="49" charset="-122"/>
                <a:cs typeface="Times New Roman" panose="02020603050405020304" charset="0"/>
              </a:rPr>
              <a:t>________ ________ the population of Chongqing?</a:t>
            </a:r>
            <a:endParaRPr lang="en-US" sz="2200" dirty="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endParaRPr lang="en-US" sz="2200" dirty="0">
              <a:latin typeface="Times New Roman" panose="02020603050405020304" charset="0"/>
              <a:ea typeface="黑体" panose="02010609060101010101" pitchFamily="49" charset="-122"/>
              <a:cs typeface="Times New Roman" panose="02020603050405020304" charset="0"/>
            </a:endParaRPr>
          </a:p>
        </p:txBody>
      </p:sp>
      <p:sp>
        <p:nvSpPr>
          <p:cNvPr id="15" name="文本框 14"/>
          <p:cNvSpPr txBox="1">
            <a:spLocks noChangeArrowheads="1"/>
          </p:cNvSpPr>
          <p:nvPr/>
        </p:nvSpPr>
        <p:spPr bwMode="auto">
          <a:xfrm>
            <a:off x="1455420" y="2011680"/>
            <a:ext cx="968375"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isn't/is</a:t>
            </a:r>
            <a:endParaRPr lang="en-US" altLang="zh-CN" sz="2200" dirty="0">
              <a:solidFill>
                <a:srgbClr val="FF0000"/>
              </a:solidFill>
              <a:latin typeface="Times New Roman" panose="02020603050405020304" charset="0"/>
              <a:cs typeface="Times New Roman" panose="02020603050405020304" charset="0"/>
            </a:endParaRPr>
          </a:p>
        </p:txBody>
      </p:sp>
      <p:sp>
        <p:nvSpPr>
          <p:cNvPr id="4" name="文本框 3"/>
          <p:cNvSpPr txBox="1">
            <a:spLocks noChangeArrowheads="1"/>
          </p:cNvSpPr>
          <p:nvPr/>
        </p:nvSpPr>
        <p:spPr bwMode="auto">
          <a:xfrm>
            <a:off x="2940050" y="2011680"/>
            <a:ext cx="2661920"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anything/nothing</a:t>
            </a:r>
            <a:endParaRPr lang="en-US" altLang="zh-CN" sz="2200" dirty="0">
              <a:solidFill>
                <a:srgbClr val="FF0000"/>
              </a:solidFill>
              <a:latin typeface="Times New Roman" panose="02020603050405020304" charset="0"/>
              <a:cs typeface="Times New Roman" panose="02020603050405020304" charset="0"/>
            </a:endParaRPr>
          </a:p>
        </p:txBody>
      </p:sp>
      <p:sp>
        <p:nvSpPr>
          <p:cNvPr id="5" name="文本框 4"/>
          <p:cNvSpPr txBox="1">
            <a:spLocks noChangeArrowheads="1"/>
          </p:cNvSpPr>
          <p:nvPr/>
        </p:nvSpPr>
        <p:spPr bwMode="auto">
          <a:xfrm>
            <a:off x="756920" y="2811780"/>
            <a:ext cx="968375"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Do</a:t>
            </a:r>
            <a:endParaRPr lang="en-US" altLang="zh-CN" sz="2200" dirty="0">
              <a:solidFill>
                <a:srgbClr val="FF0000"/>
              </a:solidFill>
              <a:latin typeface="Times New Roman" panose="02020603050405020304" charset="0"/>
              <a:cs typeface="Times New Roman" panose="02020603050405020304" charset="0"/>
            </a:endParaRPr>
          </a:p>
        </p:txBody>
      </p:sp>
      <p:sp>
        <p:nvSpPr>
          <p:cNvPr id="6" name="文本框 5"/>
          <p:cNvSpPr txBox="1">
            <a:spLocks noChangeArrowheads="1"/>
          </p:cNvSpPr>
          <p:nvPr/>
        </p:nvSpPr>
        <p:spPr bwMode="auto">
          <a:xfrm>
            <a:off x="2423795" y="2811780"/>
            <a:ext cx="968375"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come</a:t>
            </a:r>
            <a:endParaRPr lang="en-US" altLang="zh-CN" sz="2200" dirty="0">
              <a:solidFill>
                <a:srgbClr val="FF0000"/>
              </a:solidFill>
              <a:latin typeface="Times New Roman" panose="02020603050405020304" charset="0"/>
              <a:cs typeface="Times New Roman" panose="02020603050405020304" charset="0"/>
            </a:endParaRPr>
          </a:p>
        </p:txBody>
      </p:sp>
      <p:sp>
        <p:nvSpPr>
          <p:cNvPr id="7" name="文本框 6"/>
          <p:cNvSpPr txBox="1">
            <a:spLocks noChangeArrowheads="1"/>
          </p:cNvSpPr>
          <p:nvPr/>
        </p:nvSpPr>
        <p:spPr bwMode="auto">
          <a:xfrm>
            <a:off x="671830" y="3611880"/>
            <a:ext cx="968375"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What</a:t>
            </a:r>
            <a:endParaRPr lang="en-US" altLang="zh-CN" sz="2200" dirty="0">
              <a:solidFill>
                <a:srgbClr val="FF0000"/>
              </a:solidFill>
              <a:latin typeface="Times New Roman" panose="02020603050405020304" charset="0"/>
              <a:cs typeface="Times New Roman" panose="02020603050405020304" charset="0"/>
            </a:endParaRPr>
          </a:p>
        </p:txBody>
      </p:sp>
      <p:sp>
        <p:nvSpPr>
          <p:cNvPr id="8" name="文本框 7"/>
          <p:cNvSpPr txBox="1">
            <a:spLocks noChangeArrowheads="1"/>
          </p:cNvSpPr>
          <p:nvPr/>
        </p:nvSpPr>
        <p:spPr bwMode="auto">
          <a:xfrm>
            <a:off x="2145665" y="3611880"/>
            <a:ext cx="968375"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is</a:t>
            </a:r>
            <a:endParaRPr lang="en-US" altLang="zh-CN" sz="2200" dirty="0">
              <a:solidFill>
                <a:srgbClr val="FF0000"/>
              </a:solidFill>
              <a:latin typeface="Times New Roman" panose="02020603050405020304" charset="0"/>
              <a:cs typeface="Times New Roman" panose="02020603050405020304" charset="0"/>
            </a:endParaRPr>
          </a:p>
        </p:txBody>
      </p:sp>
      <p:sp>
        <p:nvSpPr>
          <p:cNvPr id="10" name="灯片编号占位符 1"/>
          <p:cNvSpPr>
            <a:spLocks noGrp="1"/>
          </p:cNvSpPr>
          <p:nvPr/>
        </p:nvSpPr>
        <p:spPr>
          <a:xfrm>
            <a:off x="7289800" y="4781550"/>
            <a:ext cx="1781810" cy="273685"/>
          </a:xfrm>
          <a:prstGeom prst="rect">
            <a:avLst/>
          </a:prstGeom>
        </p:spPr>
        <p:txBody>
          <a:bodyPr vert="horz" lIns="91440" tIns="45720" rIns="91440" bIns="45720" rtlCol="0" anchor="ctr"/>
          <a:lstStyle>
            <a:defPPr>
              <a:defRPr lang="en-US"/>
            </a:defPPr>
            <a:lvl1pPr marL="0" algn="r" defTabSz="685800" rtl="0" eaLnBrk="1" latinLnBrk="0" hangingPunct="1">
              <a:defRPr sz="1600" kern="1200">
                <a:solidFill>
                  <a:schemeClr val="tx1"/>
                </a:solidFill>
                <a:latin typeface="华文行楷" panose="02010800040101010101" pitchFamily="2" charset="-122"/>
                <a:ea typeface="华文行楷" panose="02010800040101010101" pitchFamily="2" charset="-122"/>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a:lstStyle>
          <a:p>
            <a:r>
              <a:rPr lang="zh-CN" altLang="en-US"/>
              <a:t>第</a:t>
            </a:r>
            <a:fld id="{24130960-09FD-428B-996F-A983EEEB0784}" type="slidenum">
              <a:rPr lang="zh-CN" altLang="en-US" smtClean="0"/>
            </a:fld>
            <a:r>
              <a:rPr lang="zh-CN" altLang="en-US"/>
              <a:t>页，共127页</a:t>
            </a:r>
            <a:endParaRPr lang="zh-CN" altLang="en-US"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p:tgtEl>
                                          <p:spTgt spid="15"/>
                                        </p:tgtEl>
                                        <p:attrNameLst>
                                          <p:attrName>ppt_y</p:attrName>
                                        </p:attrNameLst>
                                      </p:cBhvr>
                                      <p:tavLst>
                                        <p:tav tm="0">
                                          <p:val>
                                            <p:strVal val="#ppt_y+#ppt_h*1.125000"/>
                                          </p:val>
                                        </p:tav>
                                        <p:tav tm="100000">
                                          <p:val>
                                            <p:strVal val="#ppt_y"/>
                                          </p:val>
                                        </p:tav>
                                      </p:tavLst>
                                    </p:anim>
                                    <p:animEffect transition="in" filter="wipe(up)">
                                      <p:cBhvr>
                                        <p:cTn id="8" dur="500"/>
                                        <p:tgtEl>
                                          <p:spTgt spid="15"/>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p:tgtEl>
                                          <p:spTgt spid="4"/>
                                        </p:tgtEl>
                                        <p:attrNameLst>
                                          <p:attrName>ppt_y</p:attrName>
                                        </p:attrNameLst>
                                      </p:cBhvr>
                                      <p:tavLst>
                                        <p:tav tm="0">
                                          <p:val>
                                            <p:strVal val="#ppt_y+#ppt_h*1.125000"/>
                                          </p:val>
                                        </p:tav>
                                        <p:tav tm="100000">
                                          <p:val>
                                            <p:strVal val="#ppt_y"/>
                                          </p:val>
                                        </p:tav>
                                      </p:tavLst>
                                    </p:anim>
                                    <p:animEffect transition="in" filter="wipe(up)">
                                      <p:cBhvr>
                                        <p:cTn id="14" dur="5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p:tgtEl>
                                          <p:spTgt spid="5"/>
                                        </p:tgtEl>
                                        <p:attrNameLst>
                                          <p:attrName>ppt_y</p:attrName>
                                        </p:attrNameLst>
                                      </p:cBhvr>
                                      <p:tavLst>
                                        <p:tav tm="0">
                                          <p:val>
                                            <p:strVal val="#ppt_y+#ppt_h*1.125000"/>
                                          </p:val>
                                        </p:tav>
                                        <p:tav tm="100000">
                                          <p:val>
                                            <p:strVal val="#ppt_y"/>
                                          </p:val>
                                        </p:tav>
                                      </p:tavLst>
                                    </p:anim>
                                    <p:animEffect transition="in" filter="wipe(up)">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p:tgtEl>
                                          <p:spTgt spid="6"/>
                                        </p:tgtEl>
                                        <p:attrNameLst>
                                          <p:attrName>ppt_y</p:attrName>
                                        </p:attrNameLst>
                                      </p:cBhvr>
                                      <p:tavLst>
                                        <p:tav tm="0">
                                          <p:val>
                                            <p:strVal val="#ppt_y+#ppt_h*1.125000"/>
                                          </p:val>
                                        </p:tav>
                                        <p:tav tm="100000">
                                          <p:val>
                                            <p:strVal val="#ppt_y"/>
                                          </p:val>
                                        </p:tav>
                                      </p:tavLst>
                                    </p:anim>
                                    <p:animEffect transition="in" filter="wipe(up)">
                                      <p:cBhvr>
                                        <p:cTn id="26" dur="5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p:tgtEl>
                                          <p:spTgt spid="7"/>
                                        </p:tgtEl>
                                        <p:attrNameLst>
                                          <p:attrName>ppt_y</p:attrName>
                                        </p:attrNameLst>
                                      </p:cBhvr>
                                      <p:tavLst>
                                        <p:tav tm="0">
                                          <p:val>
                                            <p:strVal val="#ppt_y+#ppt_h*1.125000"/>
                                          </p:val>
                                        </p:tav>
                                        <p:tav tm="100000">
                                          <p:val>
                                            <p:strVal val="#ppt_y"/>
                                          </p:val>
                                        </p:tav>
                                      </p:tavLst>
                                    </p:anim>
                                    <p:animEffect transition="in" filter="wipe(up)">
                                      <p:cBhvr>
                                        <p:cTn id="32" dur="5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p:tgtEl>
                                          <p:spTgt spid="8"/>
                                        </p:tgtEl>
                                        <p:attrNameLst>
                                          <p:attrName>ppt_y</p:attrName>
                                        </p:attrNameLst>
                                      </p:cBhvr>
                                      <p:tavLst>
                                        <p:tav tm="0">
                                          <p:val>
                                            <p:strVal val="#ppt_y+#ppt_h*1.125000"/>
                                          </p:val>
                                        </p:tav>
                                        <p:tav tm="100000">
                                          <p:val>
                                            <p:strVal val="#ppt_y"/>
                                          </p:val>
                                        </p:tav>
                                      </p:tavLst>
                                    </p:anim>
                                    <p:animEffect transition="in" filter="wipe(up)">
                                      <p:cBhvr>
                                        <p:cTn id="3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4" grpId="0"/>
      <p:bldP spid="5" grpId="0"/>
      <p:bldP spid="6" grpId="0"/>
      <p:bldP spid="7" grpId="0"/>
      <p:bldP spid="8" grpId="0"/>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文本框 2"/>
          <p:cNvSpPr txBox="1"/>
          <p:nvPr/>
        </p:nvSpPr>
        <p:spPr>
          <a:xfrm>
            <a:off x="574675" y="1176655"/>
            <a:ext cx="8134350" cy="3354070"/>
          </a:xfrm>
          <a:prstGeom prst="rect">
            <a:avLst/>
          </a:prstGeom>
          <a:noFill/>
        </p:spPr>
        <p:txBody>
          <a:bodyPr wrap="square" rtlCol="0">
            <a:noAutofit/>
          </a:bodyPr>
          <a:p>
            <a:pPr algn="l">
              <a:lnSpc>
                <a:spcPct val="120000"/>
              </a:lnSpc>
              <a:buClrTx/>
              <a:buSzTx/>
              <a:buNone/>
            </a:pPr>
            <a:r>
              <a:rPr lang="en-US" sz="2200" dirty="0">
                <a:latin typeface="Times New Roman" panose="02020603050405020304" charset="0"/>
                <a:ea typeface="黑体" panose="02010609060101010101" pitchFamily="49" charset="-122"/>
                <a:cs typeface="Times New Roman" panose="02020603050405020304" charset="0"/>
                <a:sym typeface="+mn-ea"/>
              </a:rPr>
              <a:t>24. She likes reading; so do I. (改为同义句)</a:t>
            </a:r>
            <a:endParaRPr lang="en-US" sz="2200" dirty="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dirty="0">
                <a:latin typeface="Times New Roman" panose="02020603050405020304" charset="0"/>
                <a:ea typeface="黑体" panose="02010609060101010101" pitchFamily="49" charset="-122"/>
                <a:cs typeface="Times New Roman" panose="02020603050405020304" charset="0"/>
                <a:sym typeface="+mn-ea"/>
              </a:rPr>
              <a:t>________ she ________ I like reading.</a:t>
            </a:r>
            <a:endParaRPr lang="en-US" sz="2200" dirty="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dirty="0">
                <a:latin typeface="Times New Roman" panose="02020603050405020304" charset="0"/>
                <a:ea typeface="黑体" panose="02010609060101010101" pitchFamily="49" charset="-122"/>
                <a:cs typeface="Times New Roman" panose="02020603050405020304" charset="0"/>
                <a:sym typeface="+mn-ea"/>
              </a:rPr>
              <a:t>25. We had a good time at the party. (改为一般疑问句)</a:t>
            </a:r>
            <a:endParaRPr lang="en-US" sz="2200" dirty="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dirty="0">
                <a:latin typeface="Times New Roman" panose="02020603050405020304" charset="0"/>
                <a:ea typeface="黑体" panose="02010609060101010101" pitchFamily="49" charset="-122"/>
                <a:cs typeface="Times New Roman" panose="02020603050405020304" charset="0"/>
                <a:sym typeface="+mn-ea"/>
              </a:rPr>
              <a:t>________ you ________ a good time at the party?</a:t>
            </a:r>
            <a:endParaRPr lang="en-US" sz="2200" dirty="0">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a:spLocks noChangeArrowheads="1"/>
          </p:cNvSpPr>
          <p:nvPr/>
        </p:nvSpPr>
        <p:spPr bwMode="auto">
          <a:xfrm>
            <a:off x="823595" y="1614170"/>
            <a:ext cx="968375"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Both</a:t>
            </a:r>
            <a:endParaRPr lang="en-US" altLang="zh-CN" sz="2200" dirty="0">
              <a:solidFill>
                <a:srgbClr val="FF0000"/>
              </a:solidFill>
              <a:latin typeface="Times New Roman" panose="02020603050405020304" charset="0"/>
              <a:cs typeface="Times New Roman" panose="02020603050405020304" charset="0"/>
            </a:endParaRPr>
          </a:p>
        </p:txBody>
      </p:sp>
      <p:sp>
        <p:nvSpPr>
          <p:cNvPr id="4" name="文本框 3"/>
          <p:cNvSpPr txBox="1">
            <a:spLocks noChangeArrowheads="1"/>
          </p:cNvSpPr>
          <p:nvPr/>
        </p:nvSpPr>
        <p:spPr bwMode="auto">
          <a:xfrm>
            <a:off x="2583180" y="1614170"/>
            <a:ext cx="968375"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and</a:t>
            </a:r>
            <a:endParaRPr lang="en-US" altLang="zh-CN" sz="2200" dirty="0">
              <a:solidFill>
                <a:srgbClr val="FF0000"/>
              </a:solidFill>
              <a:latin typeface="Times New Roman" panose="02020603050405020304" charset="0"/>
              <a:cs typeface="Times New Roman" panose="02020603050405020304" charset="0"/>
            </a:endParaRPr>
          </a:p>
        </p:txBody>
      </p:sp>
      <p:sp>
        <p:nvSpPr>
          <p:cNvPr id="5" name="文本框 4"/>
          <p:cNvSpPr txBox="1">
            <a:spLocks noChangeArrowheads="1"/>
          </p:cNvSpPr>
          <p:nvPr/>
        </p:nvSpPr>
        <p:spPr bwMode="auto">
          <a:xfrm>
            <a:off x="954405" y="2428240"/>
            <a:ext cx="968375"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Did</a:t>
            </a:r>
            <a:endParaRPr lang="en-US" altLang="zh-CN" sz="2200" dirty="0">
              <a:solidFill>
                <a:srgbClr val="FF0000"/>
              </a:solidFill>
              <a:latin typeface="Times New Roman" panose="02020603050405020304" charset="0"/>
              <a:cs typeface="Times New Roman" panose="02020603050405020304" charset="0"/>
            </a:endParaRPr>
          </a:p>
        </p:txBody>
      </p:sp>
      <p:sp>
        <p:nvSpPr>
          <p:cNvPr id="6" name="文本框 5"/>
          <p:cNvSpPr txBox="1">
            <a:spLocks noChangeArrowheads="1"/>
          </p:cNvSpPr>
          <p:nvPr/>
        </p:nvSpPr>
        <p:spPr bwMode="auto">
          <a:xfrm>
            <a:off x="2583180" y="2428240"/>
            <a:ext cx="968375"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have</a:t>
            </a:r>
            <a:endParaRPr lang="en-US" altLang="zh-CN" sz="2200" dirty="0">
              <a:solidFill>
                <a:srgbClr val="FF0000"/>
              </a:solidFill>
              <a:latin typeface="Times New Roman" panose="02020603050405020304" charset="0"/>
              <a:cs typeface="Times New Roman" panose="02020603050405020304" charset="0"/>
            </a:endParaRPr>
          </a:p>
        </p:txBody>
      </p:sp>
      <p:sp>
        <p:nvSpPr>
          <p:cNvPr id="8" name="灯片编号占位符 7"/>
          <p:cNvSpPr>
            <a:spLocks noGrp="1"/>
          </p:cNvSpPr>
          <p:nvPr>
            <p:ph type="sldNum" sz="quarter" idx="4"/>
          </p:nvPr>
        </p:nvSpPr>
        <p:spPr>
          <a:xfrm>
            <a:off x="7289800" y="4759960"/>
            <a:ext cx="1781810" cy="273685"/>
          </a:xfrm>
        </p:spPr>
        <p:txBody>
          <a:bodyPr/>
          <a:lstStyle/>
          <a:p>
            <a:r>
              <a:rPr lang="zh-CN" altLang="en-US"/>
              <a:t>第</a:t>
            </a:r>
            <a:fld id="{24130960-09FD-428B-996F-A983EEEB0784}" type="slidenum">
              <a:rPr lang="zh-CN" altLang="en-US" smtClean="0"/>
            </a:fld>
            <a:r>
              <a:rPr lang="zh-CN" altLang="en-US"/>
              <a:t>页，共127页</a:t>
            </a:r>
            <a:endParaRPr lang="zh-CN" altLang="en-US"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p:tgtEl>
                                          <p:spTgt spid="7"/>
                                        </p:tgtEl>
                                        <p:attrNameLst>
                                          <p:attrName>ppt_y</p:attrName>
                                        </p:attrNameLst>
                                      </p:cBhvr>
                                      <p:tavLst>
                                        <p:tav tm="0">
                                          <p:val>
                                            <p:strVal val="#ppt_y+#ppt_h*1.125000"/>
                                          </p:val>
                                        </p:tav>
                                        <p:tav tm="100000">
                                          <p:val>
                                            <p:strVal val="#ppt_y"/>
                                          </p:val>
                                        </p:tav>
                                      </p:tavLst>
                                    </p:anim>
                                    <p:animEffect transition="in" filter="wipe(up)">
                                      <p:cBhvr>
                                        <p:cTn id="8" dur="500"/>
                                        <p:tgtEl>
                                          <p:spTgt spid="7"/>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p:tgtEl>
                                          <p:spTgt spid="4"/>
                                        </p:tgtEl>
                                        <p:attrNameLst>
                                          <p:attrName>ppt_y</p:attrName>
                                        </p:attrNameLst>
                                      </p:cBhvr>
                                      <p:tavLst>
                                        <p:tav tm="0">
                                          <p:val>
                                            <p:strVal val="#ppt_y+#ppt_h*1.125000"/>
                                          </p:val>
                                        </p:tav>
                                        <p:tav tm="100000">
                                          <p:val>
                                            <p:strVal val="#ppt_y"/>
                                          </p:val>
                                        </p:tav>
                                      </p:tavLst>
                                    </p:anim>
                                    <p:animEffect transition="in" filter="wipe(up)">
                                      <p:cBhvr>
                                        <p:cTn id="14" dur="5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p:tgtEl>
                                          <p:spTgt spid="5"/>
                                        </p:tgtEl>
                                        <p:attrNameLst>
                                          <p:attrName>ppt_y</p:attrName>
                                        </p:attrNameLst>
                                      </p:cBhvr>
                                      <p:tavLst>
                                        <p:tav tm="0">
                                          <p:val>
                                            <p:strVal val="#ppt_y+#ppt_h*1.125000"/>
                                          </p:val>
                                        </p:tav>
                                        <p:tav tm="100000">
                                          <p:val>
                                            <p:strVal val="#ppt_y"/>
                                          </p:val>
                                        </p:tav>
                                      </p:tavLst>
                                    </p:anim>
                                    <p:animEffect transition="in" filter="wipe(up)">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p:tgtEl>
                                          <p:spTgt spid="6"/>
                                        </p:tgtEl>
                                        <p:attrNameLst>
                                          <p:attrName>ppt_y</p:attrName>
                                        </p:attrNameLst>
                                      </p:cBhvr>
                                      <p:tavLst>
                                        <p:tav tm="0">
                                          <p:val>
                                            <p:strVal val="#ppt_y+#ppt_h*1.125000"/>
                                          </p:val>
                                        </p:tav>
                                        <p:tav tm="100000">
                                          <p:val>
                                            <p:strVal val="#ppt_y"/>
                                          </p:val>
                                        </p:tav>
                                      </p:tavLst>
                                    </p:anim>
                                    <p:animEffect transition="in" filter="wipe(up)">
                                      <p:cBhvr>
                                        <p:cTn id="2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5" grpId="0"/>
      <p:bldP spid="6" grpId="0"/>
    </p:bld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839596" y="2026403"/>
            <a:ext cx="6254271" cy="771640"/>
          </a:xfrm>
          <a:prstGeom prst="rect">
            <a:avLst/>
          </a:prstGeom>
        </p:spPr>
        <p:txBody>
          <a:bodyPr/>
          <a:lstStyle>
            <a:lvl1pPr algn="ctr" defTabSz="914400" rtl="0" eaLnBrk="1" latinLnBrk="0" hangingPunct="1">
              <a:lnSpc>
                <a:spcPct val="110000"/>
              </a:lnSpc>
              <a:spcBef>
                <a:spcPct val="0"/>
              </a:spcBef>
              <a:buNone/>
              <a:defRPr sz="3600" b="0" kern="1200">
                <a:solidFill>
                  <a:schemeClr val="accent1"/>
                </a:solidFill>
                <a:latin typeface="+mj-lt"/>
                <a:ea typeface="+mj-ea"/>
                <a:cs typeface="+mj-cs"/>
              </a:defRPr>
            </a:lvl1pPr>
          </a:lstStyle>
          <a:p>
            <a:r>
              <a:rPr lang="en-US" altLang="zh-CN" sz="4800" b="1" dirty="0">
                <a:solidFill>
                  <a:schemeClr val="accent1">
                    <a:lumMod val="75000"/>
                  </a:schemeClr>
                </a:solidFill>
                <a:effectLst>
                  <a:outerShdw blurRad="50800" dist="38100" dir="5400000" algn="t" rotWithShape="0">
                    <a:prstClr val="black">
                      <a:alpha val="40000"/>
                    </a:prstClr>
                  </a:outerShdw>
                </a:effectLst>
                <a:latin typeface="华文新魏" panose="02010800040101010101" pitchFamily="2" charset="-122"/>
                <a:ea typeface="华文新魏" panose="02010800040101010101" pitchFamily="2" charset="-122"/>
              </a:rPr>
              <a:t>Thank you</a:t>
            </a:r>
            <a:r>
              <a:rPr lang="zh-CN" altLang="en-US" sz="4800" b="1" dirty="0">
                <a:solidFill>
                  <a:schemeClr val="accent1">
                    <a:lumMod val="75000"/>
                  </a:schemeClr>
                </a:solidFill>
                <a:effectLst>
                  <a:outerShdw blurRad="50800" dist="38100" dir="5400000" algn="t" rotWithShape="0">
                    <a:prstClr val="black">
                      <a:alpha val="40000"/>
                    </a:prstClr>
                  </a:outerShdw>
                </a:effectLst>
                <a:latin typeface="华文新魏" panose="02010800040101010101" pitchFamily="2" charset="-122"/>
                <a:ea typeface="华文新魏" panose="02010800040101010101" pitchFamily="2" charset="-122"/>
              </a:rPr>
              <a:t>！</a:t>
            </a:r>
            <a:endParaRPr lang="zh-CN" altLang="en-US" sz="4800" b="1" dirty="0">
              <a:solidFill>
                <a:schemeClr val="accent1">
                  <a:lumMod val="75000"/>
                </a:schemeClr>
              </a:solidFill>
              <a:effectLst>
                <a:outerShdw blurRad="50800" dist="38100" dir="5400000" algn="t" rotWithShape="0">
                  <a:prstClr val="black">
                    <a:alpha val="40000"/>
                  </a:prstClr>
                </a:outerShdw>
              </a:effectLst>
              <a:latin typeface="华文新魏" panose="02010800040101010101" pitchFamily="2" charset="-122"/>
              <a:ea typeface="华文新魏" panose="02010800040101010101" pitchFamily="2" charset="-122"/>
            </a:endParaRPr>
          </a:p>
        </p:txBody>
      </p:sp>
      <p:pic>
        <p:nvPicPr>
          <p:cNvPr id="51" name="图片 50" descr="图形用户界面, 应用程序, Teams&#10;&#10;描述已自动生成"/>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5478145" y="2026285"/>
            <a:ext cx="3494405" cy="262128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288290" y="1166495"/>
            <a:ext cx="8658860" cy="3347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2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My mother often tells </a:t>
            </a:r>
            <a:r>
              <a:rPr sz="2200" u="sng" dirty="0">
                <a:latin typeface="Times New Roman" panose="02020603050405020304" charset="0"/>
                <a:ea typeface="黑体" panose="02010609060101010101" pitchFamily="49" charset="-122"/>
                <a:cs typeface="Times New Roman" panose="02020603050405020304" charset="0"/>
                <a:sym typeface="+mn-ea"/>
              </a:rPr>
              <a:t>me</a:t>
            </a:r>
            <a:r>
              <a:rPr sz="2200" dirty="0">
                <a:latin typeface="Times New Roman" panose="02020603050405020304" charset="0"/>
                <a:ea typeface="黑体" panose="02010609060101010101" pitchFamily="49" charset="-122"/>
                <a:cs typeface="Times New Roman" panose="02020603050405020304" charset="0"/>
                <a:sym typeface="+mn-ea"/>
              </a:rPr>
              <a:t> many interesting stories. </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母亲经常给我讲许多有趣的故事。</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(2)人称代词的宾格放在介词之后作宾语。</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We often write letters to </a:t>
            </a:r>
            <a:r>
              <a:rPr sz="2200" u="sng" dirty="0">
                <a:latin typeface="Times New Roman" panose="02020603050405020304" charset="0"/>
                <a:ea typeface="黑体" panose="02010609060101010101" pitchFamily="49" charset="-122"/>
                <a:cs typeface="Times New Roman" panose="02020603050405020304" charset="0"/>
                <a:sym typeface="+mn-ea"/>
              </a:rPr>
              <a:t>her</a:t>
            </a:r>
            <a:r>
              <a:rPr sz="2200" dirty="0">
                <a:latin typeface="Times New Roman" panose="02020603050405020304" charset="0"/>
                <a:ea typeface="黑体" panose="02010609060101010101" pitchFamily="49" charset="-122"/>
                <a:cs typeface="Times New Roman" panose="02020603050405020304" charset="0"/>
                <a:sym typeface="+mn-ea"/>
              </a:rPr>
              <a:t>. 我们常给她写信。</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When I am out, you must take good care of </a:t>
            </a:r>
            <a:r>
              <a:rPr sz="2200" u="sng" dirty="0">
                <a:latin typeface="Times New Roman" panose="02020603050405020304" charset="0"/>
                <a:ea typeface="黑体" panose="02010609060101010101" pitchFamily="49" charset="-122"/>
                <a:cs typeface="Times New Roman" panose="02020603050405020304" charset="0"/>
                <a:sym typeface="+mn-ea"/>
              </a:rPr>
              <a:t>him</a:t>
            </a:r>
            <a:r>
              <a:rPr sz="2200" dirty="0">
                <a:latin typeface="Times New Roman" panose="02020603050405020304" charset="0"/>
                <a:ea typeface="黑体" panose="02010609060101010101" pitchFamily="49" charset="-122"/>
                <a:cs typeface="Times New Roman" panose="02020603050405020304" charset="0"/>
                <a:sym typeface="+mn-ea"/>
              </a:rPr>
              <a:t>. </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当我外出的时候，你必须照顾好他。</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3. 人称代词作表语</a:t>
            </a:r>
            <a:endPar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人称代词作表语或者放在引导比较状语从句连词的than或as之后时，</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2000" y="1166400"/>
            <a:ext cx="8359200" cy="33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可以用主格形式，也可以用宾格形式，口语中大多用宾格形式。</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如：—Who is </a:t>
            </a:r>
            <a:r>
              <a:rPr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it</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是谁？</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2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—It's </a:t>
            </a:r>
            <a:r>
              <a:rPr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me</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是我。</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2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rgbClr val="FF0000"/>
                </a:solidFill>
                <a:uFillTx/>
                <a:latin typeface="Times New Roman" panose="02020603050405020304" charset="0"/>
                <a:ea typeface="黑体" panose="02010609060101010101" pitchFamily="49" charset="-122"/>
                <a:cs typeface="黑体" panose="02010609060101010101" pitchFamily="49" charset="-122"/>
                <a:sym typeface="+mn-ea"/>
              </a:rPr>
              <a:t>【注】</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在包含双宾语的句子中，若直接宾语是人称代词it或them时，间接宾语放在直接宾语的后面。</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20000"/>
              </a:lnSpc>
            </a:pP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如： Please pass it to me. 请把它递给我。(不能说Please pass me it.)</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20000"/>
              </a:lnSpc>
            </a:pP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20000"/>
              </a:lnSpc>
            </a:pP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1800" y="956945"/>
            <a:ext cx="8359140" cy="3557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algn="l" fontAlgn="auto">
              <a:lnSpc>
                <a:spcPct val="120000"/>
              </a:lnSpc>
              <a:buClrTx/>
              <a:buSzTx/>
              <a:buNone/>
            </a:pPr>
            <a:r>
              <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【练习</a:t>
            </a:r>
            <a:r>
              <a:rPr lang="en-US"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1</a:t>
            </a:r>
            <a:r>
              <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a:t>
            </a:r>
            <a:endPar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buClrTx/>
              <a:buSzTx/>
              <a:buNone/>
            </a:pPr>
            <a:r>
              <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　　)1. Neither ________ nor________ likes playing football.　　　　　　　　　　　　　　　　　　　　　　　　　　　　　　　　　　　　　　　　　　　　　　　　　　　　　　　　　　　　　　　　　　　　　　　　　　　　　　　　　　　　　　　　　　　　　　　　　　　　　　　　　　　　　　　　　A. he；I    </a:t>
            </a:r>
            <a:r>
              <a:rPr lang="en-US"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	</a:t>
            </a:r>
            <a:r>
              <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B. me；him    </a:t>
            </a:r>
            <a:r>
              <a:rPr lang="en-US"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	</a:t>
            </a:r>
            <a:r>
              <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C. I；he    </a:t>
            </a:r>
            <a:r>
              <a:rPr lang="en-US"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	</a:t>
            </a:r>
            <a:r>
              <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D. my；his</a:t>
            </a:r>
            <a:endPar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buClrTx/>
              <a:buSzTx/>
              <a:buNone/>
            </a:pPr>
            <a:endPar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buClrTx/>
              <a:buSzTx/>
              <a:buNone/>
            </a:pPr>
            <a:endPar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buClrTx/>
              <a:buSzTx/>
              <a:buNone/>
            </a:pPr>
            <a:r>
              <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　　)2. Could you help ________ with my English?</a:t>
            </a:r>
            <a:endPar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buClrTx/>
              <a:buSzTx/>
              <a:buNone/>
            </a:pPr>
            <a:r>
              <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A. him    </a:t>
            </a:r>
            <a:r>
              <a:rPr lang="en-US"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	</a:t>
            </a:r>
            <a:r>
              <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B. her    </a:t>
            </a:r>
            <a:r>
              <a:rPr lang="en-US"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	</a:t>
            </a:r>
            <a:r>
              <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C. me    </a:t>
            </a:r>
            <a:r>
              <a:rPr lang="en-US"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	</a:t>
            </a:r>
            <a:r>
              <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D. them</a:t>
            </a:r>
            <a:endPar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buClrTx/>
              <a:buSzTx/>
              <a:buNone/>
            </a:pPr>
            <a:endPar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13" name="文本框 12"/>
          <p:cNvSpPr txBox="1">
            <a:spLocks noChangeArrowheads="1"/>
          </p:cNvSpPr>
          <p:nvPr>
            <p:custDataLst>
              <p:tags r:id="rId1"/>
            </p:custDataLst>
          </p:nvPr>
        </p:nvSpPr>
        <p:spPr bwMode="auto">
          <a:xfrm>
            <a:off x="534035" y="2220595"/>
            <a:ext cx="8328025" cy="79883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p>
            <a:pPr fontAlgn="auto">
              <a:lnSpc>
                <a:spcPct val="12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rPr>
              <a:t>【解析】　neither...nor...遵循“就近原则”，根据likes可知，主语应用第三人称单数。</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9" name="文本框 8"/>
          <p:cNvSpPr txBox="1">
            <a:spLocks noChangeArrowheads="1"/>
          </p:cNvSpPr>
          <p:nvPr>
            <p:custDataLst>
              <p:tags r:id="rId2"/>
            </p:custDataLst>
          </p:nvPr>
        </p:nvSpPr>
        <p:spPr bwMode="auto">
          <a:xfrm>
            <a:off x="737351" y="1462722"/>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C</a:t>
            </a:r>
            <a:endParaRPr lang="en-US" altLang="zh-CN" sz="2200" dirty="0">
              <a:solidFill>
                <a:srgbClr val="FF0000"/>
              </a:solidFill>
              <a:latin typeface="Times New Roman" panose="02020603050405020304" charset="0"/>
              <a:cs typeface="Times New Roman" panose="02020603050405020304" charset="0"/>
            </a:endParaRPr>
          </a:p>
        </p:txBody>
      </p:sp>
      <p:sp>
        <p:nvSpPr>
          <p:cNvPr id="4" name="文本框 3"/>
          <p:cNvSpPr txBox="1">
            <a:spLocks noChangeArrowheads="1"/>
          </p:cNvSpPr>
          <p:nvPr>
            <p:custDataLst>
              <p:tags r:id="rId3"/>
            </p:custDataLst>
          </p:nvPr>
        </p:nvSpPr>
        <p:spPr bwMode="auto">
          <a:xfrm>
            <a:off x="462915" y="3783330"/>
            <a:ext cx="8328025" cy="8502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p>
            <a:pPr fontAlgn="auto">
              <a:lnSpc>
                <a:spcPct val="12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rPr>
              <a:t>【解析】　本题考查人称代词作宾语的用法。根据my可知空格处用宾格me。</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5" name="文本框 4"/>
          <p:cNvSpPr txBox="1">
            <a:spLocks noChangeArrowheads="1"/>
          </p:cNvSpPr>
          <p:nvPr>
            <p:custDataLst>
              <p:tags r:id="rId4"/>
            </p:custDataLst>
          </p:nvPr>
        </p:nvSpPr>
        <p:spPr bwMode="auto">
          <a:xfrm>
            <a:off x="737351" y="3092767"/>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C</a:t>
            </a:r>
            <a:endParaRPr lang="en-US" altLang="zh-CN" sz="2200" dirty="0">
              <a:solidFill>
                <a:srgbClr val="FF0000"/>
              </a:solidFill>
              <a:latin typeface="Times New Roman" panose="02020603050405020304" charset="0"/>
              <a:cs typeface="Times New Roman" panose="02020603050405020304" charset="0"/>
            </a:endParaRPr>
          </a:p>
        </p:txBody>
      </p:sp>
    </p:spTree>
    <p:custDataLst>
      <p:tags r:id="rId5"/>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1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p:tgtEl>
                                          <p:spTgt spid="9"/>
                                        </p:tgtEl>
                                        <p:attrNameLst>
                                          <p:attrName>ppt_y</p:attrName>
                                        </p:attrNameLst>
                                      </p:cBhvr>
                                      <p:tavLst>
                                        <p:tav tm="0">
                                          <p:val>
                                            <p:strVal val="#ppt_y+#ppt_h*1.125000"/>
                                          </p:val>
                                        </p:tav>
                                        <p:tav tm="100000">
                                          <p:val>
                                            <p:strVal val="#ppt_y"/>
                                          </p:val>
                                        </p:tav>
                                      </p:tavLst>
                                    </p:anim>
                                    <p:animEffect transition="in" filter="wipe(up)">
                                      <p:cBhvr>
                                        <p:cTn id="13" dur="500"/>
                                        <p:tgtEl>
                                          <p:spTgt spid="9"/>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wipe(left)">
                                      <p:cBhvr>
                                        <p:cTn id="18" dur="1000"/>
                                        <p:tgtEl>
                                          <p:spTgt spid="4"/>
                                        </p:tgtEl>
                                      </p:cBhvr>
                                    </p:animEffect>
                                  </p:childTnLst>
                                </p:cTn>
                              </p:par>
                            </p:childTnLst>
                          </p:cTn>
                        </p:par>
                      </p:childTnLst>
                    </p:cTn>
                  </p:par>
                  <p:par>
                    <p:cTn id="19" fill="hold">
                      <p:stCondLst>
                        <p:cond delay="indefinite"/>
                      </p:stCondLst>
                      <p:childTnLst>
                        <p:par>
                          <p:cTn id="20" fill="hold">
                            <p:stCondLst>
                              <p:cond delay="0"/>
                            </p:stCondLst>
                            <p:childTnLst>
                              <p:par>
                                <p:cTn id="21" presetID="12" presetClass="entr" presetSubtype="4"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additive="base">
                                        <p:cTn id="23" dur="500"/>
                                        <p:tgtEl>
                                          <p:spTgt spid="5"/>
                                        </p:tgtEl>
                                        <p:attrNameLst>
                                          <p:attrName>ppt_y</p:attrName>
                                        </p:attrNameLst>
                                      </p:cBhvr>
                                      <p:tavLst>
                                        <p:tav tm="0">
                                          <p:val>
                                            <p:strVal val="#ppt_y+#ppt_h*1.125000"/>
                                          </p:val>
                                        </p:tav>
                                        <p:tav tm="100000">
                                          <p:val>
                                            <p:strVal val="#ppt_y"/>
                                          </p:val>
                                        </p:tav>
                                      </p:tavLst>
                                    </p:anim>
                                    <p:animEffect transition="in" filter="wipe(up)">
                                      <p:cBhvr>
                                        <p:cTn id="2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ldLvl="0" animBg="1"/>
      <p:bldP spid="9" grpId="0"/>
      <p:bldP spid="4" grpId="0" bldLvl="0" animBg="1"/>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1800" y="1166495"/>
            <a:ext cx="8359140" cy="3515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)3. Miss Qin teaches ________ English.</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A. our    </a:t>
            </a: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B. we    </a:t>
            </a: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C. us    </a:t>
            </a: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D. ours</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)4. —Do you like ________？</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457200" fontAlgn="auto">
              <a:lnSpc>
                <a:spcPct val="13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—Yes, ________ is a good girl.</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457200" fontAlgn="auto">
              <a:lnSpc>
                <a:spcPct val="130000"/>
              </a:lnSpc>
            </a:pP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A. she; she    </a:t>
            </a: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B. her; her    </a:t>
            </a: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C. she; her    </a:t>
            </a: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D. her; she</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457200" fontAlgn="auto">
              <a:lnSpc>
                <a:spcPct val="130000"/>
              </a:lnSpc>
            </a:pP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
        <p:nvSpPr>
          <p:cNvPr id="13" name="文本框 12"/>
          <p:cNvSpPr txBox="1">
            <a:spLocks noChangeArrowheads="1"/>
          </p:cNvSpPr>
          <p:nvPr>
            <p:custDataLst>
              <p:tags r:id="rId1"/>
            </p:custDataLst>
          </p:nvPr>
        </p:nvSpPr>
        <p:spPr bwMode="auto">
          <a:xfrm>
            <a:off x="534035" y="2073275"/>
            <a:ext cx="8328025" cy="49974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p>
            <a:pPr fontAlgn="auto">
              <a:lnSpc>
                <a:spcPct val="12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rPr>
              <a:t>【解析】　teach sb. sth.意为“教某人某事”，sb. 要用代词作宾语。</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4" name="文本框 3"/>
          <p:cNvSpPr txBox="1">
            <a:spLocks noChangeArrowheads="1"/>
          </p:cNvSpPr>
          <p:nvPr>
            <p:custDataLst>
              <p:tags r:id="rId2"/>
            </p:custDataLst>
          </p:nvPr>
        </p:nvSpPr>
        <p:spPr bwMode="auto">
          <a:xfrm>
            <a:off x="534035" y="3839845"/>
            <a:ext cx="8328025" cy="49974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p>
            <a:pPr fontAlgn="auto">
              <a:lnSpc>
                <a:spcPct val="12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rPr>
              <a:t>【解析】　第一个空是作宾语，用宾格；第二个空作主语，用主格</a:t>
            </a:r>
            <a:r>
              <a:rPr 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9" name="文本框 8"/>
          <p:cNvSpPr txBox="1">
            <a:spLocks noChangeArrowheads="1"/>
          </p:cNvSpPr>
          <p:nvPr>
            <p:custDataLst>
              <p:tags r:id="rId3"/>
            </p:custDataLst>
          </p:nvPr>
        </p:nvSpPr>
        <p:spPr bwMode="auto">
          <a:xfrm>
            <a:off x="737351" y="1262062"/>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C</a:t>
            </a:r>
            <a:endParaRPr lang="en-US" altLang="zh-CN" sz="2200" dirty="0">
              <a:solidFill>
                <a:srgbClr val="FF0000"/>
              </a:solidFill>
              <a:latin typeface="Times New Roman" panose="02020603050405020304" charset="0"/>
              <a:cs typeface="Times New Roman" panose="02020603050405020304" charset="0"/>
            </a:endParaRPr>
          </a:p>
        </p:txBody>
      </p:sp>
      <p:sp>
        <p:nvSpPr>
          <p:cNvPr id="5" name="文本框 4"/>
          <p:cNvSpPr txBox="1">
            <a:spLocks noChangeArrowheads="1"/>
          </p:cNvSpPr>
          <p:nvPr>
            <p:custDataLst>
              <p:tags r:id="rId4"/>
            </p:custDataLst>
          </p:nvPr>
        </p:nvSpPr>
        <p:spPr bwMode="auto">
          <a:xfrm>
            <a:off x="737351" y="2587942"/>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D</a:t>
            </a:r>
            <a:endParaRPr lang="en-US" altLang="zh-CN" sz="2200" dirty="0">
              <a:solidFill>
                <a:srgbClr val="FF0000"/>
              </a:solidFill>
              <a:latin typeface="Times New Roman" panose="02020603050405020304" charset="0"/>
              <a:cs typeface="Times New Roman" panose="02020603050405020304" charset="0"/>
            </a:endParaRPr>
          </a:p>
        </p:txBody>
      </p:sp>
    </p:spTree>
    <p:custDataLst>
      <p:tags r:id="rId5"/>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1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p:tgtEl>
                                          <p:spTgt spid="9"/>
                                        </p:tgtEl>
                                        <p:attrNameLst>
                                          <p:attrName>ppt_y</p:attrName>
                                        </p:attrNameLst>
                                      </p:cBhvr>
                                      <p:tavLst>
                                        <p:tav tm="0">
                                          <p:val>
                                            <p:strVal val="#ppt_y+#ppt_h*1.125000"/>
                                          </p:val>
                                        </p:tav>
                                        <p:tav tm="100000">
                                          <p:val>
                                            <p:strVal val="#ppt_y"/>
                                          </p:val>
                                        </p:tav>
                                      </p:tavLst>
                                    </p:anim>
                                    <p:animEffect transition="in" filter="wipe(up)">
                                      <p:cBhvr>
                                        <p:cTn id="13" dur="500"/>
                                        <p:tgtEl>
                                          <p:spTgt spid="9"/>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wipe(left)">
                                      <p:cBhvr>
                                        <p:cTn id="18" dur="1000"/>
                                        <p:tgtEl>
                                          <p:spTgt spid="4"/>
                                        </p:tgtEl>
                                      </p:cBhvr>
                                    </p:animEffect>
                                  </p:childTnLst>
                                </p:cTn>
                              </p:par>
                            </p:childTnLst>
                          </p:cTn>
                        </p:par>
                      </p:childTnLst>
                    </p:cTn>
                  </p:par>
                  <p:par>
                    <p:cTn id="19" fill="hold">
                      <p:stCondLst>
                        <p:cond delay="indefinite"/>
                      </p:stCondLst>
                      <p:childTnLst>
                        <p:par>
                          <p:cTn id="20" fill="hold">
                            <p:stCondLst>
                              <p:cond delay="0"/>
                            </p:stCondLst>
                            <p:childTnLst>
                              <p:par>
                                <p:cTn id="21" presetID="12" presetClass="entr" presetSubtype="4"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additive="base">
                                        <p:cTn id="23" dur="500"/>
                                        <p:tgtEl>
                                          <p:spTgt spid="5"/>
                                        </p:tgtEl>
                                        <p:attrNameLst>
                                          <p:attrName>ppt_y</p:attrName>
                                        </p:attrNameLst>
                                      </p:cBhvr>
                                      <p:tavLst>
                                        <p:tav tm="0">
                                          <p:val>
                                            <p:strVal val="#ppt_y+#ppt_h*1.125000"/>
                                          </p:val>
                                        </p:tav>
                                        <p:tav tm="100000">
                                          <p:val>
                                            <p:strVal val="#ppt_y"/>
                                          </p:val>
                                        </p:tav>
                                      </p:tavLst>
                                    </p:anim>
                                    <p:animEffect transition="in" filter="wipe(up)">
                                      <p:cBhvr>
                                        <p:cTn id="2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ldLvl="0" animBg="1"/>
      <p:bldP spid="4" grpId="0" bldLvl="0" animBg="1"/>
      <p:bldP spid="9" grpId="0"/>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2000" y="1166400"/>
            <a:ext cx="8359200" cy="33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)5. Mrs. Black has two children. She drives ________ to the school on weekdays.</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457200" fontAlgn="auto">
              <a:lnSpc>
                <a:spcPct val="130000"/>
              </a:lnSpc>
            </a:pP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A. them    </a:t>
            </a: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B. they    </a:t>
            </a: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C. she   </a:t>
            </a: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D. he</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
        <p:nvSpPr>
          <p:cNvPr id="13" name="文本框 12"/>
          <p:cNvSpPr txBox="1">
            <a:spLocks noChangeArrowheads="1"/>
          </p:cNvSpPr>
          <p:nvPr>
            <p:custDataLst>
              <p:tags r:id="rId1"/>
            </p:custDataLst>
          </p:nvPr>
        </p:nvSpPr>
        <p:spPr bwMode="auto">
          <a:xfrm>
            <a:off x="473710" y="2590165"/>
            <a:ext cx="7750175" cy="49974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p>
            <a:pPr fontAlgn="auto">
              <a:lnSpc>
                <a:spcPct val="12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rPr>
              <a:t>【解析】　本题考查人称代词作宾语的用法。</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5" name="文本框 4"/>
          <p:cNvSpPr txBox="1">
            <a:spLocks noChangeArrowheads="1"/>
          </p:cNvSpPr>
          <p:nvPr>
            <p:custDataLst>
              <p:tags r:id="rId2"/>
            </p:custDataLst>
          </p:nvPr>
        </p:nvSpPr>
        <p:spPr bwMode="auto">
          <a:xfrm>
            <a:off x="737351" y="1284922"/>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A</a:t>
            </a:r>
            <a:endParaRPr lang="en-US" altLang="zh-CN" sz="2200" dirty="0">
              <a:solidFill>
                <a:srgbClr val="FF0000"/>
              </a:solidFill>
              <a:latin typeface="Times New Roman" panose="02020603050405020304" charset="0"/>
              <a:cs typeface="Times New Roman" panose="02020603050405020304" charset="0"/>
            </a:endParaRPr>
          </a:p>
        </p:txBody>
      </p:sp>
    </p:spTree>
    <p:custDataLst>
      <p:tags r:id="rId3"/>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1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p:tgtEl>
                                          <p:spTgt spid="5"/>
                                        </p:tgtEl>
                                        <p:attrNameLst>
                                          <p:attrName>ppt_y</p:attrName>
                                        </p:attrNameLst>
                                      </p:cBhvr>
                                      <p:tavLst>
                                        <p:tav tm="0">
                                          <p:val>
                                            <p:strVal val="#ppt_y+#ppt_h*1.125000"/>
                                          </p:val>
                                        </p:tav>
                                        <p:tav tm="100000">
                                          <p:val>
                                            <p:strVal val="#ppt_y"/>
                                          </p:val>
                                        </p:tav>
                                      </p:tavLst>
                                    </p:anim>
                                    <p:animEffect transition="in" filter="wipe(up)">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ldLvl="0" animBg="1"/>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2000" y="1166400"/>
            <a:ext cx="8359200" cy="33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solidFill>
                  <a:srgbClr val="FF0000"/>
                </a:solidFill>
                <a:latin typeface="Times New Roman" panose="02020603050405020304" charset="0"/>
                <a:ea typeface="黑体" panose="02010609060101010101" pitchFamily="49" charset="-122"/>
                <a:cs typeface="黑体" panose="02010609060101010101" pitchFamily="49" charset="-122"/>
                <a:sym typeface="+mn-ea"/>
              </a:rPr>
              <a:t>4. 代词it的用法</a:t>
            </a:r>
            <a:endParaRPr sz="2200" dirty="0">
              <a:solidFill>
                <a:srgbClr val="FF0000"/>
              </a:solidFill>
              <a:latin typeface="Times New Roman" panose="02020603050405020304" charset="0"/>
              <a:ea typeface="黑体" panose="02010609060101010101" pitchFamily="49" charset="-122"/>
              <a:cs typeface="黑体" panose="02010609060101010101" pitchFamily="49" charset="-122"/>
              <a:sym typeface="+mn-ea"/>
            </a:endParaRPr>
          </a:p>
          <a:p>
            <a:pPr indent="457200" fontAlgn="auto">
              <a:lnSpc>
                <a:spcPct val="130000"/>
              </a:lnSpc>
            </a:pPr>
            <a:endParaRPr sz="2200" dirty="0">
              <a:solidFill>
                <a:srgbClr val="FF0000"/>
              </a:solidFill>
              <a:latin typeface="Times New Roman" panose="02020603050405020304" charset="0"/>
              <a:ea typeface="黑体" panose="02010609060101010101" pitchFamily="49" charset="-122"/>
              <a:cs typeface="黑体" panose="02010609060101010101" pitchFamily="49" charset="-122"/>
              <a:sym typeface="+mn-ea"/>
            </a:endParaRPr>
          </a:p>
        </p:txBody>
      </p:sp>
      <p:graphicFrame>
        <p:nvGraphicFramePr>
          <p:cNvPr id="4" name="表格 3"/>
          <p:cNvGraphicFramePr/>
          <p:nvPr>
            <p:custDataLst>
              <p:tags r:id="rId1"/>
            </p:custDataLst>
          </p:nvPr>
        </p:nvGraphicFramePr>
        <p:xfrm>
          <a:off x="430530" y="1657350"/>
          <a:ext cx="8227695" cy="1966595"/>
        </p:xfrm>
        <a:graphic>
          <a:graphicData uri="http://schemas.openxmlformats.org/drawingml/2006/table">
            <a:tbl>
              <a:tblPr/>
              <a:tblGrid>
                <a:gridCol w="2674620"/>
                <a:gridCol w="5553075"/>
              </a:tblGrid>
              <a:tr h="1145540">
                <a:tc>
                  <a:txBody>
                    <a:bodyPr/>
                    <a:p>
                      <a:pPr indent="0" algn="ctr">
                        <a:buNone/>
                      </a:pPr>
                      <a:r>
                        <a:rPr sz="2200" b="1" dirty="0">
                          <a:uFillTx/>
                          <a:latin typeface="Times New Roman" panose="02020603050405020304" charset="0"/>
                          <a:ea typeface="黑体" panose="02010609060101010101" pitchFamily="49" charset="-122"/>
                          <a:cs typeface="黑体" panose="02010609060101010101" pitchFamily="49" charset="-122"/>
                        </a:rPr>
                        <a:t>指代前面提到的单个事物或不可数名词</a:t>
                      </a:r>
                      <a:endParaRPr sz="2200" b="1" dirty="0">
                        <a:uFillTx/>
                        <a:latin typeface="Times New Roman" panose="02020603050405020304" charset="0"/>
                        <a:ea typeface="黑体" panose="02010609060101010101" pitchFamily="49" charset="-122"/>
                        <a:cs typeface="黑体" panose="02010609060101010101" pitchFamily="49"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l">
                        <a:buNone/>
                      </a:pPr>
                      <a:r>
                        <a:rPr sz="2200" b="0" dirty="0">
                          <a:uFillTx/>
                          <a:latin typeface="Times New Roman" panose="02020603050405020304" charset="0"/>
                          <a:ea typeface="黑体" panose="02010609060101010101" pitchFamily="49" charset="-122"/>
                          <a:cs typeface="黑体" panose="02010609060101010101" pitchFamily="49" charset="-122"/>
                        </a:rPr>
                        <a:t>I like eating steak because it is delicious. 我喜欢吃牛排因为它很美味。</a:t>
                      </a:r>
                      <a:endParaRPr sz="2200" b="0" dirty="0">
                        <a:uFillTx/>
                        <a:latin typeface="Times New Roman" panose="02020603050405020304" charset="0"/>
                        <a:ea typeface="黑体" panose="02010609060101010101" pitchFamily="49" charset="-122"/>
                        <a:cs typeface="黑体" panose="02010609060101010101" pitchFamily="49" charset="-122"/>
                      </a:endParaRPr>
                    </a:p>
                    <a:p>
                      <a:pPr indent="0" algn="l">
                        <a:buNone/>
                      </a:pPr>
                      <a:r>
                        <a:rPr sz="2200" dirty="0">
                          <a:uFillTx/>
                          <a:latin typeface="Times New Roman" panose="02020603050405020304" charset="0"/>
                          <a:ea typeface="黑体" panose="02010609060101010101" pitchFamily="49" charset="-122"/>
                          <a:cs typeface="黑体" panose="02010609060101010101" pitchFamily="49" charset="-122"/>
                          <a:sym typeface="+mn-ea"/>
                        </a:rPr>
                        <a:t>This is not my book. It's Jim's. 这不是我的书，是吉姆的。</a:t>
                      </a:r>
                      <a:endParaRPr sz="2200" b="0" dirty="0">
                        <a:uFillTx/>
                        <a:latin typeface="Times New Roman" panose="02020603050405020304" charset="0"/>
                        <a:ea typeface="黑体" panose="02010609060101010101" pitchFamily="49" charset="-122"/>
                        <a:cs typeface="黑体" panose="02010609060101010101" pitchFamily="49"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625475">
                <a:tc>
                  <a:txBody>
                    <a:bodyPr/>
                    <a:p>
                      <a:pPr indent="0" algn="ctr">
                        <a:buNone/>
                      </a:pPr>
                      <a:r>
                        <a:rPr sz="2200" b="1" dirty="0">
                          <a:uFillTx/>
                          <a:latin typeface="Times New Roman" panose="02020603050405020304" charset="0"/>
                          <a:ea typeface="黑体" panose="02010609060101010101" pitchFamily="49" charset="-122"/>
                          <a:cs typeface="黑体" panose="02010609060101010101" pitchFamily="49" charset="-122"/>
                        </a:rPr>
                        <a:t>代替指示代词this和that</a:t>
                      </a:r>
                      <a:endParaRPr sz="2200" b="1" dirty="0">
                        <a:uFillTx/>
                        <a:latin typeface="Times New Roman" panose="02020603050405020304" charset="0"/>
                        <a:ea typeface="黑体" panose="02010609060101010101" pitchFamily="49" charset="-122"/>
                        <a:cs typeface="黑体" panose="02010609060101010101" pitchFamily="49"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l">
                        <a:buNone/>
                      </a:pPr>
                      <a:r>
                        <a:rPr sz="2200" b="0" dirty="0">
                          <a:uFillTx/>
                          <a:latin typeface="Times New Roman" panose="02020603050405020304" charset="0"/>
                          <a:ea typeface="黑体" panose="02010609060101010101" pitchFamily="49" charset="-122"/>
                          <a:cs typeface="黑体" panose="02010609060101010101" pitchFamily="49" charset="-122"/>
                        </a:rPr>
                        <a:t>—What is this? 这是什么？　　　　</a:t>
                      </a:r>
                      <a:endParaRPr sz="2200" b="0" dirty="0">
                        <a:uFillTx/>
                        <a:latin typeface="Times New Roman" panose="02020603050405020304" charset="0"/>
                        <a:ea typeface="黑体" panose="02010609060101010101" pitchFamily="49" charset="-122"/>
                        <a:cs typeface="黑体" panose="02010609060101010101" pitchFamily="49" charset="-122"/>
                      </a:endParaRPr>
                    </a:p>
                    <a:p>
                      <a:pPr indent="0" algn="l">
                        <a:buNone/>
                      </a:pPr>
                      <a:r>
                        <a:rPr sz="2200" b="0" dirty="0">
                          <a:uFillTx/>
                          <a:latin typeface="Times New Roman" panose="02020603050405020304" charset="0"/>
                          <a:ea typeface="黑体" panose="02010609060101010101" pitchFamily="49" charset="-122"/>
                          <a:cs typeface="黑体" panose="02010609060101010101" pitchFamily="49" charset="-122"/>
                        </a:rPr>
                        <a:t>—It's an apple. 这是一个苹果。</a:t>
                      </a:r>
                      <a:endParaRPr sz="2200" b="0" dirty="0">
                        <a:uFillTx/>
                        <a:latin typeface="Times New Roman" panose="02020603050405020304" charset="0"/>
                        <a:ea typeface="黑体" panose="02010609060101010101" pitchFamily="49" charset="-122"/>
                        <a:cs typeface="黑体" panose="02010609060101010101" pitchFamily="49" charset="-122"/>
                      </a:endParaRPr>
                    </a:p>
                    <a:p>
                      <a:pPr indent="0" algn="l">
                        <a:buNone/>
                      </a:pPr>
                      <a:r>
                        <a:rPr sz="2200" b="0" dirty="0">
                          <a:uFillTx/>
                          <a:latin typeface="Times New Roman" panose="02020603050405020304" charset="0"/>
                          <a:ea typeface="黑体" panose="02010609060101010101" pitchFamily="49" charset="-122"/>
                          <a:cs typeface="黑体" panose="02010609060101010101" pitchFamily="49" charset="-122"/>
                        </a:rPr>
                        <a:t>—What is that? 那是什么？　　　　</a:t>
                      </a:r>
                      <a:endParaRPr sz="2200" b="0" dirty="0">
                        <a:uFillTx/>
                        <a:latin typeface="Times New Roman" panose="02020603050405020304" charset="0"/>
                        <a:ea typeface="黑体" panose="02010609060101010101" pitchFamily="49" charset="-122"/>
                        <a:cs typeface="黑体" panose="02010609060101010101" pitchFamily="49" charset="-122"/>
                      </a:endParaRPr>
                    </a:p>
                    <a:p>
                      <a:pPr indent="0" algn="l">
                        <a:buNone/>
                      </a:pPr>
                      <a:r>
                        <a:rPr sz="2200" b="0" dirty="0">
                          <a:uFillTx/>
                          <a:latin typeface="Times New Roman" panose="02020603050405020304" charset="0"/>
                          <a:ea typeface="黑体" panose="02010609060101010101" pitchFamily="49" charset="-122"/>
                          <a:cs typeface="黑体" panose="02010609060101010101" pitchFamily="49" charset="-122"/>
                        </a:rPr>
                        <a:t>—It's an elephant. 那是一头大象。</a:t>
                      </a:r>
                      <a:endParaRPr sz="2200" b="0" dirty="0">
                        <a:uFillTx/>
                        <a:latin typeface="Times New Roman" panose="02020603050405020304" charset="0"/>
                        <a:ea typeface="黑体" panose="02010609060101010101" pitchFamily="49" charset="-122"/>
                        <a:cs typeface="黑体" panose="02010609060101010101" pitchFamily="49"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ustDataLst>
      <p:tags r:id="rId2"/>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2000" y="1166400"/>
            <a:ext cx="8359200" cy="33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graphicFrame>
        <p:nvGraphicFramePr>
          <p:cNvPr id="4" name="表格 3"/>
          <p:cNvGraphicFramePr/>
          <p:nvPr>
            <p:custDataLst>
              <p:tags r:id="rId1"/>
            </p:custDataLst>
          </p:nvPr>
        </p:nvGraphicFramePr>
        <p:xfrm>
          <a:off x="443230" y="1122045"/>
          <a:ext cx="8227695" cy="1966595"/>
        </p:xfrm>
        <a:graphic>
          <a:graphicData uri="http://schemas.openxmlformats.org/drawingml/2006/table">
            <a:tbl>
              <a:tblPr/>
              <a:tblGrid>
                <a:gridCol w="2674620"/>
                <a:gridCol w="5553075"/>
              </a:tblGrid>
              <a:tr h="1145540">
                <a:tc>
                  <a:txBody>
                    <a:bodyPr/>
                    <a:p>
                      <a:pPr indent="0" algn="ctr">
                        <a:buNone/>
                      </a:pPr>
                      <a:r>
                        <a:rPr sz="2200" b="1" dirty="0">
                          <a:uFillTx/>
                          <a:latin typeface="Times New Roman" panose="02020603050405020304" charset="0"/>
                          <a:ea typeface="黑体" panose="02010609060101010101" pitchFamily="49" charset="-122"/>
                          <a:cs typeface="黑体" panose="02010609060101010101" pitchFamily="49" charset="-122"/>
                        </a:rPr>
                        <a:t>指婴儿或不明身份的人</a:t>
                      </a:r>
                      <a:endParaRPr sz="2200" b="1" dirty="0">
                        <a:uFillTx/>
                        <a:latin typeface="Times New Roman" panose="02020603050405020304" charset="0"/>
                        <a:ea typeface="黑体" panose="02010609060101010101" pitchFamily="49" charset="-122"/>
                        <a:cs typeface="黑体" panose="02010609060101010101" pitchFamily="49"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l">
                        <a:buNone/>
                      </a:pPr>
                      <a:r>
                        <a:rPr sz="2200" b="0" dirty="0">
                          <a:uFillTx/>
                          <a:latin typeface="Times New Roman" panose="02020603050405020304" charset="0"/>
                          <a:ea typeface="黑体" panose="02010609060101010101" pitchFamily="49" charset="-122"/>
                          <a:cs typeface="黑体" panose="02010609060101010101" pitchFamily="49" charset="-122"/>
                        </a:rPr>
                        <a:t>Someone is knocking at the door. Please go and see who it is. 有人在敲门，请去看看是谁。</a:t>
                      </a:r>
                      <a:endParaRPr sz="2200" b="0" dirty="0">
                        <a:uFillTx/>
                        <a:latin typeface="Times New Roman" panose="02020603050405020304" charset="0"/>
                        <a:ea typeface="黑体" panose="02010609060101010101" pitchFamily="49" charset="-122"/>
                        <a:cs typeface="黑体" panose="02010609060101010101" pitchFamily="49" charset="-122"/>
                      </a:endParaRPr>
                    </a:p>
                    <a:p>
                      <a:pPr indent="0" algn="l">
                        <a:buNone/>
                      </a:pPr>
                      <a:r>
                        <a:rPr sz="2200" b="0" dirty="0">
                          <a:uFillTx/>
                          <a:latin typeface="Times New Roman" panose="02020603050405020304" charset="0"/>
                          <a:ea typeface="黑体" panose="02010609060101010101" pitchFamily="49" charset="-122"/>
                          <a:cs typeface="黑体" panose="02010609060101010101" pitchFamily="49" charset="-122"/>
                        </a:rPr>
                        <a:t>Look at Tom's baby. It's very lovely. 看汤姆的宝贝， 好可爱。</a:t>
                      </a:r>
                      <a:endParaRPr sz="2200" b="0" dirty="0">
                        <a:uFillTx/>
                        <a:latin typeface="Times New Roman" panose="02020603050405020304" charset="0"/>
                        <a:ea typeface="黑体" panose="02010609060101010101" pitchFamily="49" charset="-122"/>
                        <a:cs typeface="黑体" panose="02010609060101010101" pitchFamily="49"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625475">
                <a:tc>
                  <a:txBody>
                    <a:bodyPr/>
                    <a:p>
                      <a:pPr indent="0" algn="ctr">
                        <a:buNone/>
                      </a:pPr>
                      <a:r>
                        <a:rPr sz="2200" b="1" dirty="0">
                          <a:uFillTx/>
                          <a:latin typeface="Times New Roman" panose="02020603050405020304" charset="0"/>
                          <a:ea typeface="黑体" panose="02010609060101010101" pitchFamily="49" charset="-122"/>
                          <a:cs typeface="黑体" panose="02010609060101010101" pitchFamily="49" charset="-122"/>
                        </a:rPr>
                        <a:t>表示时间、天气、距离、季节、金钱等</a:t>
                      </a:r>
                      <a:endParaRPr sz="2200" b="1" dirty="0">
                        <a:uFillTx/>
                        <a:latin typeface="Times New Roman" panose="02020603050405020304" charset="0"/>
                        <a:ea typeface="黑体" panose="02010609060101010101" pitchFamily="49" charset="-122"/>
                        <a:cs typeface="黑体" panose="02010609060101010101" pitchFamily="49"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l">
                        <a:buNone/>
                      </a:pPr>
                      <a:r>
                        <a:rPr sz="2200" b="0" dirty="0">
                          <a:uFillTx/>
                          <a:latin typeface="Times New Roman" panose="02020603050405020304" charset="0"/>
                          <a:ea typeface="黑体" panose="02010609060101010101" pitchFamily="49" charset="-122"/>
                          <a:cs typeface="黑体" panose="02010609060101010101" pitchFamily="49" charset="-122"/>
                        </a:rPr>
                        <a:t>It's five o'clock now. 现在五点了。(指时间)</a:t>
                      </a:r>
                      <a:endParaRPr sz="2200" b="0" dirty="0">
                        <a:uFillTx/>
                        <a:latin typeface="Times New Roman" panose="02020603050405020304" charset="0"/>
                        <a:ea typeface="黑体" panose="02010609060101010101" pitchFamily="49" charset="-122"/>
                        <a:cs typeface="黑体" panose="02010609060101010101" pitchFamily="49" charset="-122"/>
                      </a:endParaRPr>
                    </a:p>
                    <a:p>
                      <a:pPr indent="0" algn="l">
                        <a:buNone/>
                      </a:pPr>
                      <a:r>
                        <a:rPr sz="2200" b="0" dirty="0">
                          <a:uFillTx/>
                          <a:latin typeface="Times New Roman" panose="02020603050405020304" charset="0"/>
                          <a:ea typeface="黑体" panose="02010609060101010101" pitchFamily="49" charset="-122"/>
                          <a:cs typeface="黑体" panose="02010609060101010101" pitchFamily="49" charset="-122"/>
                        </a:rPr>
                        <a:t>It rained yesterday. 昨天下雨了。(指天气)</a:t>
                      </a:r>
                      <a:endParaRPr sz="2200" b="0" dirty="0">
                        <a:uFillTx/>
                        <a:latin typeface="Times New Roman" panose="02020603050405020304" charset="0"/>
                        <a:ea typeface="黑体" panose="02010609060101010101" pitchFamily="49" charset="-122"/>
                        <a:cs typeface="黑体" panose="02010609060101010101" pitchFamily="49" charset="-122"/>
                      </a:endParaRPr>
                    </a:p>
                    <a:p>
                      <a:pPr indent="0" algn="l">
                        <a:buNone/>
                      </a:pPr>
                      <a:r>
                        <a:rPr sz="2200" b="0" dirty="0">
                          <a:uFillTx/>
                          <a:latin typeface="Times New Roman" panose="02020603050405020304" charset="0"/>
                          <a:ea typeface="黑体" panose="02010609060101010101" pitchFamily="49" charset="-122"/>
                          <a:cs typeface="黑体" panose="02010609060101010101" pitchFamily="49" charset="-122"/>
                        </a:rPr>
                        <a:t>It is ten kilometers from my home to the school. 从我家到学校10千米。(指距离)</a:t>
                      </a:r>
                      <a:endParaRPr sz="2200" b="0" dirty="0">
                        <a:uFillTx/>
                        <a:latin typeface="Times New Roman" panose="02020603050405020304" charset="0"/>
                        <a:ea typeface="黑体" panose="02010609060101010101" pitchFamily="49" charset="-122"/>
                        <a:cs typeface="黑体" panose="02010609060101010101" pitchFamily="49"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5" name="文本框 4"/>
          <p:cNvSpPr txBox="1"/>
          <p:nvPr>
            <p:custDataLst>
              <p:tags r:id="rId2"/>
            </p:custDataLst>
          </p:nvPr>
        </p:nvSpPr>
        <p:spPr>
          <a:xfrm>
            <a:off x="7851775" y="692150"/>
            <a:ext cx="819150" cy="429895"/>
          </a:xfrm>
          <a:prstGeom prst="rect">
            <a:avLst/>
          </a:prstGeom>
          <a:noFill/>
        </p:spPr>
        <p:txBody>
          <a:bodyPr wrap="square" rtlCol="0">
            <a:spAutoFit/>
          </a:bodyPr>
          <a:p>
            <a:r>
              <a:rPr lang="zh-CN" sz="2200" dirty="0">
                <a:latin typeface="Times New Roman" panose="02020603050405020304" charset="0"/>
                <a:ea typeface="黑体" panose="02010609060101010101" pitchFamily="49" charset="-122"/>
                <a:cs typeface="Times New Roman" panose="02020603050405020304" charset="0"/>
              </a:rPr>
              <a:t>续表</a:t>
            </a:r>
            <a:endParaRPr lang="zh-CN" altLang="en-US"/>
          </a:p>
        </p:txBody>
      </p:sp>
    </p:spTree>
    <p:custDataLst>
      <p:tags r:id="rId3"/>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1693545" y="1448885"/>
            <a:ext cx="6211570" cy="645160"/>
          </a:xfrm>
          <a:prstGeom prst="rect">
            <a:avLst/>
          </a:prstGeom>
          <a:noFill/>
        </p:spPr>
        <p:txBody>
          <a:bodyPr wrap="square" rtlCol="0">
            <a:spAutoFit/>
          </a:bodyPr>
          <a:p>
            <a:pPr algn="ctr" fontAlgn="auto">
              <a:defRPr/>
            </a:pPr>
            <a:r>
              <a:rPr lang="zh-CN" altLang="en-US" sz="3600" b="1" noProof="1">
                <a:solidFill>
                  <a:schemeClr val="accent1">
                    <a:lumMod val="75000"/>
                  </a:schemeClr>
                </a:solidFill>
                <a:effectLst>
                  <a:outerShdw blurRad="38100" dist="38100" dir="2700000" algn="tl" rotWithShape="0">
                    <a:srgbClr val="000000">
                      <a:alpha val="43137"/>
                    </a:srgbClr>
                  </a:outerShdw>
                </a:effectLst>
                <a:latin typeface="华文新魏" panose="02010800040101010101" pitchFamily="2" charset="-122"/>
                <a:ea typeface="华文新魏" panose="02010800040101010101" pitchFamily="2" charset="-122"/>
                <a:sym typeface="+mn-ea"/>
              </a:rPr>
              <a:t>第二部分</a:t>
            </a:r>
            <a:r>
              <a:rPr lang="en-US" altLang="zh-CN" sz="3600" b="1" noProof="1">
                <a:solidFill>
                  <a:schemeClr val="accent1">
                    <a:lumMod val="75000"/>
                  </a:schemeClr>
                </a:solidFill>
                <a:effectLst>
                  <a:outerShdw blurRad="38100" dist="38100" dir="2700000" algn="tl" rotWithShape="0">
                    <a:srgbClr val="000000">
                      <a:alpha val="43137"/>
                    </a:srgbClr>
                  </a:outerShdw>
                </a:effectLst>
                <a:latin typeface="华文新魏" panose="02010800040101010101" pitchFamily="2" charset="-122"/>
                <a:ea typeface="华文新魏" panose="02010800040101010101" pitchFamily="2" charset="-122"/>
                <a:sym typeface="+mn-ea"/>
              </a:rPr>
              <a:t>  </a:t>
            </a:r>
            <a:r>
              <a:rPr lang="zh-CN" altLang="en-US" sz="3600" b="1" noProof="1">
                <a:solidFill>
                  <a:schemeClr val="accent1">
                    <a:lumMod val="75000"/>
                  </a:schemeClr>
                </a:solidFill>
                <a:effectLst>
                  <a:outerShdw blurRad="38100" dist="38100" dir="2700000" algn="tl" rotWithShape="0">
                    <a:srgbClr val="000000">
                      <a:alpha val="43137"/>
                    </a:srgbClr>
                  </a:outerShdw>
                </a:effectLst>
                <a:latin typeface="华文新魏" panose="02010800040101010101" pitchFamily="2" charset="-122"/>
                <a:ea typeface="华文新魏" panose="02010800040101010101" pitchFamily="2" charset="-122"/>
                <a:sym typeface="+mn-ea"/>
              </a:rPr>
              <a:t>语法</a:t>
            </a:r>
            <a:endParaRPr lang="zh-CN" altLang="en-US" sz="3600" b="1" noProof="1">
              <a:solidFill>
                <a:schemeClr val="accent1">
                  <a:lumMod val="75000"/>
                </a:schemeClr>
              </a:solidFill>
              <a:effectLst>
                <a:outerShdw blurRad="38100" dist="38100" dir="2700000" algn="tl" rotWithShape="0">
                  <a:srgbClr val="000000">
                    <a:alpha val="43137"/>
                  </a:srgbClr>
                </a:outerShdw>
              </a:effectLst>
              <a:latin typeface="华文新魏" panose="02010800040101010101" pitchFamily="2" charset="-122"/>
              <a:ea typeface="华文新魏" panose="02010800040101010101" pitchFamily="2" charset="-122"/>
              <a:sym typeface="+mn-ea"/>
            </a:endParaRPr>
          </a:p>
        </p:txBody>
      </p:sp>
      <p:sp>
        <p:nvSpPr>
          <p:cNvPr id="4" name="文本框 3"/>
          <p:cNvSpPr txBox="1"/>
          <p:nvPr/>
        </p:nvSpPr>
        <p:spPr>
          <a:xfrm>
            <a:off x="2067560" y="2566035"/>
            <a:ext cx="5464175" cy="583565"/>
          </a:xfrm>
          <a:prstGeom prst="rect">
            <a:avLst/>
          </a:prstGeom>
          <a:noFill/>
        </p:spPr>
        <p:txBody>
          <a:bodyPr wrap="square" rtlCol="0">
            <a:spAutoFit/>
          </a:bodyPr>
          <a:p>
            <a:pPr algn="ctr"/>
            <a:r>
              <a:rPr lang="zh-CN" altLang="en-US" sz="3200" dirty="0">
                <a:solidFill>
                  <a:schemeClr val="accent1">
                    <a:lumMod val="75000"/>
                  </a:schemeClr>
                </a:solidFill>
                <a:effectLst>
                  <a:outerShdw blurRad="38100" dist="38100" dir="2700000" algn="tl">
                    <a:srgbClr val="000000">
                      <a:alpha val="43137"/>
                    </a:srgbClr>
                  </a:outerShdw>
                </a:effectLst>
                <a:latin typeface="华文行楷" panose="02010800040101010101" pitchFamily="2" charset="-122"/>
                <a:ea typeface="华文行楷" panose="02010800040101010101" pitchFamily="2" charset="-122"/>
              </a:rPr>
              <a:t>第二章</a:t>
            </a:r>
            <a:r>
              <a:rPr lang="en-US" altLang="zh-CN" sz="3200" dirty="0">
                <a:solidFill>
                  <a:schemeClr val="accent1">
                    <a:lumMod val="75000"/>
                  </a:schemeClr>
                </a:solidFill>
                <a:effectLst>
                  <a:outerShdw blurRad="38100" dist="38100" dir="2700000" algn="tl">
                    <a:srgbClr val="000000">
                      <a:alpha val="43137"/>
                    </a:srgbClr>
                  </a:outerShdw>
                </a:effectLst>
                <a:latin typeface="华文行楷" panose="02010800040101010101" pitchFamily="2" charset="-122"/>
                <a:ea typeface="华文行楷" panose="02010800040101010101" pitchFamily="2" charset="-122"/>
              </a:rPr>
              <a:t>  </a:t>
            </a:r>
            <a:r>
              <a:rPr lang="zh-CN" altLang="en-US" sz="3200" dirty="0">
                <a:solidFill>
                  <a:schemeClr val="accent1">
                    <a:lumMod val="75000"/>
                  </a:schemeClr>
                </a:solidFill>
                <a:effectLst>
                  <a:outerShdw blurRad="38100" dist="38100" dir="2700000" algn="tl">
                    <a:srgbClr val="000000">
                      <a:alpha val="43137"/>
                    </a:srgbClr>
                  </a:outerShdw>
                </a:effectLst>
                <a:latin typeface="华文行楷" panose="02010800040101010101" pitchFamily="2" charset="-122"/>
                <a:ea typeface="华文行楷" panose="02010800040101010101" pitchFamily="2" charset="-122"/>
              </a:rPr>
              <a:t>代词</a:t>
            </a:r>
            <a:endParaRPr lang="zh-CN" altLang="en-US" sz="3200" dirty="0">
              <a:solidFill>
                <a:schemeClr val="accent1">
                  <a:lumMod val="75000"/>
                </a:schemeClr>
              </a:solidFill>
              <a:effectLst>
                <a:outerShdw blurRad="38100" dist="38100" dir="2700000" algn="tl">
                  <a:srgbClr val="000000">
                    <a:alpha val="43137"/>
                  </a:srgbClr>
                </a:outerShdw>
              </a:effectLst>
              <a:latin typeface="华文行楷" panose="02010800040101010101" pitchFamily="2" charset="-122"/>
              <a:ea typeface="华文行楷" panose="0201080004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right)">
                                      <p:cBhvr>
                                        <p:cTn id="7" dur="500"/>
                                        <p:tgtEl>
                                          <p:spTgt spid="11"/>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fltVal val="0"/>
                                          </p:val>
                                        </p:tav>
                                        <p:tav tm="100000">
                                          <p:val>
                                            <p:strVal val="#ppt_h"/>
                                          </p:val>
                                        </p:tav>
                                      </p:tavLst>
                                    </p:anim>
                                    <p:animEffect transition="in" filter="fade">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2000" y="1166400"/>
            <a:ext cx="8359200" cy="33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graphicFrame>
        <p:nvGraphicFramePr>
          <p:cNvPr id="4" name="表格 3"/>
          <p:cNvGraphicFramePr/>
          <p:nvPr>
            <p:custDataLst>
              <p:tags r:id="rId1"/>
            </p:custDataLst>
          </p:nvPr>
        </p:nvGraphicFramePr>
        <p:xfrm>
          <a:off x="443230" y="1122045"/>
          <a:ext cx="8227695" cy="1966595"/>
        </p:xfrm>
        <a:graphic>
          <a:graphicData uri="http://schemas.openxmlformats.org/drawingml/2006/table">
            <a:tbl>
              <a:tblPr/>
              <a:tblGrid>
                <a:gridCol w="2674620"/>
                <a:gridCol w="5553075"/>
              </a:tblGrid>
              <a:tr h="1771015">
                <a:tc>
                  <a:txBody>
                    <a:bodyPr/>
                    <a:p>
                      <a:pPr indent="0" algn="ctr">
                        <a:buNone/>
                      </a:pPr>
                      <a:r>
                        <a:rPr sz="2200" b="1" dirty="0">
                          <a:uFillTx/>
                          <a:latin typeface="Times New Roman" panose="02020603050405020304" charset="0"/>
                          <a:ea typeface="黑体" panose="02010609060101010101" pitchFamily="49" charset="-122"/>
                          <a:cs typeface="黑体" panose="02010609060101010101" pitchFamily="49" charset="-122"/>
                        </a:rPr>
                        <a:t>作形式主语</a:t>
                      </a:r>
                      <a:endParaRPr sz="2200" b="1" dirty="0">
                        <a:uFillTx/>
                        <a:latin typeface="Times New Roman" panose="02020603050405020304" charset="0"/>
                        <a:ea typeface="黑体" panose="02010609060101010101" pitchFamily="49" charset="-122"/>
                        <a:cs typeface="黑体" panose="02010609060101010101" pitchFamily="49"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l">
                        <a:buNone/>
                      </a:pPr>
                      <a:r>
                        <a:rPr sz="2200" b="0" dirty="0">
                          <a:uFillTx/>
                          <a:latin typeface="Times New Roman" panose="02020603050405020304" charset="0"/>
                          <a:ea typeface="黑体" panose="02010609060101010101" pitchFamily="49" charset="-122"/>
                          <a:cs typeface="黑体" panose="02010609060101010101" pitchFamily="49" charset="-122"/>
                        </a:rPr>
                        <a:t>①It takes (sb.) some time/some money to do sth.</a:t>
                      </a:r>
                      <a:endParaRPr sz="2200" b="0" dirty="0">
                        <a:uFillTx/>
                        <a:latin typeface="Times New Roman" panose="02020603050405020304" charset="0"/>
                        <a:ea typeface="黑体" panose="02010609060101010101" pitchFamily="49" charset="-122"/>
                        <a:cs typeface="黑体" panose="02010609060101010101" pitchFamily="49" charset="-122"/>
                      </a:endParaRPr>
                    </a:p>
                    <a:p>
                      <a:pPr indent="0" algn="l">
                        <a:buNone/>
                      </a:pPr>
                      <a:r>
                        <a:rPr sz="2200" b="0" dirty="0">
                          <a:uFillTx/>
                          <a:latin typeface="Times New Roman" panose="02020603050405020304" charset="0"/>
                          <a:ea typeface="黑体" panose="02010609060101010101" pitchFamily="49" charset="-122"/>
                          <a:cs typeface="黑体" panose="02010609060101010101" pitchFamily="49" charset="-122"/>
                        </a:rPr>
                        <a:t>It took me two hours to see the film last night. 昨天晚上看这部电影花了我两个小时。</a:t>
                      </a:r>
                      <a:endParaRPr sz="2200" b="0" dirty="0">
                        <a:uFillTx/>
                        <a:latin typeface="Times New Roman" panose="02020603050405020304" charset="0"/>
                        <a:ea typeface="黑体" panose="02010609060101010101" pitchFamily="49" charset="-122"/>
                        <a:cs typeface="黑体" panose="02010609060101010101" pitchFamily="49" charset="-122"/>
                      </a:endParaRPr>
                    </a:p>
                    <a:p>
                      <a:pPr indent="0" algn="l">
                        <a:buNone/>
                      </a:pPr>
                      <a:r>
                        <a:rPr sz="2200" b="0" dirty="0">
                          <a:uFillTx/>
                          <a:latin typeface="Times New Roman" panose="02020603050405020304" charset="0"/>
                          <a:ea typeface="黑体" panose="02010609060101010101" pitchFamily="49" charset="-122"/>
                          <a:cs typeface="黑体" panose="02010609060101010101" pitchFamily="49" charset="-122"/>
                        </a:rPr>
                        <a:t>②It's＋</a:t>
                      </a:r>
                      <a:r>
                        <a:rPr sz="2200" b="0" i="1" dirty="0">
                          <a:uFillTx/>
                          <a:latin typeface="Times New Roman" panose="02020603050405020304" charset="0"/>
                          <a:ea typeface="黑体" panose="02010609060101010101" pitchFamily="49" charset="-122"/>
                          <a:cs typeface="黑体" panose="02010609060101010101" pitchFamily="49" charset="-122"/>
                        </a:rPr>
                        <a:t>adj</a:t>
                      </a:r>
                      <a:r>
                        <a:rPr sz="2200" b="0" dirty="0">
                          <a:uFillTx/>
                          <a:latin typeface="Times New Roman" panose="02020603050405020304" charset="0"/>
                          <a:ea typeface="黑体" panose="02010609060101010101" pitchFamily="49" charset="-122"/>
                          <a:cs typeface="黑体" panose="02010609060101010101" pitchFamily="49" charset="-122"/>
                        </a:rPr>
                        <a:t>.＋of/for sb.＋to do sth.</a:t>
                      </a:r>
                      <a:endParaRPr sz="2200" b="0" dirty="0">
                        <a:uFillTx/>
                        <a:latin typeface="Times New Roman" panose="02020603050405020304" charset="0"/>
                        <a:ea typeface="黑体" panose="02010609060101010101" pitchFamily="49" charset="-122"/>
                        <a:cs typeface="黑体" panose="02010609060101010101" pitchFamily="49" charset="-122"/>
                      </a:endParaRPr>
                    </a:p>
                    <a:p>
                      <a:pPr indent="0" algn="l">
                        <a:buNone/>
                      </a:pPr>
                      <a:r>
                        <a:rPr sz="2200" b="0" dirty="0">
                          <a:uFillTx/>
                          <a:latin typeface="Times New Roman" panose="02020603050405020304" charset="0"/>
                          <a:ea typeface="黑体" panose="02010609060101010101" pitchFamily="49" charset="-122"/>
                          <a:cs typeface="黑体" panose="02010609060101010101" pitchFamily="49" charset="-122"/>
                        </a:rPr>
                        <a:t>It's difficult for me to finish the work in two days.</a:t>
                      </a:r>
                      <a:endParaRPr sz="2200" b="0" dirty="0">
                        <a:uFillTx/>
                        <a:latin typeface="Times New Roman" panose="02020603050405020304" charset="0"/>
                        <a:ea typeface="黑体" panose="02010609060101010101" pitchFamily="49" charset="-122"/>
                        <a:cs typeface="黑体" panose="02010609060101010101" pitchFamily="49" charset="-122"/>
                      </a:endParaRPr>
                    </a:p>
                    <a:p>
                      <a:pPr indent="0" algn="l">
                        <a:buNone/>
                      </a:pPr>
                      <a:r>
                        <a:rPr sz="2200" b="0" dirty="0">
                          <a:uFillTx/>
                          <a:latin typeface="Times New Roman" panose="02020603050405020304" charset="0"/>
                          <a:ea typeface="黑体" panose="02010609060101010101" pitchFamily="49" charset="-122"/>
                          <a:cs typeface="黑体" panose="02010609060101010101" pitchFamily="49" charset="-122"/>
                        </a:rPr>
                        <a:t>对我来说，两天内完成这项工作很难。</a:t>
                      </a:r>
                      <a:endParaRPr sz="2200" b="0" dirty="0">
                        <a:uFillTx/>
                        <a:latin typeface="Times New Roman" panose="02020603050405020304" charset="0"/>
                        <a:ea typeface="黑体" panose="02010609060101010101" pitchFamily="49" charset="-122"/>
                        <a:cs typeface="黑体" panose="02010609060101010101" pitchFamily="49" charset="-122"/>
                      </a:endParaRPr>
                    </a:p>
                    <a:p>
                      <a:pPr indent="0" algn="l">
                        <a:buNone/>
                      </a:pPr>
                      <a:r>
                        <a:rPr sz="2200" b="0" dirty="0">
                          <a:uFillTx/>
                          <a:latin typeface="Times New Roman" panose="02020603050405020304" charset="0"/>
                          <a:ea typeface="黑体" panose="02010609060101010101" pitchFamily="49" charset="-122"/>
                          <a:cs typeface="黑体" panose="02010609060101010101" pitchFamily="49" charset="-122"/>
                        </a:rPr>
                        <a:t>It's very kind of you to help me. 你真好，给我提供帮助。</a:t>
                      </a:r>
                      <a:endParaRPr sz="2200" b="0" dirty="0">
                        <a:uFillTx/>
                        <a:latin typeface="Times New Roman" panose="02020603050405020304" charset="0"/>
                        <a:ea typeface="黑体" panose="02010609060101010101" pitchFamily="49" charset="-122"/>
                        <a:cs typeface="黑体" panose="02010609060101010101" pitchFamily="49"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5" name="文本框 4"/>
          <p:cNvSpPr txBox="1"/>
          <p:nvPr>
            <p:custDataLst>
              <p:tags r:id="rId2"/>
            </p:custDataLst>
          </p:nvPr>
        </p:nvSpPr>
        <p:spPr>
          <a:xfrm>
            <a:off x="7851775" y="692150"/>
            <a:ext cx="819150" cy="429895"/>
          </a:xfrm>
          <a:prstGeom prst="rect">
            <a:avLst/>
          </a:prstGeom>
          <a:noFill/>
        </p:spPr>
        <p:txBody>
          <a:bodyPr wrap="square" rtlCol="0">
            <a:spAutoFit/>
          </a:bodyPr>
          <a:p>
            <a:r>
              <a:rPr lang="zh-CN" sz="2200" dirty="0">
                <a:latin typeface="Times New Roman" panose="02020603050405020304" charset="0"/>
                <a:ea typeface="黑体" panose="02010609060101010101" pitchFamily="49" charset="-122"/>
                <a:cs typeface="Times New Roman" panose="02020603050405020304" charset="0"/>
              </a:rPr>
              <a:t>续表</a:t>
            </a:r>
            <a:endParaRPr lang="zh-CN" altLang="en-US"/>
          </a:p>
        </p:txBody>
      </p:sp>
    </p:spTree>
    <p:custDataLst>
      <p:tags r:id="rId3"/>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2000" y="1166400"/>
            <a:ext cx="8359200" cy="33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graphicFrame>
        <p:nvGraphicFramePr>
          <p:cNvPr id="4" name="表格 3"/>
          <p:cNvGraphicFramePr/>
          <p:nvPr>
            <p:custDataLst>
              <p:tags r:id="rId1"/>
            </p:custDataLst>
          </p:nvPr>
        </p:nvGraphicFramePr>
        <p:xfrm>
          <a:off x="443230" y="1088390"/>
          <a:ext cx="8227695" cy="3425825"/>
        </p:xfrm>
        <a:graphic>
          <a:graphicData uri="http://schemas.openxmlformats.org/drawingml/2006/table">
            <a:tbl>
              <a:tblPr/>
              <a:tblGrid>
                <a:gridCol w="1201420"/>
                <a:gridCol w="7026275"/>
              </a:tblGrid>
              <a:tr h="3425825">
                <a:tc>
                  <a:txBody>
                    <a:bodyPr/>
                    <a:p>
                      <a:pPr indent="0" algn="ctr">
                        <a:buNone/>
                      </a:pPr>
                      <a:r>
                        <a:rPr sz="2200" b="1" dirty="0">
                          <a:uFillTx/>
                          <a:latin typeface="Times New Roman" panose="02020603050405020304" charset="0"/>
                          <a:ea typeface="黑体" panose="02010609060101010101" pitchFamily="49" charset="-122"/>
                          <a:cs typeface="黑体" panose="02010609060101010101" pitchFamily="49" charset="-122"/>
                        </a:rPr>
                        <a:t>作形式主语</a:t>
                      </a:r>
                      <a:endParaRPr sz="2200" b="1" dirty="0">
                        <a:uFillTx/>
                        <a:latin typeface="Times New Roman" panose="02020603050405020304" charset="0"/>
                        <a:ea typeface="黑体" panose="02010609060101010101" pitchFamily="49" charset="-122"/>
                        <a:cs typeface="黑体" panose="02010609060101010101" pitchFamily="49"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l">
                        <a:buNone/>
                      </a:pPr>
                      <a:r>
                        <a:rPr sz="2200" b="0" dirty="0">
                          <a:uFillTx/>
                          <a:latin typeface="Times New Roman" panose="02020603050405020304" charset="0"/>
                          <a:ea typeface="黑体" panose="02010609060101010101" pitchFamily="49" charset="-122"/>
                          <a:cs typeface="黑体" panose="02010609060101010101" pitchFamily="49" charset="-122"/>
                        </a:rPr>
                        <a:t>③It is time for sth./It is time (for sb.) to do sth./It is time＋that 从句</a:t>
                      </a:r>
                      <a:endParaRPr sz="2200" b="0" dirty="0">
                        <a:uFillTx/>
                        <a:latin typeface="Times New Roman" panose="02020603050405020304" charset="0"/>
                        <a:ea typeface="黑体" panose="02010609060101010101" pitchFamily="49" charset="-122"/>
                        <a:cs typeface="黑体" panose="02010609060101010101" pitchFamily="49" charset="-122"/>
                      </a:endParaRPr>
                    </a:p>
                    <a:p>
                      <a:pPr indent="0" algn="l">
                        <a:buNone/>
                      </a:pPr>
                      <a:r>
                        <a:rPr sz="2200" b="0" dirty="0">
                          <a:uFillTx/>
                          <a:latin typeface="Times New Roman" panose="02020603050405020304" charset="0"/>
                          <a:ea typeface="黑体" panose="02010609060101010101" pitchFamily="49" charset="-122"/>
                          <a:cs typeface="黑体" panose="02010609060101010101" pitchFamily="49" charset="-122"/>
                        </a:rPr>
                        <a:t>It's time for school. 该上学了。</a:t>
                      </a:r>
                      <a:endParaRPr sz="2200" b="0" dirty="0">
                        <a:uFillTx/>
                        <a:latin typeface="Times New Roman" panose="02020603050405020304" charset="0"/>
                        <a:ea typeface="黑体" panose="02010609060101010101" pitchFamily="49" charset="-122"/>
                        <a:cs typeface="黑体" panose="02010609060101010101" pitchFamily="49" charset="-122"/>
                      </a:endParaRPr>
                    </a:p>
                    <a:p>
                      <a:pPr indent="0" algn="l">
                        <a:buNone/>
                      </a:pPr>
                      <a:r>
                        <a:rPr sz="2200" b="0" dirty="0">
                          <a:uFillTx/>
                          <a:latin typeface="Times New Roman" panose="02020603050405020304" charset="0"/>
                          <a:ea typeface="黑体" panose="02010609060101010101" pitchFamily="49" charset="-122"/>
                          <a:cs typeface="黑体" panose="02010609060101010101" pitchFamily="49" charset="-122"/>
                        </a:rPr>
                        <a:t>It's time to go home. 该回家了。</a:t>
                      </a:r>
                      <a:endParaRPr sz="2200" b="0" dirty="0">
                        <a:uFillTx/>
                        <a:latin typeface="Times New Roman" panose="02020603050405020304" charset="0"/>
                        <a:ea typeface="黑体" panose="02010609060101010101" pitchFamily="49" charset="-122"/>
                        <a:cs typeface="黑体" panose="02010609060101010101" pitchFamily="49" charset="-122"/>
                      </a:endParaRPr>
                    </a:p>
                    <a:p>
                      <a:pPr indent="0" algn="l">
                        <a:buNone/>
                      </a:pPr>
                      <a:r>
                        <a:rPr sz="2200" b="0" dirty="0">
                          <a:uFillTx/>
                          <a:latin typeface="Times New Roman" panose="02020603050405020304" charset="0"/>
                          <a:ea typeface="黑体" panose="02010609060101010101" pitchFamily="49" charset="-122"/>
                          <a:cs typeface="黑体" panose="02010609060101010101" pitchFamily="49" charset="-122"/>
                        </a:rPr>
                        <a:t>④It seems/seemed＋that从句</a:t>
                      </a:r>
                      <a:endParaRPr sz="2200" b="0" dirty="0">
                        <a:uFillTx/>
                        <a:latin typeface="Times New Roman" panose="02020603050405020304" charset="0"/>
                        <a:ea typeface="黑体" panose="02010609060101010101" pitchFamily="49" charset="-122"/>
                        <a:cs typeface="黑体" panose="02010609060101010101" pitchFamily="49" charset="-122"/>
                      </a:endParaRPr>
                    </a:p>
                    <a:p>
                      <a:pPr indent="0" algn="l">
                        <a:buNone/>
                      </a:pPr>
                      <a:r>
                        <a:rPr sz="2200" b="0" dirty="0">
                          <a:uFillTx/>
                          <a:latin typeface="Times New Roman" panose="02020603050405020304" charset="0"/>
                          <a:ea typeface="黑体" panose="02010609060101010101" pitchFamily="49" charset="-122"/>
                          <a:cs typeface="黑体" panose="02010609060101010101" pitchFamily="49" charset="-122"/>
                        </a:rPr>
                        <a:t>It seems that she does better now than yesterday. 她现在做得似乎比昨天更好。</a:t>
                      </a:r>
                      <a:endParaRPr sz="2200" b="0" dirty="0">
                        <a:uFillTx/>
                        <a:latin typeface="Times New Roman" panose="02020603050405020304" charset="0"/>
                        <a:ea typeface="黑体" panose="02010609060101010101" pitchFamily="49" charset="-122"/>
                        <a:cs typeface="黑体" panose="02010609060101010101" pitchFamily="49" charset="-122"/>
                      </a:endParaRPr>
                    </a:p>
                    <a:p>
                      <a:pPr indent="0" algn="l">
                        <a:buNone/>
                      </a:pPr>
                      <a:r>
                        <a:rPr sz="2200" b="0" dirty="0">
                          <a:uFillTx/>
                          <a:latin typeface="Times New Roman" panose="02020603050405020304" charset="0"/>
                          <a:ea typeface="黑体" panose="02010609060101010101" pitchFamily="49" charset="-122"/>
                          <a:cs typeface="黑体" panose="02010609060101010101" pitchFamily="49" charset="-122"/>
                        </a:rPr>
                        <a:t>⑤It is (has been)＋时间段＋since＋一般过去时</a:t>
                      </a:r>
                      <a:endParaRPr sz="2200" b="0" dirty="0">
                        <a:uFillTx/>
                        <a:latin typeface="Times New Roman" panose="02020603050405020304" charset="0"/>
                        <a:ea typeface="黑体" panose="02010609060101010101" pitchFamily="49" charset="-122"/>
                        <a:cs typeface="黑体" panose="02010609060101010101" pitchFamily="49" charset="-122"/>
                      </a:endParaRPr>
                    </a:p>
                    <a:p>
                      <a:pPr indent="0" algn="l">
                        <a:buNone/>
                      </a:pPr>
                      <a:r>
                        <a:rPr sz="2200" b="0" dirty="0">
                          <a:uFillTx/>
                          <a:latin typeface="Times New Roman" panose="02020603050405020304" charset="0"/>
                          <a:ea typeface="黑体" panose="02010609060101010101" pitchFamily="49" charset="-122"/>
                          <a:cs typeface="黑体" panose="02010609060101010101" pitchFamily="49" charset="-122"/>
                        </a:rPr>
                        <a:t>It's ten years since I came here. 我来这里十年了。</a:t>
                      </a:r>
                      <a:endParaRPr sz="2200" b="0" dirty="0">
                        <a:uFillTx/>
                        <a:latin typeface="Times New Roman" panose="02020603050405020304" charset="0"/>
                        <a:ea typeface="黑体" panose="02010609060101010101" pitchFamily="49" charset="-122"/>
                        <a:cs typeface="黑体" panose="02010609060101010101" pitchFamily="49"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5" name="文本框 4"/>
          <p:cNvSpPr txBox="1"/>
          <p:nvPr>
            <p:custDataLst>
              <p:tags r:id="rId2"/>
            </p:custDataLst>
          </p:nvPr>
        </p:nvSpPr>
        <p:spPr>
          <a:xfrm>
            <a:off x="7851775" y="692150"/>
            <a:ext cx="819150" cy="429895"/>
          </a:xfrm>
          <a:prstGeom prst="rect">
            <a:avLst/>
          </a:prstGeom>
          <a:noFill/>
        </p:spPr>
        <p:txBody>
          <a:bodyPr wrap="square" rtlCol="0">
            <a:spAutoFit/>
          </a:bodyPr>
          <a:p>
            <a:r>
              <a:rPr lang="zh-CN" sz="2200" dirty="0">
                <a:latin typeface="Times New Roman" panose="02020603050405020304" charset="0"/>
                <a:ea typeface="黑体" panose="02010609060101010101" pitchFamily="49" charset="-122"/>
                <a:cs typeface="Times New Roman" panose="02020603050405020304" charset="0"/>
              </a:rPr>
              <a:t>续表</a:t>
            </a:r>
            <a:endParaRPr lang="zh-CN" altLang="en-US"/>
          </a:p>
        </p:txBody>
      </p:sp>
    </p:spTree>
    <p:custDataLst>
      <p:tags r:id="rId3"/>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2000" y="1166400"/>
            <a:ext cx="8359200" cy="33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graphicFrame>
        <p:nvGraphicFramePr>
          <p:cNvPr id="4" name="表格 3"/>
          <p:cNvGraphicFramePr/>
          <p:nvPr>
            <p:custDataLst>
              <p:tags r:id="rId1"/>
            </p:custDataLst>
          </p:nvPr>
        </p:nvGraphicFramePr>
        <p:xfrm>
          <a:off x="443230" y="1088390"/>
          <a:ext cx="8345170" cy="2531110"/>
        </p:xfrm>
        <a:graphic>
          <a:graphicData uri="http://schemas.openxmlformats.org/drawingml/2006/table">
            <a:tbl>
              <a:tblPr/>
              <a:tblGrid>
                <a:gridCol w="1201420"/>
                <a:gridCol w="7143750"/>
              </a:tblGrid>
              <a:tr h="2531110">
                <a:tc>
                  <a:txBody>
                    <a:bodyPr/>
                    <a:p>
                      <a:pPr indent="0" algn="ctr">
                        <a:buNone/>
                      </a:pPr>
                      <a:r>
                        <a:rPr sz="2200" b="1" dirty="0">
                          <a:uFillTx/>
                          <a:latin typeface="Times New Roman" panose="02020603050405020304" charset="0"/>
                          <a:ea typeface="黑体" panose="02010609060101010101" pitchFamily="49" charset="-122"/>
                          <a:cs typeface="黑体" panose="02010609060101010101" pitchFamily="49" charset="-122"/>
                        </a:rPr>
                        <a:t>作形式主语</a:t>
                      </a:r>
                      <a:endParaRPr sz="2200" b="1" dirty="0">
                        <a:uFillTx/>
                        <a:latin typeface="Times New Roman" panose="02020603050405020304" charset="0"/>
                        <a:ea typeface="黑体" panose="02010609060101010101" pitchFamily="49" charset="-122"/>
                        <a:cs typeface="黑体" panose="02010609060101010101" pitchFamily="49"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l">
                        <a:buNone/>
                      </a:pPr>
                      <a:r>
                        <a:rPr sz="2200" b="0" dirty="0">
                          <a:uFillTx/>
                          <a:latin typeface="Times New Roman" panose="02020603050405020304" charset="0"/>
                          <a:ea typeface="黑体" panose="02010609060101010101" pitchFamily="49" charset="-122"/>
                          <a:cs typeface="黑体" panose="02010609060101010101" pitchFamily="49" charset="-122"/>
                        </a:rPr>
                        <a:t>⑥It's one's turn to do sth.</a:t>
                      </a:r>
                      <a:endParaRPr sz="2200" b="0" dirty="0">
                        <a:uFillTx/>
                        <a:latin typeface="Times New Roman" panose="02020603050405020304" charset="0"/>
                        <a:ea typeface="黑体" panose="02010609060101010101" pitchFamily="49" charset="-122"/>
                        <a:cs typeface="黑体" panose="02010609060101010101" pitchFamily="49" charset="-122"/>
                      </a:endParaRPr>
                    </a:p>
                    <a:p>
                      <a:pPr indent="0" algn="l">
                        <a:buNone/>
                      </a:pPr>
                      <a:r>
                        <a:rPr sz="2200" b="0" dirty="0">
                          <a:uFillTx/>
                          <a:latin typeface="Times New Roman" panose="02020603050405020304" charset="0"/>
                          <a:ea typeface="黑体" panose="02010609060101010101" pitchFamily="49" charset="-122"/>
                          <a:cs typeface="黑体" panose="02010609060101010101" pitchFamily="49" charset="-122"/>
                        </a:rPr>
                        <a:t>It's your turn to clean the classroom. 轮到你打扫教室了。</a:t>
                      </a:r>
                      <a:endParaRPr sz="2200" b="0" dirty="0">
                        <a:uFillTx/>
                        <a:latin typeface="Times New Roman" panose="02020603050405020304" charset="0"/>
                        <a:ea typeface="黑体" panose="02010609060101010101" pitchFamily="49" charset="-122"/>
                        <a:cs typeface="黑体" panose="02010609060101010101" pitchFamily="49" charset="-122"/>
                      </a:endParaRPr>
                    </a:p>
                    <a:p>
                      <a:pPr indent="0" algn="l">
                        <a:buNone/>
                      </a:pPr>
                      <a:r>
                        <a:rPr sz="2200" b="0" dirty="0">
                          <a:uFillTx/>
                          <a:latin typeface="Times New Roman" panose="02020603050405020304" charset="0"/>
                          <a:ea typeface="黑体" panose="02010609060101010101" pitchFamily="49" charset="-122"/>
                          <a:cs typeface="黑体" panose="02010609060101010101" pitchFamily="49" charset="-122"/>
                        </a:rPr>
                        <a:t>⑦It's＋</a:t>
                      </a:r>
                      <a:r>
                        <a:rPr sz="2200" b="0" i="1" dirty="0">
                          <a:uFillTx/>
                          <a:latin typeface="Times New Roman" panose="02020603050405020304" charset="0"/>
                          <a:ea typeface="黑体" panose="02010609060101010101" pitchFamily="49" charset="-122"/>
                          <a:cs typeface="黑体" panose="02010609060101010101" pitchFamily="49" charset="-122"/>
                        </a:rPr>
                        <a:t>adj</a:t>
                      </a:r>
                      <a:r>
                        <a:rPr sz="2200" b="0" dirty="0">
                          <a:uFillTx/>
                          <a:latin typeface="Times New Roman" panose="02020603050405020304" charset="0"/>
                          <a:ea typeface="黑体" panose="02010609060101010101" pitchFamily="49" charset="-122"/>
                          <a:cs typeface="黑体" panose="02010609060101010101" pitchFamily="49" charset="-122"/>
                        </a:rPr>
                        <a:t>.＋that 从句</a:t>
                      </a:r>
                      <a:endParaRPr sz="2200" b="0" dirty="0">
                        <a:uFillTx/>
                        <a:latin typeface="Times New Roman" panose="02020603050405020304" charset="0"/>
                        <a:ea typeface="黑体" panose="02010609060101010101" pitchFamily="49" charset="-122"/>
                        <a:cs typeface="黑体" panose="02010609060101010101" pitchFamily="49" charset="-122"/>
                      </a:endParaRPr>
                    </a:p>
                    <a:p>
                      <a:pPr indent="0" algn="l">
                        <a:buNone/>
                      </a:pPr>
                      <a:r>
                        <a:rPr sz="2200" b="0" dirty="0">
                          <a:uFillTx/>
                          <a:latin typeface="Times New Roman" panose="02020603050405020304" charset="0"/>
                          <a:ea typeface="黑体" panose="02010609060101010101" pitchFamily="49" charset="-122"/>
                          <a:cs typeface="黑体" panose="02010609060101010101" pitchFamily="49" charset="-122"/>
                        </a:rPr>
                        <a:t>It's clear that you are right. 很明显你是对的。</a:t>
                      </a:r>
                      <a:endParaRPr sz="2200" b="0" dirty="0">
                        <a:uFillTx/>
                        <a:latin typeface="Times New Roman" panose="02020603050405020304" charset="0"/>
                        <a:ea typeface="黑体" panose="02010609060101010101" pitchFamily="49" charset="-122"/>
                        <a:cs typeface="黑体" panose="02010609060101010101" pitchFamily="49" charset="-122"/>
                      </a:endParaRPr>
                    </a:p>
                    <a:p>
                      <a:pPr indent="0" algn="l">
                        <a:buNone/>
                      </a:pPr>
                      <a:r>
                        <a:rPr sz="2200" b="0" dirty="0">
                          <a:uFillTx/>
                          <a:latin typeface="Times New Roman" panose="02020603050405020304" charset="0"/>
                          <a:ea typeface="黑体" panose="02010609060101010101" pitchFamily="49" charset="-122"/>
                          <a:cs typeface="黑体" panose="02010609060101010101" pitchFamily="49" charset="-122"/>
                        </a:rPr>
                        <a:t>⑧It is the first (second、 third...) time＋that 从句(从句用现在完成时)</a:t>
                      </a:r>
                      <a:endParaRPr sz="2200" b="0" dirty="0">
                        <a:uFillTx/>
                        <a:latin typeface="Times New Roman" panose="02020603050405020304" charset="0"/>
                        <a:ea typeface="黑体" panose="02010609060101010101" pitchFamily="49" charset="-122"/>
                        <a:cs typeface="黑体" panose="02010609060101010101" pitchFamily="49" charset="-122"/>
                      </a:endParaRPr>
                    </a:p>
                    <a:p>
                      <a:pPr indent="0" algn="l">
                        <a:buNone/>
                      </a:pPr>
                      <a:r>
                        <a:rPr sz="2200" b="0" dirty="0">
                          <a:uFillTx/>
                          <a:latin typeface="Times New Roman" panose="02020603050405020304" charset="0"/>
                          <a:ea typeface="黑体" panose="02010609060101010101" pitchFamily="49" charset="-122"/>
                          <a:cs typeface="黑体" panose="02010609060101010101" pitchFamily="49" charset="-122"/>
                        </a:rPr>
                        <a:t>It's the first time that I have been here. 这是我第一次到这里。</a:t>
                      </a:r>
                      <a:endParaRPr sz="2200" b="0" dirty="0">
                        <a:uFillTx/>
                        <a:latin typeface="Times New Roman" panose="02020603050405020304" charset="0"/>
                        <a:ea typeface="黑体" panose="02010609060101010101" pitchFamily="49" charset="-122"/>
                        <a:cs typeface="黑体" panose="02010609060101010101" pitchFamily="49"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5" name="文本框 4"/>
          <p:cNvSpPr txBox="1"/>
          <p:nvPr>
            <p:custDataLst>
              <p:tags r:id="rId2"/>
            </p:custDataLst>
          </p:nvPr>
        </p:nvSpPr>
        <p:spPr>
          <a:xfrm>
            <a:off x="7851775" y="692150"/>
            <a:ext cx="819150" cy="429895"/>
          </a:xfrm>
          <a:prstGeom prst="rect">
            <a:avLst/>
          </a:prstGeom>
          <a:noFill/>
        </p:spPr>
        <p:txBody>
          <a:bodyPr wrap="square" rtlCol="0">
            <a:spAutoFit/>
          </a:bodyPr>
          <a:p>
            <a:r>
              <a:rPr lang="zh-CN" sz="2200" dirty="0">
                <a:latin typeface="Times New Roman" panose="02020603050405020304" charset="0"/>
                <a:ea typeface="黑体" panose="02010609060101010101" pitchFamily="49" charset="-122"/>
                <a:cs typeface="Times New Roman" panose="02020603050405020304" charset="0"/>
              </a:rPr>
              <a:t>续表</a:t>
            </a:r>
            <a:endParaRPr lang="zh-CN" altLang="en-US"/>
          </a:p>
        </p:txBody>
      </p:sp>
    </p:spTree>
    <p:custDataLst>
      <p:tags r:id="rId3"/>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2000" y="1166400"/>
            <a:ext cx="8359200" cy="33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graphicFrame>
        <p:nvGraphicFramePr>
          <p:cNvPr id="4" name="表格 3"/>
          <p:cNvGraphicFramePr/>
          <p:nvPr>
            <p:custDataLst>
              <p:tags r:id="rId1"/>
            </p:custDataLst>
          </p:nvPr>
        </p:nvGraphicFramePr>
        <p:xfrm>
          <a:off x="443230" y="1088390"/>
          <a:ext cx="8345170" cy="3352800"/>
        </p:xfrm>
        <a:graphic>
          <a:graphicData uri="http://schemas.openxmlformats.org/drawingml/2006/table">
            <a:tbl>
              <a:tblPr/>
              <a:tblGrid>
                <a:gridCol w="1201420"/>
                <a:gridCol w="7143750"/>
              </a:tblGrid>
              <a:tr h="1676400">
                <a:tc>
                  <a:txBody>
                    <a:bodyPr/>
                    <a:p>
                      <a:pPr indent="0" algn="ctr">
                        <a:buNone/>
                      </a:pPr>
                      <a:r>
                        <a:rPr sz="2200" b="1" dirty="0">
                          <a:uFillTx/>
                          <a:latin typeface="Times New Roman" panose="02020603050405020304" charset="0"/>
                          <a:ea typeface="黑体" panose="02010609060101010101" pitchFamily="49" charset="-122"/>
                          <a:cs typeface="黑体" panose="02010609060101010101" pitchFamily="49" charset="-122"/>
                        </a:rPr>
                        <a:t>作形式宾语</a:t>
                      </a:r>
                      <a:endParaRPr sz="2200" b="1" dirty="0">
                        <a:uFillTx/>
                        <a:latin typeface="Times New Roman" panose="02020603050405020304" charset="0"/>
                        <a:ea typeface="黑体" panose="02010609060101010101" pitchFamily="49" charset="-122"/>
                        <a:cs typeface="黑体" panose="02010609060101010101" pitchFamily="49"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l">
                        <a:buNone/>
                      </a:pPr>
                      <a:r>
                        <a:rPr sz="2200" b="0" dirty="0">
                          <a:uFillTx/>
                          <a:latin typeface="Times New Roman" panose="02020603050405020304" charset="0"/>
                          <a:ea typeface="黑体" panose="02010609060101010101" pitchFamily="49" charset="-122"/>
                          <a:cs typeface="黑体" panose="02010609060101010101" pitchFamily="49" charset="-122"/>
                        </a:rPr>
                        <a:t>常用于think、 find、 feel、 make 之后。</a:t>
                      </a:r>
                      <a:endParaRPr sz="2200" b="0" dirty="0">
                        <a:uFillTx/>
                        <a:latin typeface="Times New Roman" panose="02020603050405020304" charset="0"/>
                        <a:ea typeface="黑体" panose="02010609060101010101" pitchFamily="49" charset="-122"/>
                        <a:cs typeface="黑体" panose="02010609060101010101" pitchFamily="49" charset="-122"/>
                      </a:endParaRPr>
                    </a:p>
                    <a:p>
                      <a:pPr indent="0" algn="l">
                        <a:buNone/>
                      </a:pPr>
                      <a:r>
                        <a:rPr sz="2200" b="0" dirty="0">
                          <a:uFillTx/>
                          <a:latin typeface="Times New Roman" panose="02020603050405020304" charset="0"/>
                          <a:ea typeface="黑体" panose="02010609060101010101" pitchFamily="49" charset="-122"/>
                          <a:cs typeface="黑体" panose="02010609060101010101" pitchFamily="49" charset="-122"/>
                        </a:rPr>
                        <a:t>I think it no use talking with you. 我认为跟你交谈是没有用的。</a:t>
                      </a:r>
                      <a:endParaRPr sz="2200" b="0" dirty="0">
                        <a:uFillTx/>
                        <a:latin typeface="Times New Roman" panose="02020603050405020304" charset="0"/>
                        <a:ea typeface="黑体" panose="02010609060101010101" pitchFamily="49" charset="-122"/>
                        <a:cs typeface="黑体" panose="02010609060101010101" pitchFamily="49" charset="-122"/>
                      </a:endParaRPr>
                    </a:p>
                    <a:p>
                      <a:pPr indent="0" algn="l">
                        <a:buNone/>
                      </a:pPr>
                      <a:r>
                        <a:rPr sz="2200" b="0" dirty="0">
                          <a:uFillTx/>
                          <a:latin typeface="Times New Roman" panose="02020603050405020304" charset="0"/>
                          <a:ea typeface="黑体" panose="02010609060101010101" pitchFamily="49" charset="-122"/>
                          <a:cs typeface="黑体" panose="02010609060101010101" pitchFamily="49" charset="-122"/>
                        </a:rPr>
                        <a:t>I find it important to learn English well. 我发现学好英语很重要。</a:t>
                      </a:r>
                      <a:endParaRPr sz="2200" b="0" dirty="0">
                        <a:uFillTx/>
                        <a:latin typeface="Times New Roman" panose="02020603050405020304" charset="0"/>
                        <a:ea typeface="黑体" panose="02010609060101010101" pitchFamily="49" charset="-122"/>
                        <a:cs typeface="黑体" panose="02010609060101010101" pitchFamily="49"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676400">
                <a:tc>
                  <a:txBody>
                    <a:bodyPr/>
                    <a:p>
                      <a:pPr indent="0" algn="ctr">
                        <a:buNone/>
                      </a:pPr>
                      <a:r>
                        <a:rPr lang="zh-CN" altLang="en-US" sz="2200" b="1" dirty="0">
                          <a:uFillTx/>
                          <a:latin typeface="Times New Roman" panose="02020603050405020304" charset="0"/>
                          <a:ea typeface="黑体" panose="02010609060101010101" pitchFamily="49" charset="-122"/>
                          <a:cs typeface="黑体" panose="02010609060101010101" pitchFamily="49" charset="-122"/>
                        </a:rPr>
                        <a:t>强调句型</a:t>
                      </a:r>
                      <a:endParaRPr lang="zh-CN" altLang="en-US" sz="2200" b="1" dirty="0">
                        <a:uFillTx/>
                        <a:latin typeface="Times New Roman" panose="02020603050405020304" charset="0"/>
                        <a:ea typeface="黑体" panose="02010609060101010101" pitchFamily="49" charset="-122"/>
                        <a:cs typeface="黑体" panose="02010609060101010101" pitchFamily="49"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l">
                        <a:buNone/>
                      </a:pPr>
                      <a:r>
                        <a:rPr lang="zh-CN" altLang="en-US" sz="2200" b="0" dirty="0">
                          <a:uFillTx/>
                          <a:latin typeface="Times New Roman" panose="02020603050405020304" charset="0"/>
                          <a:ea typeface="黑体" panose="02010609060101010101" pitchFamily="49" charset="-122"/>
                          <a:cs typeface="黑体" panose="02010609060101010101" pitchFamily="49" charset="-122"/>
                        </a:rPr>
                        <a:t>It is/was＋被强调部分＋that/who＋剩余部分</a:t>
                      </a:r>
                      <a:endParaRPr lang="zh-CN" altLang="en-US" sz="2200" b="0" dirty="0">
                        <a:uFillTx/>
                        <a:latin typeface="Times New Roman" panose="02020603050405020304" charset="0"/>
                        <a:ea typeface="黑体" panose="02010609060101010101" pitchFamily="49" charset="-122"/>
                        <a:cs typeface="黑体" panose="02010609060101010101" pitchFamily="49" charset="-122"/>
                      </a:endParaRPr>
                    </a:p>
                    <a:p>
                      <a:pPr indent="0" algn="l">
                        <a:buNone/>
                      </a:pPr>
                      <a:r>
                        <a:rPr lang="zh-CN" altLang="en-US" sz="2200" b="0" dirty="0">
                          <a:uFillTx/>
                          <a:latin typeface="Times New Roman" panose="02020603050405020304" charset="0"/>
                          <a:ea typeface="黑体" panose="02010609060101010101" pitchFamily="49" charset="-122"/>
                          <a:cs typeface="黑体" panose="02010609060101010101" pitchFamily="49" charset="-122"/>
                        </a:rPr>
                        <a:t>It was yesterday that I met my old friend. 我是昨天碰见老朋友的。</a:t>
                      </a:r>
                      <a:endParaRPr lang="zh-CN" altLang="en-US" sz="2200" b="0" dirty="0">
                        <a:uFillTx/>
                        <a:latin typeface="Times New Roman" panose="02020603050405020304" charset="0"/>
                        <a:ea typeface="黑体" panose="02010609060101010101" pitchFamily="49" charset="-122"/>
                        <a:cs typeface="黑体" panose="02010609060101010101" pitchFamily="49" charset="-122"/>
                      </a:endParaRPr>
                    </a:p>
                    <a:p>
                      <a:pPr indent="0" algn="l">
                        <a:buNone/>
                      </a:pPr>
                      <a:r>
                        <a:rPr lang="zh-CN" altLang="en-US" sz="2200" b="0" dirty="0">
                          <a:uFillTx/>
                          <a:latin typeface="Times New Roman" panose="02020603050405020304" charset="0"/>
                          <a:ea typeface="黑体" panose="02010609060101010101" pitchFamily="49" charset="-122"/>
                          <a:cs typeface="黑体" panose="02010609060101010101" pitchFamily="49" charset="-122"/>
                        </a:rPr>
                        <a:t>It was he who helped me a lot. 是他帮了我许多。</a:t>
                      </a:r>
                      <a:endParaRPr lang="zh-CN" altLang="en-US" sz="2200" b="0" dirty="0">
                        <a:uFillTx/>
                        <a:latin typeface="Times New Roman" panose="02020603050405020304" charset="0"/>
                        <a:ea typeface="黑体" panose="02010609060101010101" pitchFamily="49" charset="-122"/>
                        <a:cs typeface="黑体" panose="02010609060101010101" pitchFamily="49"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5" name="文本框 4"/>
          <p:cNvSpPr txBox="1"/>
          <p:nvPr>
            <p:custDataLst>
              <p:tags r:id="rId2"/>
            </p:custDataLst>
          </p:nvPr>
        </p:nvSpPr>
        <p:spPr>
          <a:xfrm>
            <a:off x="7851775" y="692150"/>
            <a:ext cx="819150" cy="429895"/>
          </a:xfrm>
          <a:prstGeom prst="rect">
            <a:avLst/>
          </a:prstGeom>
          <a:noFill/>
        </p:spPr>
        <p:txBody>
          <a:bodyPr wrap="square" rtlCol="0">
            <a:spAutoFit/>
          </a:bodyPr>
          <a:p>
            <a:r>
              <a:rPr lang="zh-CN" sz="2200" dirty="0">
                <a:latin typeface="Times New Roman" panose="02020603050405020304" charset="0"/>
                <a:ea typeface="黑体" panose="02010609060101010101" pitchFamily="49" charset="-122"/>
                <a:cs typeface="Times New Roman" panose="02020603050405020304" charset="0"/>
              </a:rPr>
              <a:t>续表</a:t>
            </a:r>
            <a:endParaRPr lang="zh-CN" altLang="en-US"/>
          </a:p>
        </p:txBody>
      </p:sp>
    </p:spTree>
    <p:custDataLst>
      <p:tags r:id="rId3"/>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2000" y="1166400"/>
            <a:ext cx="8359200" cy="33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solidFill>
                  <a:srgbClr val="FF0000"/>
                </a:solidFill>
                <a:uFillTx/>
                <a:latin typeface="Times New Roman" panose="02020603050405020304" charset="0"/>
                <a:ea typeface="黑体" panose="02010609060101010101" pitchFamily="49" charset="-122"/>
                <a:cs typeface="黑体" panose="02010609060101010101" pitchFamily="49" charset="-122"/>
                <a:sym typeface="+mn-ea"/>
              </a:rPr>
              <a:t>【知识点二】 物主代词</a:t>
            </a:r>
            <a:endParaRPr sz="2200" dirty="0">
              <a:solidFill>
                <a:srgbClr val="FF0000"/>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物主代词是表示所属关系的代词，有形容词性物主代词和名词性物主代词两种形式。具体见下表。</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graphicFrame>
        <p:nvGraphicFramePr>
          <p:cNvPr id="10" name="表格 9"/>
          <p:cNvGraphicFramePr/>
          <p:nvPr>
            <p:custDataLst>
              <p:tags r:id="rId1"/>
            </p:custDataLst>
          </p:nvPr>
        </p:nvGraphicFramePr>
        <p:xfrm>
          <a:off x="431800" y="2491105"/>
          <a:ext cx="8157210" cy="2023110"/>
        </p:xfrm>
        <a:graphic>
          <a:graphicData uri="http://schemas.openxmlformats.org/drawingml/2006/table">
            <a:tbl>
              <a:tblPr/>
              <a:tblGrid>
                <a:gridCol w="2347595"/>
                <a:gridCol w="1237615"/>
                <a:gridCol w="1018540"/>
                <a:gridCol w="1867535"/>
                <a:gridCol w="1685925"/>
              </a:tblGrid>
              <a:tr h="401955">
                <a:tc rowSpan="2">
                  <a:txBody>
                    <a:bodyPr/>
                    <a:p>
                      <a:pPr indent="0" algn="ctr" fontAlgn="auto">
                        <a:lnSpc>
                          <a:spcPct val="120000"/>
                        </a:lnSpc>
                        <a:buNone/>
                      </a:pPr>
                      <a:r>
                        <a:rPr lang="en-US" altLang="zh-CN" sz="2200" dirty="0">
                          <a:latin typeface="Times New Roman" panose="02020603050405020304" charset="0"/>
                          <a:ea typeface="黑体" panose="02010609060101010101" pitchFamily="49" charset="-122"/>
                        </a:rPr>
                        <a:t> </a:t>
                      </a:r>
                      <a:endParaRPr lang="en-US" altLang="zh-CN" sz="2200" dirty="0">
                        <a:latin typeface="Times New Roman" panose="02020603050405020304" charset="0"/>
                        <a:ea typeface="黑体" panose="02010609060101010101" pitchFamily="49" charset="-122"/>
                      </a:endParaRPr>
                    </a:p>
                    <a:p>
                      <a:pPr indent="0" algn="l" fontAlgn="auto">
                        <a:lnSpc>
                          <a:spcPct val="120000"/>
                        </a:lnSpc>
                        <a:buNone/>
                      </a:pPr>
                      <a:r>
                        <a:rPr lang="en-US" altLang="zh-CN" sz="2200" dirty="0">
                          <a:latin typeface="Times New Roman" panose="02020603050405020304" charset="0"/>
                          <a:ea typeface="黑体" panose="02010609060101010101" pitchFamily="49" charset="-122"/>
                        </a:rPr>
                        <a:t>                   </a:t>
                      </a:r>
                      <a:r>
                        <a:rPr lang="en-US" altLang="zh-CN" sz="2200" b="1" dirty="0">
                          <a:latin typeface="Times New Roman" panose="02020603050405020304" charset="0"/>
                          <a:ea typeface="黑体" panose="02010609060101010101" pitchFamily="49" charset="-122"/>
                        </a:rPr>
                        <a:t> </a:t>
                      </a:r>
                      <a:r>
                        <a:rPr lang="zh-CN" altLang="en-US" sz="2200" b="1" dirty="0">
                          <a:latin typeface="Times New Roman" panose="02020603050405020304" charset="0"/>
                          <a:ea typeface="黑体" panose="02010609060101010101" pitchFamily="49" charset="-122"/>
                        </a:rPr>
                        <a:t>形式</a:t>
                      </a:r>
                      <a:r>
                        <a:rPr lang="en-US" altLang="zh-CN" sz="2200" b="1" dirty="0">
                          <a:latin typeface="Times New Roman" panose="02020603050405020304" charset="0"/>
                          <a:ea typeface="黑体" panose="02010609060101010101" pitchFamily="49" charset="-122"/>
                        </a:rPr>
                        <a:t> </a:t>
                      </a:r>
                      <a:r>
                        <a:rPr lang="en-US" altLang="zh-CN" sz="2200" dirty="0">
                          <a:latin typeface="Times New Roman" panose="02020603050405020304" charset="0"/>
                          <a:ea typeface="黑体" panose="02010609060101010101" pitchFamily="49" charset="-122"/>
                        </a:rPr>
                        <a:t>                 </a:t>
                      </a:r>
                      <a:r>
                        <a:rPr lang="zh-CN" sz="2200" b="1" dirty="0">
                          <a:latin typeface="Times New Roman" panose="02020603050405020304" charset="0"/>
                          <a:ea typeface="黑体" panose="02010609060101010101" pitchFamily="49" charset="-122"/>
                        </a:rPr>
                        <a:t>人称</a:t>
                      </a:r>
                      <a:r>
                        <a:rPr lang="zh-CN" sz="2200" dirty="0">
                          <a:latin typeface="Times New Roman" panose="02020603050405020304" charset="0"/>
                          <a:ea typeface="黑体" panose="02010609060101010101" pitchFamily="49" charset="-122"/>
                        </a:rPr>
                        <a:t>　　　　</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w="12700">
                      <a:solidFill>
                        <a:schemeClr val="tx1"/>
                      </a:solidFill>
                      <a:prstDash val="solid"/>
                    </a:lnTlToBr>
                    <a:lnBlToTr>
                      <a:noFill/>
                    </a:lnBlToTr>
                    <a:noFill/>
                  </a:tcPr>
                </a:tc>
                <a:tc gridSpan="2">
                  <a:txBody>
                    <a:bodyPr/>
                    <a:p>
                      <a:pPr indent="0" algn="ctr" fontAlgn="auto">
                        <a:lnSpc>
                          <a:spcPct val="120000"/>
                        </a:lnSpc>
                        <a:buNone/>
                      </a:pPr>
                      <a:r>
                        <a:rPr lang="zh-CN" sz="2200" b="1" dirty="0">
                          <a:latin typeface="Times New Roman" panose="02020603050405020304" charset="0"/>
                          <a:ea typeface="黑体" panose="02010609060101010101" pitchFamily="49" charset="-122"/>
                          <a:cs typeface="Times New Roman" panose="02020603050405020304" charset="0"/>
                        </a:rPr>
                        <a:t>单数</a:t>
                      </a:r>
                      <a:r>
                        <a:rPr sz="2200" b="1" dirty="0">
                          <a:latin typeface="Times New Roman" panose="02020603050405020304" charset="0"/>
                          <a:ea typeface="黑体" panose="02010609060101010101" pitchFamily="49" charset="-122"/>
                          <a:cs typeface="Times New Roman" panose="02020603050405020304" charset="0"/>
                        </a:rPr>
                        <a:t> </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indent="0" algn="ctr" fontAlgn="auto">
                        <a:lnSpc>
                          <a:spcPct val="120000"/>
                        </a:lnSpc>
                        <a:buNone/>
                      </a:pPr>
                      <a:r>
                        <a:rPr lang="zh-CN" sz="2200" b="1" dirty="0">
                          <a:latin typeface="Times New Roman" panose="02020603050405020304" charset="0"/>
                          <a:ea typeface="黑体" panose="02010609060101010101" pitchFamily="49" charset="-122"/>
                          <a:cs typeface="Times New Roman" panose="02020603050405020304" charset="0"/>
                        </a:rPr>
                        <a:t>复数</a:t>
                      </a:r>
                      <a:r>
                        <a:rPr sz="2200" b="0" dirty="0">
                          <a:latin typeface="Times New Roman" panose="02020603050405020304" charset="0"/>
                          <a:ea typeface="黑体" panose="02010609060101010101" pitchFamily="49" charset="-122"/>
                          <a:cs typeface="Times New Roman" panose="02020603050405020304" charset="0"/>
                        </a:rPr>
                        <a:t> </a:t>
                      </a:r>
                      <a:r>
                        <a:rPr lang="en-US" altLang="zh-CN" sz="1000">
                          <a:latin typeface="Times New Roman" panose="02020603050405020304" charset="0"/>
                        </a:rPr>
                        <a:t> </a:t>
                      </a:r>
                      <a:endParaRPr lang="en-US" sz="1000" b="0">
                        <a:latin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669290">
                <a:tc v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lang="zh-CN" sz="2200" b="1" dirty="0">
                          <a:latin typeface="Times New Roman" panose="02020603050405020304" charset="0"/>
                          <a:ea typeface="黑体" panose="02010609060101010101" pitchFamily="49" charset="-122"/>
                          <a:cs typeface="Times New Roman" panose="02020603050405020304" charset="0"/>
                        </a:rPr>
                        <a:t>形容词性</a:t>
                      </a:r>
                      <a:endParaRPr lang="zh-CN" sz="2200" b="1"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lang="zh-CN" sz="2200" b="1" dirty="0">
                          <a:latin typeface="Times New Roman" panose="02020603050405020304" charset="0"/>
                          <a:ea typeface="黑体" panose="02010609060101010101" pitchFamily="49" charset="-122"/>
                          <a:cs typeface="Times New Roman" panose="02020603050405020304" charset="0"/>
                        </a:rPr>
                        <a:t>名词性</a:t>
                      </a:r>
                      <a:r>
                        <a:rPr sz="2200" b="0" dirty="0">
                          <a:latin typeface="Times New Roman" panose="02020603050405020304" charset="0"/>
                          <a:ea typeface="黑体" panose="02010609060101010101" pitchFamily="49" charset="-122"/>
                          <a:cs typeface="Times New Roman" panose="02020603050405020304" charset="0"/>
                        </a:rPr>
                        <a:t> </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sz="2200" b="0" dirty="0">
                          <a:latin typeface="Times New Roman" panose="02020603050405020304" charset="0"/>
                          <a:ea typeface="黑体" panose="02010609060101010101" pitchFamily="49" charset="-122"/>
                          <a:cs typeface="Times New Roman" panose="02020603050405020304" charset="0"/>
                        </a:rPr>
                        <a:t> </a:t>
                      </a:r>
                      <a:r>
                        <a:rPr lang="zh-CN" sz="2200" b="1" dirty="0">
                          <a:latin typeface="Times New Roman" panose="02020603050405020304" charset="0"/>
                          <a:ea typeface="黑体" panose="02010609060101010101" pitchFamily="49" charset="-122"/>
                          <a:cs typeface="Times New Roman" panose="02020603050405020304" charset="0"/>
                          <a:sym typeface="+mn-ea"/>
                        </a:rPr>
                        <a:t>形容词性</a:t>
                      </a:r>
                      <a:endParaRPr lang="zh-CN" sz="2200" b="1" dirty="0">
                        <a:latin typeface="Times New Roman" panose="02020603050405020304" charset="0"/>
                        <a:ea typeface="黑体" panose="02010609060101010101" pitchFamily="49" charset="-122"/>
                        <a:cs typeface="Times New Roman" panose="02020603050405020304" charset="0"/>
                        <a:sym typeface="+mn-ea"/>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lang="zh-CN" sz="2200" b="1" dirty="0">
                          <a:latin typeface="Times New Roman" panose="02020603050405020304" charset="0"/>
                          <a:ea typeface="黑体" panose="02010609060101010101" pitchFamily="49" charset="-122"/>
                          <a:cs typeface="Times New Roman" panose="02020603050405020304" charset="0"/>
                          <a:sym typeface="+mn-ea"/>
                        </a:rPr>
                        <a:t>形容词性</a:t>
                      </a:r>
                      <a:r>
                        <a:rPr lang="en-US" sz="1000" b="1">
                          <a:latin typeface="Times New Roman" panose="02020603050405020304" charset="0"/>
                          <a:cs typeface="Times New Roman" panose="02020603050405020304" charset="0"/>
                        </a:rPr>
                        <a:t> </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08305">
                <a:tc>
                  <a:txBody>
                    <a:bodyPr/>
                    <a:p>
                      <a:pPr indent="0" algn="ctr" fontAlgn="auto">
                        <a:lnSpc>
                          <a:spcPct val="120000"/>
                        </a:lnSpc>
                        <a:buNone/>
                      </a:pPr>
                      <a:r>
                        <a:rPr lang="zh-CN" sz="2200" b="0" dirty="0">
                          <a:latin typeface="Times New Roman" panose="02020603050405020304" charset="0"/>
                          <a:ea typeface="黑体" panose="02010609060101010101" pitchFamily="49" charset="-122"/>
                          <a:cs typeface="Times New Roman" panose="02020603050405020304" charset="0"/>
                        </a:rPr>
                        <a:t>第一人称</a:t>
                      </a:r>
                      <a:endParaRPr lang="zh-CN"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lang="en-US" sz="2200" b="0" dirty="0">
                          <a:latin typeface="Times New Roman" panose="02020603050405020304" charset="0"/>
                          <a:ea typeface="黑体" panose="02010609060101010101" pitchFamily="49" charset="-122"/>
                          <a:cs typeface="Times New Roman" panose="02020603050405020304" charset="0"/>
                        </a:rPr>
                        <a:t>my</a:t>
                      </a:r>
                      <a:endParaRPr lang="en-US"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lang="en-US" sz="2200" b="0" dirty="0">
                          <a:latin typeface="Times New Roman" panose="02020603050405020304" charset="0"/>
                          <a:ea typeface="黑体" panose="02010609060101010101" pitchFamily="49" charset="-122"/>
                          <a:cs typeface="Times New Roman" panose="02020603050405020304" charset="0"/>
                        </a:rPr>
                        <a:t>mine</a:t>
                      </a:r>
                      <a:r>
                        <a:rPr sz="2200" b="0" dirty="0">
                          <a:latin typeface="Times New Roman" panose="02020603050405020304" charset="0"/>
                          <a:ea typeface="黑体" panose="02010609060101010101" pitchFamily="49" charset="-122"/>
                          <a:cs typeface="Times New Roman" panose="02020603050405020304" charset="0"/>
                        </a:rPr>
                        <a:t> </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lang="en-US" sz="2200" b="0" dirty="0">
                          <a:latin typeface="Times New Roman" panose="02020603050405020304" charset="0"/>
                          <a:ea typeface="黑体" panose="02010609060101010101" pitchFamily="49" charset="-122"/>
                          <a:cs typeface="Times New Roman" panose="02020603050405020304" charset="0"/>
                        </a:rPr>
                        <a:t>our</a:t>
                      </a:r>
                      <a:r>
                        <a:rPr sz="2200" b="0" dirty="0">
                          <a:latin typeface="Times New Roman" panose="02020603050405020304" charset="0"/>
                          <a:ea typeface="黑体" panose="02010609060101010101" pitchFamily="49" charset="-122"/>
                          <a:cs typeface="Times New Roman" panose="02020603050405020304" charset="0"/>
                        </a:rPr>
                        <a:t> </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lang="en-US" sz="2200" b="0" dirty="0">
                          <a:latin typeface="Times New Roman" panose="02020603050405020304" charset="0"/>
                          <a:ea typeface="黑体" panose="02010609060101010101" pitchFamily="49" charset="-122"/>
                          <a:cs typeface="Times New Roman" panose="02020603050405020304" charset="0"/>
                        </a:rPr>
                        <a:t>ours</a:t>
                      </a:r>
                      <a:r>
                        <a:rPr sz="2200" b="0" dirty="0">
                          <a:latin typeface="Times New Roman" panose="02020603050405020304" charset="0"/>
                          <a:ea typeface="黑体" panose="02010609060101010101" pitchFamily="49" charset="-122"/>
                          <a:cs typeface="Times New Roman" panose="02020603050405020304" charset="0"/>
                        </a:rPr>
                        <a:t> </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08940">
                <a:tc>
                  <a:txBody>
                    <a:bodyPr/>
                    <a:p>
                      <a:pPr indent="0" algn="ctr" fontAlgn="auto">
                        <a:lnSpc>
                          <a:spcPct val="120000"/>
                        </a:lnSpc>
                        <a:buNone/>
                      </a:pPr>
                      <a:r>
                        <a:rPr lang="zh-CN" sz="2200" b="0" dirty="0">
                          <a:latin typeface="Times New Roman" panose="02020603050405020304" charset="0"/>
                          <a:ea typeface="黑体" panose="02010609060101010101" pitchFamily="49" charset="-122"/>
                          <a:cs typeface="Times New Roman" panose="02020603050405020304" charset="0"/>
                        </a:rPr>
                        <a:t>第二人称</a:t>
                      </a:r>
                      <a:endParaRPr lang="zh-CN"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lang="en-US" sz="2200" b="0" dirty="0">
                          <a:latin typeface="Times New Roman" panose="02020603050405020304" charset="0"/>
                          <a:ea typeface="黑体" panose="02010609060101010101" pitchFamily="49" charset="-122"/>
                          <a:cs typeface="Times New Roman" panose="02020603050405020304" charset="0"/>
                        </a:rPr>
                        <a:t>your</a:t>
                      </a:r>
                      <a:endParaRPr lang="en-US"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lang="en-US" sz="2200" b="0" dirty="0">
                          <a:latin typeface="Times New Roman" panose="02020603050405020304" charset="0"/>
                          <a:ea typeface="黑体" panose="02010609060101010101" pitchFamily="49" charset="-122"/>
                          <a:cs typeface="Times New Roman" panose="02020603050405020304" charset="0"/>
                        </a:rPr>
                        <a:t>yours</a:t>
                      </a:r>
                      <a:endParaRPr lang="en-US"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lang="en-US" sz="2200" b="0" dirty="0">
                          <a:latin typeface="Times New Roman" panose="02020603050405020304" charset="0"/>
                          <a:ea typeface="黑体" panose="02010609060101010101" pitchFamily="49" charset="-122"/>
                          <a:cs typeface="Times New Roman" panose="02020603050405020304" charset="0"/>
                        </a:rPr>
                        <a:t>your</a:t>
                      </a:r>
                      <a:endParaRPr lang="en-US"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lang="en-US" sz="2200" b="0" dirty="0">
                          <a:latin typeface="Times New Roman" panose="02020603050405020304" charset="0"/>
                          <a:ea typeface="黑体" panose="02010609060101010101" pitchFamily="49" charset="-122"/>
                          <a:cs typeface="Times New Roman" panose="02020603050405020304" charset="0"/>
                        </a:rPr>
                        <a:t>yours</a:t>
                      </a:r>
                      <a:endParaRPr lang="en-US"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ustDataLst>
      <p:tags r:id="rId2"/>
    </p:custData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2000" y="1166400"/>
            <a:ext cx="8359200" cy="33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graphicFrame>
        <p:nvGraphicFramePr>
          <p:cNvPr id="10" name="表格 9"/>
          <p:cNvGraphicFramePr/>
          <p:nvPr>
            <p:custDataLst>
              <p:tags r:id="rId1"/>
            </p:custDataLst>
          </p:nvPr>
        </p:nvGraphicFramePr>
        <p:xfrm>
          <a:off x="431800" y="1122045"/>
          <a:ext cx="8157210" cy="2411730"/>
        </p:xfrm>
        <a:graphic>
          <a:graphicData uri="http://schemas.openxmlformats.org/drawingml/2006/table">
            <a:tbl>
              <a:tblPr/>
              <a:tblGrid>
                <a:gridCol w="2347595"/>
                <a:gridCol w="1237615"/>
                <a:gridCol w="1018540"/>
                <a:gridCol w="1867535"/>
                <a:gridCol w="1685925"/>
              </a:tblGrid>
              <a:tr h="401955">
                <a:tc rowSpan="2">
                  <a:txBody>
                    <a:bodyPr/>
                    <a:p>
                      <a:pPr indent="0" algn="ctr" fontAlgn="auto">
                        <a:lnSpc>
                          <a:spcPct val="120000"/>
                        </a:lnSpc>
                        <a:buNone/>
                      </a:pPr>
                      <a:r>
                        <a:rPr lang="en-US" altLang="zh-CN" sz="2200" dirty="0">
                          <a:latin typeface="Times New Roman" panose="02020603050405020304" charset="0"/>
                          <a:ea typeface="黑体" panose="02010609060101010101" pitchFamily="49" charset="-122"/>
                        </a:rPr>
                        <a:t> </a:t>
                      </a:r>
                      <a:endParaRPr lang="en-US" altLang="zh-CN" sz="2200" dirty="0">
                        <a:latin typeface="Times New Roman" panose="02020603050405020304" charset="0"/>
                        <a:ea typeface="黑体" panose="02010609060101010101" pitchFamily="49" charset="-122"/>
                      </a:endParaRPr>
                    </a:p>
                    <a:p>
                      <a:pPr indent="0" algn="l" fontAlgn="auto">
                        <a:lnSpc>
                          <a:spcPct val="120000"/>
                        </a:lnSpc>
                        <a:buNone/>
                      </a:pPr>
                      <a:r>
                        <a:rPr lang="en-US" altLang="zh-CN" sz="2200" dirty="0">
                          <a:latin typeface="Times New Roman" panose="02020603050405020304" charset="0"/>
                          <a:ea typeface="黑体" panose="02010609060101010101" pitchFamily="49" charset="-122"/>
                        </a:rPr>
                        <a:t>                   </a:t>
                      </a:r>
                      <a:r>
                        <a:rPr lang="en-US" altLang="zh-CN" sz="2200" b="1" dirty="0">
                          <a:latin typeface="Times New Roman" panose="02020603050405020304" charset="0"/>
                          <a:ea typeface="黑体" panose="02010609060101010101" pitchFamily="49" charset="-122"/>
                        </a:rPr>
                        <a:t> </a:t>
                      </a:r>
                      <a:r>
                        <a:rPr lang="zh-CN" altLang="en-US" sz="2200" b="1" dirty="0">
                          <a:latin typeface="Times New Roman" panose="02020603050405020304" charset="0"/>
                          <a:ea typeface="黑体" panose="02010609060101010101" pitchFamily="49" charset="-122"/>
                        </a:rPr>
                        <a:t>形式</a:t>
                      </a:r>
                      <a:r>
                        <a:rPr lang="en-US" altLang="zh-CN" sz="2200" b="1" dirty="0">
                          <a:latin typeface="Times New Roman" panose="02020603050405020304" charset="0"/>
                          <a:ea typeface="黑体" panose="02010609060101010101" pitchFamily="49" charset="-122"/>
                        </a:rPr>
                        <a:t> </a:t>
                      </a:r>
                      <a:r>
                        <a:rPr lang="en-US" altLang="zh-CN" sz="2200" dirty="0">
                          <a:latin typeface="Times New Roman" panose="02020603050405020304" charset="0"/>
                          <a:ea typeface="黑体" panose="02010609060101010101" pitchFamily="49" charset="-122"/>
                        </a:rPr>
                        <a:t>                 </a:t>
                      </a:r>
                      <a:r>
                        <a:rPr lang="zh-CN" sz="2200" b="1" dirty="0">
                          <a:latin typeface="Times New Roman" panose="02020603050405020304" charset="0"/>
                          <a:ea typeface="黑体" panose="02010609060101010101" pitchFamily="49" charset="-122"/>
                        </a:rPr>
                        <a:t>人称</a:t>
                      </a:r>
                      <a:r>
                        <a:rPr lang="zh-CN" sz="2200" dirty="0">
                          <a:latin typeface="Times New Roman" panose="02020603050405020304" charset="0"/>
                          <a:ea typeface="黑体" panose="02010609060101010101" pitchFamily="49" charset="-122"/>
                        </a:rPr>
                        <a:t>　　　　</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w="12700">
                      <a:solidFill>
                        <a:schemeClr val="tx1"/>
                      </a:solidFill>
                      <a:prstDash val="solid"/>
                    </a:lnTlToBr>
                    <a:lnBlToTr>
                      <a:noFill/>
                    </a:lnBlToTr>
                    <a:noFill/>
                  </a:tcPr>
                </a:tc>
                <a:tc gridSpan="2">
                  <a:txBody>
                    <a:bodyPr/>
                    <a:p>
                      <a:pPr indent="0" algn="ctr" fontAlgn="auto">
                        <a:lnSpc>
                          <a:spcPct val="120000"/>
                        </a:lnSpc>
                        <a:buNone/>
                      </a:pPr>
                      <a:r>
                        <a:rPr lang="zh-CN" sz="2200" b="1" dirty="0">
                          <a:latin typeface="Times New Roman" panose="02020603050405020304" charset="0"/>
                          <a:ea typeface="黑体" panose="02010609060101010101" pitchFamily="49" charset="-122"/>
                          <a:cs typeface="Times New Roman" panose="02020603050405020304" charset="0"/>
                        </a:rPr>
                        <a:t>单数</a:t>
                      </a:r>
                      <a:r>
                        <a:rPr sz="2200" b="1" dirty="0">
                          <a:latin typeface="Times New Roman" panose="02020603050405020304" charset="0"/>
                          <a:ea typeface="黑体" panose="02010609060101010101" pitchFamily="49" charset="-122"/>
                          <a:cs typeface="Times New Roman" panose="02020603050405020304" charset="0"/>
                        </a:rPr>
                        <a:t> </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indent="0" algn="ctr" fontAlgn="auto">
                        <a:lnSpc>
                          <a:spcPct val="120000"/>
                        </a:lnSpc>
                        <a:buNone/>
                      </a:pPr>
                      <a:r>
                        <a:rPr lang="zh-CN" sz="2200" b="1" dirty="0">
                          <a:latin typeface="Times New Roman" panose="02020603050405020304" charset="0"/>
                          <a:ea typeface="黑体" panose="02010609060101010101" pitchFamily="49" charset="-122"/>
                          <a:cs typeface="Times New Roman" panose="02020603050405020304" charset="0"/>
                        </a:rPr>
                        <a:t>复数</a:t>
                      </a:r>
                      <a:r>
                        <a:rPr sz="2200" b="0" dirty="0">
                          <a:latin typeface="Times New Roman" panose="02020603050405020304" charset="0"/>
                          <a:ea typeface="黑体" panose="02010609060101010101" pitchFamily="49" charset="-122"/>
                          <a:cs typeface="Times New Roman" panose="02020603050405020304" charset="0"/>
                        </a:rPr>
                        <a:t> </a:t>
                      </a:r>
                      <a:r>
                        <a:rPr lang="en-US" altLang="zh-CN" sz="1000">
                          <a:latin typeface="Times New Roman" panose="02020603050405020304" charset="0"/>
                        </a:rPr>
                        <a:t> </a:t>
                      </a:r>
                      <a:endParaRPr lang="en-US" sz="1000" b="0">
                        <a:latin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803910">
                <a:tc v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lang="zh-CN" sz="2200" b="1" dirty="0">
                          <a:latin typeface="Times New Roman" panose="02020603050405020304" charset="0"/>
                          <a:ea typeface="黑体" panose="02010609060101010101" pitchFamily="49" charset="-122"/>
                          <a:cs typeface="Times New Roman" panose="02020603050405020304" charset="0"/>
                        </a:rPr>
                        <a:t>形容词性</a:t>
                      </a:r>
                      <a:endParaRPr lang="zh-CN" sz="2200" b="1"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lang="zh-CN" sz="2200" b="1" dirty="0">
                          <a:latin typeface="Times New Roman" panose="02020603050405020304" charset="0"/>
                          <a:ea typeface="黑体" panose="02010609060101010101" pitchFamily="49" charset="-122"/>
                          <a:cs typeface="Times New Roman" panose="02020603050405020304" charset="0"/>
                        </a:rPr>
                        <a:t>名词性</a:t>
                      </a:r>
                      <a:r>
                        <a:rPr sz="2200" b="0" dirty="0">
                          <a:latin typeface="Times New Roman" panose="02020603050405020304" charset="0"/>
                          <a:ea typeface="黑体" panose="02010609060101010101" pitchFamily="49" charset="-122"/>
                          <a:cs typeface="Times New Roman" panose="02020603050405020304" charset="0"/>
                        </a:rPr>
                        <a:t> </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sz="2200" b="0" dirty="0">
                          <a:latin typeface="Times New Roman" panose="02020603050405020304" charset="0"/>
                          <a:ea typeface="黑体" panose="02010609060101010101" pitchFamily="49" charset="-122"/>
                          <a:cs typeface="Times New Roman" panose="02020603050405020304" charset="0"/>
                        </a:rPr>
                        <a:t> </a:t>
                      </a:r>
                      <a:r>
                        <a:rPr lang="zh-CN" sz="2200" b="1" dirty="0">
                          <a:latin typeface="Times New Roman" panose="02020603050405020304" charset="0"/>
                          <a:ea typeface="黑体" panose="02010609060101010101" pitchFamily="49" charset="-122"/>
                          <a:cs typeface="Times New Roman" panose="02020603050405020304" charset="0"/>
                          <a:sym typeface="+mn-ea"/>
                        </a:rPr>
                        <a:t>形容词性</a:t>
                      </a:r>
                      <a:endParaRPr lang="zh-CN" sz="2200" b="1" dirty="0">
                        <a:latin typeface="Times New Roman" panose="02020603050405020304" charset="0"/>
                        <a:ea typeface="黑体" panose="02010609060101010101" pitchFamily="49" charset="-122"/>
                        <a:cs typeface="Times New Roman" panose="02020603050405020304" charset="0"/>
                        <a:sym typeface="+mn-ea"/>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lang="zh-CN" sz="2200" b="1" dirty="0">
                          <a:latin typeface="Times New Roman" panose="02020603050405020304" charset="0"/>
                          <a:ea typeface="黑体" panose="02010609060101010101" pitchFamily="49" charset="-122"/>
                          <a:cs typeface="Times New Roman" panose="02020603050405020304" charset="0"/>
                          <a:sym typeface="+mn-ea"/>
                        </a:rPr>
                        <a:t>形容词性</a:t>
                      </a:r>
                      <a:r>
                        <a:rPr lang="en-US" sz="1000" b="1">
                          <a:latin typeface="Times New Roman" panose="02020603050405020304" charset="0"/>
                          <a:cs typeface="Times New Roman" panose="02020603050405020304" charset="0"/>
                        </a:rPr>
                        <a:t> </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01955">
                <a:tc rowSpan="3">
                  <a:txBody>
                    <a:bodyPr/>
                    <a:p>
                      <a:pPr indent="0" algn="ctr" fontAlgn="auto">
                        <a:lnSpc>
                          <a:spcPct val="120000"/>
                        </a:lnSpc>
                        <a:buNone/>
                      </a:pPr>
                      <a:r>
                        <a:rPr lang="zh-CN" altLang="en-US" sz="2200" b="0" dirty="0">
                          <a:latin typeface="Times New Roman" panose="02020603050405020304" charset="0"/>
                          <a:ea typeface="黑体" panose="02010609060101010101" pitchFamily="49" charset="-122"/>
                          <a:cs typeface="Times New Roman" panose="02020603050405020304" charset="0"/>
                        </a:rPr>
                        <a:t>第三人称</a:t>
                      </a:r>
                      <a:endParaRPr lang="zh-CN" altLang="en-US"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lang="en-US" sz="2200" b="0" dirty="0">
                          <a:latin typeface="Times New Roman" panose="02020603050405020304" charset="0"/>
                          <a:ea typeface="黑体" panose="02010609060101010101" pitchFamily="49" charset="-122"/>
                          <a:cs typeface="Times New Roman" panose="02020603050405020304" charset="0"/>
                        </a:rPr>
                        <a:t>his</a:t>
                      </a:r>
                      <a:endParaRPr lang="en-US"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lang="en-US" sz="2200" b="0" dirty="0">
                          <a:latin typeface="Times New Roman" panose="02020603050405020304" charset="0"/>
                          <a:ea typeface="黑体" panose="02010609060101010101" pitchFamily="49" charset="-122"/>
                          <a:cs typeface="Times New Roman" panose="02020603050405020304" charset="0"/>
                        </a:rPr>
                        <a:t>his</a:t>
                      </a:r>
                      <a:endParaRPr lang="en-US"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3">
                  <a:txBody>
                    <a:bodyPr/>
                    <a:p>
                      <a:pPr indent="0" algn="ctr" fontAlgn="auto">
                        <a:lnSpc>
                          <a:spcPct val="120000"/>
                        </a:lnSpc>
                        <a:buNone/>
                      </a:pPr>
                      <a:r>
                        <a:rPr lang="en-US" sz="2200" b="0" dirty="0">
                          <a:latin typeface="Times New Roman" panose="02020603050405020304" charset="0"/>
                          <a:ea typeface="黑体" panose="02010609060101010101" pitchFamily="49" charset="-122"/>
                          <a:cs typeface="Times New Roman" panose="02020603050405020304" charset="0"/>
                        </a:rPr>
                        <a:t>their</a:t>
                      </a:r>
                      <a:endParaRPr lang="en-US"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3">
                  <a:txBody>
                    <a:bodyPr/>
                    <a:p>
                      <a:pPr indent="0" algn="ctr" fontAlgn="auto">
                        <a:lnSpc>
                          <a:spcPct val="120000"/>
                        </a:lnSpc>
                        <a:buNone/>
                      </a:pPr>
                      <a:r>
                        <a:rPr lang="en-US" sz="2200" b="0" dirty="0">
                          <a:latin typeface="Times New Roman" panose="02020603050405020304" charset="0"/>
                          <a:ea typeface="黑体" panose="02010609060101010101" pitchFamily="49" charset="-122"/>
                          <a:cs typeface="Times New Roman" panose="02020603050405020304" charset="0"/>
                        </a:rPr>
                        <a:t>theirs</a:t>
                      </a:r>
                      <a:endParaRPr lang="en-US"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01955">
                <a:tc v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lang="en-US" altLang="en-US" sz="2200" b="0" dirty="0">
                          <a:latin typeface="Times New Roman" panose="02020603050405020304" charset="0"/>
                          <a:ea typeface="黑体" panose="02010609060101010101" pitchFamily="49" charset="-122"/>
                          <a:cs typeface="Times New Roman" panose="02020603050405020304" charset="0"/>
                        </a:rPr>
                        <a:t>her</a:t>
                      </a:r>
                      <a:endParaRPr lang="en-US" altLang="en-US"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lang="en-US" altLang="zh-CN" sz="2200" b="0" dirty="0">
                          <a:latin typeface="Times New Roman" panose="02020603050405020304" charset="0"/>
                          <a:ea typeface="黑体" panose="02010609060101010101" pitchFamily="49" charset="-122"/>
                          <a:cs typeface="Times New Roman" panose="02020603050405020304" charset="0"/>
                        </a:rPr>
                        <a:t>hers</a:t>
                      </a:r>
                      <a:endParaRPr lang="en-US" altLang="zh-CN"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01955">
                <a:tc v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lang="en-US" altLang="en-US" sz="2200" b="0" dirty="0">
                          <a:latin typeface="Times New Roman" panose="02020603050405020304" charset="0"/>
                          <a:ea typeface="黑体" panose="02010609060101010101" pitchFamily="49" charset="-122"/>
                          <a:cs typeface="Times New Roman" panose="02020603050405020304" charset="0"/>
                        </a:rPr>
                        <a:t>its</a:t>
                      </a:r>
                      <a:endParaRPr lang="en-US" altLang="en-US"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lang="en-US" altLang="zh-CN" sz="2200" b="0" dirty="0">
                          <a:latin typeface="Times New Roman" panose="02020603050405020304" charset="0"/>
                          <a:ea typeface="黑体" panose="02010609060101010101" pitchFamily="49" charset="-122"/>
                          <a:cs typeface="Times New Roman" panose="02020603050405020304" charset="0"/>
                        </a:rPr>
                        <a:t>its</a:t>
                      </a:r>
                      <a:endParaRPr lang="en-US" altLang="zh-CN"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5" name="文本框 4"/>
          <p:cNvSpPr txBox="1"/>
          <p:nvPr>
            <p:custDataLst>
              <p:tags r:id="rId2"/>
            </p:custDataLst>
          </p:nvPr>
        </p:nvSpPr>
        <p:spPr>
          <a:xfrm>
            <a:off x="7851775" y="692150"/>
            <a:ext cx="819150" cy="429895"/>
          </a:xfrm>
          <a:prstGeom prst="rect">
            <a:avLst/>
          </a:prstGeom>
          <a:noFill/>
        </p:spPr>
        <p:txBody>
          <a:bodyPr wrap="square" rtlCol="0">
            <a:spAutoFit/>
          </a:bodyPr>
          <a:p>
            <a:r>
              <a:rPr lang="zh-CN" sz="2200" dirty="0">
                <a:latin typeface="Times New Roman" panose="02020603050405020304" charset="0"/>
                <a:ea typeface="黑体" panose="02010609060101010101" pitchFamily="49" charset="-122"/>
                <a:cs typeface="Times New Roman" panose="02020603050405020304" charset="0"/>
              </a:rPr>
              <a:t>续表</a:t>
            </a:r>
            <a:endParaRPr lang="zh-CN" altLang="en-US"/>
          </a:p>
        </p:txBody>
      </p:sp>
    </p:spTree>
    <p:custDataLst>
      <p:tags r:id="rId3"/>
    </p:custData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1800" y="1073785"/>
            <a:ext cx="8359140" cy="3566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solidFill>
                  <a:srgbClr val="FF0000"/>
                </a:solidFill>
                <a:uFillTx/>
                <a:latin typeface="Times New Roman" panose="02020603050405020304" charset="0"/>
                <a:ea typeface="黑体" panose="02010609060101010101" pitchFamily="49" charset="-122"/>
                <a:cs typeface="黑体" panose="02010609060101010101" pitchFamily="49" charset="-122"/>
                <a:sym typeface="+mn-ea"/>
              </a:rPr>
              <a:t>1. 形容词性物主代词</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457200" fontAlgn="auto">
              <a:lnSpc>
                <a:spcPct val="130000"/>
              </a:lnSpc>
            </a:pP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(1)形容词性物主代词不能单独使用，放在名词前作定语，若名词前使用了形容词性物主代词，就不再用a、 an、 the、 this、 that、 some等词。形容词性物主代词与own连用可以加强语气。“one's own＋名词”或“名词＋of＋one's own”意为“某人自己的”。</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457200" fontAlgn="auto">
              <a:lnSpc>
                <a:spcPct val="130000"/>
              </a:lnSpc>
            </a:pP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如：Is that </a:t>
            </a:r>
            <a:r>
              <a:rPr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your</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umbrella？那是你的伞吗？</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457200" fontAlgn="auto">
              <a:lnSpc>
                <a:spcPct val="130000"/>
              </a:lnSpc>
            </a:pP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Tom often goes to see </a:t>
            </a:r>
            <a:r>
              <a:rPr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his</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aunt on Sundays. 汤姆经常在星期天去看望他的阿姨。</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457200" fontAlgn="auto">
              <a:lnSpc>
                <a:spcPct val="130000"/>
              </a:lnSpc>
            </a:pP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2000" y="1166400"/>
            <a:ext cx="8359200" cy="33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uFillTx/>
                <a:latin typeface="Times New Roman" panose="02020603050405020304" charset="0"/>
                <a:ea typeface="黑体" panose="02010609060101010101" pitchFamily="49" charset="-122"/>
                <a:cs typeface="黑体" panose="02010609060101010101" pitchFamily="49" charset="-122"/>
                <a:sym typeface="+mn-ea"/>
              </a:rPr>
              <a:t>They are </a:t>
            </a:r>
            <a:r>
              <a:rPr sz="2200" u="sng" dirty="0">
                <a:uFillTx/>
                <a:latin typeface="Times New Roman" panose="02020603050405020304" charset="0"/>
                <a:ea typeface="黑体" panose="02010609060101010101" pitchFamily="49" charset="-122"/>
                <a:cs typeface="黑体" panose="02010609060101010101" pitchFamily="49" charset="-122"/>
                <a:sym typeface="+mn-ea"/>
              </a:rPr>
              <a:t>their</a:t>
            </a:r>
            <a:r>
              <a:rPr sz="2200" dirty="0">
                <a:uFillTx/>
                <a:latin typeface="Times New Roman" panose="02020603050405020304" charset="0"/>
                <a:ea typeface="黑体" panose="02010609060101010101" pitchFamily="49" charset="-122"/>
                <a:cs typeface="黑体" panose="02010609060101010101" pitchFamily="49" charset="-122"/>
                <a:sym typeface="+mn-ea"/>
              </a:rPr>
              <a:t> books. 是他们的书。</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457200" fontAlgn="auto">
              <a:lnSpc>
                <a:spcPct val="130000"/>
              </a:lnSpc>
            </a:pP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I won't believe it unless I see it with </a:t>
            </a:r>
            <a:r>
              <a:rPr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my</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own eyes.</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457200" fontAlgn="auto">
              <a:lnSpc>
                <a:spcPct val="130000"/>
              </a:lnSpc>
            </a:pP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除非我亲眼所见，否则我是不会相信的。</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457200" fontAlgn="auto">
              <a:lnSpc>
                <a:spcPct val="130000"/>
              </a:lnSpc>
            </a:pP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She wants to have a computer of </a:t>
            </a:r>
            <a:r>
              <a:rPr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her</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own. 她想拥有一台自己的电脑。</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457200" fontAlgn="auto">
              <a:lnSpc>
                <a:spcPct val="130000"/>
              </a:lnSpc>
            </a:pP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This is </a:t>
            </a:r>
            <a:r>
              <a:rPr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her</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pencil box. 这是她的铅笔盒。</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457200" fontAlgn="auto">
              <a:lnSpc>
                <a:spcPct val="130000"/>
              </a:lnSpc>
            </a:pP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1800" y="1073785"/>
            <a:ext cx="8359140" cy="3599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uFillTx/>
                <a:latin typeface="Times New Roman" panose="02020603050405020304" charset="0"/>
                <a:ea typeface="黑体" panose="02010609060101010101" pitchFamily="49" charset="-122"/>
                <a:cs typeface="黑体" panose="02010609060101010101" pitchFamily="49" charset="-122"/>
                <a:sym typeface="+mn-ea"/>
              </a:rPr>
              <a:t>(2)形容词性物主代词构成的固定短语。</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457200" fontAlgn="auto">
              <a:lnSpc>
                <a:spcPct val="130000"/>
              </a:lnSpc>
            </a:pPr>
            <a:r>
              <a:rPr sz="2200" dirty="0">
                <a:uFillTx/>
                <a:latin typeface="Times New Roman" panose="02020603050405020304" charset="0"/>
                <a:ea typeface="黑体" panose="02010609060101010101" pitchFamily="49" charset="-122"/>
                <a:cs typeface="黑体" panose="02010609060101010101" pitchFamily="49" charset="-122"/>
                <a:sym typeface="+mn-ea"/>
              </a:rPr>
              <a:t>try one's best to do sth. 努力做某事　do one's homework 做家庭作业</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457200" fontAlgn="auto">
              <a:lnSpc>
                <a:spcPct val="130000"/>
              </a:lnSpc>
            </a:pPr>
            <a:r>
              <a:rPr sz="2200" dirty="0">
                <a:uFillTx/>
                <a:latin typeface="Times New Roman" panose="02020603050405020304" charset="0"/>
                <a:ea typeface="黑体" panose="02010609060101010101" pitchFamily="49" charset="-122"/>
                <a:cs typeface="黑体" panose="02010609060101010101" pitchFamily="49" charset="-122"/>
                <a:sym typeface="+mn-ea"/>
              </a:rPr>
              <a:t>lose one's way 迷路　on one's way to 去……的路上</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457200" fontAlgn="auto">
              <a:lnSpc>
                <a:spcPct val="130000"/>
              </a:lnSpc>
            </a:pPr>
            <a:r>
              <a:rPr sz="2200" dirty="0">
                <a:solidFill>
                  <a:srgbClr val="FF0000"/>
                </a:solidFill>
                <a:uFillTx/>
                <a:latin typeface="Times New Roman" panose="02020603050405020304" charset="0"/>
                <a:ea typeface="黑体" panose="02010609060101010101" pitchFamily="49" charset="-122"/>
                <a:cs typeface="黑体" panose="02010609060101010101" pitchFamily="49" charset="-122"/>
                <a:sym typeface="+mn-ea"/>
              </a:rPr>
              <a:t>2. 名词性物主代词</a:t>
            </a:r>
            <a:endParaRPr sz="2200" dirty="0">
              <a:solidFill>
                <a:srgbClr val="FF0000"/>
              </a:solidFill>
              <a:uFillTx/>
              <a:latin typeface="Times New Roman" panose="02020603050405020304" charset="0"/>
              <a:ea typeface="黑体" panose="02010609060101010101" pitchFamily="49" charset="-122"/>
              <a:cs typeface="黑体" panose="02010609060101010101" pitchFamily="49" charset="-122"/>
              <a:sym typeface="+mn-ea"/>
            </a:endParaRPr>
          </a:p>
          <a:p>
            <a:pPr indent="457200" fontAlgn="auto">
              <a:lnSpc>
                <a:spcPct val="130000"/>
              </a:lnSpc>
            </a:pPr>
            <a:r>
              <a:rPr sz="2200" dirty="0">
                <a:uFillTx/>
                <a:latin typeface="Times New Roman" panose="02020603050405020304" charset="0"/>
                <a:ea typeface="黑体" panose="02010609060101010101" pitchFamily="49" charset="-122"/>
                <a:cs typeface="黑体" panose="02010609060101010101" pitchFamily="49" charset="-122"/>
                <a:sym typeface="+mn-ea"/>
              </a:rPr>
              <a:t>(1)名词性物主代词常用来避免重复前面已提及的名词，相当于“形容词性物主代词＋名词”，既代替事物又表明所属关系，在句子中往往独立地作主语、宾语或者表语，后面不可再跟名词。</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457200" fontAlgn="auto">
              <a:lnSpc>
                <a:spcPct val="130000"/>
              </a:lnSpc>
            </a:pP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1800" y="1166495"/>
            <a:ext cx="8359140" cy="349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如：This is your cup, but where is </a:t>
            </a:r>
            <a:r>
              <a:rPr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mine</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这是你的杯子，可我的在哪儿？</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457200" fontAlgn="auto">
              <a:lnSpc>
                <a:spcPct val="130000"/>
              </a:lnSpc>
            </a:pP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Your classroom is very big, but </a:t>
            </a:r>
            <a:r>
              <a:rPr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ours</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is rather small. 你们的教室很大，可我们的相当小。</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457200" fontAlgn="auto">
              <a:lnSpc>
                <a:spcPct val="130000"/>
              </a:lnSpc>
            </a:pP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The beautiful skirt is </a:t>
            </a:r>
            <a:r>
              <a:rPr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hers</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那件漂亮的裙子是她的。</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457200" fontAlgn="auto">
              <a:lnSpc>
                <a:spcPct val="130000"/>
              </a:lnSpc>
            </a:pP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Our school is here, and </a:t>
            </a:r>
            <a:r>
              <a:rPr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theirs</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is there. 我们的学校在这里，他们的在那里。</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457200" fontAlgn="auto">
              <a:lnSpc>
                <a:spcPct val="130000"/>
              </a:lnSpc>
            </a:pP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237730" y="4759960"/>
            <a:ext cx="1778000" cy="273685"/>
          </a:xfrm>
        </p:spPr>
        <p:txBody>
          <a:bodyPr/>
          <a:lstStyle/>
          <a:p>
            <a:r>
              <a:rPr lang="zh-CN" altLang="en-US"/>
              <a:t>第</a:t>
            </a:r>
            <a:fld id="{24130960-09FD-428B-996F-A983EEEB0784}" type="slidenum">
              <a:rPr lang="zh-CN" altLang="en-US" smtClean="0"/>
            </a:fld>
            <a:r>
              <a:rPr lang="zh-CN" altLang="en-US"/>
              <a:t>页，共127页</a:t>
            </a:r>
            <a:endParaRPr lang="zh-CN" altLang="en-US" dirty="0"/>
          </a:p>
        </p:txBody>
      </p:sp>
      <p:graphicFrame>
        <p:nvGraphicFramePr>
          <p:cNvPr id="3" name="表格 2"/>
          <p:cNvGraphicFramePr/>
          <p:nvPr>
            <p:custDataLst>
              <p:tags r:id="rId1"/>
            </p:custDataLst>
          </p:nvPr>
        </p:nvGraphicFramePr>
        <p:xfrm>
          <a:off x="621665" y="1133475"/>
          <a:ext cx="7908925" cy="3215640"/>
        </p:xfrm>
        <a:graphic>
          <a:graphicData uri="http://schemas.openxmlformats.org/drawingml/2006/table">
            <a:tbl>
              <a:tblPr/>
              <a:tblGrid>
                <a:gridCol w="612140"/>
                <a:gridCol w="4312285"/>
                <a:gridCol w="1679575"/>
                <a:gridCol w="1304925"/>
              </a:tblGrid>
              <a:tr h="1205865">
                <a:tc rowSpan="2">
                  <a:txBody>
                    <a:bodyPr/>
                    <a:p>
                      <a:pPr indent="0" algn="ctr" fontAlgn="auto">
                        <a:lnSpc>
                          <a:spcPct val="120000"/>
                        </a:lnSpc>
                        <a:buNone/>
                      </a:pPr>
                      <a:r>
                        <a:rPr sz="2200" b="1" dirty="0">
                          <a:latin typeface="Times New Roman" panose="02020603050405020304" charset="0"/>
                          <a:ea typeface="黑体" panose="02010609060101010101" pitchFamily="49" charset="-122"/>
                          <a:cs typeface="Times New Roman" panose="02020603050405020304" charset="0"/>
                        </a:rPr>
                        <a:t>考点</a:t>
                      </a:r>
                      <a:endParaRPr sz="2200" b="1"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fontAlgn="auto">
                        <a:lnSpc>
                          <a:spcPct val="120000"/>
                        </a:lnSpc>
                        <a:buNone/>
                      </a:pPr>
                      <a:r>
                        <a:rPr sz="2200" b="1" dirty="0">
                          <a:latin typeface="Times New Roman" panose="02020603050405020304" charset="0"/>
                          <a:ea typeface="黑体" panose="02010609060101010101" pitchFamily="49" charset="-122"/>
                          <a:cs typeface="Times New Roman" panose="02020603050405020304" charset="0"/>
                        </a:rPr>
                        <a:t>内容解读</a:t>
                      </a:r>
                      <a:endParaRPr sz="2200" b="1"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indent="0" algn="ctr" fontAlgn="auto">
                        <a:lnSpc>
                          <a:spcPct val="120000"/>
                        </a:lnSpc>
                        <a:buNone/>
                      </a:pPr>
                      <a:r>
                        <a:rPr sz="2200" b="1" dirty="0">
                          <a:latin typeface="Times New Roman" panose="02020603050405020304" charset="0"/>
                          <a:ea typeface="黑体" panose="02010609060101010101" pitchFamily="49" charset="-122"/>
                          <a:cs typeface="Times New Roman" panose="02020603050405020304" charset="0"/>
                          <a:sym typeface="+mn-ea"/>
                        </a:rPr>
                        <a:t>近四年对口高职考试统计(题号、试题关键词)</a:t>
                      </a:r>
                      <a:endParaRPr sz="2200" b="1" dirty="0">
                        <a:latin typeface="Times New Roman" panose="02020603050405020304" charset="0"/>
                        <a:ea typeface="黑体" panose="02010609060101010101" pitchFamily="49" charset="-122"/>
                        <a:cs typeface="Times New Roman" panose="02020603050405020304" charset="0"/>
                      </a:endParaRPr>
                    </a:p>
                    <a:p>
                      <a:pPr indent="0" algn="ctr" fontAlgn="auto">
                        <a:lnSpc>
                          <a:spcPct val="120000"/>
                        </a:lnSpc>
                        <a:buNone/>
                      </a:pPr>
                      <a:r>
                        <a:rPr sz="2200" b="0" dirty="0">
                          <a:latin typeface="Times New Roman" panose="02020603050405020304" charset="0"/>
                          <a:ea typeface="黑体" panose="02010609060101010101" pitchFamily="49" charset="-122"/>
                          <a:cs typeface="Times New Roman" panose="02020603050405020304" charset="0"/>
                        </a:rPr>
                        <a:t> </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01955">
                <a:tc v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sz="2200" b="1" dirty="0">
                          <a:latin typeface="Times New Roman" panose="02020603050405020304" charset="0"/>
                          <a:ea typeface="黑体" panose="02010609060101010101" pitchFamily="49" charset="-122"/>
                          <a:cs typeface="Times New Roman" panose="02020603050405020304" charset="0"/>
                          <a:sym typeface="+mn-ea"/>
                        </a:rPr>
                        <a:t>考试年份</a:t>
                      </a:r>
                      <a:endParaRPr lang="zh-CN" altLang="en-US" sz="2200" b="1"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sz="2200" b="1" dirty="0">
                          <a:latin typeface="Times New Roman" panose="02020603050405020304" charset="0"/>
                          <a:ea typeface="黑体" panose="02010609060101010101" pitchFamily="49" charset="-122"/>
                          <a:cs typeface="Times New Roman" panose="02020603050405020304" charset="0"/>
                          <a:sym typeface="+mn-ea"/>
                        </a:rPr>
                        <a:t>常考题型</a:t>
                      </a:r>
                      <a:endParaRPr lang="zh-CN" altLang="en-US" sz="2200" b="1" dirty="0">
                        <a:latin typeface="Times New Roman" panose="02020603050405020304" charset="0"/>
                        <a:ea typeface="黑体" panose="02010609060101010101" pitchFamily="49" charset="-122"/>
                        <a:cs typeface="Times New Roman" panose="02020603050405020304" charset="0"/>
                        <a:sym typeface="+mn-ea"/>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01955">
                <a:tc>
                  <a:txBody>
                    <a:bodyPr/>
                    <a:p>
                      <a:pPr indent="0" algn="ctr" fontAlgn="auto">
                        <a:lnSpc>
                          <a:spcPct val="120000"/>
                        </a:lnSpc>
                        <a:buNone/>
                      </a:pPr>
                      <a:r>
                        <a:rPr lang="zh-CN" sz="2200" b="0" dirty="0">
                          <a:latin typeface="Times New Roman" panose="02020603050405020304" charset="0"/>
                          <a:ea typeface="黑体" panose="02010609060101010101" pitchFamily="49" charset="-122"/>
                          <a:cs typeface="Times New Roman" panose="02020603050405020304" charset="0"/>
                        </a:rPr>
                        <a:t>代词</a:t>
                      </a:r>
                      <a:endParaRPr lang="zh-CN"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sz="2200" b="0" dirty="0">
                          <a:latin typeface="Times New Roman" panose="02020603050405020304" charset="0"/>
                          <a:ea typeface="黑体" panose="02010609060101010101" pitchFamily="49" charset="-122"/>
                          <a:cs typeface="Times New Roman" panose="02020603050405020304" charset="0"/>
                        </a:rPr>
                        <a:t>人称代词、物主代词、反身代词、指示代词、不定代词、疑问代词。重点考查人称代词和不定代词的</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lang="en-US" sz="2200" b="0" dirty="0">
                          <a:latin typeface="Times New Roman" panose="02020603050405020304" charset="0"/>
                          <a:ea typeface="黑体" panose="02010609060101010101" pitchFamily="49" charset="-122"/>
                          <a:cs typeface="Times New Roman" panose="02020603050405020304" charset="0"/>
                        </a:rPr>
                        <a:t>2019</a:t>
                      </a:r>
                      <a:r>
                        <a:rPr lang="zh-CN" altLang="en-US" sz="2200" b="0" dirty="0">
                          <a:latin typeface="Times New Roman" panose="02020603050405020304" charset="0"/>
                          <a:ea typeface="黑体" panose="02010609060101010101" pitchFamily="49" charset="-122"/>
                          <a:cs typeface="Times New Roman" panose="02020603050405020304" charset="0"/>
                        </a:rPr>
                        <a:t>年</a:t>
                      </a:r>
                      <a:r>
                        <a:rPr sz="2200" b="0" dirty="0">
                          <a:latin typeface="Times New Roman" panose="02020603050405020304" charset="0"/>
                          <a:ea typeface="黑体" panose="02010609060101010101" pitchFamily="49" charset="-122"/>
                          <a:cs typeface="Times New Roman" panose="02020603050405020304" charset="0"/>
                        </a:rPr>
                        <a:t> </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ClrTx/>
                        <a:buSzTx/>
                        <a:buFontTx/>
                        <a:buNone/>
                      </a:pPr>
                      <a:r>
                        <a:rPr lang="zh-CN" altLang="en-US" sz="2200" b="0" dirty="0">
                          <a:latin typeface="Times New Roman" panose="02020603050405020304" charset="0"/>
                          <a:ea typeface="黑体" panose="02010609060101010101" pitchFamily="49" charset="-122"/>
                          <a:cs typeface="Times New Roman" panose="02020603050405020304" charset="0"/>
                        </a:rPr>
                        <a:t>8. No, this is not </a:t>
                      </a:r>
                      <a:r>
                        <a:rPr lang="zh-CN" altLang="en-US" sz="2200" b="0" u="sng" dirty="0">
                          <a:latin typeface="Times New Roman" panose="02020603050405020304" charset="0"/>
                          <a:ea typeface="黑体" panose="02010609060101010101" pitchFamily="49" charset="-122"/>
                          <a:cs typeface="Times New Roman" panose="02020603050405020304" charset="0"/>
                        </a:rPr>
                        <a:t>my</a:t>
                      </a:r>
                      <a:r>
                        <a:rPr lang="zh-CN" altLang="en-US" sz="2200" b="0" dirty="0">
                          <a:latin typeface="Times New Roman" panose="02020603050405020304" charset="0"/>
                          <a:ea typeface="黑体" panose="02010609060101010101" pitchFamily="49" charset="-122"/>
                          <a:cs typeface="Times New Roman" panose="02020603050405020304" charset="0"/>
                        </a:rPr>
                        <a:t> </a:t>
                      </a:r>
                      <a:r>
                        <a:rPr lang="zh-CN" altLang="en-US" sz="2200" b="0" dirty="0">
                          <a:latin typeface="Times New Roman" panose="02020603050405020304" charset="0"/>
                          <a:ea typeface="黑体" panose="02010609060101010101" pitchFamily="49" charset="-122"/>
                          <a:cs typeface="Times New Roman" panose="02020603050405020304" charset="0"/>
                        </a:rPr>
                        <a:t>pen... (单项选择)</a:t>
                      </a:r>
                      <a:endParaRPr lang="zh-CN" altLang="en-US"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ustDataLst>
      <p:tags r:id="rId2"/>
    </p:custData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1800" y="1166495"/>
            <a:ext cx="8359140" cy="34817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uFillTx/>
                <a:latin typeface="Times New Roman" panose="02020603050405020304" charset="0"/>
                <a:ea typeface="黑体" panose="02010609060101010101" pitchFamily="49" charset="-122"/>
                <a:cs typeface="黑体" panose="02010609060101010101" pitchFamily="49" charset="-122"/>
                <a:sym typeface="+mn-ea"/>
              </a:rPr>
              <a:t>—Is this book </a:t>
            </a:r>
            <a:r>
              <a:rPr sz="2200" u="sng" dirty="0">
                <a:uFillTx/>
                <a:latin typeface="Times New Roman" panose="02020603050405020304" charset="0"/>
                <a:ea typeface="黑体" panose="02010609060101010101" pitchFamily="49" charset="-122"/>
                <a:cs typeface="黑体" panose="02010609060101010101" pitchFamily="49" charset="-122"/>
                <a:sym typeface="+mn-ea"/>
              </a:rPr>
              <a:t>yours</a:t>
            </a:r>
            <a:r>
              <a:rPr sz="2200" dirty="0">
                <a:uFillTx/>
                <a:latin typeface="Times New Roman" panose="02020603050405020304" charset="0"/>
                <a:ea typeface="黑体" panose="02010609060101010101" pitchFamily="49" charset="-122"/>
                <a:cs typeface="黑体" panose="02010609060101010101" pitchFamily="49" charset="-122"/>
                <a:sym typeface="+mn-ea"/>
              </a:rPr>
              <a:t>? 这本书是你的吗？</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457200" fontAlgn="auto">
              <a:lnSpc>
                <a:spcPct val="130000"/>
              </a:lnSpc>
            </a:pPr>
            <a:r>
              <a:rPr sz="2200" dirty="0">
                <a:uFillTx/>
                <a:latin typeface="Times New Roman" panose="02020603050405020304" charset="0"/>
                <a:ea typeface="黑体" panose="02010609060101010101" pitchFamily="49" charset="-122"/>
                <a:cs typeface="黑体" panose="02010609060101010101" pitchFamily="49" charset="-122"/>
                <a:sym typeface="+mn-ea"/>
              </a:rPr>
              <a:t>—No. </a:t>
            </a:r>
            <a:r>
              <a:rPr sz="2200" u="sng" dirty="0">
                <a:uFillTx/>
                <a:latin typeface="Times New Roman" panose="02020603050405020304" charset="0"/>
                <a:ea typeface="黑体" panose="02010609060101010101" pitchFamily="49" charset="-122"/>
                <a:cs typeface="黑体" panose="02010609060101010101" pitchFamily="49" charset="-122"/>
                <a:sym typeface="+mn-ea"/>
              </a:rPr>
              <a:t>Mine</a:t>
            </a:r>
            <a:r>
              <a:rPr sz="2200" dirty="0">
                <a:uFillTx/>
                <a:latin typeface="Times New Roman" panose="02020603050405020304" charset="0"/>
                <a:ea typeface="黑体" panose="02010609060101010101" pitchFamily="49" charset="-122"/>
                <a:cs typeface="黑体" panose="02010609060101010101" pitchFamily="49" charset="-122"/>
                <a:sym typeface="+mn-ea"/>
              </a:rPr>
              <a:t> is in my bag. 不，我的在书包里。</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457200" fontAlgn="auto">
              <a:lnSpc>
                <a:spcPct val="130000"/>
              </a:lnSpc>
            </a:pPr>
            <a:r>
              <a:rPr sz="2200" dirty="0">
                <a:uFillTx/>
                <a:latin typeface="Times New Roman" panose="02020603050405020304" charset="0"/>
                <a:ea typeface="黑体" panose="02010609060101010101" pitchFamily="49" charset="-122"/>
                <a:cs typeface="黑体" panose="02010609060101010101" pitchFamily="49" charset="-122"/>
                <a:sym typeface="+mn-ea"/>
              </a:rPr>
              <a:t>I have already finished my homework. Have you finished </a:t>
            </a:r>
            <a:r>
              <a:rPr sz="2200" u="sng" dirty="0">
                <a:uFillTx/>
                <a:latin typeface="Times New Roman" panose="02020603050405020304" charset="0"/>
                <a:ea typeface="黑体" panose="02010609060101010101" pitchFamily="49" charset="-122"/>
                <a:cs typeface="黑体" panose="02010609060101010101" pitchFamily="49" charset="-122"/>
                <a:sym typeface="+mn-ea"/>
              </a:rPr>
              <a:t>yours</a:t>
            </a:r>
            <a:r>
              <a:rPr sz="2200" dirty="0">
                <a:uFillTx/>
                <a:latin typeface="Times New Roman" panose="02020603050405020304" charset="0"/>
                <a:ea typeface="黑体" panose="02010609060101010101" pitchFamily="49" charset="-122"/>
                <a:cs typeface="黑体" panose="02010609060101010101" pitchFamily="49" charset="-122"/>
                <a:sym typeface="+mn-ea"/>
              </a:rPr>
              <a:t>?</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457200" fontAlgn="auto">
              <a:lnSpc>
                <a:spcPct val="130000"/>
              </a:lnSpc>
            </a:pPr>
            <a:r>
              <a:rPr sz="2200" dirty="0">
                <a:uFillTx/>
                <a:latin typeface="Times New Roman" panose="02020603050405020304" charset="0"/>
                <a:ea typeface="黑体" panose="02010609060101010101" pitchFamily="49" charset="-122"/>
                <a:cs typeface="黑体" panose="02010609060101010101" pitchFamily="49" charset="-122"/>
                <a:sym typeface="+mn-ea"/>
              </a:rPr>
              <a:t>我已经完成了我的作业，你的完成了吗？</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457200" fontAlgn="auto">
              <a:lnSpc>
                <a:spcPct val="130000"/>
              </a:lnSpc>
            </a:pPr>
            <a:r>
              <a:rPr sz="2200" dirty="0">
                <a:uFillTx/>
                <a:latin typeface="Times New Roman" panose="02020603050405020304" charset="0"/>
                <a:ea typeface="黑体" panose="02010609060101010101" pitchFamily="49" charset="-122"/>
                <a:cs typeface="黑体" panose="02010609060101010101" pitchFamily="49" charset="-122"/>
                <a:sym typeface="+mn-ea"/>
              </a:rPr>
              <a:t>(2)“of＋名词性物主代词”称为双重所有格，作定语时放在名词的后面，相当于“of＋名词所有格”，表示什么中的一部分或一个。</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457200" fontAlgn="auto">
              <a:lnSpc>
                <a:spcPct val="130000"/>
              </a:lnSpc>
            </a:pPr>
            <a:r>
              <a:rPr sz="2200" dirty="0">
                <a:uFillTx/>
                <a:latin typeface="Times New Roman" panose="02020603050405020304" charset="0"/>
                <a:ea typeface="黑体" panose="02010609060101010101" pitchFamily="49" charset="-122"/>
                <a:cs typeface="黑体" panose="02010609060101010101" pitchFamily="49" charset="-122"/>
                <a:sym typeface="+mn-ea"/>
              </a:rPr>
              <a:t>a cat of hers 她的一只猫　a friend of yours你的一个朋友</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457200" fontAlgn="auto">
              <a:lnSpc>
                <a:spcPct val="130000"/>
              </a:lnSpc>
            </a:pP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457200" fontAlgn="auto">
              <a:lnSpc>
                <a:spcPct val="130000"/>
              </a:lnSpc>
            </a:pP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2000" y="1166400"/>
            <a:ext cx="8359200" cy="33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如：A friend of mine came to see me yesterday.</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457200" fontAlgn="auto">
              <a:lnSpc>
                <a:spcPct val="130000"/>
              </a:lnSpc>
            </a:pP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我的一个朋友昨天来看我了。 (指若干朋友中有一个来看我)</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457200" fontAlgn="auto">
              <a:lnSpc>
                <a:spcPct val="130000"/>
              </a:lnSpc>
            </a:pPr>
            <a:r>
              <a:rPr sz="2200" dirty="0">
                <a:solidFill>
                  <a:srgbClr val="FF0000"/>
                </a:solidFill>
                <a:uFillTx/>
                <a:latin typeface="Times New Roman" panose="02020603050405020304" charset="0"/>
                <a:ea typeface="黑体" panose="02010609060101010101" pitchFamily="49" charset="-122"/>
                <a:cs typeface="黑体" panose="02010609060101010101" pitchFamily="49" charset="-122"/>
                <a:sym typeface="+mn-ea"/>
              </a:rPr>
              <a:t>【注】</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My friend came to see me yesterday.</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457200" fontAlgn="auto">
              <a:lnSpc>
                <a:spcPct val="130000"/>
              </a:lnSpc>
            </a:pP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我的朋友昨天来看我了。(指特定的朋友来看我)</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457200" fontAlgn="auto">
              <a:lnSpc>
                <a:spcPct val="130000"/>
              </a:lnSpc>
            </a:pP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457200" fontAlgn="auto">
              <a:lnSpc>
                <a:spcPct val="130000"/>
              </a:lnSpc>
            </a:pP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2000" y="1166400"/>
            <a:ext cx="8359200" cy="33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uFillTx/>
                <a:latin typeface="微软雅黑" panose="020B0503020204020204" charset="-122"/>
                <a:ea typeface="微软雅黑" panose="020B0503020204020204" charset="-122"/>
                <a:cs typeface="黑体" panose="02010609060101010101" pitchFamily="49" charset="-122"/>
                <a:sym typeface="+mn-ea"/>
              </a:rPr>
              <a:t>【</a:t>
            </a:r>
            <a:r>
              <a:rPr lang="zh-CN" sz="2200" dirty="0">
                <a:uFillTx/>
                <a:latin typeface="微软雅黑" panose="020B0503020204020204" charset="-122"/>
                <a:ea typeface="微软雅黑" panose="020B0503020204020204" charset="-122"/>
                <a:cs typeface="黑体" panose="02010609060101010101" pitchFamily="49" charset="-122"/>
                <a:sym typeface="+mn-ea"/>
              </a:rPr>
              <a:t>练习</a:t>
            </a:r>
            <a:r>
              <a:rPr lang="en-US" altLang="zh-CN" sz="2200" dirty="0">
                <a:uFillTx/>
                <a:latin typeface="微软雅黑" panose="020B0503020204020204" charset="-122"/>
                <a:ea typeface="微软雅黑" panose="020B0503020204020204" charset="-122"/>
                <a:cs typeface="黑体" panose="02010609060101010101" pitchFamily="49" charset="-122"/>
                <a:sym typeface="+mn-ea"/>
              </a:rPr>
              <a:t>2</a:t>
            </a:r>
            <a:r>
              <a:rPr sz="2200" dirty="0">
                <a:uFillTx/>
                <a:latin typeface="微软雅黑" panose="020B0503020204020204" charset="-122"/>
                <a:ea typeface="微软雅黑" panose="020B0503020204020204" charset="-122"/>
                <a:cs typeface="黑体" panose="02010609060101010101" pitchFamily="49" charset="-122"/>
                <a:sym typeface="+mn-ea"/>
              </a:rPr>
              <a:t>】</a:t>
            </a:r>
            <a:endParaRPr sz="2200" dirty="0">
              <a:uFillTx/>
              <a:latin typeface="微软雅黑" panose="020B0503020204020204" charset="-122"/>
              <a:ea typeface="微软雅黑" panose="020B0503020204020204" charset="-122"/>
              <a:cs typeface="黑体" panose="02010609060101010101" pitchFamily="49" charset="-122"/>
              <a:sym typeface="+mn-ea"/>
            </a:endParaRPr>
          </a:p>
          <a:p>
            <a:pPr indent="0" fontAlgn="auto">
              <a:lnSpc>
                <a:spcPct val="130000"/>
              </a:lnSpc>
            </a:pP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)1. Don't shake the young tree. ________ leaves are falling down. You should look after ________.　　　　　　　　　　　　　　　　　　　　　　　　　　　　　　　　　　　　　　　　　　　　　　　　　　　　　　　　　　　　　　　　　　　　　　　　　　　　　　　　　　　　　　　　　　　　　　　　　　　　　　　　　　　　　　　A. It; it's    B. It's; it    C. Its; it    D. It; it</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
        <p:nvSpPr>
          <p:cNvPr id="13" name="文本框 12"/>
          <p:cNvSpPr txBox="1">
            <a:spLocks noChangeArrowheads="1"/>
          </p:cNvSpPr>
          <p:nvPr>
            <p:custDataLst>
              <p:tags r:id="rId1"/>
            </p:custDataLst>
          </p:nvPr>
        </p:nvSpPr>
        <p:spPr bwMode="auto">
          <a:xfrm>
            <a:off x="431800" y="3033395"/>
            <a:ext cx="7750175" cy="84836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p>
            <a:pPr fontAlgn="auto">
              <a:lnSpc>
                <a:spcPct val="12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rPr>
              <a:t>【解析】　第一个空用形容词性物主代词作定语修饰名词leaves，第二个空应填人称代词的宾格it。</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5" name="文本框 4"/>
          <p:cNvSpPr txBox="1">
            <a:spLocks noChangeArrowheads="1"/>
          </p:cNvSpPr>
          <p:nvPr>
            <p:custDataLst>
              <p:tags r:id="rId2"/>
            </p:custDataLst>
          </p:nvPr>
        </p:nvSpPr>
        <p:spPr bwMode="auto">
          <a:xfrm>
            <a:off x="737351" y="1714817"/>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C</a:t>
            </a:r>
            <a:endParaRPr lang="en-US" altLang="zh-CN" sz="2200" dirty="0">
              <a:solidFill>
                <a:srgbClr val="FF0000"/>
              </a:solidFill>
              <a:latin typeface="Times New Roman" panose="02020603050405020304" charset="0"/>
              <a:cs typeface="Times New Roman" panose="02020603050405020304" charset="0"/>
            </a:endParaRPr>
          </a:p>
        </p:txBody>
      </p:sp>
    </p:spTree>
    <p:custDataLst>
      <p:tags r:id="rId3"/>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1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p:tgtEl>
                                          <p:spTgt spid="5"/>
                                        </p:tgtEl>
                                        <p:attrNameLst>
                                          <p:attrName>ppt_y</p:attrName>
                                        </p:attrNameLst>
                                      </p:cBhvr>
                                      <p:tavLst>
                                        <p:tav tm="0">
                                          <p:val>
                                            <p:strVal val="#ppt_y+#ppt_h*1.125000"/>
                                          </p:val>
                                        </p:tav>
                                        <p:tav tm="100000">
                                          <p:val>
                                            <p:strVal val="#ppt_y"/>
                                          </p:val>
                                        </p:tav>
                                      </p:tavLst>
                                    </p:anim>
                                    <p:animEffect transition="in" filter="wipe(up)">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ldLvl="0" animBg="1"/>
      <p:bldP spid="5"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2000" y="1166400"/>
            <a:ext cx="8359200" cy="33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)2. Tom, a student of ________ will go abroad for further study.</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457200" fontAlgn="auto">
              <a:lnSpc>
                <a:spcPct val="130000"/>
              </a:lnSpc>
            </a:pP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A. I    B. me    C. mine    D. my</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457200" fontAlgn="auto">
              <a:lnSpc>
                <a:spcPct val="130000"/>
              </a:lnSpc>
            </a:pP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457200" fontAlgn="auto">
              <a:lnSpc>
                <a:spcPct val="130000"/>
              </a:lnSpc>
            </a:pP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
        <p:nvSpPr>
          <p:cNvPr id="13" name="文本框 12"/>
          <p:cNvSpPr txBox="1">
            <a:spLocks noChangeArrowheads="1"/>
          </p:cNvSpPr>
          <p:nvPr>
            <p:custDataLst>
              <p:tags r:id="rId1"/>
            </p:custDataLst>
          </p:nvPr>
        </p:nvSpPr>
        <p:spPr bwMode="auto">
          <a:xfrm>
            <a:off x="619760" y="2445385"/>
            <a:ext cx="7750175" cy="72199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p>
            <a:pPr fontAlgn="auto">
              <a:lnSpc>
                <a:spcPct val="12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rPr>
              <a:t>【解析】　“我的一个学生”可用a student of mine表达。</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5" name="文本框 4"/>
          <p:cNvSpPr txBox="1">
            <a:spLocks noChangeArrowheads="1"/>
          </p:cNvSpPr>
          <p:nvPr>
            <p:custDataLst>
              <p:tags r:id="rId2"/>
            </p:custDataLst>
          </p:nvPr>
        </p:nvSpPr>
        <p:spPr bwMode="auto">
          <a:xfrm>
            <a:off x="737351" y="1284922"/>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C</a:t>
            </a:r>
            <a:endParaRPr lang="en-US" altLang="zh-CN" sz="2200" dirty="0">
              <a:solidFill>
                <a:srgbClr val="FF0000"/>
              </a:solidFill>
              <a:latin typeface="Times New Roman" panose="02020603050405020304" charset="0"/>
              <a:cs typeface="Times New Roman" panose="02020603050405020304" charset="0"/>
            </a:endParaRPr>
          </a:p>
        </p:txBody>
      </p:sp>
    </p:spTree>
    <p:custDataLst>
      <p:tags r:id="rId3"/>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1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p:tgtEl>
                                          <p:spTgt spid="5"/>
                                        </p:tgtEl>
                                        <p:attrNameLst>
                                          <p:attrName>ppt_y</p:attrName>
                                        </p:attrNameLst>
                                      </p:cBhvr>
                                      <p:tavLst>
                                        <p:tav tm="0">
                                          <p:val>
                                            <p:strVal val="#ppt_y+#ppt_h*1.125000"/>
                                          </p:val>
                                        </p:tav>
                                        <p:tav tm="100000">
                                          <p:val>
                                            <p:strVal val="#ppt_y"/>
                                          </p:val>
                                        </p:tav>
                                      </p:tavLst>
                                    </p:anim>
                                    <p:animEffect transition="in" filter="wipe(up)">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ldLvl="0" animBg="1"/>
      <p:bldP spid="5"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2000" y="1166400"/>
            <a:ext cx="8359200" cy="33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uFillTx/>
                <a:latin typeface="Times New Roman" panose="02020603050405020304" charset="0"/>
                <a:ea typeface="黑体" panose="02010609060101010101" pitchFamily="49" charset="-122"/>
                <a:cs typeface="黑体" panose="02010609060101010101" pitchFamily="49" charset="-122"/>
                <a:sym typeface="+mn-ea"/>
              </a:rPr>
              <a:t>(　　)3. —Does this story book belong to you, Mike?</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45720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—No. I left ________ at home.</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457200" fontAlgn="auto">
              <a:lnSpc>
                <a:spcPct val="130000"/>
              </a:lnSpc>
            </a:pPr>
            <a:r>
              <a:rPr sz="2200" dirty="0">
                <a:uFillTx/>
                <a:latin typeface="Times New Roman" panose="02020603050405020304" charset="0"/>
                <a:ea typeface="黑体" panose="02010609060101010101" pitchFamily="49" charset="-122"/>
                <a:cs typeface="黑体" panose="02010609060101010101" pitchFamily="49" charset="-122"/>
                <a:sym typeface="+mn-ea"/>
              </a:rPr>
              <a:t>A. mine    B. yours    C. hers    D. his</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457200" fontAlgn="auto">
              <a:lnSpc>
                <a:spcPct val="130000"/>
              </a:lnSpc>
            </a:pP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
        <p:nvSpPr>
          <p:cNvPr id="4" name="文本框 3"/>
          <p:cNvSpPr txBox="1">
            <a:spLocks noChangeArrowheads="1"/>
          </p:cNvSpPr>
          <p:nvPr>
            <p:custDataLst>
              <p:tags r:id="rId1"/>
            </p:custDataLst>
          </p:nvPr>
        </p:nvSpPr>
        <p:spPr bwMode="auto">
          <a:xfrm>
            <a:off x="696595" y="2571750"/>
            <a:ext cx="7750175" cy="17011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p>
            <a:pPr fontAlgn="auto">
              <a:lnSpc>
                <a:spcPct val="12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rPr>
              <a:t>【解析】　句意：“——迈克，这本故事书是你的吗？——不是。我把我的故事书忘在家里了。” “leave sth.＋介词＋地点”意为“把某物遗忘在某处”。空格后无名词，应用名词性物主代词。主语为I，其名词性物主代词为mine。</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5" name="文本框 4"/>
          <p:cNvSpPr txBox="1">
            <a:spLocks noChangeArrowheads="1"/>
          </p:cNvSpPr>
          <p:nvPr>
            <p:custDataLst>
              <p:tags r:id="rId2"/>
            </p:custDataLst>
          </p:nvPr>
        </p:nvSpPr>
        <p:spPr bwMode="auto">
          <a:xfrm>
            <a:off x="737351" y="1284922"/>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A</a:t>
            </a:r>
            <a:endParaRPr lang="en-US" altLang="zh-CN" sz="2200" dirty="0">
              <a:solidFill>
                <a:srgbClr val="FF0000"/>
              </a:solidFill>
              <a:latin typeface="Times New Roman" panose="02020603050405020304" charset="0"/>
              <a:cs typeface="Times New Roman" panose="02020603050405020304" charset="0"/>
            </a:endParaRPr>
          </a:p>
        </p:txBody>
      </p:sp>
    </p:spTree>
    <p:custDataLst>
      <p:tags r:id="rId3"/>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p:tgtEl>
                                          <p:spTgt spid="5"/>
                                        </p:tgtEl>
                                        <p:attrNameLst>
                                          <p:attrName>ppt_y</p:attrName>
                                        </p:attrNameLst>
                                      </p:cBhvr>
                                      <p:tavLst>
                                        <p:tav tm="0">
                                          <p:val>
                                            <p:strVal val="#ppt_y+#ppt_h*1.125000"/>
                                          </p:val>
                                        </p:tav>
                                        <p:tav tm="100000">
                                          <p:val>
                                            <p:strVal val="#ppt_y"/>
                                          </p:val>
                                        </p:tav>
                                      </p:tavLst>
                                    </p:anim>
                                    <p:animEffect transition="in" filter="wipe(up)">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5"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210185" y="954405"/>
            <a:ext cx="8708390" cy="3712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uFillTx/>
                <a:latin typeface="Times New Roman" panose="02020603050405020304" charset="0"/>
                <a:ea typeface="黑体" panose="02010609060101010101" pitchFamily="49" charset="-122"/>
                <a:cs typeface="黑体" panose="02010609060101010101" pitchFamily="49" charset="-122"/>
                <a:sym typeface="+mn-ea"/>
              </a:rPr>
              <a:t>(　　)4. Doctors, nurses and scientists did ________ best to help the people that got sick because of COVID－19.</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sz="2200" dirty="0">
                <a:uFillTx/>
                <a:latin typeface="Times New Roman" panose="02020603050405020304" charset="0"/>
                <a:ea typeface="黑体" panose="02010609060101010101" pitchFamily="49" charset="-122"/>
                <a:cs typeface="黑体" panose="02010609060101010101" pitchFamily="49" charset="-122"/>
                <a:sym typeface="+mn-ea"/>
              </a:rPr>
              <a:t>A. they    </a:t>
            </a: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B. them    </a:t>
            </a: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C. their    </a:t>
            </a: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D. theirs</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sz="2200" dirty="0">
                <a:uFillTx/>
                <a:latin typeface="Times New Roman" panose="02020603050405020304" charset="0"/>
                <a:ea typeface="黑体" panose="02010609060101010101" pitchFamily="49" charset="-122"/>
                <a:cs typeface="黑体" panose="02010609060101010101" pitchFamily="49" charset="-122"/>
                <a:sym typeface="+mn-ea"/>
              </a:rPr>
              <a:t> </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)5. There is something wrong with ________ car. Can I use ________？</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A. my; your    </a:t>
            </a: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B. my; yours    </a:t>
            </a: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C. mine; yours    D. me; you </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
        <p:nvSpPr>
          <p:cNvPr id="4" name="文本框 3"/>
          <p:cNvSpPr txBox="1">
            <a:spLocks noChangeArrowheads="1"/>
          </p:cNvSpPr>
          <p:nvPr>
            <p:custDataLst>
              <p:tags r:id="rId1"/>
            </p:custDataLst>
          </p:nvPr>
        </p:nvSpPr>
        <p:spPr bwMode="auto">
          <a:xfrm>
            <a:off x="431800" y="2285365"/>
            <a:ext cx="7750175" cy="46672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p>
            <a:pPr fontAlgn="auto">
              <a:lnSpc>
                <a:spcPct val="12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rPr>
              <a:t>【解析】形容词性物主代词的固定搭配do one's best。　</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5" name="文本框 4"/>
          <p:cNvSpPr txBox="1">
            <a:spLocks noChangeArrowheads="1"/>
          </p:cNvSpPr>
          <p:nvPr>
            <p:custDataLst>
              <p:tags r:id="rId2"/>
            </p:custDataLst>
          </p:nvPr>
        </p:nvSpPr>
        <p:spPr bwMode="auto">
          <a:xfrm>
            <a:off x="507481" y="1072197"/>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C</a:t>
            </a:r>
            <a:endParaRPr lang="en-US" altLang="zh-CN" sz="2200" dirty="0">
              <a:solidFill>
                <a:srgbClr val="FF0000"/>
              </a:solidFill>
              <a:latin typeface="Times New Roman" panose="02020603050405020304" charset="0"/>
              <a:cs typeface="Times New Roman" panose="02020603050405020304" charset="0"/>
            </a:endParaRPr>
          </a:p>
        </p:txBody>
      </p:sp>
      <p:sp>
        <p:nvSpPr>
          <p:cNvPr id="6" name="文本框 5"/>
          <p:cNvSpPr txBox="1">
            <a:spLocks noChangeArrowheads="1"/>
          </p:cNvSpPr>
          <p:nvPr>
            <p:custDataLst>
              <p:tags r:id="rId3"/>
            </p:custDataLst>
          </p:nvPr>
        </p:nvSpPr>
        <p:spPr bwMode="auto">
          <a:xfrm>
            <a:off x="431165" y="3647440"/>
            <a:ext cx="8382000" cy="80708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p>
            <a:pPr fontAlgn="auto">
              <a:lnSpc>
                <a:spcPct val="12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rPr>
              <a:t>【解析】本题考查形容词性物主代词作定语和名词性物主代词作宾语的用法。　</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a:spLocks noChangeArrowheads="1"/>
          </p:cNvSpPr>
          <p:nvPr>
            <p:custDataLst>
              <p:tags r:id="rId4"/>
            </p:custDataLst>
          </p:nvPr>
        </p:nvSpPr>
        <p:spPr bwMode="auto">
          <a:xfrm>
            <a:off x="507481" y="2817812"/>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B</a:t>
            </a:r>
            <a:endParaRPr lang="en-US" altLang="zh-CN" sz="2200" dirty="0">
              <a:solidFill>
                <a:srgbClr val="FF0000"/>
              </a:solidFill>
              <a:latin typeface="Times New Roman" panose="02020603050405020304" charset="0"/>
              <a:cs typeface="Times New Roman" panose="02020603050405020304" charset="0"/>
            </a:endParaRPr>
          </a:p>
        </p:txBody>
      </p:sp>
    </p:spTree>
    <p:custDataLst>
      <p:tags r:id="rId5"/>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p:tgtEl>
                                          <p:spTgt spid="5"/>
                                        </p:tgtEl>
                                        <p:attrNameLst>
                                          <p:attrName>ppt_y</p:attrName>
                                        </p:attrNameLst>
                                      </p:cBhvr>
                                      <p:tavLst>
                                        <p:tav tm="0">
                                          <p:val>
                                            <p:strVal val="#ppt_y+#ppt_h*1.125000"/>
                                          </p:val>
                                        </p:tav>
                                        <p:tav tm="100000">
                                          <p:val>
                                            <p:strVal val="#ppt_y"/>
                                          </p:val>
                                        </p:tav>
                                      </p:tavLst>
                                    </p:anim>
                                    <p:animEffect transition="in" filter="wipe(up)">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ipe(left)">
                                      <p:cBhvr>
                                        <p:cTn id="18" dur="10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12" presetClass="entr" presetSubtype="4"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p:tgtEl>
                                          <p:spTgt spid="7"/>
                                        </p:tgtEl>
                                        <p:attrNameLst>
                                          <p:attrName>ppt_y</p:attrName>
                                        </p:attrNameLst>
                                      </p:cBhvr>
                                      <p:tavLst>
                                        <p:tav tm="0">
                                          <p:val>
                                            <p:strVal val="#ppt_y+#ppt_h*1.125000"/>
                                          </p:val>
                                        </p:tav>
                                        <p:tav tm="100000">
                                          <p:val>
                                            <p:strVal val="#ppt_y"/>
                                          </p:val>
                                        </p:tav>
                                      </p:tavLst>
                                    </p:anim>
                                    <p:animEffect transition="in" filter="wipe(up)">
                                      <p:cBhvr>
                                        <p:cTn id="2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5" grpId="0"/>
      <p:bldP spid="6" grpId="0" bldLvl="0" animBg="1"/>
      <p:bldP spid="7"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2000" y="1166400"/>
            <a:ext cx="8359200" cy="33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solidFill>
                  <a:srgbClr val="FF0000"/>
                </a:solidFill>
                <a:uFillTx/>
                <a:latin typeface="Times New Roman" panose="02020603050405020304" charset="0"/>
                <a:ea typeface="黑体" panose="02010609060101010101" pitchFamily="49" charset="-122"/>
                <a:cs typeface="黑体" panose="02010609060101010101" pitchFamily="49" charset="-122"/>
                <a:sym typeface="+mn-ea"/>
              </a:rPr>
              <a:t>【知识点三】 反身代词</a:t>
            </a:r>
            <a:endParaRPr sz="2200" dirty="0">
              <a:solidFill>
                <a:srgbClr val="FF0000"/>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表示“我自己”“你自己”“他自己”“我们自己”“你们自己”“他们自己”等的词叫作反身代词。具体见下表。</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graphicFrame>
        <p:nvGraphicFramePr>
          <p:cNvPr id="10" name="表格 9"/>
          <p:cNvGraphicFramePr/>
          <p:nvPr>
            <p:custDataLst>
              <p:tags r:id="rId1"/>
            </p:custDataLst>
          </p:nvPr>
        </p:nvGraphicFramePr>
        <p:xfrm>
          <a:off x="431800" y="2491105"/>
          <a:ext cx="8157210" cy="2023110"/>
        </p:xfrm>
        <a:graphic>
          <a:graphicData uri="http://schemas.openxmlformats.org/drawingml/2006/table">
            <a:tbl>
              <a:tblPr/>
              <a:tblGrid>
                <a:gridCol w="2347595"/>
                <a:gridCol w="2256155"/>
                <a:gridCol w="3553460"/>
              </a:tblGrid>
              <a:tr h="1205865">
                <a:tc>
                  <a:txBody>
                    <a:bodyPr/>
                    <a:p>
                      <a:pPr indent="0" algn="ctr" fontAlgn="auto">
                        <a:lnSpc>
                          <a:spcPct val="120000"/>
                        </a:lnSpc>
                        <a:buNone/>
                      </a:pPr>
                      <a:r>
                        <a:rPr lang="en-US" altLang="zh-CN" sz="2200" dirty="0">
                          <a:latin typeface="Times New Roman" panose="02020603050405020304" charset="0"/>
                          <a:ea typeface="黑体" panose="02010609060101010101" pitchFamily="49" charset="-122"/>
                        </a:rPr>
                        <a:t> </a:t>
                      </a:r>
                      <a:endParaRPr lang="en-US" altLang="zh-CN" sz="2200" dirty="0">
                        <a:latin typeface="Times New Roman" panose="02020603050405020304" charset="0"/>
                        <a:ea typeface="黑体" panose="02010609060101010101" pitchFamily="49" charset="-122"/>
                      </a:endParaRPr>
                    </a:p>
                    <a:p>
                      <a:pPr indent="0" algn="l" fontAlgn="auto">
                        <a:lnSpc>
                          <a:spcPct val="120000"/>
                        </a:lnSpc>
                        <a:buNone/>
                      </a:pPr>
                      <a:r>
                        <a:rPr lang="en-US" altLang="zh-CN" sz="2200" dirty="0">
                          <a:latin typeface="Times New Roman" panose="02020603050405020304" charset="0"/>
                          <a:ea typeface="黑体" panose="02010609060101010101" pitchFamily="49" charset="-122"/>
                        </a:rPr>
                        <a:t>                   </a:t>
                      </a:r>
                      <a:r>
                        <a:rPr lang="en-US" altLang="zh-CN" sz="2200" b="1" dirty="0">
                          <a:latin typeface="Times New Roman" panose="02020603050405020304" charset="0"/>
                          <a:ea typeface="黑体" panose="02010609060101010101" pitchFamily="49" charset="-122"/>
                        </a:rPr>
                        <a:t> </a:t>
                      </a:r>
                      <a:r>
                        <a:rPr lang="zh-CN" altLang="en-US" sz="2200" b="1" dirty="0">
                          <a:latin typeface="Times New Roman" panose="02020603050405020304" charset="0"/>
                          <a:ea typeface="黑体" panose="02010609060101010101" pitchFamily="49" charset="-122"/>
                        </a:rPr>
                        <a:t>形式</a:t>
                      </a:r>
                      <a:r>
                        <a:rPr lang="en-US" altLang="zh-CN" sz="2200" b="1" dirty="0">
                          <a:latin typeface="Times New Roman" panose="02020603050405020304" charset="0"/>
                          <a:ea typeface="黑体" panose="02010609060101010101" pitchFamily="49" charset="-122"/>
                        </a:rPr>
                        <a:t> </a:t>
                      </a:r>
                      <a:r>
                        <a:rPr lang="en-US" altLang="zh-CN" sz="2200" dirty="0">
                          <a:latin typeface="Times New Roman" panose="02020603050405020304" charset="0"/>
                          <a:ea typeface="黑体" panose="02010609060101010101" pitchFamily="49" charset="-122"/>
                        </a:rPr>
                        <a:t>                 </a:t>
                      </a:r>
                      <a:r>
                        <a:rPr lang="zh-CN" sz="2200" b="1" dirty="0">
                          <a:latin typeface="Times New Roman" panose="02020603050405020304" charset="0"/>
                          <a:ea typeface="黑体" panose="02010609060101010101" pitchFamily="49" charset="-122"/>
                        </a:rPr>
                        <a:t>人称</a:t>
                      </a:r>
                      <a:r>
                        <a:rPr lang="zh-CN" sz="2200" dirty="0">
                          <a:latin typeface="Times New Roman" panose="02020603050405020304" charset="0"/>
                          <a:ea typeface="黑体" panose="02010609060101010101" pitchFamily="49" charset="-122"/>
                        </a:rPr>
                        <a:t>　　　　</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w="12700">
                      <a:solidFill>
                        <a:schemeClr val="tx1"/>
                      </a:solidFill>
                      <a:prstDash val="solid"/>
                    </a:lnTlToBr>
                    <a:lnBlToTr>
                      <a:noFill/>
                    </a:lnBlToTr>
                    <a:noFill/>
                  </a:tcPr>
                </a:tc>
                <a:tc>
                  <a:txBody>
                    <a:bodyPr/>
                    <a:p>
                      <a:pPr indent="0" algn="ctr" fontAlgn="auto">
                        <a:lnSpc>
                          <a:spcPct val="120000"/>
                        </a:lnSpc>
                        <a:buNone/>
                      </a:pPr>
                      <a:r>
                        <a:rPr lang="zh-CN" sz="2200" b="1" dirty="0">
                          <a:latin typeface="Times New Roman" panose="02020603050405020304" charset="0"/>
                          <a:ea typeface="黑体" panose="02010609060101010101" pitchFamily="49" charset="-122"/>
                          <a:cs typeface="Times New Roman" panose="02020603050405020304" charset="0"/>
                        </a:rPr>
                        <a:t>单数</a:t>
                      </a:r>
                      <a:r>
                        <a:rPr sz="2200" b="1" dirty="0">
                          <a:latin typeface="Times New Roman" panose="02020603050405020304" charset="0"/>
                          <a:ea typeface="黑体" panose="02010609060101010101" pitchFamily="49" charset="-122"/>
                          <a:cs typeface="Times New Roman" panose="02020603050405020304" charset="0"/>
                        </a:rPr>
                        <a:t> </a:t>
                      </a:r>
                      <a:r>
                        <a:rPr lang="zh-CN" altLang="zh-CN" sz="2200" dirty="0">
                          <a:latin typeface="Times New Roman" panose="02020603050405020304" charset="0"/>
                          <a:ea typeface="黑体" panose="02010609060101010101" pitchFamily="49" charset="-122"/>
                        </a:rPr>
                        <a:t> </a:t>
                      </a:r>
                      <a:endParaRPr lang="zh-CN" sz="2200" dirty="0">
                        <a:latin typeface="Times New Roman" panose="02020603050405020304" charset="0"/>
                        <a:ea typeface="黑体" panose="02010609060101010101" pitchFamily="49"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lang="zh-CN" sz="2200" b="1" dirty="0">
                          <a:latin typeface="Times New Roman" panose="02020603050405020304" charset="0"/>
                          <a:ea typeface="黑体" panose="02010609060101010101" pitchFamily="49" charset="-122"/>
                          <a:cs typeface="Times New Roman" panose="02020603050405020304" charset="0"/>
                        </a:rPr>
                        <a:t>复数</a:t>
                      </a:r>
                      <a:r>
                        <a:rPr sz="2200" b="0" dirty="0">
                          <a:latin typeface="Times New Roman" panose="02020603050405020304" charset="0"/>
                          <a:ea typeface="黑体" panose="02010609060101010101" pitchFamily="49" charset="-122"/>
                          <a:cs typeface="Times New Roman" panose="02020603050405020304" charset="0"/>
                        </a:rPr>
                        <a:t> </a:t>
                      </a:r>
                      <a:r>
                        <a:rPr lang="en-US" altLang="zh-CN" sz="1000">
                          <a:latin typeface="Times New Roman" panose="02020603050405020304" charset="0"/>
                        </a:rPr>
                        <a:t> </a:t>
                      </a:r>
                      <a:endParaRPr lang="en-US" altLang="zh-CN" sz="1000" b="1">
                        <a:latin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08305">
                <a:tc>
                  <a:txBody>
                    <a:bodyPr/>
                    <a:p>
                      <a:pPr indent="0" algn="ctr" fontAlgn="auto">
                        <a:lnSpc>
                          <a:spcPct val="120000"/>
                        </a:lnSpc>
                        <a:buNone/>
                      </a:pPr>
                      <a:r>
                        <a:rPr lang="zh-CN" sz="2200" b="0" dirty="0">
                          <a:latin typeface="Times New Roman" panose="02020603050405020304" charset="0"/>
                          <a:ea typeface="黑体" panose="02010609060101010101" pitchFamily="49" charset="-122"/>
                          <a:cs typeface="Times New Roman" panose="02020603050405020304" charset="0"/>
                        </a:rPr>
                        <a:t>第一人称</a:t>
                      </a:r>
                      <a:endParaRPr lang="zh-CN"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lang="en-US" sz="2200" b="0" dirty="0">
                          <a:latin typeface="Times New Roman" panose="02020603050405020304" charset="0"/>
                          <a:ea typeface="黑体" panose="02010609060101010101" pitchFamily="49" charset="-122"/>
                          <a:cs typeface="Times New Roman" panose="02020603050405020304" charset="0"/>
                        </a:rPr>
                        <a:t>myself</a:t>
                      </a:r>
                      <a:endParaRPr lang="en-US"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lang="en-US" altLang="zh-CN" sz="2200" dirty="0">
                          <a:latin typeface="Times New Roman" panose="02020603050405020304" charset="0"/>
                          <a:ea typeface="黑体" panose="02010609060101010101" pitchFamily="49" charset="-122"/>
                        </a:rPr>
                        <a:t>ourselves</a:t>
                      </a:r>
                      <a:r>
                        <a:rPr lang="zh-CN" sz="2200" dirty="0">
                          <a:latin typeface="Times New Roman" panose="02020603050405020304" charset="0"/>
                          <a:ea typeface="黑体" panose="02010609060101010101" pitchFamily="49" charset="-122"/>
                        </a:rPr>
                        <a:t> </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08940">
                <a:tc>
                  <a:txBody>
                    <a:bodyPr/>
                    <a:p>
                      <a:pPr indent="0" algn="ctr" fontAlgn="auto">
                        <a:lnSpc>
                          <a:spcPct val="120000"/>
                        </a:lnSpc>
                        <a:buNone/>
                      </a:pPr>
                      <a:r>
                        <a:rPr lang="zh-CN" sz="2200" b="0" dirty="0">
                          <a:latin typeface="Times New Roman" panose="02020603050405020304" charset="0"/>
                          <a:ea typeface="黑体" panose="02010609060101010101" pitchFamily="49" charset="-122"/>
                          <a:cs typeface="Times New Roman" panose="02020603050405020304" charset="0"/>
                        </a:rPr>
                        <a:t>第二人称</a:t>
                      </a:r>
                      <a:endParaRPr lang="zh-CN"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lang="en-US" sz="2200" b="0" dirty="0">
                          <a:latin typeface="Times New Roman" panose="02020603050405020304" charset="0"/>
                          <a:ea typeface="黑体" panose="02010609060101010101" pitchFamily="49" charset="-122"/>
                          <a:cs typeface="Times New Roman" panose="02020603050405020304" charset="0"/>
                        </a:rPr>
                        <a:t>yourself</a:t>
                      </a:r>
                      <a:endParaRPr lang="en-US"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lang="en-US" sz="2200" b="0" dirty="0">
                          <a:latin typeface="Times New Roman" panose="02020603050405020304" charset="0"/>
                          <a:ea typeface="黑体" panose="02010609060101010101" pitchFamily="49" charset="-122"/>
                          <a:cs typeface="Times New Roman" panose="02020603050405020304" charset="0"/>
                        </a:rPr>
                        <a:t>yourselves</a:t>
                      </a:r>
                      <a:endParaRPr lang="en-US"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ustDataLst>
      <p:tags r:id="rId2"/>
    </p:custData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1800" y="1122045"/>
            <a:ext cx="8359140" cy="24117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uFillTx/>
                <a:latin typeface="Times New Roman" panose="02020603050405020304" charset="0"/>
                <a:ea typeface="黑体" panose="02010609060101010101" pitchFamily="49" charset="-122"/>
                <a:cs typeface="黑体" panose="02010609060101010101" pitchFamily="49" charset="-122"/>
                <a:sym typeface="+mn-ea"/>
              </a:rPr>
              <a:t> </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
        <p:nvSpPr>
          <p:cNvPr id="5" name="文本框 4"/>
          <p:cNvSpPr txBox="1"/>
          <p:nvPr>
            <p:custDataLst>
              <p:tags r:id="rId1"/>
            </p:custDataLst>
          </p:nvPr>
        </p:nvSpPr>
        <p:spPr>
          <a:xfrm>
            <a:off x="7851775" y="692150"/>
            <a:ext cx="819150" cy="429895"/>
          </a:xfrm>
          <a:prstGeom prst="rect">
            <a:avLst/>
          </a:prstGeom>
          <a:noFill/>
        </p:spPr>
        <p:txBody>
          <a:bodyPr wrap="square" rtlCol="0">
            <a:spAutoFit/>
          </a:bodyPr>
          <a:p>
            <a:r>
              <a:rPr lang="zh-CN" sz="2200" dirty="0">
                <a:latin typeface="Times New Roman" panose="02020603050405020304" charset="0"/>
                <a:ea typeface="黑体" panose="02010609060101010101" pitchFamily="49" charset="-122"/>
                <a:cs typeface="Times New Roman" panose="02020603050405020304" charset="0"/>
              </a:rPr>
              <a:t>续表</a:t>
            </a:r>
            <a:endParaRPr lang="zh-CN" altLang="en-US"/>
          </a:p>
        </p:txBody>
      </p:sp>
      <p:graphicFrame>
        <p:nvGraphicFramePr>
          <p:cNvPr id="10" name="表格 9"/>
          <p:cNvGraphicFramePr/>
          <p:nvPr>
            <p:custDataLst>
              <p:tags r:id="rId2"/>
            </p:custDataLst>
          </p:nvPr>
        </p:nvGraphicFramePr>
        <p:xfrm>
          <a:off x="431800" y="1122045"/>
          <a:ext cx="8157210" cy="2411730"/>
        </p:xfrm>
        <a:graphic>
          <a:graphicData uri="http://schemas.openxmlformats.org/drawingml/2006/table">
            <a:tbl>
              <a:tblPr/>
              <a:tblGrid>
                <a:gridCol w="2347595"/>
                <a:gridCol w="2256155"/>
                <a:gridCol w="3553460"/>
              </a:tblGrid>
              <a:tr h="1205865">
                <a:tc>
                  <a:txBody>
                    <a:bodyPr/>
                    <a:p>
                      <a:pPr indent="0" algn="ctr" fontAlgn="auto">
                        <a:lnSpc>
                          <a:spcPct val="120000"/>
                        </a:lnSpc>
                        <a:buNone/>
                      </a:pPr>
                      <a:r>
                        <a:rPr lang="en-US" altLang="zh-CN" sz="2200" dirty="0">
                          <a:latin typeface="Times New Roman" panose="02020603050405020304" charset="0"/>
                          <a:ea typeface="黑体" panose="02010609060101010101" pitchFamily="49" charset="-122"/>
                        </a:rPr>
                        <a:t> </a:t>
                      </a:r>
                      <a:endParaRPr lang="en-US" altLang="zh-CN" sz="2200" dirty="0">
                        <a:latin typeface="Times New Roman" panose="02020603050405020304" charset="0"/>
                        <a:ea typeface="黑体" panose="02010609060101010101" pitchFamily="49" charset="-122"/>
                      </a:endParaRPr>
                    </a:p>
                    <a:p>
                      <a:pPr indent="0" algn="l" fontAlgn="auto">
                        <a:lnSpc>
                          <a:spcPct val="120000"/>
                        </a:lnSpc>
                        <a:buNone/>
                      </a:pPr>
                      <a:r>
                        <a:rPr lang="en-US" altLang="zh-CN" sz="2200" dirty="0">
                          <a:latin typeface="Times New Roman" panose="02020603050405020304" charset="0"/>
                          <a:ea typeface="黑体" panose="02010609060101010101" pitchFamily="49" charset="-122"/>
                        </a:rPr>
                        <a:t>                   </a:t>
                      </a:r>
                      <a:r>
                        <a:rPr lang="en-US" altLang="zh-CN" sz="2200" b="1" dirty="0">
                          <a:latin typeface="Times New Roman" panose="02020603050405020304" charset="0"/>
                          <a:ea typeface="黑体" panose="02010609060101010101" pitchFamily="49" charset="-122"/>
                        </a:rPr>
                        <a:t> </a:t>
                      </a:r>
                      <a:r>
                        <a:rPr lang="zh-CN" altLang="en-US" sz="2200" b="1" dirty="0">
                          <a:latin typeface="Times New Roman" panose="02020603050405020304" charset="0"/>
                          <a:ea typeface="黑体" panose="02010609060101010101" pitchFamily="49" charset="-122"/>
                        </a:rPr>
                        <a:t>形式</a:t>
                      </a:r>
                      <a:r>
                        <a:rPr lang="en-US" altLang="zh-CN" sz="2200" b="1" dirty="0">
                          <a:latin typeface="Times New Roman" panose="02020603050405020304" charset="0"/>
                          <a:ea typeface="黑体" panose="02010609060101010101" pitchFamily="49" charset="-122"/>
                        </a:rPr>
                        <a:t> </a:t>
                      </a:r>
                      <a:r>
                        <a:rPr lang="en-US" altLang="zh-CN" sz="2200" dirty="0">
                          <a:latin typeface="Times New Roman" panose="02020603050405020304" charset="0"/>
                          <a:ea typeface="黑体" panose="02010609060101010101" pitchFamily="49" charset="-122"/>
                        </a:rPr>
                        <a:t>                 </a:t>
                      </a:r>
                      <a:r>
                        <a:rPr lang="zh-CN" sz="2200" b="1" dirty="0">
                          <a:latin typeface="Times New Roman" panose="02020603050405020304" charset="0"/>
                          <a:ea typeface="黑体" panose="02010609060101010101" pitchFamily="49" charset="-122"/>
                        </a:rPr>
                        <a:t>人称</a:t>
                      </a:r>
                      <a:r>
                        <a:rPr lang="zh-CN" sz="2200" dirty="0">
                          <a:latin typeface="Times New Roman" panose="02020603050405020304" charset="0"/>
                          <a:ea typeface="黑体" panose="02010609060101010101" pitchFamily="49" charset="-122"/>
                        </a:rPr>
                        <a:t>　　　　</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w="12700">
                      <a:solidFill>
                        <a:schemeClr val="tx1"/>
                      </a:solidFill>
                      <a:prstDash val="solid"/>
                    </a:lnTlToBr>
                    <a:lnBlToTr>
                      <a:noFill/>
                    </a:lnBlToTr>
                    <a:noFill/>
                  </a:tcPr>
                </a:tc>
                <a:tc>
                  <a:txBody>
                    <a:bodyPr/>
                    <a:p>
                      <a:pPr indent="0" algn="ctr" fontAlgn="auto">
                        <a:lnSpc>
                          <a:spcPct val="120000"/>
                        </a:lnSpc>
                        <a:buNone/>
                      </a:pPr>
                      <a:r>
                        <a:rPr lang="zh-CN" sz="2200" b="1" dirty="0">
                          <a:latin typeface="Times New Roman" panose="02020603050405020304" charset="0"/>
                          <a:ea typeface="黑体" panose="02010609060101010101" pitchFamily="49" charset="-122"/>
                          <a:cs typeface="Times New Roman" panose="02020603050405020304" charset="0"/>
                        </a:rPr>
                        <a:t>单数</a:t>
                      </a:r>
                      <a:r>
                        <a:rPr sz="2200" b="1" dirty="0">
                          <a:latin typeface="Times New Roman" panose="02020603050405020304" charset="0"/>
                          <a:ea typeface="黑体" panose="02010609060101010101" pitchFamily="49" charset="-122"/>
                          <a:cs typeface="Times New Roman" panose="02020603050405020304" charset="0"/>
                        </a:rPr>
                        <a:t> </a:t>
                      </a:r>
                      <a:r>
                        <a:rPr lang="zh-CN" altLang="zh-CN" sz="2200" dirty="0">
                          <a:latin typeface="Times New Roman" panose="02020603050405020304" charset="0"/>
                          <a:ea typeface="黑体" panose="02010609060101010101" pitchFamily="49" charset="-122"/>
                        </a:rPr>
                        <a:t> </a:t>
                      </a:r>
                      <a:endParaRPr lang="zh-CN" sz="2200" dirty="0">
                        <a:latin typeface="Times New Roman" panose="02020603050405020304" charset="0"/>
                        <a:ea typeface="黑体" panose="02010609060101010101" pitchFamily="49"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lang="zh-CN" sz="2200" b="1" dirty="0">
                          <a:latin typeface="Times New Roman" panose="02020603050405020304" charset="0"/>
                          <a:ea typeface="黑体" panose="02010609060101010101" pitchFamily="49" charset="-122"/>
                          <a:cs typeface="Times New Roman" panose="02020603050405020304" charset="0"/>
                        </a:rPr>
                        <a:t>复数</a:t>
                      </a:r>
                      <a:r>
                        <a:rPr sz="2200" b="0" dirty="0">
                          <a:latin typeface="Times New Roman" panose="02020603050405020304" charset="0"/>
                          <a:ea typeface="黑体" panose="02010609060101010101" pitchFamily="49" charset="-122"/>
                          <a:cs typeface="Times New Roman" panose="02020603050405020304" charset="0"/>
                        </a:rPr>
                        <a:t> </a:t>
                      </a:r>
                      <a:r>
                        <a:rPr lang="en-US" altLang="zh-CN" sz="1000">
                          <a:latin typeface="Times New Roman" panose="02020603050405020304" charset="0"/>
                        </a:rPr>
                        <a:t> </a:t>
                      </a:r>
                      <a:endParaRPr lang="en-US" altLang="zh-CN" sz="1000" b="1">
                        <a:latin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01955">
                <a:tc rowSpan="3">
                  <a:txBody>
                    <a:bodyPr/>
                    <a:p>
                      <a:pPr indent="0" algn="ctr" fontAlgn="auto">
                        <a:lnSpc>
                          <a:spcPct val="120000"/>
                        </a:lnSpc>
                        <a:buNone/>
                      </a:pPr>
                      <a:r>
                        <a:rPr lang="zh-CN" sz="2200" b="0" dirty="0">
                          <a:latin typeface="Times New Roman" panose="02020603050405020304" charset="0"/>
                          <a:ea typeface="黑体" panose="02010609060101010101" pitchFamily="49" charset="-122"/>
                          <a:cs typeface="Times New Roman" panose="02020603050405020304" charset="0"/>
                        </a:rPr>
                        <a:t>第三人称</a:t>
                      </a:r>
                      <a:endParaRPr lang="zh-CN"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lang="en-US" sz="2200" b="0" dirty="0">
                          <a:latin typeface="Times New Roman" panose="02020603050405020304" charset="0"/>
                          <a:ea typeface="黑体" panose="02010609060101010101" pitchFamily="49" charset="-122"/>
                          <a:cs typeface="Times New Roman" panose="02020603050405020304" charset="0"/>
                        </a:rPr>
                        <a:t>himself</a:t>
                      </a:r>
                      <a:endParaRPr lang="en-US"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3">
                  <a:txBody>
                    <a:bodyPr/>
                    <a:p>
                      <a:pPr indent="0" algn="ctr" fontAlgn="auto">
                        <a:lnSpc>
                          <a:spcPct val="120000"/>
                        </a:lnSpc>
                        <a:buNone/>
                      </a:pPr>
                      <a:r>
                        <a:rPr lang="en-US" sz="2200" b="0" dirty="0">
                          <a:latin typeface="Times New Roman" panose="02020603050405020304" charset="0"/>
                          <a:ea typeface="黑体" panose="02010609060101010101" pitchFamily="49" charset="-122"/>
                          <a:cs typeface="Times New Roman" panose="02020603050405020304" charset="0"/>
                        </a:rPr>
                        <a:t>themselves</a:t>
                      </a:r>
                      <a:endParaRPr lang="en-US"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01955">
                <a:tc v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lang="en-US" altLang="en-US" sz="2200" b="0" dirty="0">
                          <a:latin typeface="Times New Roman" panose="02020603050405020304" charset="0"/>
                          <a:ea typeface="黑体" panose="02010609060101010101" pitchFamily="49" charset="-122"/>
                          <a:cs typeface="Times New Roman" panose="02020603050405020304" charset="0"/>
                        </a:rPr>
                        <a:t>herself</a:t>
                      </a:r>
                      <a:endParaRPr lang="en-US" altLang="en-US"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01955">
                <a:tc v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lang="en-US" altLang="en-US" sz="2200" b="0" dirty="0">
                          <a:latin typeface="Times New Roman" panose="02020603050405020304" charset="0"/>
                          <a:ea typeface="黑体" panose="02010609060101010101" pitchFamily="49" charset="-122"/>
                          <a:cs typeface="Times New Roman" panose="02020603050405020304" charset="0"/>
                        </a:rPr>
                        <a:t>itself</a:t>
                      </a:r>
                      <a:endParaRPr lang="en-US" altLang="en-US"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4" name="文本框 3"/>
          <p:cNvSpPr txBox="1"/>
          <p:nvPr/>
        </p:nvSpPr>
        <p:spPr>
          <a:xfrm>
            <a:off x="412115" y="3684905"/>
            <a:ext cx="8318500" cy="791210"/>
          </a:xfrm>
          <a:prstGeom prst="rect">
            <a:avLst/>
          </a:prstGeom>
          <a:noFill/>
        </p:spPr>
        <p:txBody>
          <a:bodyPr wrap="square" rtlCol="0">
            <a:noAutofit/>
          </a:bodyPr>
          <a:p>
            <a:pPr algn="ctr" defTabSz="685800">
              <a:lnSpc>
                <a:spcPct val="120000"/>
              </a:lnSpc>
              <a:buClrTx/>
              <a:buSzTx/>
              <a:buFontTx/>
            </a:pPr>
            <a:r>
              <a:rPr lang="en-US" altLang="en-US" sz="2200" dirty="0">
                <a:solidFill>
                  <a:srgbClr val="FF0000"/>
                </a:solidFill>
                <a:latin typeface="Times New Roman" panose="02020603050405020304" charset="0"/>
                <a:ea typeface="黑体" panose="02010609060101010101" pitchFamily="49" charset="-122"/>
                <a:cs typeface="Times New Roman" panose="02020603050405020304" charset="0"/>
              </a:rPr>
              <a:t>【注】</a:t>
            </a:r>
            <a:r>
              <a:rPr lang="en-US" altLang="en-US" sz="2200" dirty="0">
                <a:latin typeface="Times New Roman" panose="02020603050405020304" charset="0"/>
                <a:ea typeface="黑体" panose="02010609060101010101" pitchFamily="49" charset="-122"/>
                <a:cs typeface="Times New Roman" panose="02020603050405020304" charset="0"/>
              </a:rPr>
              <a:t>　one的反身代词是 oneself, ones的反身代词是 oneselves。</a:t>
            </a:r>
            <a:endParaRPr lang="en-US" altLang="en-US" sz="2200" dirty="0">
              <a:latin typeface="Times New Roman" panose="02020603050405020304" charset="0"/>
              <a:ea typeface="黑体" panose="02010609060101010101" pitchFamily="49" charset="-122"/>
              <a:cs typeface="Times New Roman" panose="02020603050405020304" charset="0"/>
            </a:endParaRPr>
          </a:p>
        </p:txBody>
      </p:sp>
    </p:spTree>
    <p:custDataLst>
      <p:tags r:id="rId3"/>
    </p:custData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1800" y="1014730"/>
            <a:ext cx="8359140" cy="3651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lang="en-US" sz="2200" dirty="0">
                <a:solidFill>
                  <a:srgbClr val="FF0000"/>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rgbClr val="FF0000"/>
                </a:solidFill>
                <a:uFillTx/>
                <a:latin typeface="Times New Roman" panose="02020603050405020304" charset="0"/>
                <a:ea typeface="黑体" panose="02010609060101010101" pitchFamily="49" charset="-122"/>
                <a:cs typeface="黑体" panose="02010609060101010101" pitchFamily="49" charset="-122"/>
                <a:sym typeface="+mn-ea"/>
              </a:rPr>
              <a:t>1. 反身代词作宾语</a:t>
            </a:r>
            <a:endParaRPr sz="2200" dirty="0">
              <a:solidFill>
                <a:srgbClr val="FF0000"/>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反身代词位于动词或介词之后作宾语表示一个动作回到该动作执行者本身，也就是当宾语和主语是同一个人或事物时，宾语用反身代词。</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如：Don't play with the knife. You might hurt </a:t>
            </a:r>
            <a:r>
              <a:rPr sz="2200" u="sng" dirty="0">
                <a:uFillTx/>
                <a:latin typeface="Times New Roman" panose="02020603050405020304" charset="0"/>
                <a:ea typeface="黑体" panose="02010609060101010101" pitchFamily="49" charset="-122"/>
                <a:cs typeface="黑体" panose="02010609060101010101" pitchFamily="49" charset="-122"/>
                <a:sym typeface="+mn-ea"/>
              </a:rPr>
              <a:t>yourself</a:t>
            </a:r>
            <a:r>
              <a:rPr sz="2200" dirty="0">
                <a:uFillTx/>
                <a:latin typeface="Times New Roman" panose="02020603050405020304" charset="0"/>
                <a:ea typeface="黑体" panose="02010609060101010101" pitchFamily="49" charset="-122"/>
                <a:cs typeface="黑体" panose="02010609060101010101" pitchFamily="49" charset="-122"/>
                <a:sym typeface="+mn-ea"/>
              </a:rPr>
              <a:t>．</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不要玩刀，会割伤你自己的。</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We really enjoyed </a:t>
            </a:r>
            <a:r>
              <a:rPr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ourselves</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the party last weekend.</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上周末的晚会上，我们确实玩得很开心。</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1800" y="1026160"/>
            <a:ext cx="8359140" cy="3650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You will have to look after </a:t>
            </a:r>
            <a:r>
              <a:rPr sz="2200" u="sng" dirty="0">
                <a:uFillTx/>
                <a:latin typeface="Times New Roman" panose="02020603050405020304" charset="0"/>
                <a:ea typeface="黑体" panose="02010609060101010101" pitchFamily="49" charset="-122"/>
                <a:cs typeface="黑体" panose="02010609060101010101" pitchFamily="49" charset="-122"/>
                <a:sym typeface="+mn-ea"/>
              </a:rPr>
              <a:t>yourself</a:t>
            </a:r>
            <a:r>
              <a:rPr sz="2200" dirty="0">
                <a:uFillTx/>
                <a:latin typeface="Times New Roman" panose="02020603050405020304" charset="0"/>
                <a:ea typeface="黑体" panose="02010609060101010101" pitchFamily="49" charset="-122"/>
                <a:cs typeface="黑体" panose="02010609060101010101" pitchFamily="49" charset="-122"/>
                <a:sym typeface="+mn-ea"/>
              </a:rPr>
              <a:t> when I am away.</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我不在时，你得自己照顾自己。</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She teaches </a:t>
            </a:r>
            <a:r>
              <a:rPr sz="2200" u="sng" dirty="0">
                <a:uFillTx/>
                <a:latin typeface="Times New Roman" panose="02020603050405020304" charset="0"/>
                <a:ea typeface="黑体" panose="02010609060101010101" pitchFamily="49" charset="-122"/>
                <a:cs typeface="黑体" panose="02010609060101010101" pitchFamily="49" charset="-122"/>
                <a:sym typeface="+mn-ea"/>
              </a:rPr>
              <a:t>herself</a:t>
            </a:r>
            <a:r>
              <a:rPr sz="2200" dirty="0">
                <a:uFillTx/>
                <a:latin typeface="Times New Roman" panose="02020603050405020304" charset="0"/>
                <a:ea typeface="黑体" panose="02010609060101010101" pitchFamily="49" charset="-122"/>
                <a:cs typeface="黑体" panose="02010609060101010101" pitchFamily="49" charset="-122"/>
                <a:sym typeface="+mn-ea"/>
              </a:rPr>
              <a:t> English when she is free. 她空闲时就自学英语。</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I cut </a:t>
            </a:r>
            <a:r>
              <a:rPr sz="2200" u="sng" dirty="0">
                <a:uFillTx/>
                <a:latin typeface="Times New Roman" panose="02020603050405020304" charset="0"/>
                <a:ea typeface="黑体" panose="02010609060101010101" pitchFamily="49" charset="-122"/>
                <a:cs typeface="黑体" panose="02010609060101010101" pitchFamily="49" charset="-122"/>
                <a:sym typeface="+mn-ea"/>
              </a:rPr>
              <a:t>myself</a:t>
            </a:r>
            <a:r>
              <a:rPr sz="2200" dirty="0">
                <a:uFillTx/>
                <a:latin typeface="Times New Roman" panose="02020603050405020304" charset="0"/>
                <a:ea typeface="黑体" panose="02010609060101010101" pitchFamily="49" charset="-122"/>
                <a:cs typeface="黑体" panose="02010609060101010101" pitchFamily="49" charset="-122"/>
                <a:sym typeface="+mn-ea"/>
              </a:rPr>
              <a:t> yesterday. 昨天我割伤了自己。</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rgbClr val="FF0000"/>
                </a:solidFill>
                <a:uFillTx/>
                <a:latin typeface="Times New Roman" panose="02020603050405020304" charset="0"/>
                <a:ea typeface="黑体" panose="02010609060101010101" pitchFamily="49" charset="-122"/>
                <a:cs typeface="黑体" panose="02010609060101010101" pitchFamily="49" charset="-122"/>
                <a:sym typeface="+mn-ea"/>
              </a:rPr>
              <a:t>【注】</a:t>
            </a:r>
            <a:r>
              <a:rPr sz="2200" dirty="0">
                <a:uFillTx/>
                <a:latin typeface="Times New Roman" panose="02020603050405020304" charset="0"/>
                <a:ea typeface="黑体" panose="02010609060101010101" pitchFamily="49" charset="-122"/>
                <a:cs typeface="黑体" panose="02010609060101010101" pitchFamily="49" charset="-122"/>
                <a:sym typeface="+mn-ea"/>
              </a:rPr>
              <a:t>　常见的带反身代词作宾语的固定短语</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enjoy oneself 玩得高兴    </a:t>
            </a: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hurt oneself 伤了自己</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457200" fontAlgn="auto">
              <a:lnSpc>
                <a:spcPct val="13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teach oneself sth./learn sth. by oneself 自学    </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457200" fontAlgn="auto">
              <a:lnSpc>
                <a:spcPct val="130000"/>
              </a:lnSpc>
            </a:pP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look after oneself 照顾自己</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237730" y="4759960"/>
            <a:ext cx="1778000" cy="273685"/>
          </a:xfrm>
        </p:spPr>
        <p:txBody>
          <a:bodyPr/>
          <a:lstStyle/>
          <a:p>
            <a:r>
              <a:rPr lang="zh-CN" altLang="en-US"/>
              <a:t>第</a:t>
            </a:r>
            <a:fld id="{24130960-09FD-428B-996F-A983EEEB0784}" type="slidenum">
              <a:rPr lang="zh-CN" altLang="en-US" smtClean="0"/>
            </a:fld>
            <a:r>
              <a:rPr lang="zh-CN" altLang="en-US"/>
              <a:t>页，共127页</a:t>
            </a:r>
            <a:endParaRPr lang="zh-CN" altLang="en-US" dirty="0"/>
          </a:p>
        </p:txBody>
      </p:sp>
      <p:graphicFrame>
        <p:nvGraphicFramePr>
          <p:cNvPr id="3" name="表格 2"/>
          <p:cNvGraphicFramePr/>
          <p:nvPr>
            <p:custDataLst>
              <p:tags r:id="rId1"/>
            </p:custDataLst>
          </p:nvPr>
        </p:nvGraphicFramePr>
        <p:xfrm>
          <a:off x="621665" y="1133475"/>
          <a:ext cx="7908925" cy="3215640"/>
        </p:xfrm>
        <a:graphic>
          <a:graphicData uri="http://schemas.openxmlformats.org/drawingml/2006/table">
            <a:tbl>
              <a:tblPr/>
              <a:tblGrid>
                <a:gridCol w="612140"/>
                <a:gridCol w="4312285"/>
                <a:gridCol w="1679575"/>
                <a:gridCol w="1304925"/>
              </a:tblGrid>
              <a:tr h="1205865">
                <a:tc rowSpan="2">
                  <a:txBody>
                    <a:bodyPr/>
                    <a:p>
                      <a:pPr indent="0" algn="ctr" fontAlgn="auto">
                        <a:lnSpc>
                          <a:spcPct val="120000"/>
                        </a:lnSpc>
                        <a:buNone/>
                      </a:pPr>
                      <a:r>
                        <a:rPr sz="2200" b="1" dirty="0">
                          <a:latin typeface="Times New Roman" panose="02020603050405020304" charset="0"/>
                          <a:ea typeface="黑体" panose="02010609060101010101" pitchFamily="49" charset="-122"/>
                          <a:cs typeface="Times New Roman" panose="02020603050405020304" charset="0"/>
                        </a:rPr>
                        <a:t>考点</a:t>
                      </a:r>
                      <a:endParaRPr sz="2200" b="1"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fontAlgn="auto">
                        <a:lnSpc>
                          <a:spcPct val="120000"/>
                        </a:lnSpc>
                        <a:buNone/>
                      </a:pPr>
                      <a:r>
                        <a:rPr sz="2200" b="1" dirty="0">
                          <a:latin typeface="Times New Roman" panose="02020603050405020304" charset="0"/>
                          <a:ea typeface="黑体" panose="02010609060101010101" pitchFamily="49" charset="-122"/>
                          <a:cs typeface="Times New Roman" panose="02020603050405020304" charset="0"/>
                        </a:rPr>
                        <a:t>内容解读</a:t>
                      </a:r>
                      <a:endParaRPr sz="2200" b="1"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indent="0" algn="ctr" fontAlgn="auto">
                        <a:lnSpc>
                          <a:spcPct val="120000"/>
                        </a:lnSpc>
                        <a:buNone/>
                      </a:pPr>
                      <a:r>
                        <a:rPr sz="2200" b="1" dirty="0">
                          <a:latin typeface="Times New Roman" panose="02020603050405020304" charset="0"/>
                          <a:ea typeface="黑体" panose="02010609060101010101" pitchFamily="49" charset="-122"/>
                          <a:cs typeface="Times New Roman" panose="02020603050405020304" charset="0"/>
                          <a:sym typeface="+mn-ea"/>
                        </a:rPr>
                        <a:t>近四年对口高职考试统计(题号、试题关键词)</a:t>
                      </a:r>
                      <a:endParaRPr sz="2200" b="1" dirty="0">
                        <a:latin typeface="Times New Roman" panose="02020603050405020304" charset="0"/>
                        <a:ea typeface="黑体" panose="02010609060101010101" pitchFamily="49" charset="-122"/>
                        <a:cs typeface="Times New Roman" panose="02020603050405020304" charset="0"/>
                      </a:endParaRPr>
                    </a:p>
                    <a:p>
                      <a:pPr indent="0" algn="ctr" fontAlgn="auto">
                        <a:lnSpc>
                          <a:spcPct val="120000"/>
                        </a:lnSpc>
                        <a:buNone/>
                      </a:pPr>
                      <a:r>
                        <a:rPr sz="2200" b="0" dirty="0">
                          <a:latin typeface="Times New Roman" panose="02020603050405020304" charset="0"/>
                          <a:ea typeface="黑体" panose="02010609060101010101" pitchFamily="49" charset="-122"/>
                          <a:cs typeface="Times New Roman" panose="02020603050405020304" charset="0"/>
                        </a:rPr>
                        <a:t> </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01955">
                <a:tc v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sz="2200" b="1" dirty="0">
                          <a:latin typeface="Times New Roman" panose="02020603050405020304" charset="0"/>
                          <a:ea typeface="黑体" panose="02010609060101010101" pitchFamily="49" charset="-122"/>
                          <a:cs typeface="Times New Roman" panose="02020603050405020304" charset="0"/>
                          <a:sym typeface="+mn-ea"/>
                        </a:rPr>
                        <a:t>考试年份</a:t>
                      </a:r>
                      <a:endParaRPr lang="zh-CN" altLang="en-US" sz="2200" b="1"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sz="2200" b="1" dirty="0">
                          <a:latin typeface="Times New Roman" panose="02020603050405020304" charset="0"/>
                          <a:ea typeface="黑体" panose="02010609060101010101" pitchFamily="49" charset="-122"/>
                          <a:cs typeface="Times New Roman" panose="02020603050405020304" charset="0"/>
                          <a:sym typeface="+mn-ea"/>
                        </a:rPr>
                        <a:t>常考题型</a:t>
                      </a:r>
                      <a:endParaRPr lang="zh-CN" altLang="en-US" sz="2200" b="1" dirty="0">
                        <a:latin typeface="Times New Roman" panose="02020603050405020304" charset="0"/>
                        <a:ea typeface="黑体" panose="02010609060101010101" pitchFamily="49" charset="-122"/>
                        <a:cs typeface="Times New Roman" panose="02020603050405020304" charset="0"/>
                        <a:sym typeface="+mn-ea"/>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01955">
                <a:tc rowSpan="2">
                  <a:txBody>
                    <a:bodyPr/>
                    <a:p>
                      <a:pPr indent="0" algn="ctr" fontAlgn="auto">
                        <a:lnSpc>
                          <a:spcPct val="120000"/>
                        </a:lnSpc>
                        <a:buNone/>
                      </a:pPr>
                      <a:r>
                        <a:rPr lang="zh-CN" sz="2200" b="0" dirty="0">
                          <a:latin typeface="Times New Roman" panose="02020603050405020304" charset="0"/>
                          <a:ea typeface="黑体" panose="02010609060101010101" pitchFamily="49" charset="-122"/>
                          <a:cs typeface="Times New Roman" panose="02020603050405020304" charset="0"/>
                        </a:rPr>
                        <a:t>代词</a:t>
                      </a:r>
                      <a:endParaRPr lang="zh-CN"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fontAlgn="auto">
                        <a:lnSpc>
                          <a:spcPct val="120000"/>
                        </a:lnSpc>
                        <a:buNone/>
                      </a:pPr>
                      <a:r>
                        <a:rPr sz="2200" dirty="0">
                          <a:latin typeface="Times New Roman" panose="02020603050405020304" charset="0"/>
                          <a:ea typeface="黑体" panose="02010609060101010101" pitchFamily="49" charset="-122"/>
                          <a:cs typeface="Times New Roman" panose="02020603050405020304" charset="0"/>
                          <a:sym typeface="+mn-ea"/>
                        </a:rPr>
                        <a:t>正确使用。特别注意人称代词的主格、宾格、形容词性物主代词、名词性物主代词和反身代词等不同格的正确使用</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lang="en-US" altLang="zh-CN" sz="2200" b="0" dirty="0">
                          <a:latin typeface="Times New Roman" panose="02020603050405020304" charset="0"/>
                          <a:ea typeface="黑体" panose="02010609060101010101" pitchFamily="49" charset="-122"/>
                          <a:cs typeface="Times New Roman" panose="02020603050405020304" charset="0"/>
                        </a:rPr>
                        <a:t>2020</a:t>
                      </a:r>
                      <a:r>
                        <a:rPr lang="zh-CN" altLang="en-US" sz="2200" b="0" dirty="0">
                          <a:latin typeface="Times New Roman" panose="02020603050405020304" charset="0"/>
                          <a:ea typeface="黑体" panose="02010609060101010101" pitchFamily="49" charset="-122"/>
                          <a:cs typeface="Times New Roman" panose="02020603050405020304" charset="0"/>
                        </a:rPr>
                        <a:t>年</a:t>
                      </a:r>
                      <a:endParaRPr lang="zh-CN" altLang="en-US"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lang="zh-CN" altLang="en-US" sz="2200" b="1" dirty="0">
                          <a:latin typeface="Times New Roman" panose="02020603050405020304" charset="0"/>
                          <a:ea typeface="黑体" panose="02010609060101010101" pitchFamily="49" charset="-122"/>
                          <a:cs typeface="Times New Roman" panose="02020603050405020304" charset="0"/>
                        </a:rPr>
                        <a:t>——</a:t>
                      </a:r>
                      <a:endParaRPr lang="zh-CN" altLang="en-US" sz="2200" b="1"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803910">
                <a:tc v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lang="en-US" sz="2200" b="0" dirty="0">
                          <a:latin typeface="Times New Roman" panose="02020603050405020304" charset="0"/>
                          <a:ea typeface="黑体" panose="02010609060101010101" pitchFamily="49" charset="-122"/>
                          <a:cs typeface="Times New Roman" panose="02020603050405020304" charset="0"/>
                        </a:rPr>
                        <a:t>2021</a:t>
                      </a:r>
                      <a:r>
                        <a:rPr lang="zh-CN" altLang="en-US" sz="2200" b="0" dirty="0">
                          <a:latin typeface="Times New Roman" panose="02020603050405020304" charset="0"/>
                          <a:ea typeface="黑体" panose="02010609060101010101" pitchFamily="49" charset="-122"/>
                          <a:cs typeface="Times New Roman" panose="02020603050405020304" charset="0"/>
                        </a:rPr>
                        <a:t>年</a:t>
                      </a:r>
                      <a:endParaRPr lang="zh-CN" altLang="en-US"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lang="zh-CN" altLang="en-US" sz="2200" b="0" dirty="0">
                          <a:latin typeface="Times New Roman" panose="02020603050405020304" charset="0"/>
                          <a:ea typeface="黑体" panose="02010609060101010101" pitchFamily="49" charset="-122"/>
                          <a:cs typeface="Times New Roman" panose="02020603050405020304" charset="0"/>
                        </a:rPr>
                        <a:t>7. People in Wuhan thanked </a:t>
                      </a:r>
                      <a:endParaRPr lang="zh-CN" altLang="en-US"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4" name="文本框 3"/>
          <p:cNvSpPr txBox="1"/>
          <p:nvPr/>
        </p:nvSpPr>
        <p:spPr>
          <a:xfrm>
            <a:off x="7480300" y="763270"/>
            <a:ext cx="1123950" cy="429895"/>
          </a:xfrm>
          <a:prstGeom prst="rect">
            <a:avLst/>
          </a:prstGeom>
          <a:noFill/>
        </p:spPr>
        <p:txBody>
          <a:bodyPr wrap="square" rtlCol="0">
            <a:spAutoFit/>
          </a:bodyPr>
          <a:p>
            <a:r>
              <a:rPr lang="zh-CN" altLang="en-US" sz="2200">
                <a:solidFill>
                  <a:schemeClr val="tx1"/>
                </a:solidFill>
                <a:uFillTx/>
                <a:latin typeface="Times New Roman" panose="02020603050405020304" charset="0"/>
                <a:ea typeface="黑体" panose="02010609060101010101" pitchFamily="49" charset="-122"/>
              </a:rPr>
              <a:t>续表</a:t>
            </a:r>
            <a:endParaRPr lang="zh-CN" altLang="en-US" sz="2200">
              <a:solidFill>
                <a:schemeClr val="tx1"/>
              </a:solidFill>
              <a:uFillTx/>
              <a:latin typeface="Times New Roman" panose="02020603050405020304" charset="0"/>
              <a:ea typeface="黑体" panose="02010609060101010101" pitchFamily="49" charset="-122"/>
            </a:endParaRPr>
          </a:p>
        </p:txBody>
      </p:sp>
    </p:spTree>
    <p:custDataLst>
      <p:tags r:id="rId2"/>
    </p:custData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1800" y="1057910"/>
            <a:ext cx="8359140" cy="3564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uFillTx/>
                <a:latin typeface="Times New Roman" panose="02020603050405020304" charset="0"/>
                <a:ea typeface="黑体" panose="02010609060101010101" pitchFamily="49" charset="-122"/>
                <a:cs typeface="黑体" panose="02010609060101010101" pitchFamily="49" charset="-122"/>
                <a:sym typeface="+mn-ea"/>
              </a:rPr>
              <a:t>help oneself to sth. 随便吃    </a:t>
            </a: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teach oneself 自学</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sz="2200" dirty="0">
                <a:uFillTx/>
                <a:latin typeface="Times New Roman" panose="02020603050405020304" charset="0"/>
                <a:ea typeface="黑体" panose="02010609060101010101" pitchFamily="49" charset="-122"/>
                <a:cs typeface="黑体" panose="02010609060101010101" pitchFamily="49" charset="-122"/>
                <a:sym typeface="+mn-ea"/>
              </a:rPr>
              <a:t>dress oneself 给自己穿衣    </a:t>
            </a: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make yourself at home 别拘束</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make yourself＋过去分词 使自己被别人……</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say to oneself 自言自语    </a:t>
            </a: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by oneself 独自，独立地</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of oneself 自动地    </a:t>
            </a: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for oneself 为了自己</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think to oneself 心想    </a:t>
            </a: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introduce oneself 做自我介绍</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如：Mr. Li, please speak louder so that you can make </a:t>
            </a:r>
            <a:r>
              <a:rPr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yourself</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heard.</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李老师，请讲大声点，这样你就可以让自己被听见了。</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1800" y="960120"/>
            <a:ext cx="8359140" cy="3716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Boys and girls, help </a:t>
            </a:r>
            <a:r>
              <a:rPr sz="2200" u="sng" dirty="0">
                <a:uFillTx/>
                <a:latin typeface="Times New Roman" panose="02020603050405020304" charset="0"/>
                <a:ea typeface="黑体" panose="02010609060101010101" pitchFamily="49" charset="-122"/>
                <a:cs typeface="黑体" panose="02010609060101010101" pitchFamily="49" charset="-122"/>
                <a:sym typeface="+mn-ea"/>
              </a:rPr>
              <a:t>yourselves</a:t>
            </a:r>
            <a:r>
              <a:rPr sz="2200" dirty="0">
                <a:uFillTx/>
                <a:latin typeface="Times New Roman" panose="02020603050405020304" charset="0"/>
                <a:ea typeface="黑体" panose="02010609060101010101" pitchFamily="49" charset="-122"/>
                <a:cs typeface="黑体" panose="02010609060101010101" pitchFamily="49" charset="-122"/>
                <a:sym typeface="+mn-ea"/>
              </a:rPr>
              <a:t> to some apples. 孩子们，随便吃点苹果。</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Although she has three children, she lives by </a:t>
            </a:r>
            <a:r>
              <a:rPr sz="2200" u="sng" dirty="0">
                <a:uFillTx/>
                <a:latin typeface="Times New Roman" panose="02020603050405020304" charset="0"/>
                <a:ea typeface="黑体" panose="02010609060101010101" pitchFamily="49" charset="-122"/>
                <a:cs typeface="黑体" panose="02010609060101010101" pitchFamily="49" charset="-122"/>
                <a:sym typeface="+mn-ea"/>
              </a:rPr>
              <a:t>herself</a:t>
            </a:r>
            <a:r>
              <a:rPr sz="2200" dirty="0">
                <a:uFillTx/>
                <a:latin typeface="Times New Roman" panose="02020603050405020304" charset="0"/>
                <a:ea typeface="黑体" panose="02010609060101010101" pitchFamily="49" charset="-122"/>
                <a:cs typeface="黑体" panose="02010609060101010101" pitchFamily="49" charset="-122"/>
                <a:sym typeface="+mn-ea"/>
              </a:rPr>
              <a:t>. 虽然她有三个孩子，但她独自生活。</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45720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Suddenly the door opened of </a:t>
            </a:r>
            <a:r>
              <a:rPr sz="2200" u="sng" dirty="0">
                <a:uFillTx/>
                <a:latin typeface="Times New Roman" panose="02020603050405020304" charset="0"/>
                <a:ea typeface="黑体" panose="02010609060101010101" pitchFamily="49" charset="-122"/>
                <a:cs typeface="黑体" panose="02010609060101010101" pitchFamily="49" charset="-122"/>
                <a:sym typeface="+mn-ea"/>
              </a:rPr>
              <a:t>itself</a:t>
            </a:r>
            <a:r>
              <a:rPr sz="2200" dirty="0">
                <a:uFillTx/>
                <a:latin typeface="Times New Roman" panose="02020603050405020304" charset="0"/>
                <a:ea typeface="黑体" panose="02010609060101010101" pitchFamily="49" charset="-122"/>
                <a:cs typeface="黑体" panose="02010609060101010101" pitchFamily="49" charset="-122"/>
                <a:sym typeface="+mn-ea"/>
              </a:rPr>
              <a:t>. 门突然自动开了。</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solidFill>
                  <a:srgbClr val="FF0000"/>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rgbClr val="FF0000"/>
                </a:solidFill>
                <a:uFillTx/>
                <a:latin typeface="Times New Roman" panose="02020603050405020304" charset="0"/>
                <a:ea typeface="黑体" panose="02010609060101010101" pitchFamily="49" charset="-122"/>
                <a:cs typeface="黑体" panose="02010609060101010101" pitchFamily="49" charset="-122"/>
                <a:sym typeface="+mn-ea"/>
              </a:rPr>
              <a:t>2. 反身代词作同位语</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反身代词在句子中可作主语或宾语的同位语，表示强调，即用来强调名词或代词。</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214630" y="949960"/>
            <a:ext cx="8705850" cy="3694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2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如：The story </a:t>
            </a:r>
            <a:r>
              <a:rPr sz="2200" u="sng" dirty="0">
                <a:uFillTx/>
                <a:latin typeface="Times New Roman" panose="02020603050405020304" charset="0"/>
                <a:ea typeface="黑体" panose="02010609060101010101" pitchFamily="49" charset="-122"/>
                <a:cs typeface="黑体" panose="02010609060101010101" pitchFamily="49" charset="-122"/>
                <a:sym typeface="+mn-ea"/>
              </a:rPr>
              <a:t>itself</a:t>
            </a:r>
            <a:r>
              <a:rPr sz="2200" dirty="0">
                <a:uFillTx/>
                <a:latin typeface="Times New Roman" panose="02020603050405020304" charset="0"/>
                <a:ea typeface="黑体" panose="02010609060101010101" pitchFamily="49" charset="-122"/>
                <a:cs typeface="黑体" panose="02010609060101010101" pitchFamily="49" charset="-122"/>
                <a:sym typeface="+mn-ea"/>
              </a:rPr>
              <a:t> is good. Only he didn't tell it well.</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2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故事本身是好的，只是他没有讲好。</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2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You heard the news </a:t>
            </a:r>
            <a:r>
              <a:rPr sz="2200" u="sng" dirty="0">
                <a:uFillTx/>
                <a:latin typeface="Times New Roman" panose="02020603050405020304" charset="0"/>
                <a:ea typeface="黑体" panose="02010609060101010101" pitchFamily="49" charset="-122"/>
                <a:cs typeface="黑体" panose="02010609060101010101" pitchFamily="49" charset="-122"/>
                <a:sym typeface="+mn-ea"/>
              </a:rPr>
              <a:t>yourself</a:t>
            </a:r>
            <a:r>
              <a:rPr sz="2200" dirty="0">
                <a:uFillTx/>
                <a:latin typeface="Times New Roman" panose="02020603050405020304" charset="0"/>
                <a:ea typeface="黑体" panose="02010609060101010101" pitchFamily="49" charset="-122"/>
                <a:cs typeface="黑体" panose="02010609060101010101" pitchFamily="49" charset="-122"/>
                <a:sym typeface="+mn-ea"/>
              </a:rPr>
              <a:t>. 你是亲耳听到这消息的。</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2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I </a:t>
            </a:r>
            <a:r>
              <a:rPr sz="2200" u="sng" dirty="0">
                <a:uFillTx/>
                <a:latin typeface="Times New Roman" panose="02020603050405020304" charset="0"/>
                <a:ea typeface="黑体" panose="02010609060101010101" pitchFamily="49" charset="-122"/>
                <a:cs typeface="黑体" panose="02010609060101010101" pitchFamily="49" charset="-122"/>
                <a:sym typeface="+mn-ea"/>
              </a:rPr>
              <a:t>myself </a:t>
            </a:r>
            <a:r>
              <a:rPr sz="2200" dirty="0">
                <a:uFillTx/>
                <a:latin typeface="Times New Roman" panose="02020603050405020304" charset="0"/>
                <a:ea typeface="黑体" panose="02010609060101010101" pitchFamily="49" charset="-122"/>
                <a:cs typeface="黑体" panose="02010609060101010101" pitchFamily="49" charset="-122"/>
                <a:sym typeface="+mn-ea"/>
              </a:rPr>
              <a:t>worked out the difficult problem. 我自己解决了这个难题。</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2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rgbClr val="FF0000"/>
                </a:solidFill>
                <a:uFillTx/>
                <a:latin typeface="Times New Roman" panose="02020603050405020304" charset="0"/>
                <a:ea typeface="黑体" panose="02010609060101010101" pitchFamily="49" charset="-122"/>
                <a:cs typeface="黑体" panose="02010609060101010101" pitchFamily="49" charset="-122"/>
                <a:sym typeface="+mn-ea"/>
              </a:rPr>
              <a:t>3. 反身代词作表语</a:t>
            </a:r>
            <a:endParaRPr sz="2200" dirty="0">
              <a:solidFill>
                <a:srgbClr val="FF0000"/>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2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反身代词常与be, look, feel, seem连用，表示或描述一种感觉、情绪或状态。</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2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如：I don't know what is wrong with me. I am not </a:t>
            </a:r>
            <a:r>
              <a:rPr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myself</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today.</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2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我不知道自己怎么了，今天我感到不舒服。</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2000" y="1166400"/>
            <a:ext cx="8359200" cy="33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uFillTx/>
                <a:latin typeface="微软雅黑" panose="020B0503020204020204" charset="-122"/>
                <a:ea typeface="微软雅黑" panose="020B0503020204020204" charset="-122"/>
                <a:cs typeface="黑体" panose="02010609060101010101" pitchFamily="49" charset="-122"/>
                <a:sym typeface="+mn-ea"/>
              </a:rPr>
              <a:t>【</a:t>
            </a:r>
            <a:r>
              <a:rPr lang="zh-CN" sz="2200" dirty="0">
                <a:uFillTx/>
                <a:latin typeface="微软雅黑" panose="020B0503020204020204" charset="-122"/>
                <a:ea typeface="微软雅黑" panose="020B0503020204020204" charset="-122"/>
                <a:cs typeface="黑体" panose="02010609060101010101" pitchFamily="49" charset="-122"/>
                <a:sym typeface="+mn-ea"/>
              </a:rPr>
              <a:t>练习</a:t>
            </a:r>
            <a:r>
              <a:rPr lang="en-US" altLang="zh-CN" sz="2200" dirty="0">
                <a:uFillTx/>
                <a:latin typeface="微软雅黑" panose="020B0503020204020204" charset="-122"/>
                <a:ea typeface="微软雅黑" panose="020B0503020204020204" charset="-122"/>
                <a:cs typeface="黑体" panose="02010609060101010101" pitchFamily="49" charset="-122"/>
                <a:sym typeface="+mn-ea"/>
              </a:rPr>
              <a:t>3</a:t>
            </a:r>
            <a:r>
              <a:rPr sz="2200" dirty="0">
                <a:uFillTx/>
                <a:latin typeface="微软雅黑" panose="020B0503020204020204" charset="-122"/>
                <a:ea typeface="微软雅黑" panose="020B0503020204020204" charset="-122"/>
                <a:cs typeface="黑体" panose="02010609060101010101" pitchFamily="49" charset="-122"/>
                <a:sym typeface="+mn-ea"/>
              </a:rPr>
              <a:t>】</a:t>
            </a:r>
            <a:endParaRPr sz="2200" dirty="0">
              <a:uFillTx/>
              <a:latin typeface="微软雅黑" panose="020B0503020204020204" charset="-122"/>
              <a:ea typeface="微软雅黑" panose="020B0503020204020204" charset="-122"/>
              <a:cs typeface="黑体" panose="02010609060101010101" pitchFamily="49" charset="-122"/>
              <a:sym typeface="+mn-ea"/>
            </a:endParaRPr>
          </a:p>
          <a:p>
            <a:pPr indent="0" fontAlgn="auto">
              <a:lnSpc>
                <a:spcPct val="130000"/>
              </a:lnSpc>
            </a:pPr>
            <a:r>
              <a:rPr sz="2200" dirty="0">
                <a:uFillTx/>
                <a:latin typeface="Times New Roman" panose="02020603050405020304" charset="0"/>
                <a:ea typeface="黑体" panose="02010609060101010101" pitchFamily="49" charset="-122"/>
                <a:cs typeface="黑体" panose="02010609060101010101" pitchFamily="49" charset="-122"/>
                <a:sym typeface="+mn-ea"/>
              </a:rPr>
              <a:t>(　　)1. —Will you take part in the English speech competition tomorrow?</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—Sure. I see it as a chance to prove ________. 　　　　　　　　　　　　　　　　　　　　　　　　　　　　　　　　　　　　　　　　　　　　　　　　　　　　　　　　　　　　　　　　　　　　　　　　　　　　　　　　　　　　　　　　　　　　　　　　　　　　　　　　　　　　　　　　　</a:t>
            </a: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A. myself    </a:t>
            </a: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B. me    </a:t>
            </a: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C. yourself    </a:t>
            </a: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D. you</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sz="2200" dirty="0">
                <a:uFillTx/>
                <a:latin typeface="Times New Roman" panose="02020603050405020304" charset="0"/>
                <a:ea typeface="黑体" panose="02010609060101010101" pitchFamily="49" charset="-122"/>
                <a:cs typeface="黑体" panose="02010609060101010101" pitchFamily="49" charset="-122"/>
                <a:sym typeface="+mn-ea"/>
              </a:rPr>
              <a:t> </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
        <p:nvSpPr>
          <p:cNvPr id="6" name="文本框 5"/>
          <p:cNvSpPr txBox="1">
            <a:spLocks noChangeArrowheads="1"/>
          </p:cNvSpPr>
          <p:nvPr>
            <p:custDataLst>
              <p:tags r:id="rId1"/>
            </p:custDataLst>
          </p:nvPr>
        </p:nvSpPr>
        <p:spPr bwMode="auto">
          <a:xfrm>
            <a:off x="431165" y="3408680"/>
            <a:ext cx="8382000" cy="93662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p>
            <a:pPr fontAlgn="auto">
              <a:lnSpc>
                <a:spcPct val="12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rPr>
              <a:t>【解析】本对话中答语的人称为第一人称单数，其反身代词为myself。　</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5" name="文本框 4"/>
          <p:cNvSpPr txBox="1">
            <a:spLocks noChangeArrowheads="1"/>
          </p:cNvSpPr>
          <p:nvPr>
            <p:custDataLst>
              <p:tags r:id="rId2"/>
            </p:custDataLst>
          </p:nvPr>
        </p:nvSpPr>
        <p:spPr bwMode="auto">
          <a:xfrm>
            <a:off x="713856" y="1702117"/>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A</a:t>
            </a:r>
            <a:endParaRPr lang="en-US" altLang="zh-CN" sz="2200" dirty="0">
              <a:solidFill>
                <a:srgbClr val="FF0000"/>
              </a:solidFill>
              <a:latin typeface="Times New Roman" panose="02020603050405020304" charset="0"/>
              <a:cs typeface="Times New Roman" panose="02020603050405020304" charset="0"/>
            </a:endParaRPr>
          </a:p>
        </p:txBody>
      </p:sp>
    </p:spTree>
    <p:custDataLst>
      <p:tags r:id="rId3"/>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p:tgtEl>
                                          <p:spTgt spid="5"/>
                                        </p:tgtEl>
                                        <p:attrNameLst>
                                          <p:attrName>ppt_y</p:attrName>
                                        </p:attrNameLst>
                                      </p:cBhvr>
                                      <p:tavLst>
                                        <p:tav tm="0">
                                          <p:val>
                                            <p:strVal val="#ppt_y+#ppt_h*1.125000"/>
                                          </p:val>
                                        </p:tav>
                                        <p:tav tm="100000">
                                          <p:val>
                                            <p:strVal val="#ppt_y"/>
                                          </p:val>
                                        </p:tav>
                                      </p:tavLst>
                                    </p:anim>
                                    <p:animEffect transition="in" filter="wipe(up)">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P spid="5"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214630" y="1108075"/>
            <a:ext cx="8695690" cy="3406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uFillTx/>
                <a:latin typeface="Times New Roman" panose="02020603050405020304" charset="0"/>
                <a:ea typeface="黑体" panose="02010609060101010101" pitchFamily="49" charset="-122"/>
                <a:cs typeface="黑体" panose="02010609060101010101" pitchFamily="49" charset="-122"/>
                <a:sym typeface="+mn-ea"/>
              </a:rPr>
              <a:t>(　　)2. Nobody taught the old lady how to use WeChat. She learned it by ________.</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A. she    </a:t>
            </a: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B. her    </a:t>
            </a: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C. herself    </a:t>
            </a: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D. hers</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
        <p:nvSpPr>
          <p:cNvPr id="6" name="文本框 5"/>
          <p:cNvSpPr txBox="1">
            <a:spLocks noChangeArrowheads="1"/>
          </p:cNvSpPr>
          <p:nvPr>
            <p:custDataLst>
              <p:tags r:id="rId1"/>
            </p:custDataLst>
          </p:nvPr>
        </p:nvSpPr>
        <p:spPr bwMode="auto">
          <a:xfrm>
            <a:off x="280670" y="2571750"/>
            <a:ext cx="8467725" cy="93662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p>
            <a:pPr fontAlgn="auto">
              <a:lnSpc>
                <a:spcPct val="12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rPr>
              <a:t>【解析】by oneself意为“靠某人自己”。动作返回主语she本身，故用反身代词herself。</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5" name="文本框 4"/>
          <p:cNvSpPr txBox="1">
            <a:spLocks noChangeArrowheads="1"/>
          </p:cNvSpPr>
          <p:nvPr>
            <p:custDataLst>
              <p:tags r:id="rId2"/>
            </p:custDataLst>
          </p:nvPr>
        </p:nvSpPr>
        <p:spPr bwMode="auto">
          <a:xfrm>
            <a:off x="518276" y="1185227"/>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C</a:t>
            </a:r>
            <a:endParaRPr lang="en-US" altLang="zh-CN" sz="2200" dirty="0">
              <a:solidFill>
                <a:srgbClr val="FF0000"/>
              </a:solidFill>
              <a:latin typeface="Times New Roman" panose="02020603050405020304" charset="0"/>
              <a:cs typeface="Times New Roman" panose="02020603050405020304" charset="0"/>
            </a:endParaRPr>
          </a:p>
        </p:txBody>
      </p:sp>
    </p:spTree>
    <p:custDataLst>
      <p:tags r:id="rId3"/>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p:tgtEl>
                                          <p:spTgt spid="5"/>
                                        </p:tgtEl>
                                        <p:attrNameLst>
                                          <p:attrName>ppt_y</p:attrName>
                                        </p:attrNameLst>
                                      </p:cBhvr>
                                      <p:tavLst>
                                        <p:tav tm="0">
                                          <p:val>
                                            <p:strVal val="#ppt_y+#ppt_h*1.125000"/>
                                          </p:val>
                                        </p:tav>
                                        <p:tav tm="100000">
                                          <p:val>
                                            <p:strVal val="#ppt_y"/>
                                          </p:val>
                                        </p:tav>
                                      </p:tavLst>
                                    </p:anim>
                                    <p:animEffect transition="in" filter="wipe(up)">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P spid="5"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1800" y="1016000"/>
            <a:ext cx="8359140" cy="3498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uFillTx/>
                <a:latin typeface="Times New Roman" panose="02020603050405020304" charset="0"/>
                <a:ea typeface="黑体" panose="02010609060101010101" pitchFamily="49" charset="-122"/>
                <a:cs typeface="黑体" panose="02010609060101010101" pitchFamily="49" charset="-122"/>
                <a:sym typeface="+mn-ea"/>
              </a:rPr>
              <a:t>(　　)3. Liu Hulan died for a good cause. She thought more of others than ________.</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sz="2200" dirty="0">
                <a:uFillTx/>
                <a:latin typeface="Times New Roman" panose="02020603050405020304" charset="0"/>
                <a:ea typeface="黑体" panose="02010609060101010101" pitchFamily="49" charset="-122"/>
                <a:cs typeface="黑体" panose="02010609060101010101" pitchFamily="49" charset="-122"/>
                <a:sym typeface="+mn-ea"/>
              </a:rPr>
              <a:t> </a:t>
            </a: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A. her    </a:t>
            </a: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B. she    </a:t>
            </a: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C. hers    </a:t>
            </a: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D. herself</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sz="2200" dirty="0">
                <a:uFillTx/>
                <a:latin typeface="Times New Roman" panose="02020603050405020304" charset="0"/>
                <a:ea typeface="黑体" panose="02010609060101010101" pitchFamily="49" charset="-122"/>
                <a:cs typeface="黑体" panose="02010609060101010101" pitchFamily="49" charset="-122"/>
                <a:sym typeface="+mn-ea"/>
              </a:rPr>
              <a:t>(　　)4. Welcome to my home, kids. Just help ________ to the dishes.</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A. themselves    </a:t>
            </a: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B. myself    </a:t>
            </a: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C. yourself    </a:t>
            </a: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D. yourselves</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
        <p:nvSpPr>
          <p:cNvPr id="6" name="文本框 5"/>
          <p:cNvSpPr txBox="1">
            <a:spLocks noChangeArrowheads="1"/>
          </p:cNvSpPr>
          <p:nvPr>
            <p:custDataLst>
              <p:tags r:id="rId1"/>
            </p:custDataLst>
          </p:nvPr>
        </p:nvSpPr>
        <p:spPr bwMode="auto">
          <a:xfrm>
            <a:off x="540385" y="2348230"/>
            <a:ext cx="8077835" cy="44831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p>
            <a:pPr fontAlgn="auto">
              <a:lnSpc>
                <a:spcPct val="12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rPr>
              <a:t>【解析】主语为第三人称单数，she的反身代词为herself。</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4" name="文本框 3"/>
          <p:cNvSpPr txBox="1">
            <a:spLocks noChangeArrowheads="1"/>
          </p:cNvSpPr>
          <p:nvPr>
            <p:custDataLst>
              <p:tags r:id="rId2"/>
            </p:custDataLst>
          </p:nvPr>
        </p:nvSpPr>
        <p:spPr bwMode="auto">
          <a:xfrm>
            <a:off x="540385" y="3693795"/>
            <a:ext cx="8077835" cy="82042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p>
            <a:pPr fontAlgn="auto">
              <a:lnSpc>
                <a:spcPct val="12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rPr>
              <a:t>【解析】help oneself to意为“随便吃”。根据题干中的kids可知空格处填yourselves。</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5" name="文本框 4"/>
          <p:cNvSpPr txBox="1">
            <a:spLocks noChangeArrowheads="1"/>
          </p:cNvSpPr>
          <p:nvPr>
            <p:custDataLst>
              <p:tags r:id="rId3"/>
            </p:custDataLst>
          </p:nvPr>
        </p:nvSpPr>
        <p:spPr bwMode="auto">
          <a:xfrm>
            <a:off x="691631" y="1109662"/>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D</a:t>
            </a:r>
            <a:endParaRPr lang="en-US" altLang="zh-CN" sz="2200" dirty="0">
              <a:solidFill>
                <a:srgbClr val="FF0000"/>
              </a:solidFill>
              <a:latin typeface="Times New Roman" panose="02020603050405020304" charset="0"/>
              <a:cs typeface="Times New Roman" panose="02020603050405020304" charset="0"/>
            </a:endParaRPr>
          </a:p>
        </p:txBody>
      </p:sp>
      <p:sp>
        <p:nvSpPr>
          <p:cNvPr id="7" name="文本框 6"/>
          <p:cNvSpPr txBox="1">
            <a:spLocks noChangeArrowheads="1"/>
          </p:cNvSpPr>
          <p:nvPr>
            <p:custDataLst>
              <p:tags r:id="rId4"/>
            </p:custDataLst>
          </p:nvPr>
        </p:nvSpPr>
        <p:spPr bwMode="auto">
          <a:xfrm>
            <a:off x="691631" y="2868612"/>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D</a:t>
            </a:r>
            <a:endParaRPr lang="en-US" altLang="zh-CN" sz="2200" dirty="0">
              <a:solidFill>
                <a:srgbClr val="FF0000"/>
              </a:solidFill>
              <a:latin typeface="Times New Roman" panose="02020603050405020304" charset="0"/>
              <a:cs typeface="Times New Roman" panose="02020603050405020304" charset="0"/>
            </a:endParaRPr>
          </a:p>
        </p:txBody>
      </p:sp>
    </p:spTree>
    <p:custDataLst>
      <p:tags r:id="rId5"/>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1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p:tgtEl>
                                          <p:spTgt spid="5"/>
                                        </p:tgtEl>
                                        <p:attrNameLst>
                                          <p:attrName>ppt_y</p:attrName>
                                        </p:attrNameLst>
                                      </p:cBhvr>
                                      <p:tavLst>
                                        <p:tav tm="0">
                                          <p:val>
                                            <p:strVal val="#ppt_y+#ppt_h*1.125000"/>
                                          </p:val>
                                        </p:tav>
                                        <p:tav tm="100000">
                                          <p:val>
                                            <p:strVal val="#ppt_y"/>
                                          </p:val>
                                        </p:tav>
                                      </p:tavLst>
                                    </p:anim>
                                    <p:animEffect transition="in" filter="wipe(up)">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12" presetClass="entr" presetSubtype="4"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p:tgtEl>
                                          <p:spTgt spid="7"/>
                                        </p:tgtEl>
                                        <p:attrNameLst>
                                          <p:attrName>ppt_y</p:attrName>
                                        </p:attrNameLst>
                                      </p:cBhvr>
                                      <p:tavLst>
                                        <p:tav tm="0">
                                          <p:val>
                                            <p:strVal val="#ppt_y+#ppt_h*1.125000"/>
                                          </p:val>
                                        </p:tav>
                                        <p:tav tm="100000">
                                          <p:val>
                                            <p:strVal val="#ppt_y"/>
                                          </p:val>
                                        </p:tav>
                                      </p:tavLst>
                                    </p:anim>
                                    <p:animEffect transition="in" filter="wipe(up)">
                                      <p:cBhvr>
                                        <p:cTn id="2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P spid="4" grpId="0" bldLvl="0" animBg="1"/>
      <p:bldP spid="5" grpId="0"/>
      <p:bldP spid="7"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1800" y="1166495"/>
            <a:ext cx="8359140" cy="34994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uFillTx/>
                <a:latin typeface="Times New Roman" panose="02020603050405020304" charset="0"/>
                <a:ea typeface="黑体" panose="02010609060101010101" pitchFamily="49" charset="-122"/>
                <a:cs typeface="黑体" panose="02010609060101010101" pitchFamily="49" charset="-122"/>
                <a:sym typeface="+mn-ea"/>
              </a:rPr>
              <a:t>(　　)5. Luckily, he didn't hurt ________ terribly.</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A. him    </a:t>
            </a: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B. themselves    </a:t>
            </a: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C. himself    </a:t>
            </a: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D. they</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sz="2200" dirty="0">
                <a:solidFill>
                  <a:srgbClr val="FF0000"/>
                </a:solidFill>
                <a:uFillTx/>
                <a:latin typeface="Times New Roman" panose="02020603050405020304" charset="0"/>
                <a:ea typeface="黑体" panose="02010609060101010101" pitchFamily="49" charset="-122"/>
                <a:cs typeface="黑体" panose="02010609060101010101" pitchFamily="49" charset="-122"/>
                <a:sym typeface="+mn-ea"/>
              </a:rPr>
              <a:t>【知识点四】 指示代词</a:t>
            </a:r>
            <a:endParaRPr sz="2200" dirty="0">
              <a:solidFill>
                <a:srgbClr val="FF0000"/>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指示说明近处或者远处、上文或者下文、以前或者现在的人或事物的词叫作指示代词，其在句中可作主语、宾语、表语或定语。常用指示代词见下表。</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
        <p:nvSpPr>
          <p:cNvPr id="4" name="文本框 3"/>
          <p:cNvSpPr txBox="1">
            <a:spLocks noChangeArrowheads="1"/>
          </p:cNvSpPr>
          <p:nvPr>
            <p:custDataLst>
              <p:tags r:id="rId1"/>
            </p:custDataLst>
          </p:nvPr>
        </p:nvSpPr>
        <p:spPr bwMode="auto">
          <a:xfrm>
            <a:off x="539750" y="2085975"/>
            <a:ext cx="7904480" cy="48577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p>
            <a:pPr fontAlgn="auto">
              <a:lnSpc>
                <a:spcPct val="12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rPr>
              <a:t>【解析】主语为he，其反身代词是himself。</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a:spLocks noChangeArrowheads="1"/>
          </p:cNvSpPr>
          <p:nvPr>
            <p:custDataLst>
              <p:tags r:id="rId2"/>
            </p:custDataLst>
          </p:nvPr>
        </p:nvSpPr>
        <p:spPr bwMode="auto">
          <a:xfrm>
            <a:off x="691631" y="1295082"/>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C</a:t>
            </a:r>
            <a:endParaRPr lang="en-US" altLang="zh-CN" sz="2200" dirty="0">
              <a:solidFill>
                <a:srgbClr val="FF0000"/>
              </a:solidFill>
              <a:latin typeface="Times New Roman" panose="02020603050405020304" charset="0"/>
              <a:cs typeface="Times New Roman" panose="02020603050405020304" charset="0"/>
            </a:endParaRPr>
          </a:p>
        </p:txBody>
      </p:sp>
    </p:spTree>
    <p:custDataLst>
      <p:tags r:id="rId3"/>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p:tgtEl>
                                          <p:spTgt spid="7"/>
                                        </p:tgtEl>
                                        <p:attrNameLst>
                                          <p:attrName>ppt_y</p:attrName>
                                        </p:attrNameLst>
                                      </p:cBhvr>
                                      <p:tavLst>
                                        <p:tav tm="0">
                                          <p:val>
                                            <p:strVal val="#ppt_y+#ppt_h*1.125000"/>
                                          </p:val>
                                        </p:tav>
                                        <p:tav tm="100000">
                                          <p:val>
                                            <p:strVal val="#ppt_y"/>
                                          </p:val>
                                        </p:tav>
                                      </p:tavLst>
                                    </p:anim>
                                    <p:animEffect transition="in" filter="wipe(up)">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7"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2000" y="1166400"/>
            <a:ext cx="8359200" cy="33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latin typeface="Times New Roman" panose="02020603050405020304" charset="0"/>
                <a:ea typeface="黑体" panose="02010609060101010101" pitchFamily="49" charset="-122"/>
                <a:cs typeface="黑体" panose="02010609060101010101" pitchFamily="49" charset="-122"/>
                <a:sym typeface="+mn-ea"/>
              </a:rPr>
              <a:t> </a:t>
            </a:r>
            <a:endParaRPr sz="2200" dirty="0">
              <a:latin typeface="Times New Roman" panose="02020603050405020304" charset="0"/>
              <a:ea typeface="黑体" panose="02010609060101010101" pitchFamily="49" charset="-122"/>
              <a:cs typeface="黑体" panose="02010609060101010101" pitchFamily="49" charset="-122"/>
              <a:sym typeface="+mn-ea"/>
            </a:endParaRPr>
          </a:p>
        </p:txBody>
      </p:sp>
      <p:graphicFrame>
        <p:nvGraphicFramePr>
          <p:cNvPr id="4" name="表格 3"/>
          <p:cNvGraphicFramePr/>
          <p:nvPr>
            <p:custDataLst>
              <p:tags r:id="rId1"/>
            </p:custDataLst>
          </p:nvPr>
        </p:nvGraphicFramePr>
        <p:xfrm>
          <a:off x="528955" y="1166495"/>
          <a:ext cx="8053070" cy="2945130"/>
        </p:xfrm>
        <a:graphic>
          <a:graphicData uri="http://schemas.openxmlformats.org/drawingml/2006/table">
            <a:tbl>
              <a:tblPr/>
              <a:tblGrid>
                <a:gridCol w="1592580"/>
                <a:gridCol w="1985645"/>
                <a:gridCol w="4474845"/>
              </a:tblGrid>
              <a:tr h="490855">
                <a:tc>
                  <a:txBody>
                    <a:bodyPr/>
                    <a:p>
                      <a:pPr indent="0" algn="ctr">
                        <a:buNone/>
                      </a:pPr>
                      <a:r>
                        <a:rPr sz="2200" b="1" dirty="0">
                          <a:uFillTx/>
                          <a:latin typeface="Times New Roman" panose="02020603050405020304" charset="0"/>
                          <a:ea typeface="黑体" panose="02010609060101010101" pitchFamily="49" charset="-122"/>
                          <a:cs typeface="黑体" panose="02010609060101010101" pitchFamily="49" charset="-122"/>
                        </a:rPr>
                        <a:t>单数</a:t>
                      </a:r>
                      <a:endParaRPr sz="2200" b="1" dirty="0">
                        <a:uFillTx/>
                        <a:latin typeface="Times New Roman" panose="02020603050405020304" charset="0"/>
                        <a:ea typeface="黑体" panose="02010609060101010101" pitchFamily="49" charset="-122"/>
                        <a:cs typeface="黑体" panose="02010609060101010101" pitchFamily="49"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sz="2200" b="1" dirty="0">
                          <a:uFillTx/>
                          <a:latin typeface="Times New Roman" panose="02020603050405020304" charset="0"/>
                          <a:ea typeface="黑体" panose="02010609060101010101" pitchFamily="49" charset="-122"/>
                          <a:cs typeface="黑体" panose="02010609060101010101" pitchFamily="49" charset="-122"/>
                        </a:rPr>
                        <a:t>复数</a:t>
                      </a:r>
                      <a:endParaRPr sz="2200" b="1" dirty="0">
                        <a:uFillTx/>
                        <a:latin typeface="Times New Roman" panose="02020603050405020304" charset="0"/>
                        <a:ea typeface="黑体" panose="02010609060101010101" pitchFamily="49" charset="-122"/>
                        <a:cs typeface="黑体" panose="02010609060101010101" pitchFamily="49"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sz="2200" b="1" dirty="0">
                          <a:uFillTx/>
                          <a:latin typeface="Times New Roman" panose="02020603050405020304" charset="0"/>
                          <a:ea typeface="黑体" panose="02010609060101010101" pitchFamily="49" charset="-122"/>
                          <a:cs typeface="黑体" panose="02010609060101010101" pitchFamily="49" charset="-122"/>
                        </a:rPr>
                        <a:t>含义</a:t>
                      </a:r>
                      <a:endParaRPr sz="2200" b="1" dirty="0">
                        <a:uFillTx/>
                        <a:latin typeface="Times New Roman" panose="02020603050405020304" charset="0"/>
                        <a:ea typeface="黑体" panose="02010609060101010101" pitchFamily="49" charset="-122"/>
                        <a:cs typeface="黑体" panose="02010609060101010101" pitchFamily="49"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90855">
                <a:tc>
                  <a:txBody>
                    <a:bodyPr/>
                    <a:p>
                      <a:pPr indent="0" algn="ctr">
                        <a:buNone/>
                      </a:pPr>
                      <a:r>
                        <a:rPr sz="2200" b="0" dirty="0">
                          <a:uFillTx/>
                          <a:latin typeface="Times New Roman" panose="02020603050405020304" charset="0"/>
                          <a:ea typeface="黑体" panose="02010609060101010101" pitchFamily="49" charset="-122"/>
                          <a:cs typeface="黑体" panose="02010609060101010101" pitchFamily="49" charset="-122"/>
                        </a:rPr>
                        <a:t>this(这个)</a:t>
                      </a:r>
                      <a:endParaRPr sz="2200" b="0" dirty="0">
                        <a:uFillTx/>
                        <a:latin typeface="Times New Roman" panose="02020603050405020304" charset="0"/>
                        <a:ea typeface="黑体" panose="02010609060101010101" pitchFamily="49" charset="-122"/>
                        <a:cs typeface="黑体" panose="02010609060101010101" pitchFamily="49"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sz="2200" b="0" dirty="0">
                          <a:uFillTx/>
                          <a:latin typeface="Times New Roman" panose="02020603050405020304" charset="0"/>
                          <a:ea typeface="黑体" panose="02010609060101010101" pitchFamily="49" charset="-122"/>
                          <a:cs typeface="黑体" panose="02010609060101010101" pitchFamily="49" charset="-122"/>
                        </a:rPr>
                        <a:t>these(这些)</a:t>
                      </a:r>
                      <a:endParaRPr sz="2200" b="0" dirty="0">
                        <a:uFillTx/>
                        <a:latin typeface="Times New Roman" panose="02020603050405020304" charset="0"/>
                        <a:ea typeface="黑体" panose="02010609060101010101" pitchFamily="49" charset="-122"/>
                        <a:cs typeface="黑体" panose="02010609060101010101" pitchFamily="49"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sz="2200" b="0" dirty="0">
                          <a:uFillTx/>
                          <a:latin typeface="Times New Roman" panose="02020603050405020304" charset="0"/>
                          <a:ea typeface="黑体" panose="02010609060101010101" pitchFamily="49" charset="-122"/>
                          <a:cs typeface="黑体" panose="02010609060101010101" pitchFamily="49" charset="-122"/>
                        </a:rPr>
                        <a:t>指较近的人或物</a:t>
                      </a:r>
                      <a:endParaRPr sz="2200" b="0" dirty="0">
                        <a:uFillTx/>
                        <a:latin typeface="Times New Roman" panose="02020603050405020304" charset="0"/>
                        <a:ea typeface="黑体" panose="02010609060101010101" pitchFamily="49" charset="-122"/>
                        <a:cs typeface="黑体" panose="02010609060101010101" pitchFamily="49"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90855">
                <a:tc>
                  <a:txBody>
                    <a:bodyPr/>
                    <a:p>
                      <a:pPr indent="0" algn="ctr">
                        <a:buNone/>
                      </a:pPr>
                      <a:r>
                        <a:rPr sz="2200" b="0" dirty="0">
                          <a:uFillTx/>
                          <a:latin typeface="Times New Roman" panose="02020603050405020304" charset="0"/>
                          <a:ea typeface="黑体" panose="02010609060101010101" pitchFamily="49" charset="-122"/>
                          <a:cs typeface="黑体" panose="02010609060101010101" pitchFamily="49" charset="-122"/>
                        </a:rPr>
                        <a:t>that(那个)</a:t>
                      </a:r>
                      <a:endParaRPr sz="2200" b="0" dirty="0">
                        <a:uFillTx/>
                        <a:latin typeface="Times New Roman" panose="02020603050405020304" charset="0"/>
                        <a:ea typeface="黑体" panose="02010609060101010101" pitchFamily="49" charset="-122"/>
                        <a:cs typeface="黑体" panose="02010609060101010101" pitchFamily="49"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sz="2200" b="0" dirty="0">
                          <a:uFillTx/>
                          <a:latin typeface="Times New Roman" panose="02020603050405020304" charset="0"/>
                          <a:ea typeface="黑体" panose="02010609060101010101" pitchFamily="49" charset="-122"/>
                          <a:cs typeface="黑体" panose="02010609060101010101" pitchFamily="49" charset="-122"/>
                        </a:rPr>
                        <a:t>those(那些)</a:t>
                      </a:r>
                      <a:endParaRPr sz="2200" b="0" dirty="0">
                        <a:uFillTx/>
                        <a:latin typeface="Times New Roman" panose="02020603050405020304" charset="0"/>
                        <a:ea typeface="黑体" panose="02010609060101010101" pitchFamily="49" charset="-122"/>
                        <a:cs typeface="黑体" panose="02010609060101010101" pitchFamily="49"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sz="2200" b="0" dirty="0">
                          <a:uFillTx/>
                          <a:latin typeface="Times New Roman" panose="02020603050405020304" charset="0"/>
                          <a:ea typeface="黑体" panose="02010609060101010101" pitchFamily="49" charset="-122"/>
                          <a:cs typeface="黑体" panose="02010609060101010101" pitchFamily="49" charset="-122"/>
                        </a:rPr>
                        <a:t>指较远的人或物</a:t>
                      </a:r>
                      <a:endParaRPr sz="2200" b="0" dirty="0">
                        <a:uFillTx/>
                        <a:latin typeface="Times New Roman" panose="02020603050405020304" charset="0"/>
                        <a:ea typeface="黑体" panose="02010609060101010101" pitchFamily="49" charset="-122"/>
                        <a:cs typeface="黑体" panose="02010609060101010101" pitchFamily="49"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90855">
                <a:tc gridSpan="2">
                  <a:txBody>
                    <a:bodyPr/>
                    <a:p>
                      <a:pPr indent="0" algn="ctr">
                        <a:buNone/>
                      </a:pPr>
                      <a:r>
                        <a:rPr lang="zh-CN" altLang="en-US" sz="2200" b="0" dirty="0">
                          <a:uFillTx/>
                          <a:latin typeface="Times New Roman" panose="02020603050405020304" charset="0"/>
                          <a:ea typeface="黑体" panose="02010609060101010101" pitchFamily="49" charset="-122"/>
                          <a:cs typeface="黑体" panose="02010609060101010101" pitchFamily="49" charset="-122"/>
                        </a:rPr>
                        <a:t>such(这样的人或物)</a:t>
                      </a:r>
                      <a:endParaRPr lang="zh-CN" altLang="en-US" sz="2200" b="0" dirty="0">
                        <a:uFillTx/>
                        <a:latin typeface="Times New Roman" panose="02020603050405020304" charset="0"/>
                        <a:ea typeface="黑体" panose="02010609060101010101" pitchFamily="49" charset="-122"/>
                        <a:cs typeface="黑体" panose="02010609060101010101" pitchFamily="49"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zh-CN" altLang="en-US" sz="2200" b="0" dirty="0">
                          <a:uFillTx/>
                          <a:latin typeface="Times New Roman" panose="02020603050405020304" charset="0"/>
                          <a:ea typeface="黑体" panose="02010609060101010101" pitchFamily="49" charset="-122"/>
                          <a:cs typeface="黑体" panose="02010609060101010101" pitchFamily="49" charset="-122"/>
                        </a:rPr>
                        <a:t>指上文提过的人或物</a:t>
                      </a:r>
                      <a:endParaRPr lang="zh-CN" altLang="en-US" sz="2200" b="0" dirty="0">
                        <a:uFillTx/>
                        <a:latin typeface="Times New Roman" panose="02020603050405020304" charset="0"/>
                        <a:ea typeface="黑体" panose="02010609060101010101" pitchFamily="49" charset="-122"/>
                        <a:cs typeface="黑体" panose="02010609060101010101" pitchFamily="49"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90855">
                <a:tc gridSpan="2">
                  <a:txBody>
                    <a:bodyPr/>
                    <a:p>
                      <a:pPr indent="0" algn="ctr">
                        <a:buNone/>
                      </a:pPr>
                      <a:r>
                        <a:rPr lang="zh-CN" altLang="en-US" sz="2200" b="0" dirty="0">
                          <a:uFillTx/>
                          <a:latin typeface="Times New Roman" panose="02020603050405020304" charset="0"/>
                          <a:ea typeface="黑体" panose="02010609060101010101" pitchFamily="49" charset="-122"/>
                          <a:cs typeface="黑体" panose="02010609060101010101" pitchFamily="49" charset="-122"/>
                        </a:rPr>
                        <a:t>same(同样的人或物)</a:t>
                      </a:r>
                      <a:endParaRPr lang="zh-CN" altLang="en-US" sz="2200" b="0" dirty="0">
                        <a:uFillTx/>
                        <a:latin typeface="Times New Roman" panose="02020603050405020304" charset="0"/>
                        <a:ea typeface="黑体" panose="02010609060101010101" pitchFamily="49" charset="-122"/>
                        <a:cs typeface="黑体" panose="02010609060101010101" pitchFamily="49"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zh-CN" altLang="en-US" sz="2200" b="0" dirty="0">
                          <a:uFillTx/>
                          <a:latin typeface="Times New Roman" panose="02020603050405020304" charset="0"/>
                          <a:ea typeface="黑体" panose="02010609060101010101" pitchFamily="49" charset="-122"/>
                          <a:cs typeface="黑体" panose="02010609060101010101" pitchFamily="49" charset="-122"/>
                        </a:rPr>
                        <a:t>指和上文提过的相同的人或物</a:t>
                      </a:r>
                      <a:endParaRPr lang="zh-CN" altLang="en-US" sz="2200" b="0" dirty="0">
                        <a:uFillTx/>
                        <a:latin typeface="Times New Roman" panose="02020603050405020304" charset="0"/>
                        <a:ea typeface="黑体" panose="02010609060101010101" pitchFamily="49" charset="-122"/>
                        <a:cs typeface="黑体" panose="02010609060101010101" pitchFamily="49"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90855">
                <a:tc gridSpan="2">
                  <a:txBody>
                    <a:bodyPr/>
                    <a:p>
                      <a:pPr indent="0" algn="ctr">
                        <a:buNone/>
                      </a:pPr>
                      <a:r>
                        <a:rPr lang="zh-CN" altLang="en-US" sz="2200" b="0" dirty="0">
                          <a:uFillTx/>
                          <a:latin typeface="Times New Roman" panose="02020603050405020304" charset="0"/>
                          <a:ea typeface="黑体" panose="02010609060101010101" pitchFamily="49" charset="-122"/>
                          <a:cs typeface="黑体" panose="02010609060101010101" pitchFamily="49" charset="-122"/>
                        </a:rPr>
                        <a:t>it(这人或物)</a:t>
                      </a:r>
                      <a:endParaRPr lang="zh-CN" altLang="en-US" sz="2200" b="0" dirty="0">
                        <a:uFillTx/>
                        <a:latin typeface="Times New Roman" panose="02020603050405020304" charset="0"/>
                        <a:ea typeface="黑体" panose="02010609060101010101" pitchFamily="49" charset="-122"/>
                        <a:cs typeface="黑体" panose="02010609060101010101" pitchFamily="49"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zh-CN" altLang="en-US" sz="2200" b="0" dirty="0">
                          <a:uFillTx/>
                          <a:latin typeface="Times New Roman" panose="02020603050405020304" charset="0"/>
                          <a:ea typeface="黑体" panose="02010609060101010101" pitchFamily="49" charset="-122"/>
                          <a:cs typeface="黑体" panose="02010609060101010101" pitchFamily="49" charset="-122"/>
                        </a:rPr>
                        <a:t>指不太清楚是谁或者是什么</a:t>
                      </a:r>
                      <a:endParaRPr lang="zh-CN" altLang="en-US" sz="2200" b="0" dirty="0">
                        <a:uFillTx/>
                        <a:latin typeface="Times New Roman" panose="02020603050405020304" charset="0"/>
                        <a:ea typeface="黑体" panose="02010609060101010101" pitchFamily="49" charset="-122"/>
                        <a:cs typeface="黑体" panose="02010609060101010101" pitchFamily="49"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ustDataLst>
      <p:tags r:id="rId2"/>
    </p:custData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1800" y="1090295"/>
            <a:ext cx="8359140" cy="35756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lang="en-US" sz="2200" dirty="0">
                <a:solidFill>
                  <a:srgbClr val="FF0000"/>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rgbClr val="FF0000"/>
                </a:solidFill>
                <a:uFillTx/>
                <a:latin typeface="Times New Roman" panose="02020603050405020304" charset="0"/>
                <a:ea typeface="黑体" panose="02010609060101010101" pitchFamily="49" charset="-122"/>
                <a:cs typeface="黑体" panose="02010609060101010101" pitchFamily="49" charset="-122"/>
                <a:sym typeface="+mn-ea"/>
              </a:rPr>
              <a:t>1. 指示代词既可以单独使用作句子的主语、宾语或表语，也可以作定语修饰名词。</a:t>
            </a:r>
            <a:endParaRPr sz="2200" dirty="0">
              <a:solidFill>
                <a:srgbClr val="FF0000"/>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如：What's this? 这是什么？</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That model plane is made of plastic. 那只模型飞机是塑料做的。</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Remember never to do such things. 记住永远不要做这样的事情。</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Do the same as the teacher tells you. 按老师说的做。</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—Who is it? 是谁？</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—It's me! 是我！</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1800" y="1069340"/>
            <a:ext cx="8359140" cy="357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lang="en-US" sz="2200" dirty="0">
                <a:solidFill>
                  <a:srgbClr val="FF0000"/>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rgbClr val="FF0000"/>
                </a:solidFill>
                <a:uFillTx/>
                <a:latin typeface="Times New Roman" panose="02020603050405020304" charset="0"/>
                <a:ea typeface="黑体" panose="02010609060101010101" pitchFamily="49" charset="-122"/>
                <a:cs typeface="黑体" panose="02010609060101010101" pitchFamily="49" charset="-122"/>
                <a:sym typeface="+mn-ea"/>
              </a:rPr>
              <a:t>2. that 和those可指前面提到过的事物， this 和these可指下面将要讲到的事物。</a:t>
            </a:r>
            <a:endParaRPr sz="2200" dirty="0">
              <a:solidFill>
                <a:srgbClr val="FF0000"/>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如：I had a cold. That is why I didn't come. 我感冒了，那就是我没来的原因。</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rgbClr val="FF0000"/>
                </a:solidFill>
                <a:uFillTx/>
                <a:latin typeface="Times New Roman" panose="02020603050405020304" charset="0"/>
                <a:ea typeface="黑体" panose="02010609060101010101" pitchFamily="49" charset="-122"/>
                <a:cs typeface="黑体" panose="02010609060101010101" pitchFamily="49" charset="-122"/>
                <a:sym typeface="+mn-ea"/>
              </a:rPr>
              <a:t>3. 在比较状语从句中，有时为了避免重复提到的名词，常可用that 和those代替前面比较的内容。that可以代替不可数名词或可数名词的单数，等同于the one; those只能代替可数名词复数，等同于the ones、 those ones。</a:t>
            </a:r>
            <a:endParaRPr sz="2200" dirty="0">
              <a:solidFill>
                <a:srgbClr val="FF0000"/>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237730" y="4759960"/>
            <a:ext cx="1778000" cy="273685"/>
          </a:xfrm>
        </p:spPr>
        <p:txBody>
          <a:bodyPr/>
          <a:lstStyle/>
          <a:p>
            <a:r>
              <a:rPr lang="zh-CN" altLang="en-US"/>
              <a:t>第</a:t>
            </a:r>
            <a:fld id="{24130960-09FD-428B-996F-A983EEEB0784}" type="slidenum">
              <a:rPr lang="zh-CN" altLang="en-US" smtClean="0"/>
            </a:fld>
            <a:r>
              <a:rPr lang="zh-CN" altLang="en-US"/>
              <a:t>页，共127页</a:t>
            </a:r>
            <a:endParaRPr lang="zh-CN" altLang="en-US" dirty="0"/>
          </a:p>
        </p:txBody>
      </p:sp>
      <p:graphicFrame>
        <p:nvGraphicFramePr>
          <p:cNvPr id="3" name="表格 2"/>
          <p:cNvGraphicFramePr/>
          <p:nvPr>
            <p:custDataLst>
              <p:tags r:id="rId1"/>
            </p:custDataLst>
          </p:nvPr>
        </p:nvGraphicFramePr>
        <p:xfrm>
          <a:off x="621665" y="1133475"/>
          <a:ext cx="7908925" cy="3397885"/>
        </p:xfrm>
        <a:graphic>
          <a:graphicData uri="http://schemas.openxmlformats.org/drawingml/2006/table">
            <a:tbl>
              <a:tblPr/>
              <a:tblGrid>
                <a:gridCol w="612140"/>
                <a:gridCol w="3787140"/>
                <a:gridCol w="1396365"/>
                <a:gridCol w="2113280"/>
              </a:tblGrid>
              <a:tr h="1205865">
                <a:tc rowSpan="2">
                  <a:txBody>
                    <a:bodyPr/>
                    <a:p>
                      <a:pPr indent="0" algn="ctr" fontAlgn="auto">
                        <a:lnSpc>
                          <a:spcPct val="120000"/>
                        </a:lnSpc>
                        <a:buNone/>
                      </a:pPr>
                      <a:r>
                        <a:rPr sz="2200" b="1" dirty="0">
                          <a:latin typeface="Times New Roman" panose="02020603050405020304" charset="0"/>
                          <a:ea typeface="黑体" panose="02010609060101010101" pitchFamily="49" charset="-122"/>
                          <a:cs typeface="Times New Roman" panose="02020603050405020304" charset="0"/>
                        </a:rPr>
                        <a:t>考点</a:t>
                      </a:r>
                      <a:endParaRPr sz="2200" b="1"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fontAlgn="auto">
                        <a:lnSpc>
                          <a:spcPct val="120000"/>
                        </a:lnSpc>
                        <a:buNone/>
                      </a:pPr>
                      <a:r>
                        <a:rPr sz="2200" b="1" dirty="0">
                          <a:latin typeface="Times New Roman" panose="02020603050405020304" charset="0"/>
                          <a:ea typeface="黑体" panose="02010609060101010101" pitchFamily="49" charset="-122"/>
                          <a:cs typeface="Times New Roman" panose="02020603050405020304" charset="0"/>
                        </a:rPr>
                        <a:t>内容解读</a:t>
                      </a:r>
                      <a:endParaRPr sz="2200" b="1"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indent="0" algn="ctr" fontAlgn="auto">
                        <a:lnSpc>
                          <a:spcPct val="120000"/>
                        </a:lnSpc>
                        <a:buNone/>
                      </a:pPr>
                      <a:r>
                        <a:rPr sz="2200" b="1" dirty="0">
                          <a:latin typeface="Times New Roman" panose="02020603050405020304" charset="0"/>
                          <a:ea typeface="黑体" panose="02010609060101010101" pitchFamily="49" charset="-122"/>
                          <a:cs typeface="Times New Roman" panose="02020603050405020304" charset="0"/>
                          <a:sym typeface="+mn-ea"/>
                        </a:rPr>
                        <a:t>近四年对口高职考试统计(题号、试题关键词)</a:t>
                      </a:r>
                      <a:endParaRPr sz="2200" b="1" dirty="0">
                        <a:latin typeface="Times New Roman" panose="02020603050405020304" charset="0"/>
                        <a:ea typeface="黑体" panose="02010609060101010101" pitchFamily="49" charset="-122"/>
                        <a:cs typeface="Times New Roman" panose="02020603050405020304" charset="0"/>
                      </a:endParaRPr>
                    </a:p>
                    <a:p>
                      <a:pPr indent="0" algn="ctr" fontAlgn="auto">
                        <a:lnSpc>
                          <a:spcPct val="120000"/>
                        </a:lnSpc>
                        <a:buNone/>
                      </a:pPr>
                      <a:r>
                        <a:rPr sz="2200" b="0" dirty="0">
                          <a:latin typeface="Times New Roman" panose="02020603050405020304" charset="0"/>
                          <a:ea typeface="黑体" panose="02010609060101010101" pitchFamily="49" charset="-122"/>
                          <a:cs typeface="Times New Roman" panose="02020603050405020304" charset="0"/>
                        </a:rPr>
                        <a:t> </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01955">
                <a:tc v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sz="2200" b="1" dirty="0">
                          <a:latin typeface="Times New Roman" panose="02020603050405020304" charset="0"/>
                          <a:ea typeface="黑体" panose="02010609060101010101" pitchFamily="49" charset="-122"/>
                          <a:cs typeface="Times New Roman" panose="02020603050405020304" charset="0"/>
                          <a:sym typeface="+mn-ea"/>
                        </a:rPr>
                        <a:t>考试年份</a:t>
                      </a:r>
                      <a:endParaRPr lang="zh-CN" altLang="en-US" sz="2200" b="1"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sz="2200" b="1" dirty="0">
                          <a:latin typeface="Times New Roman" panose="02020603050405020304" charset="0"/>
                          <a:ea typeface="黑体" panose="02010609060101010101" pitchFamily="49" charset="-122"/>
                          <a:cs typeface="Times New Roman" panose="02020603050405020304" charset="0"/>
                          <a:sym typeface="+mn-ea"/>
                        </a:rPr>
                        <a:t>常考题型</a:t>
                      </a:r>
                      <a:endParaRPr lang="zh-CN" altLang="en-US" sz="2200" b="1" dirty="0">
                        <a:latin typeface="Times New Roman" panose="02020603050405020304" charset="0"/>
                        <a:ea typeface="黑体" panose="02010609060101010101" pitchFamily="49" charset="-122"/>
                        <a:cs typeface="Times New Roman" panose="02020603050405020304" charset="0"/>
                        <a:sym typeface="+mn-ea"/>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790065">
                <a:tc>
                  <a:txBody>
                    <a:bodyPr/>
                    <a:p>
                      <a:pPr indent="0" algn="ctr" fontAlgn="auto">
                        <a:lnSpc>
                          <a:spcPct val="120000"/>
                        </a:lnSpc>
                        <a:buNone/>
                      </a:pPr>
                      <a:r>
                        <a:rPr lang="zh-CN" sz="2200" b="0" dirty="0">
                          <a:latin typeface="Times New Roman" panose="02020603050405020304" charset="0"/>
                          <a:ea typeface="黑体" panose="02010609060101010101" pitchFamily="49" charset="-122"/>
                          <a:cs typeface="Times New Roman" panose="02020603050405020304" charset="0"/>
                        </a:rPr>
                        <a:t>代词</a:t>
                      </a:r>
                      <a:endParaRPr lang="zh-CN"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sz="2200" dirty="0">
                          <a:latin typeface="Times New Roman" panose="02020603050405020304" charset="0"/>
                          <a:ea typeface="黑体" panose="02010609060101010101" pitchFamily="49" charset="-122"/>
                          <a:cs typeface="Times New Roman" panose="02020603050405020304" charset="0"/>
                          <a:sym typeface="+mn-ea"/>
                        </a:rPr>
                        <a:t>正确使用。特别注意人称代词的主格、宾格、形容词性物主代词、名词性物主代词和反身代词等不同格的正确使用</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lang="en-US" altLang="zh-CN" sz="2200" b="0" dirty="0">
                          <a:latin typeface="Times New Roman" panose="02020603050405020304" charset="0"/>
                          <a:ea typeface="黑体" panose="02010609060101010101" pitchFamily="49" charset="-122"/>
                          <a:cs typeface="Times New Roman" panose="02020603050405020304" charset="0"/>
                        </a:rPr>
                        <a:t>2021</a:t>
                      </a:r>
                      <a:r>
                        <a:rPr lang="zh-CN" altLang="en-US" sz="2200" b="0" dirty="0">
                          <a:latin typeface="Times New Roman" panose="02020603050405020304" charset="0"/>
                          <a:ea typeface="黑体" panose="02010609060101010101" pitchFamily="49" charset="-122"/>
                          <a:cs typeface="Times New Roman" panose="02020603050405020304" charset="0"/>
                        </a:rPr>
                        <a:t>年</a:t>
                      </a:r>
                      <a:endParaRPr lang="zh-CN" altLang="en-US"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lang="en-US" altLang="zh-CN" sz="2200" dirty="0">
                          <a:latin typeface="Times New Roman" panose="02020603050405020304" charset="0"/>
                          <a:ea typeface="黑体" panose="02010609060101010101" pitchFamily="49" charset="-122"/>
                          <a:cs typeface="Times New Roman" panose="02020603050405020304" charset="0"/>
                          <a:sym typeface="+mn-ea"/>
                        </a:rPr>
                        <a:t> the doctors for saving </a:t>
                      </a:r>
                      <a:r>
                        <a:rPr lang="en-US" altLang="zh-CN" sz="2200" u="sng" dirty="0">
                          <a:latin typeface="Times New Roman" panose="02020603050405020304" charset="0"/>
                          <a:ea typeface="黑体" panose="02010609060101010101" pitchFamily="49" charset="-122"/>
                          <a:cs typeface="Times New Roman" panose="02020603050405020304" charset="0"/>
                          <a:sym typeface="+mn-ea"/>
                        </a:rPr>
                        <a:t>their</a:t>
                      </a:r>
                      <a:r>
                        <a:rPr lang="en-US" altLang="zh-CN" sz="2200" dirty="0">
                          <a:latin typeface="Times New Roman" panose="02020603050405020304" charset="0"/>
                          <a:ea typeface="黑体" panose="02010609060101010101" pitchFamily="49" charset="-122"/>
                          <a:cs typeface="Times New Roman" panose="02020603050405020304" charset="0"/>
                          <a:sym typeface="+mn-ea"/>
                        </a:rPr>
                        <a:t> lives.(</a:t>
                      </a:r>
                      <a:r>
                        <a:rPr lang="zh-CN" altLang="en-US" sz="2200" dirty="0">
                          <a:latin typeface="Times New Roman" panose="02020603050405020304" charset="0"/>
                          <a:ea typeface="黑体" panose="02010609060101010101" pitchFamily="49" charset="-122"/>
                          <a:cs typeface="Times New Roman" panose="02020603050405020304" charset="0"/>
                          <a:sym typeface="+mn-ea"/>
                        </a:rPr>
                        <a:t>单项选择</a:t>
                      </a:r>
                      <a:r>
                        <a:rPr lang="en-US" altLang="zh-CN" sz="2200" dirty="0">
                          <a:latin typeface="Times New Roman" panose="02020603050405020304" charset="0"/>
                          <a:ea typeface="黑体" panose="02010609060101010101" pitchFamily="49" charset="-122"/>
                          <a:cs typeface="Times New Roman" panose="02020603050405020304" charset="0"/>
                          <a:sym typeface="+mn-ea"/>
                        </a:rPr>
                        <a:t>)</a:t>
                      </a:r>
                      <a:endParaRPr lang="en-US" altLang="zh-CN" sz="2200" b="0" dirty="0">
                        <a:latin typeface="Times New Roman" panose="02020603050405020304" charset="0"/>
                        <a:ea typeface="黑体" panose="02010609060101010101" pitchFamily="49" charset="-122"/>
                        <a:cs typeface="Times New Roman" panose="02020603050405020304" charset="0"/>
                        <a:sym typeface="+mn-ea"/>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4" name="文本框 3"/>
          <p:cNvSpPr txBox="1"/>
          <p:nvPr/>
        </p:nvSpPr>
        <p:spPr>
          <a:xfrm>
            <a:off x="7486650" y="755650"/>
            <a:ext cx="1108710" cy="429895"/>
          </a:xfrm>
          <a:prstGeom prst="rect">
            <a:avLst/>
          </a:prstGeom>
          <a:noFill/>
        </p:spPr>
        <p:txBody>
          <a:bodyPr wrap="square" rtlCol="0">
            <a:spAutoFit/>
          </a:bodyPr>
          <a:p>
            <a:r>
              <a:rPr lang="zh-CN" altLang="en-US" sz="2200">
                <a:solidFill>
                  <a:schemeClr val="tx1"/>
                </a:solidFill>
                <a:uFillTx/>
                <a:latin typeface="Times New Roman" panose="02020603050405020304" charset="0"/>
                <a:ea typeface="黑体" panose="02010609060101010101" pitchFamily="49" charset="-122"/>
              </a:rPr>
              <a:t>续表</a:t>
            </a:r>
            <a:endParaRPr lang="zh-CN" altLang="en-US" sz="2200">
              <a:solidFill>
                <a:schemeClr val="tx1"/>
              </a:solidFill>
              <a:uFillTx/>
              <a:latin typeface="Times New Roman" panose="02020603050405020304" charset="0"/>
              <a:ea typeface="黑体" panose="02010609060101010101" pitchFamily="49" charset="-122"/>
            </a:endParaRPr>
          </a:p>
        </p:txBody>
      </p:sp>
    </p:spTree>
    <p:custDataLst>
      <p:tags r:id="rId2"/>
    </p:custData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1800" y="1079500"/>
            <a:ext cx="8359140" cy="3542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如：The mountains here aren't as tall as those in Chongqing. (those指代mountains)</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The weather in Sanya is better than that in Xi'an. (that 指代weather)</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The cars made in Germany are much better than those made in Japan. (those指代cars)</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rgbClr val="FF0000"/>
                </a:solidFill>
                <a:uFillTx/>
                <a:latin typeface="Times New Roman" panose="02020603050405020304" charset="0"/>
                <a:ea typeface="黑体" panose="02010609060101010101" pitchFamily="49" charset="-122"/>
                <a:cs typeface="黑体" panose="02010609060101010101" pitchFamily="49" charset="-122"/>
                <a:sym typeface="+mn-ea"/>
              </a:rPr>
              <a:t>4. it特指上文提到的人或同类中的另一个人或物相当于“the＋名词”，one 泛指同类人或事物中的一个(同类不同物)相当于“a/an＋名词”。</a:t>
            </a:r>
            <a:endParaRPr sz="2200" dirty="0">
              <a:solidFill>
                <a:srgbClr val="FF0000"/>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2000" y="1166400"/>
            <a:ext cx="8359200" cy="33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如：I bought a new cell phone. It's very powerful. 我买了一部新手机。它非常强大。</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—Who has an English－Chinese dictionary? 谁有英汉词典？</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—I have one. 我有一本。</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rgbClr val="FF0000"/>
                </a:solidFill>
                <a:uFillTx/>
                <a:latin typeface="Times New Roman" panose="02020603050405020304" charset="0"/>
                <a:ea typeface="黑体" panose="02010609060101010101" pitchFamily="49" charset="-122"/>
                <a:cs typeface="黑体" panose="02010609060101010101" pitchFamily="49" charset="-122"/>
                <a:sym typeface="+mn-ea"/>
              </a:rPr>
              <a:t>5. 电话用语里常用this代表自己，用that代表对方。</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如：—This is Lily. Who is that? 我是莉莉，你是谁？</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—This is Mary. 我是玛丽。</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227330" y="917575"/>
            <a:ext cx="8563610" cy="37484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20000"/>
              </a:lnSpc>
            </a:pPr>
            <a:r>
              <a:rPr sz="2200" dirty="0">
                <a:solidFill>
                  <a:srgbClr val="FF0000"/>
                </a:solidFill>
                <a:uFillTx/>
                <a:latin typeface="Times New Roman" panose="02020603050405020304" charset="0"/>
                <a:ea typeface="黑体" panose="02010609060101010101" pitchFamily="49" charset="-122"/>
                <a:cs typeface="黑体" panose="02010609060101010101" pitchFamily="49" charset="-122"/>
                <a:sym typeface="+mn-ea"/>
              </a:rPr>
              <a:t>【知识点五】 不定代词</a:t>
            </a:r>
            <a:endParaRPr sz="2200" dirty="0">
              <a:solidFill>
                <a:srgbClr val="FF0000"/>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2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代替或修饰不确定的人或事物的代词叫作不定代词。根据词的构成，不定代词可分为个体不定代词和复合不定代词。</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2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rgbClr val="FF0000"/>
                </a:solidFill>
                <a:uFillTx/>
                <a:latin typeface="Times New Roman" panose="02020603050405020304" charset="0"/>
                <a:ea typeface="黑体" panose="02010609060101010101" pitchFamily="49" charset="-122"/>
                <a:cs typeface="黑体" panose="02010609060101010101" pitchFamily="49" charset="-122"/>
                <a:sym typeface="+mn-ea"/>
              </a:rPr>
              <a:t>1. 个体不定代词</a:t>
            </a:r>
            <a:endParaRPr sz="2200" dirty="0">
              <a:solidFill>
                <a:srgbClr val="FF0000"/>
              </a:solidFill>
              <a:uFillTx/>
              <a:latin typeface="Times New Roman" panose="02020603050405020304" charset="0"/>
              <a:ea typeface="黑体" panose="02010609060101010101" pitchFamily="49" charset="-122"/>
              <a:cs typeface="黑体" panose="02010609060101010101" pitchFamily="49" charset="-122"/>
              <a:sym typeface="+mn-ea"/>
            </a:endParaRPr>
          </a:p>
          <a:p>
            <a:pPr indent="457200" fontAlgn="auto">
              <a:lnSpc>
                <a:spcPct val="12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个体不定代词主要有some、 any、 much、 many、 a little、 little、 a few、 few、 all、 both、 neither、 each、 other、 another、 one等。</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20000"/>
              </a:lnSpc>
            </a:pPr>
            <a:r>
              <a:rPr lang="en-US" sz="2200" dirty="0">
                <a:solidFill>
                  <a:srgbClr val="FF0000"/>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rgbClr val="FF0000"/>
                </a:solidFill>
                <a:uFillTx/>
                <a:latin typeface="Times New Roman" panose="02020603050405020304" charset="0"/>
                <a:ea typeface="黑体" panose="02010609060101010101" pitchFamily="49" charset="-122"/>
                <a:cs typeface="黑体" panose="02010609060101010101" pitchFamily="49" charset="-122"/>
                <a:sym typeface="+mn-ea"/>
              </a:rPr>
              <a:t>2. 复合不定代词</a:t>
            </a:r>
            <a:endParaRPr sz="2200" dirty="0">
              <a:solidFill>
                <a:srgbClr val="FF0000"/>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2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复合不定代词主要有something、 someone、 somebody、 anything、 anyone、 anybody、 nothing、 nobody、 no one、 </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1800" y="1014730"/>
            <a:ext cx="8359140" cy="34994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latin typeface="Times New Roman" panose="02020603050405020304" charset="0"/>
                <a:ea typeface="黑体" panose="02010609060101010101" pitchFamily="49" charset="-122"/>
                <a:cs typeface="黑体" panose="02010609060101010101" pitchFamily="49" charset="-122"/>
                <a:sym typeface="+mn-ea"/>
              </a:rPr>
              <a:t>everything、 everyone、 everybody等。</a:t>
            </a:r>
            <a:endParaRPr sz="2200" dirty="0">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solidFill>
                  <a:srgbClr val="FF0000"/>
                </a:solidFill>
                <a:latin typeface="Times New Roman" panose="02020603050405020304" charset="0"/>
                <a:ea typeface="黑体" panose="02010609060101010101" pitchFamily="49" charset="-122"/>
                <a:cs typeface="黑体" panose="02010609060101010101" pitchFamily="49" charset="-122"/>
                <a:sym typeface="+mn-ea"/>
              </a:rPr>
              <a:t>         </a:t>
            </a:r>
            <a:r>
              <a:rPr sz="2200" dirty="0">
                <a:solidFill>
                  <a:srgbClr val="FF0000"/>
                </a:solidFill>
                <a:latin typeface="Times New Roman" panose="02020603050405020304" charset="0"/>
                <a:ea typeface="黑体" panose="02010609060101010101" pitchFamily="49" charset="-122"/>
                <a:cs typeface="黑体" panose="02010609060101010101" pitchFamily="49" charset="-122"/>
                <a:sym typeface="+mn-ea"/>
              </a:rPr>
              <a:t>3. 常用不定代词的用法与区别</a:t>
            </a:r>
            <a:endParaRPr sz="2200" dirty="0">
              <a:solidFill>
                <a:srgbClr val="FF0000"/>
              </a:solidFill>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黑体" panose="02010609060101010101" pitchFamily="49" charset="-122"/>
                <a:sym typeface="+mn-ea"/>
              </a:rPr>
              <a:t>        </a:t>
            </a:r>
            <a:r>
              <a:rPr sz="2200" dirty="0">
                <a:latin typeface="Times New Roman" panose="02020603050405020304" charset="0"/>
                <a:ea typeface="黑体" panose="02010609060101010101" pitchFamily="49" charset="-122"/>
                <a:cs typeface="黑体" panose="02010609060101010101" pitchFamily="49" charset="-122"/>
                <a:sym typeface="+mn-ea"/>
              </a:rPr>
              <a:t>(1)every和each。</a:t>
            </a:r>
            <a:endParaRPr sz="2200" dirty="0">
              <a:latin typeface="Times New Roman" panose="02020603050405020304" charset="0"/>
              <a:ea typeface="黑体" panose="02010609060101010101" pitchFamily="49" charset="-122"/>
              <a:cs typeface="黑体" panose="02010609060101010101" pitchFamily="49" charset="-122"/>
              <a:sym typeface="+mn-ea"/>
            </a:endParaRPr>
          </a:p>
        </p:txBody>
      </p:sp>
      <p:graphicFrame>
        <p:nvGraphicFramePr>
          <p:cNvPr id="4" name="表格 3"/>
          <p:cNvGraphicFramePr/>
          <p:nvPr>
            <p:custDataLst>
              <p:tags r:id="rId1"/>
            </p:custDataLst>
          </p:nvPr>
        </p:nvGraphicFramePr>
        <p:xfrm>
          <a:off x="485140" y="2405380"/>
          <a:ext cx="8131175" cy="1979295"/>
        </p:xfrm>
        <a:graphic>
          <a:graphicData uri="http://schemas.openxmlformats.org/drawingml/2006/table">
            <a:tbl>
              <a:tblPr/>
              <a:tblGrid>
                <a:gridCol w="1028700"/>
                <a:gridCol w="7102475"/>
              </a:tblGrid>
              <a:tr h="1187450">
                <a:tc>
                  <a:txBody>
                    <a:bodyPr/>
                    <a:p>
                      <a:pPr indent="0" algn="ctr" fontAlgn="auto">
                        <a:lnSpc>
                          <a:spcPct val="130000"/>
                        </a:lnSpc>
                        <a:buNone/>
                      </a:pPr>
                      <a:r>
                        <a:rPr sz="2200" b="1" dirty="0">
                          <a:latin typeface="Times New Roman" panose="02020603050405020304" charset="0"/>
                          <a:ea typeface="黑体" panose="02010609060101010101" pitchFamily="49" charset="-122"/>
                          <a:cs typeface="黑体" panose="02010609060101010101" pitchFamily="49" charset="-122"/>
                        </a:rPr>
                        <a:t>every</a:t>
                      </a:r>
                      <a:endParaRPr sz="2200" b="1" dirty="0">
                        <a:latin typeface="Times New Roman" panose="02020603050405020304" charset="0"/>
                        <a:ea typeface="黑体" panose="02010609060101010101" pitchFamily="49" charset="-122"/>
                        <a:cs typeface="黑体" panose="02010609060101010101" pitchFamily="49"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30000"/>
                        </a:lnSpc>
                        <a:buNone/>
                      </a:pPr>
                      <a:r>
                        <a:rPr sz="2200" b="0" dirty="0">
                          <a:latin typeface="Times New Roman" panose="02020603050405020304" charset="0"/>
                          <a:ea typeface="黑体" panose="02010609060101010101" pitchFamily="49" charset="-122"/>
                          <a:cs typeface="黑体" panose="02010609060101010101" pitchFamily="49" charset="-122"/>
                        </a:rPr>
                        <a:t>用于三者或三者以上，表示整体概念， 只能作定语修饰单数名词； every、 everyone后不可跟of，但every one 后可跟of</a:t>
                      </a:r>
                      <a:endParaRPr sz="2200" b="0" dirty="0">
                        <a:latin typeface="Times New Roman" panose="02020603050405020304" charset="0"/>
                        <a:ea typeface="黑体" panose="02010609060101010101" pitchFamily="49" charset="-122"/>
                        <a:cs typeface="黑体" panose="02010609060101010101" pitchFamily="49"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791845">
                <a:tc>
                  <a:txBody>
                    <a:bodyPr/>
                    <a:p>
                      <a:pPr indent="0" algn="ctr" fontAlgn="auto">
                        <a:lnSpc>
                          <a:spcPct val="130000"/>
                        </a:lnSpc>
                        <a:buNone/>
                      </a:pPr>
                      <a:r>
                        <a:rPr sz="2200" b="1" dirty="0">
                          <a:latin typeface="Times New Roman" panose="02020603050405020304" charset="0"/>
                          <a:ea typeface="黑体" panose="02010609060101010101" pitchFamily="49" charset="-122"/>
                          <a:cs typeface="黑体" panose="02010609060101010101" pitchFamily="49" charset="-122"/>
                        </a:rPr>
                        <a:t>each</a:t>
                      </a:r>
                      <a:endParaRPr sz="2200" b="1" dirty="0">
                        <a:latin typeface="Times New Roman" panose="02020603050405020304" charset="0"/>
                        <a:ea typeface="黑体" panose="02010609060101010101" pitchFamily="49" charset="-122"/>
                        <a:cs typeface="黑体" panose="02010609060101010101" pitchFamily="49"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30000"/>
                        </a:lnSpc>
                        <a:buNone/>
                      </a:pPr>
                      <a:r>
                        <a:rPr sz="2200" b="0" dirty="0">
                          <a:latin typeface="Times New Roman" panose="02020603050405020304" charset="0"/>
                          <a:ea typeface="黑体" panose="02010609060101010101" pitchFamily="49" charset="-122"/>
                          <a:cs typeface="黑体" panose="02010609060101010101" pitchFamily="49" charset="-122"/>
                        </a:rPr>
                        <a:t>用于两者或两者以上，表示单个概念， 可作主语、宾语、定语等； each后可跟of</a:t>
                      </a:r>
                      <a:endParaRPr sz="2200" b="0" dirty="0">
                        <a:latin typeface="Times New Roman" panose="02020603050405020304" charset="0"/>
                        <a:ea typeface="黑体" panose="02010609060101010101" pitchFamily="49" charset="-122"/>
                        <a:cs typeface="黑体" panose="02010609060101010101" pitchFamily="49"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ustDataLst>
      <p:tags r:id="rId2"/>
    </p:custData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2000" y="1166400"/>
            <a:ext cx="8359200" cy="33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如：Every student in his class studies very hard. 他班上的每个学生学习都很用功。</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They are very busy. They each have something to do. 他们很忙，人人都有事干。</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Our English teacher gave </a:t>
            </a:r>
            <a:r>
              <a:rPr sz="2200" u="sng" dirty="0">
                <a:uFillTx/>
                <a:latin typeface="Times New Roman" panose="02020603050405020304" charset="0"/>
                <a:ea typeface="黑体" panose="02010609060101010101" pitchFamily="49" charset="-122"/>
                <a:cs typeface="黑体" panose="02010609060101010101" pitchFamily="49" charset="-122"/>
                <a:sym typeface="+mn-ea"/>
              </a:rPr>
              <a:t>each</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of</a:t>
            </a:r>
            <a:r>
              <a:rPr sz="2200" dirty="0">
                <a:uFillTx/>
                <a:latin typeface="Times New Roman" panose="02020603050405020304" charset="0"/>
                <a:ea typeface="黑体" panose="02010609060101010101" pitchFamily="49" charset="-122"/>
                <a:cs typeface="黑体" panose="02010609060101010101" pitchFamily="49" charset="-122"/>
                <a:sym typeface="+mn-ea"/>
              </a:rPr>
              <a:t> us an English－Chinese dictionary last week. (√)</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上星期英语老师给了我们每人一本英汉词典。</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1800" y="960120"/>
            <a:ext cx="8359140" cy="3674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uFillTx/>
                <a:latin typeface="Times New Roman" panose="02020603050405020304" charset="0"/>
                <a:ea typeface="黑体" panose="02010609060101010101" pitchFamily="49" charset="-122"/>
                <a:cs typeface="黑体" panose="02010609060101010101" pitchFamily="49" charset="-122"/>
                <a:sym typeface="+mn-ea"/>
              </a:rPr>
              <a:t>My mother gave </a:t>
            </a:r>
            <a:r>
              <a:rPr sz="2200" u="sng" dirty="0">
                <a:uFillTx/>
                <a:latin typeface="Times New Roman" panose="02020603050405020304" charset="0"/>
                <a:ea typeface="黑体" panose="02010609060101010101" pitchFamily="49" charset="-122"/>
                <a:cs typeface="黑体" panose="02010609060101010101" pitchFamily="49" charset="-122"/>
                <a:sym typeface="+mn-ea"/>
              </a:rPr>
              <a:t>every</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of</a:t>
            </a:r>
            <a:r>
              <a:rPr sz="2200" dirty="0">
                <a:uFillTx/>
                <a:latin typeface="Times New Roman" panose="02020603050405020304" charset="0"/>
                <a:ea typeface="黑体" panose="02010609060101010101" pitchFamily="49" charset="-122"/>
                <a:cs typeface="黑体" panose="02010609060101010101" pitchFamily="49" charset="-122"/>
                <a:sym typeface="+mn-ea"/>
              </a:rPr>
              <a:t> us a beautiful watch on Children's Day. (×)</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sz="2200" dirty="0">
                <a:uFillTx/>
                <a:latin typeface="Times New Roman" panose="02020603050405020304" charset="0"/>
                <a:ea typeface="黑体" panose="02010609060101010101" pitchFamily="49" charset="-122"/>
                <a:cs typeface="黑体" panose="02010609060101010101" pitchFamily="49" charset="-122"/>
                <a:sym typeface="+mn-ea"/>
              </a:rPr>
              <a:t>六一儿童节妈妈给了我们每人一块漂亮的手表。</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sz="2200" u="sng" dirty="0">
                <a:uFillTx/>
                <a:latin typeface="Times New Roman" panose="02020603050405020304" charset="0"/>
                <a:ea typeface="黑体" panose="02010609060101010101" pitchFamily="49" charset="-122"/>
                <a:cs typeface="黑体" panose="02010609060101010101" pitchFamily="49" charset="-122"/>
                <a:sym typeface="+mn-ea"/>
              </a:rPr>
              <a:t>Every</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one</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of</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us</a:t>
            </a:r>
            <a:r>
              <a:rPr sz="2200" dirty="0">
                <a:uFillTx/>
                <a:latin typeface="Times New Roman" panose="02020603050405020304" charset="0"/>
                <a:ea typeface="黑体" panose="02010609060101010101" pitchFamily="49" charset="-122"/>
                <a:cs typeface="黑体" panose="02010609060101010101" pitchFamily="49" charset="-122"/>
                <a:sym typeface="+mn-ea"/>
              </a:rPr>
              <a:t> must finish a task in three days. (√)</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sz="2200" dirty="0">
                <a:uFillTx/>
                <a:latin typeface="Times New Roman" panose="02020603050405020304" charset="0"/>
                <a:ea typeface="黑体" panose="02010609060101010101" pitchFamily="49" charset="-122"/>
                <a:cs typeface="黑体" panose="02010609060101010101" pitchFamily="49" charset="-122"/>
                <a:sym typeface="+mn-ea"/>
              </a:rPr>
              <a:t>我们每个人三天之内必须完成一个任务。</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sz="2200" dirty="0">
                <a:solidFill>
                  <a:srgbClr val="FF0000"/>
                </a:solidFill>
                <a:uFillTx/>
                <a:latin typeface="Times New Roman" panose="02020603050405020304" charset="0"/>
                <a:ea typeface="黑体" panose="02010609060101010101" pitchFamily="49" charset="-122"/>
                <a:cs typeface="黑体" panose="02010609060101010101" pitchFamily="49" charset="-122"/>
                <a:sym typeface="+mn-ea"/>
              </a:rPr>
              <a:t>【注】</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“every other＋可数名词单数”表示“每隔一……”，“every＋数词＋可数名词复数”表示“每几……”。</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every other week 每隔一周    </a:t>
            </a: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every two years 每两年(每隔一年)</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every other line 每隔一行    </a:t>
            </a: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every four miles 每四英里(每隔三英里)</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2000" y="1166400"/>
            <a:ext cx="8359200" cy="33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(2)both、 either和neither。</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①both、 either和neither的表示范围均为两个人或两件事情，但各自意思不同。both表示“两者都”， either表示“两者之一”， neither表示“两者都不”。三个词在句中均可作主语、宾语或定语， both还可作同位语。both作主语，谓语动词用复数形式。either、 neither作主语时，谓语动词一般用单数形式。作定语时，both修饰复数名词，either和neither 修饰单数名词。</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1800" y="1155700"/>
            <a:ext cx="8359140" cy="35102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uFillTx/>
                <a:latin typeface="Times New Roman" panose="02020603050405020304" charset="0"/>
                <a:ea typeface="黑体" panose="02010609060101010101" pitchFamily="49" charset="-122"/>
                <a:cs typeface="黑体" panose="02010609060101010101" pitchFamily="49" charset="-122"/>
                <a:sym typeface="+mn-ea"/>
              </a:rPr>
              <a:t>如：Both of us visited England last year. 去年我们两个都访问了英国。</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sz="2200" dirty="0">
                <a:uFillTx/>
                <a:latin typeface="Times New Roman" panose="02020603050405020304" charset="0"/>
                <a:ea typeface="黑体" panose="02010609060101010101" pitchFamily="49" charset="-122"/>
                <a:cs typeface="黑体" panose="02010609060101010101" pitchFamily="49" charset="-122"/>
                <a:sym typeface="+mn-ea"/>
              </a:rPr>
              <a:t>Neither of them </a:t>
            </a:r>
            <a:r>
              <a:rPr sz="2200" u="sng" dirty="0">
                <a:uFillTx/>
                <a:latin typeface="Times New Roman" panose="02020603050405020304" charset="0"/>
                <a:ea typeface="黑体" panose="02010609060101010101" pitchFamily="49" charset="-122"/>
                <a:cs typeface="黑体" panose="02010609060101010101" pitchFamily="49" charset="-122"/>
                <a:sym typeface="+mn-ea"/>
              </a:rPr>
              <a:t>likes</a:t>
            </a:r>
            <a:r>
              <a:rPr sz="2200" dirty="0">
                <a:uFillTx/>
                <a:latin typeface="Times New Roman" panose="02020603050405020304" charset="0"/>
                <a:ea typeface="黑体" panose="02010609060101010101" pitchFamily="49" charset="-122"/>
                <a:cs typeface="黑体" panose="02010609060101010101" pitchFamily="49" charset="-122"/>
                <a:sym typeface="+mn-ea"/>
              </a:rPr>
              <a:t> English. 他俩都不喜欢英语。</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sz="2200" dirty="0">
                <a:uFillTx/>
                <a:latin typeface="Times New Roman" panose="02020603050405020304" charset="0"/>
                <a:ea typeface="黑体" panose="02010609060101010101" pitchFamily="49" charset="-122"/>
                <a:cs typeface="黑体" panose="02010609060101010101" pitchFamily="49" charset="-122"/>
                <a:sym typeface="+mn-ea"/>
              </a:rPr>
              <a:t>Both of the questions </a:t>
            </a:r>
            <a:r>
              <a:rPr sz="2200" u="sng" dirty="0">
                <a:uFillTx/>
                <a:latin typeface="Times New Roman" panose="02020603050405020304" charset="0"/>
                <a:ea typeface="黑体" panose="02010609060101010101" pitchFamily="49" charset="-122"/>
                <a:cs typeface="黑体" panose="02010609060101010101" pitchFamily="49" charset="-122"/>
                <a:sym typeface="+mn-ea"/>
              </a:rPr>
              <a:t>are</a:t>
            </a:r>
            <a:r>
              <a:rPr sz="2200" dirty="0">
                <a:uFillTx/>
                <a:latin typeface="Times New Roman" panose="02020603050405020304" charset="0"/>
                <a:ea typeface="黑体" panose="02010609060101010101" pitchFamily="49" charset="-122"/>
                <a:cs typeface="黑体" panose="02010609060101010101" pitchFamily="49" charset="-122"/>
                <a:sym typeface="+mn-ea"/>
              </a:rPr>
              <a:t> difficult. 这两个问题都挺难。</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sz="2200" dirty="0">
                <a:uFillTx/>
                <a:latin typeface="Times New Roman" panose="02020603050405020304" charset="0"/>
                <a:ea typeface="黑体" panose="02010609060101010101" pitchFamily="49" charset="-122"/>
                <a:cs typeface="黑体" panose="02010609060101010101" pitchFamily="49" charset="-122"/>
                <a:sym typeface="+mn-ea"/>
              </a:rPr>
              <a:t>—Would you like tea or coffee? 你想喝茶还是咖啡？</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sz="2200" dirty="0">
                <a:uFillTx/>
                <a:latin typeface="Times New Roman" panose="02020603050405020304" charset="0"/>
                <a:ea typeface="黑体" panose="02010609060101010101" pitchFamily="49" charset="-122"/>
                <a:cs typeface="黑体" panose="02010609060101010101" pitchFamily="49" charset="-122"/>
                <a:sym typeface="+mn-ea"/>
              </a:rPr>
              <a:t>—Either is OK. 都行。</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sz="2200" dirty="0">
                <a:uFillTx/>
                <a:latin typeface="Times New Roman" panose="02020603050405020304" charset="0"/>
                <a:ea typeface="黑体" panose="02010609060101010101" pitchFamily="49" charset="-122"/>
                <a:cs typeface="黑体" panose="02010609060101010101" pitchFamily="49" charset="-122"/>
                <a:sym typeface="+mn-ea"/>
              </a:rPr>
              <a:t>—Would you like this one or that one? 你要这个还是那个？</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sz="2200" dirty="0">
                <a:uFillTx/>
                <a:latin typeface="Times New Roman" panose="02020603050405020304" charset="0"/>
                <a:ea typeface="黑体" panose="02010609060101010101" pitchFamily="49" charset="-122"/>
                <a:cs typeface="黑体" panose="02010609060101010101" pitchFamily="49" charset="-122"/>
                <a:sym typeface="+mn-ea"/>
              </a:rPr>
              <a:t>—Both. 两个都要。</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1800" y="1014730"/>
            <a:ext cx="8359140" cy="3658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I don't care much for what to drink. Either of the two will do.</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我不介意喝什么，两个之中随便哪个都行。</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—Will you go there by bus or by car? 你坐公共汽车去还是坐轿车去？</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—Neither. I will go there by train. 两个都不坐，我坐火车去。</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rgbClr val="FF0000"/>
                </a:solidFill>
                <a:uFillTx/>
                <a:latin typeface="Times New Roman" panose="02020603050405020304" charset="0"/>
                <a:ea typeface="黑体" panose="02010609060101010101" pitchFamily="49" charset="-122"/>
                <a:cs typeface="黑体" panose="02010609060101010101" pitchFamily="49" charset="-122"/>
                <a:sym typeface="+mn-ea"/>
              </a:rPr>
              <a:t>【注】</a:t>
            </a:r>
            <a:r>
              <a:rPr sz="2200" dirty="0">
                <a:uFillTx/>
                <a:latin typeface="Times New Roman" panose="02020603050405020304" charset="0"/>
                <a:ea typeface="黑体" panose="02010609060101010101" pitchFamily="49" charset="-122"/>
                <a:cs typeface="黑体" panose="02010609060101010101" pitchFamily="49" charset="-122"/>
                <a:sym typeface="+mn-ea"/>
              </a:rPr>
              <a:t>　Both of the rooms </a:t>
            </a:r>
            <a:r>
              <a:rPr sz="2200" u="sng" dirty="0">
                <a:uFillTx/>
                <a:latin typeface="Times New Roman" panose="02020603050405020304" charset="0"/>
                <a:ea typeface="黑体" panose="02010609060101010101" pitchFamily="49" charset="-122"/>
                <a:cs typeface="黑体" panose="02010609060101010101" pitchFamily="49" charset="-122"/>
                <a:sym typeface="+mn-ea"/>
              </a:rPr>
              <a:t>are</a:t>
            </a:r>
            <a:r>
              <a:rPr sz="2200" dirty="0">
                <a:uFillTx/>
                <a:latin typeface="Times New Roman" panose="02020603050405020304" charset="0"/>
                <a:ea typeface="黑体" panose="02010609060101010101" pitchFamily="49" charset="-122"/>
                <a:cs typeface="黑体" panose="02010609060101010101" pitchFamily="49" charset="-122"/>
                <a:sym typeface="+mn-ea"/>
              </a:rPr>
              <a:t> not comfortable. 并非两个房间都舒适。(部分否定)</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Neither of the rooms </a:t>
            </a:r>
            <a:r>
              <a:rPr sz="2200" u="sng" dirty="0">
                <a:uFillTx/>
                <a:latin typeface="Times New Roman" panose="02020603050405020304" charset="0"/>
                <a:ea typeface="黑体" panose="02010609060101010101" pitchFamily="49" charset="-122"/>
                <a:cs typeface="黑体" panose="02010609060101010101" pitchFamily="49" charset="-122"/>
                <a:sym typeface="+mn-ea"/>
              </a:rPr>
              <a:t>is</a:t>
            </a:r>
            <a:r>
              <a:rPr sz="2200" dirty="0">
                <a:uFillTx/>
                <a:latin typeface="Times New Roman" panose="02020603050405020304" charset="0"/>
                <a:ea typeface="黑体" panose="02010609060101010101" pitchFamily="49" charset="-122"/>
                <a:cs typeface="黑体" panose="02010609060101010101" pitchFamily="49" charset="-122"/>
                <a:sym typeface="+mn-ea"/>
              </a:rPr>
              <a:t> comfortable. 两个房间都不舒适。(全部否定)</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262255" y="982345"/>
            <a:ext cx="8664575" cy="3629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uFillTx/>
                <a:latin typeface="Times New Roman" panose="02020603050405020304" charset="0"/>
                <a:ea typeface="黑体" panose="02010609060101010101" pitchFamily="49" charset="-122"/>
                <a:cs typeface="黑体" panose="02010609060101010101" pitchFamily="49" charset="-122"/>
                <a:sym typeface="+mn-ea"/>
              </a:rPr>
              <a:t>There are many trees on </a:t>
            </a:r>
            <a:r>
              <a:rPr sz="2200" u="sng" dirty="0">
                <a:uFillTx/>
                <a:latin typeface="Times New Roman" panose="02020603050405020304" charset="0"/>
                <a:ea typeface="黑体" panose="02010609060101010101" pitchFamily="49" charset="-122"/>
                <a:cs typeface="黑体" panose="02010609060101010101" pitchFamily="49" charset="-122"/>
                <a:sym typeface="+mn-ea"/>
              </a:rPr>
              <a:t>both</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sides</a:t>
            </a:r>
            <a:r>
              <a:rPr sz="2200" dirty="0">
                <a:uFillTx/>
                <a:latin typeface="Times New Roman" panose="02020603050405020304" charset="0"/>
                <a:ea typeface="黑体" panose="02010609060101010101" pitchFamily="49" charset="-122"/>
                <a:cs typeface="黑体" panose="02010609060101010101" pitchFamily="49" charset="-122"/>
                <a:sym typeface="+mn-ea"/>
              </a:rPr>
              <a:t> of the street.</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457200" fontAlgn="auto">
              <a:lnSpc>
                <a:spcPct val="130000"/>
              </a:lnSpc>
            </a:pP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＝There are many trees on </a:t>
            </a:r>
            <a:r>
              <a:rPr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each</a:t>
            </a:r>
            <a:r>
              <a:rPr lang="en-US"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side</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of the street.</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457200" fontAlgn="auto">
              <a:lnSpc>
                <a:spcPct val="130000"/>
              </a:lnSpc>
            </a:pP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＝There are many trees on</a:t>
            </a:r>
            <a:r>
              <a:rPr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either</a:t>
            </a:r>
            <a:r>
              <a:rPr lang="en-US"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side</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of the street. 街道两旁有许多树。</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②either可用于句末，表示“也”，用于否定句；与其相反的结构有too，用在句末，表示“也”，用于肯定句和疑问句。</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如：You aren't a student. I am not a student, either.</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＝Neither you nor I am a student. 你不是学生，我也不是学生。</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237730" y="4759960"/>
            <a:ext cx="1778000" cy="273685"/>
          </a:xfrm>
        </p:spPr>
        <p:txBody>
          <a:bodyPr/>
          <a:lstStyle/>
          <a:p>
            <a:r>
              <a:rPr lang="zh-CN" altLang="en-US"/>
              <a:t>第</a:t>
            </a:r>
            <a:fld id="{24130960-09FD-428B-996F-A983EEEB0784}" type="slidenum">
              <a:rPr lang="zh-CN" altLang="en-US" smtClean="0"/>
            </a:fld>
            <a:r>
              <a:rPr lang="zh-CN" altLang="en-US"/>
              <a:t>页，共127页</a:t>
            </a:r>
            <a:endParaRPr lang="zh-CN" altLang="en-US" dirty="0"/>
          </a:p>
        </p:txBody>
      </p:sp>
      <p:graphicFrame>
        <p:nvGraphicFramePr>
          <p:cNvPr id="3" name="表格 2"/>
          <p:cNvGraphicFramePr/>
          <p:nvPr>
            <p:custDataLst>
              <p:tags r:id="rId1"/>
            </p:custDataLst>
          </p:nvPr>
        </p:nvGraphicFramePr>
        <p:xfrm>
          <a:off x="621665" y="1133475"/>
          <a:ext cx="7908925" cy="3397885"/>
        </p:xfrm>
        <a:graphic>
          <a:graphicData uri="http://schemas.openxmlformats.org/drawingml/2006/table">
            <a:tbl>
              <a:tblPr/>
              <a:tblGrid>
                <a:gridCol w="612140"/>
                <a:gridCol w="3787140"/>
                <a:gridCol w="1396365"/>
                <a:gridCol w="2113280"/>
              </a:tblGrid>
              <a:tr h="1205865">
                <a:tc rowSpan="2">
                  <a:txBody>
                    <a:bodyPr/>
                    <a:p>
                      <a:pPr indent="0" algn="ctr" fontAlgn="auto">
                        <a:lnSpc>
                          <a:spcPct val="120000"/>
                        </a:lnSpc>
                        <a:buNone/>
                      </a:pPr>
                      <a:r>
                        <a:rPr sz="2200" b="1" dirty="0">
                          <a:latin typeface="Times New Roman" panose="02020603050405020304" charset="0"/>
                          <a:ea typeface="黑体" panose="02010609060101010101" pitchFamily="49" charset="-122"/>
                          <a:cs typeface="Times New Roman" panose="02020603050405020304" charset="0"/>
                        </a:rPr>
                        <a:t>考点</a:t>
                      </a:r>
                      <a:endParaRPr sz="2200" b="1"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fontAlgn="auto">
                        <a:lnSpc>
                          <a:spcPct val="120000"/>
                        </a:lnSpc>
                        <a:buNone/>
                      </a:pPr>
                      <a:r>
                        <a:rPr sz="2200" b="1" dirty="0">
                          <a:latin typeface="Times New Roman" panose="02020603050405020304" charset="0"/>
                          <a:ea typeface="黑体" panose="02010609060101010101" pitchFamily="49" charset="-122"/>
                          <a:cs typeface="Times New Roman" panose="02020603050405020304" charset="0"/>
                        </a:rPr>
                        <a:t>内容解读</a:t>
                      </a:r>
                      <a:endParaRPr sz="2200" b="1"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indent="0" algn="ctr" fontAlgn="auto">
                        <a:lnSpc>
                          <a:spcPct val="120000"/>
                        </a:lnSpc>
                        <a:buNone/>
                      </a:pPr>
                      <a:r>
                        <a:rPr sz="2200" b="1" dirty="0">
                          <a:latin typeface="Times New Roman" panose="02020603050405020304" charset="0"/>
                          <a:ea typeface="黑体" panose="02010609060101010101" pitchFamily="49" charset="-122"/>
                          <a:cs typeface="Times New Roman" panose="02020603050405020304" charset="0"/>
                          <a:sym typeface="+mn-ea"/>
                        </a:rPr>
                        <a:t>近四年对口高职考试统计(题号、试题关键词)</a:t>
                      </a:r>
                      <a:endParaRPr sz="2200" b="1" dirty="0">
                        <a:latin typeface="Times New Roman" panose="02020603050405020304" charset="0"/>
                        <a:ea typeface="黑体" panose="02010609060101010101" pitchFamily="49" charset="-122"/>
                        <a:cs typeface="Times New Roman" panose="02020603050405020304" charset="0"/>
                      </a:endParaRPr>
                    </a:p>
                    <a:p>
                      <a:pPr indent="0" algn="ctr" fontAlgn="auto">
                        <a:lnSpc>
                          <a:spcPct val="120000"/>
                        </a:lnSpc>
                        <a:buNone/>
                      </a:pPr>
                      <a:r>
                        <a:rPr sz="2200" b="0" dirty="0">
                          <a:latin typeface="Times New Roman" panose="02020603050405020304" charset="0"/>
                          <a:ea typeface="黑体" panose="02010609060101010101" pitchFamily="49" charset="-122"/>
                          <a:cs typeface="Times New Roman" panose="02020603050405020304" charset="0"/>
                        </a:rPr>
                        <a:t> </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01955">
                <a:tc v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sz="2200" b="1" dirty="0">
                          <a:latin typeface="Times New Roman" panose="02020603050405020304" charset="0"/>
                          <a:ea typeface="黑体" panose="02010609060101010101" pitchFamily="49" charset="-122"/>
                          <a:cs typeface="Times New Roman" panose="02020603050405020304" charset="0"/>
                          <a:sym typeface="+mn-ea"/>
                        </a:rPr>
                        <a:t>考试年份</a:t>
                      </a:r>
                      <a:endParaRPr lang="zh-CN" altLang="en-US" sz="2200" b="1"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sz="2200" b="1" dirty="0">
                          <a:latin typeface="Times New Roman" panose="02020603050405020304" charset="0"/>
                          <a:ea typeface="黑体" panose="02010609060101010101" pitchFamily="49" charset="-122"/>
                          <a:cs typeface="Times New Roman" panose="02020603050405020304" charset="0"/>
                          <a:sym typeface="+mn-ea"/>
                        </a:rPr>
                        <a:t>常考题型</a:t>
                      </a:r>
                      <a:endParaRPr lang="zh-CN" altLang="en-US" sz="2200" b="1" dirty="0">
                        <a:latin typeface="Times New Roman" panose="02020603050405020304" charset="0"/>
                        <a:ea typeface="黑体" panose="02010609060101010101" pitchFamily="49" charset="-122"/>
                        <a:cs typeface="Times New Roman" panose="02020603050405020304" charset="0"/>
                        <a:sym typeface="+mn-ea"/>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790065">
                <a:tc>
                  <a:txBody>
                    <a:bodyPr/>
                    <a:p>
                      <a:pPr indent="0" algn="ctr" fontAlgn="auto">
                        <a:lnSpc>
                          <a:spcPct val="120000"/>
                        </a:lnSpc>
                        <a:buNone/>
                      </a:pPr>
                      <a:r>
                        <a:rPr lang="zh-CN" sz="2200" b="0" dirty="0">
                          <a:latin typeface="Times New Roman" panose="02020603050405020304" charset="0"/>
                          <a:ea typeface="黑体" panose="02010609060101010101" pitchFamily="49" charset="-122"/>
                          <a:cs typeface="Times New Roman" panose="02020603050405020304" charset="0"/>
                        </a:rPr>
                        <a:t>代词</a:t>
                      </a:r>
                      <a:endParaRPr lang="zh-CN"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sz="2200" dirty="0">
                          <a:latin typeface="Times New Roman" panose="02020603050405020304" charset="0"/>
                          <a:ea typeface="黑体" panose="02010609060101010101" pitchFamily="49" charset="-122"/>
                          <a:cs typeface="Times New Roman" panose="02020603050405020304" charset="0"/>
                          <a:sym typeface="+mn-ea"/>
                        </a:rPr>
                        <a:t>正确使用。特别注意人称代词的主格、宾格、形容词性物主代词、名词性物主代词和反身代词等不同格的正确使用</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lang="en-US" altLang="zh-CN" sz="2200" b="0" dirty="0">
                          <a:latin typeface="Times New Roman" panose="02020603050405020304" charset="0"/>
                          <a:ea typeface="黑体" panose="02010609060101010101" pitchFamily="49" charset="-122"/>
                          <a:cs typeface="Times New Roman" panose="02020603050405020304" charset="0"/>
                        </a:rPr>
                        <a:t>2022</a:t>
                      </a:r>
                      <a:r>
                        <a:rPr lang="zh-CN" altLang="en-US" sz="2200" b="0" dirty="0">
                          <a:latin typeface="Times New Roman" panose="02020603050405020304" charset="0"/>
                          <a:ea typeface="黑体" panose="02010609060101010101" pitchFamily="49" charset="-122"/>
                          <a:cs typeface="Times New Roman" panose="02020603050405020304" charset="0"/>
                        </a:rPr>
                        <a:t>年</a:t>
                      </a:r>
                      <a:endParaRPr lang="zh-CN" altLang="en-US"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lang="zh-CN" altLang="en-US" sz="2200" b="0" dirty="0">
                          <a:latin typeface="Times New Roman" panose="02020603050405020304" charset="0"/>
                          <a:ea typeface="黑体" panose="02010609060101010101" pitchFamily="49" charset="-122"/>
                          <a:cs typeface="Times New Roman" panose="02020603050405020304" charset="0"/>
                        </a:rPr>
                        <a:t>7. We Chinese people are proud of </a:t>
                      </a:r>
                      <a:r>
                        <a:rPr lang="zh-CN" altLang="en-US" sz="2200" b="0" u="sng" dirty="0">
                          <a:latin typeface="Times New Roman" panose="02020603050405020304" charset="0"/>
                          <a:ea typeface="黑体" panose="02010609060101010101" pitchFamily="49" charset="-122"/>
                          <a:cs typeface="Times New Roman" panose="02020603050405020304" charset="0"/>
                        </a:rPr>
                        <a:t>our</a:t>
                      </a:r>
                      <a:r>
                        <a:rPr lang="zh-CN" altLang="en-US" sz="2200" b="0" dirty="0">
                          <a:latin typeface="Times New Roman" panose="02020603050405020304" charset="0"/>
                          <a:ea typeface="黑体" panose="02010609060101010101" pitchFamily="49" charset="-122"/>
                          <a:cs typeface="Times New Roman" panose="02020603050405020304" charset="0"/>
                        </a:rPr>
                        <a:t> country. (单项选择)</a:t>
                      </a:r>
                      <a:endParaRPr lang="zh-CN" altLang="en-US"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4" name="文本框 3"/>
          <p:cNvSpPr txBox="1"/>
          <p:nvPr/>
        </p:nvSpPr>
        <p:spPr>
          <a:xfrm>
            <a:off x="7472045" y="763270"/>
            <a:ext cx="1101090" cy="429895"/>
          </a:xfrm>
          <a:prstGeom prst="rect">
            <a:avLst/>
          </a:prstGeom>
          <a:noFill/>
        </p:spPr>
        <p:txBody>
          <a:bodyPr wrap="square" rtlCol="0">
            <a:spAutoFit/>
          </a:bodyPr>
          <a:p>
            <a:r>
              <a:rPr lang="zh-CN" altLang="en-US" sz="2200">
                <a:solidFill>
                  <a:schemeClr val="tx1"/>
                </a:solidFill>
                <a:uFillTx/>
                <a:latin typeface="Times New Roman" panose="02020603050405020304" charset="0"/>
                <a:ea typeface="黑体" panose="02010609060101010101" pitchFamily="49" charset="-122"/>
              </a:rPr>
              <a:t>续表</a:t>
            </a:r>
            <a:endParaRPr lang="zh-CN" altLang="en-US" sz="2200">
              <a:solidFill>
                <a:schemeClr val="tx1"/>
              </a:solidFill>
              <a:uFillTx/>
              <a:latin typeface="Times New Roman" panose="02020603050405020304" charset="0"/>
              <a:ea typeface="黑体" panose="02010609060101010101" pitchFamily="49" charset="-122"/>
            </a:endParaRPr>
          </a:p>
        </p:txBody>
      </p:sp>
    </p:spTree>
    <p:custDataLst>
      <p:tags r:id="rId2"/>
    </p:custData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227330" y="895350"/>
            <a:ext cx="8563610" cy="3771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2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You have been to Beijing. I have been to Beijing, too.</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457200" fontAlgn="auto">
              <a:lnSpc>
                <a:spcPct val="12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＝Both you and I have been to Beijing. 你去过北京，我也去过北京。</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2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③由both、 either和neither构成的固定搭配有both...and..., either...or..., neither... nor...；both...and...连接两个主语时，谓语动词用复数形式；either...or..., neither...nor...连接两个主语时，谓语动词的单复数遵循“就近原则”。</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2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如：Both he and she </a:t>
            </a:r>
            <a:r>
              <a:rPr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are</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my good friends. 他和她都是我的好朋友。</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2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Neither he nor I </a:t>
            </a:r>
            <a:r>
              <a:rPr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am</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from America. 我和他都不是美国人。</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2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Either you or he </a:t>
            </a:r>
            <a:r>
              <a:rPr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has</a:t>
            </a:r>
            <a:r>
              <a:rPr lang="en-US"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taken</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this book. 不是你就是他拿了这本书。</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1800" y="1166495"/>
            <a:ext cx="8359140" cy="339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(3)all 和none。</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①all指三者或三者以上的人或物，用来代替或修饰可数名词，也可用来代替或修饰不可数名词。all可在句子中作主语、宾语、表语或定语等。</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如：I have read all of the four books on the table. 桌子上的四本书我全看过。</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All (of the) boys are naughty. 所有男孩都调皮。</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2000" y="1166400"/>
            <a:ext cx="8359200" cy="33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uFillTx/>
                <a:latin typeface="Times New Roman" panose="02020603050405020304" charset="0"/>
                <a:ea typeface="黑体" panose="02010609060101010101" pitchFamily="49" charset="-122"/>
                <a:cs typeface="黑体" panose="02010609060101010101" pitchFamily="49" charset="-122"/>
                <a:sym typeface="+mn-ea"/>
              </a:rPr>
              <a:t>②all 用在含有否定词的句中表示部分否定，全部否定应用none。</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sz="2200" dirty="0">
                <a:uFillTx/>
                <a:latin typeface="Times New Roman" panose="02020603050405020304" charset="0"/>
                <a:ea typeface="黑体" panose="02010609060101010101" pitchFamily="49" charset="-122"/>
                <a:cs typeface="黑体" panose="02010609060101010101" pitchFamily="49" charset="-122"/>
                <a:sym typeface="+mn-ea"/>
              </a:rPr>
              <a:t>如：</a:t>
            </a:r>
            <a:r>
              <a:rPr sz="2200" u="sng" dirty="0">
                <a:uFillTx/>
                <a:latin typeface="Times New Roman" panose="02020603050405020304" charset="0"/>
                <a:ea typeface="黑体" panose="02010609060101010101" pitchFamily="49" charset="-122"/>
                <a:cs typeface="黑体" panose="02010609060101010101" pitchFamily="49" charset="-122"/>
                <a:sym typeface="+mn-ea"/>
              </a:rPr>
              <a:t>All</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of</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us</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don't</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know</a:t>
            </a:r>
            <a:r>
              <a:rPr sz="2200" dirty="0">
                <a:uFillTx/>
                <a:latin typeface="Times New Roman" panose="02020603050405020304" charset="0"/>
                <a:ea typeface="黑体" panose="02010609060101010101" pitchFamily="49" charset="-122"/>
                <a:cs typeface="黑体" panose="02010609060101010101" pitchFamily="49" charset="-122"/>
                <a:sym typeface="+mn-ea"/>
              </a:rPr>
              <a:t> the</a:t>
            </a: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person. 并非我们所有人都认识这个人。</a:t>
            </a:r>
            <a:r>
              <a:rPr sz="2200" u="sng" dirty="0">
                <a:uFillTx/>
                <a:latin typeface="Times New Roman" panose="02020603050405020304" charset="0"/>
                <a:ea typeface="黑体" panose="02010609060101010101" pitchFamily="49" charset="-122"/>
                <a:cs typeface="黑体" panose="02010609060101010101" pitchFamily="49" charset="-122"/>
                <a:sym typeface="+mn-ea"/>
              </a:rPr>
              <a:t>None</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of</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us</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knows/know</a:t>
            </a:r>
            <a:r>
              <a:rPr sz="2200" dirty="0">
                <a:uFillTx/>
                <a:latin typeface="Times New Roman" panose="02020603050405020304" charset="0"/>
                <a:ea typeface="黑体" panose="02010609060101010101" pitchFamily="49" charset="-122"/>
                <a:cs typeface="黑体" panose="02010609060101010101" pitchFamily="49" charset="-122"/>
                <a:sym typeface="+mn-ea"/>
              </a:rPr>
              <a:t> the person. 我们都不认识这个人。</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sz="2200" u="sng" dirty="0">
                <a:uFillTx/>
                <a:latin typeface="Times New Roman" panose="02020603050405020304" charset="0"/>
                <a:ea typeface="黑体" panose="02010609060101010101" pitchFamily="49" charset="-122"/>
                <a:cs typeface="黑体" panose="02010609060101010101" pitchFamily="49" charset="-122"/>
                <a:sym typeface="+mn-ea"/>
              </a:rPr>
              <a:t>All</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of</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us</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like</a:t>
            </a:r>
            <a:r>
              <a:rPr sz="2200" dirty="0">
                <a:uFillTx/>
                <a:latin typeface="Times New Roman" panose="02020603050405020304" charset="0"/>
                <a:ea typeface="黑体" panose="02010609060101010101" pitchFamily="49" charset="-122"/>
                <a:cs typeface="黑体" panose="02010609060101010101" pitchFamily="49" charset="-122"/>
                <a:sym typeface="+mn-ea"/>
              </a:rPr>
              <a:t> fishing. 我们都喜欢钓鱼。</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sz="2200" u="sng" dirty="0">
                <a:uFillTx/>
                <a:latin typeface="Times New Roman" panose="02020603050405020304" charset="0"/>
                <a:ea typeface="黑体" panose="02010609060101010101" pitchFamily="49" charset="-122"/>
                <a:cs typeface="黑体" panose="02010609060101010101" pitchFamily="49" charset="-122"/>
                <a:sym typeface="+mn-ea"/>
              </a:rPr>
              <a:t>All</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of</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us</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don't</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like</a:t>
            </a:r>
            <a:r>
              <a:rPr sz="2200" dirty="0">
                <a:uFillTx/>
                <a:latin typeface="Times New Roman" panose="02020603050405020304" charset="0"/>
                <a:ea typeface="黑体" panose="02010609060101010101" pitchFamily="49" charset="-122"/>
                <a:cs typeface="黑体" panose="02010609060101010101" pitchFamily="49" charset="-122"/>
                <a:sym typeface="+mn-ea"/>
              </a:rPr>
              <a:t> fishing. 并非我们每个人都喜欢钓鱼。</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sz="2200" u="sng" dirty="0">
                <a:uFillTx/>
                <a:latin typeface="Times New Roman" panose="02020603050405020304" charset="0"/>
                <a:ea typeface="黑体" panose="02010609060101010101" pitchFamily="49" charset="-122"/>
                <a:cs typeface="黑体" panose="02010609060101010101" pitchFamily="49" charset="-122"/>
                <a:sym typeface="+mn-ea"/>
              </a:rPr>
              <a:t>None</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of</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us</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likes/like</a:t>
            </a:r>
            <a:r>
              <a:rPr sz="2200" dirty="0">
                <a:uFillTx/>
                <a:latin typeface="Times New Roman" panose="02020603050405020304" charset="0"/>
                <a:ea typeface="黑体" panose="02010609060101010101" pitchFamily="49" charset="-122"/>
                <a:cs typeface="黑体" panose="02010609060101010101" pitchFamily="49" charset="-122"/>
                <a:sym typeface="+mn-ea"/>
              </a:rPr>
              <a:t> fishing. 我们都不喜欢钓鱼。</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1800" y="939165"/>
            <a:ext cx="8359140" cy="3715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2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(4)few、 a few、 little和a little。</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2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few、 little意为“几乎没有”，表示否定； a few、 a little意为“有几个”“有些”，表示肯定。few、 a few与可数名词复数连用或代替可数的人或事物， little、 a little与不可数名词连用或代替不可数的事物。它们在句中可作主语、宾语或定语。</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2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如：He is very poor and he has </a:t>
            </a:r>
            <a:r>
              <a:rPr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little</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money. 他很穷，几乎没有什么钱。</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2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Don't worry. There is still a </a:t>
            </a:r>
            <a:r>
              <a:rPr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little</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time left. 别着急，还有一点儿时间呢。</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312420" y="1166495"/>
            <a:ext cx="8478520" cy="3347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In that polar region there live </a:t>
            </a:r>
            <a:r>
              <a:rPr sz="2200" u="sng" dirty="0">
                <a:uFillTx/>
                <a:latin typeface="Times New Roman" panose="02020603050405020304" charset="0"/>
                <a:ea typeface="黑体" panose="02010609060101010101" pitchFamily="49" charset="-122"/>
                <a:cs typeface="黑体" panose="02010609060101010101" pitchFamily="49" charset="-122"/>
                <a:sym typeface="+mn-ea"/>
              </a:rPr>
              <a:t>few</a:t>
            </a:r>
            <a:r>
              <a:rPr sz="2200" dirty="0">
                <a:uFillTx/>
                <a:latin typeface="Times New Roman" panose="02020603050405020304" charset="0"/>
                <a:ea typeface="黑体" panose="02010609060101010101" pitchFamily="49" charset="-122"/>
                <a:cs typeface="黑体" panose="02010609060101010101" pitchFamily="49" charset="-122"/>
                <a:sym typeface="+mn-ea"/>
              </a:rPr>
              <a:t> people. 在那个极地地区几乎没有人居住。</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You can get </a:t>
            </a:r>
            <a:r>
              <a:rPr sz="2200" u="sng" dirty="0">
                <a:uFillTx/>
                <a:latin typeface="Times New Roman" panose="02020603050405020304" charset="0"/>
                <a:ea typeface="黑体" panose="02010609060101010101" pitchFamily="49" charset="-122"/>
                <a:cs typeface="黑体" panose="02010609060101010101" pitchFamily="49" charset="-122"/>
                <a:sym typeface="+mn-ea"/>
              </a:rPr>
              <a:t>a</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few</a:t>
            </a:r>
            <a:r>
              <a:rPr sz="2200" dirty="0">
                <a:uFillTx/>
                <a:latin typeface="Times New Roman" panose="02020603050405020304" charset="0"/>
                <a:ea typeface="黑体" panose="02010609060101010101" pitchFamily="49" charset="-122"/>
                <a:cs typeface="黑体" panose="02010609060101010101" pitchFamily="49" charset="-122"/>
                <a:sym typeface="+mn-ea"/>
              </a:rPr>
              <a:t> sweets from him. 你可以从他那儿弄到一些糖果。</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(5)some和 any。</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①some一般用于肯定句中，意为“几个”“一些”“某个”，修饰或代替可数名词或不可数名词。</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如：I have </a:t>
            </a:r>
            <a:r>
              <a:rPr sz="2200" u="sng" dirty="0">
                <a:uFillTx/>
                <a:latin typeface="Times New Roman" panose="02020603050405020304" charset="0"/>
                <a:ea typeface="黑体" panose="02010609060101010101" pitchFamily="49" charset="-122"/>
                <a:cs typeface="黑体" panose="02010609060101010101" pitchFamily="49" charset="-122"/>
                <a:sym typeface="+mn-ea"/>
              </a:rPr>
              <a:t>some</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work</a:t>
            </a:r>
            <a:r>
              <a:rPr sz="2200" dirty="0">
                <a:uFillTx/>
                <a:latin typeface="Times New Roman" panose="02020603050405020304" charset="0"/>
                <a:ea typeface="黑体" panose="02010609060101010101" pitchFamily="49" charset="-122"/>
                <a:cs typeface="黑体" panose="02010609060101010101" pitchFamily="49" charset="-122"/>
                <a:sym typeface="+mn-ea"/>
              </a:rPr>
              <a:t> to do today. 今天我有些工作要做。</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2000" y="1166400"/>
            <a:ext cx="8359200" cy="33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They will go there </a:t>
            </a:r>
            <a:r>
              <a:rPr sz="2200" u="sng" dirty="0">
                <a:uFillTx/>
                <a:latin typeface="Times New Roman" panose="02020603050405020304" charset="0"/>
                <a:ea typeface="黑体" panose="02010609060101010101" pitchFamily="49" charset="-122"/>
                <a:cs typeface="黑体" panose="02010609060101010101" pitchFamily="49" charset="-122"/>
                <a:sym typeface="+mn-ea"/>
              </a:rPr>
              <a:t>some</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day</a:t>
            </a:r>
            <a:r>
              <a:rPr sz="2200" dirty="0">
                <a:uFillTx/>
                <a:latin typeface="Times New Roman" panose="02020603050405020304" charset="0"/>
                <a:ea typeface="黑体" panose="02010609060101010101" pitchFamily="49" charset="-122"/>
                <a:cs typeface="黑体" panose="02010609060101010101" pitchFamily="49" charset="-122"/>
                <a:sym typeface="+mn-ea"/>
              </a:rPr>
              <a:t>. 他们有朝一日会去那儿。</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②some 用于疑问句时，表示建议、请求或希望得到肯定回答。</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如：Would you like </a:t>
            </a:r>
            <a:r>
              <a:rPr sz="2200" u="sng" dirty="0">
                <a:uFillTx/>
                <a:latin typeface="Times New Roman" panose="02020603050405020304" charset="0"/>
                <a:ea typeface="黑体" panose="02010609060101010101" pitchFamily="49" charset="-122"/>
                <a:cs typeface="黑体" panose="02010609060101010101" pitchFamily="49" charset="-122"/>
                <a:sym typeface="+mn-ea"/>
              </a:rPr>
              <a:t>some</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coffee</a:t>
            </a:r>
            <a:r>
              <a:rPr sz="2200" dirty="0">
                <a:uFillTx/>
                <a:latin typeface="Times New Roman" panose="02020603050405020304" charset="0"/>
                <a:ea typeface="黑体" panose="02010609060101010101" pitchFamily="49" charset="-122"/>
                <a:cs typeface="黑体" panose="02010609060101010101" pitchFamily="49" charset="-122"/>
                <a:sym typeface="+mn-ea"/>
              </a:rPr>
              <a:t> with sugar? 你要加糖的咖啡吗？(建议)</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Could you give me </a:t>
            </a:r>
            <a:r>
              <a:rPr sz="2200" u="sng" dirty="0">
                <a:uFillTx/>
                <a:latin typeface="Times New Roman" panose="02020603050405020304" charset="0"/>
                <a:ea typeface="黑体" panose="02010609060101010101" pitchFamily="49" charset="-122"/>
                <a:cs typeface="黑体" panose="02010609060101010101" pitchFamily="49" charset="-122"/>
                <a:sym typeface="+mn-ea"/>
              </a:rPr>
              <a:t>some</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advice</a:t>
            </a:r>
            <a:r>
              <a:rPr sz="2200" dirty="0">
                <a:uFillTx/>
                <a:latin typeface="Times New Roman" panose="02020603050405020304" charset="0"/>
                <a:ea typeface="黑体" panose="02010609060101010101" pitchFamily="49" charset="-122"/>
                <a:cs typeface="黑体" panose="02010609060101010101" pitchFamily="49" charset="-122"/>
                <a:sym typeface="+mn-ea"/>
              </a:rPr>
              <a:t> on this?</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你能给我一些关于这个的建议吗？(请求)</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Do you have </a:t>
            </a:r>
            <a:r>
              <a:rPr sz="2200" u="sng" dirty="0">
                <a:uFillTx/>
                <a:latin typeface="Times New Roman" panose="02020603050405020304" charset="0"/>
                <a:ea typeface="黑体" panose="02010609060101010101" pitchFamily="49" charset="-122"/>
                <a:cs typeface="黑体" panose="02010609060101010101" pitchFamily="49" charset="-122"/>
                <a:sym typeface="+mn-ea"/>
              </a:rPr>
              <a:t>some</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coins</a:t>
            </a:r>
            <a:r>
              <a:rPr sz="2200" dirty="0">
                <a:uFillTx/>
                <a:latin typeface="Times New Roman" panose="02020603050405020304" charset="0"/>
                <a:ea typeface="黑体" panose="02010609060101010101" pitchFamily="49" charset="-122"/>
                <a:cs typeface="黑体" panose="02010609060101010101" pitchFamily="49" charset="-122"/>
                <a:sym typeface="+mn-ea"/>
              </a:rPr>
              <a:t>? 你有硬币吗？(希望得到肯定的回答)</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2000" y="1166400"/>
            <a:ext cx="8359200" cy="33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③any 一般用于疑问句或否定句中，意为“一些”，作定语时可修饰可数名词或不可数名词。</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如：They didn't have </a:t>
            </a:r>
            <a:r>
              <a:rPr sz="2200" u="sng" dirty="0">
                <a:uFillTx/>
                <a:latin typeface="Times New Roman" panose="02020603050405020304" charset="0"/>
                <a:ea typeface="黑体" panose="02010609060101010101" pitchFamily="49" charset="-122"/>
                <a:cs typeface="黑体" panose="02010609060101010101" pitchFamily="49" charset="-122"/>
                <a:sym typeface="+mn-ea"/>
              </a:rPr>
              <a:t>any</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friends</a:t>
            </a:r>
            <a:r>
              <a:rPr sz="2200" dirty="0">
                <a:uFillTx/>
                <a:latin typeface="Times New Roman" panose="02020603050405020304" charset="0"/>
                <a:ea typeface="黑体" panose="02010609060101010101" pitchFamily="49" charset="-122"/>
                <a:cs typeface="黑体" panose="02010609060101010101" pitchFamily="49" charset="-122"/>
                <a:sym typeface="+mn-ea"/>
              </a:rPr>
              <a:t> here. 他们在这里没有朋友。</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Have you got </a:t>
            </a:r>
            <a:r>
              <a:rPr sz="2200" u="sng" dirty="0">
                <a:uFillTx/>
                <a:latin typeface="Times New Roman" panose="02020603050405020304" charset="0"/>
                <a:ea typeface="黑体" panose="02010609060101010101" pitchFamily="49" charset="-122"/>
                <a:cs typeface="黑体" panose="02010609060101010101" pitchFamily="49" charset="-122"/>
                <a:sym typeface="+mn-ea"/>
              </a:rPr>
              <a:t>any</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work</a:t>
            </a:r>
            <a:r>
              <a:rPr sz="2200" dirty="0">
                <a:uFillTx/>
                <a:latin typeface="Times New Roman" panose="02020603050405020304" charset="0"/>
                <a:ea typeface="黑体" panose="02010609060101010101" pitchFamily="49" charset="-122"/>
                <a:cs typeface="黑体" panose="02010609060101010101" pitchFamily="49" charset="-122"/>
                <a:sym typeface="+mn-ea"/>
              </a:rPr>
              <a:t> experience? 你有工作经验吗？</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④any 用于肯定句时，意为“任何的”。</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如：Come here with </a:t>
            </a:r>
            <a:r>
              <a:rPr sz="2200" u="sng" dirty="0">
                <a:uFillTx/>
                <a:latin typeface="Times New Roman" panose="02020603050405020304" charset="0"/>
                <a:ea typeface="黑体" panose="02010609060101010101" pitchFamily="49" charset="-122"/>
                <a:cs typeface="黑体" panose="02010609060101010101" pitchFamily="49" charset="-122"/>
                <a:sym typeface="+mn-ea"/>
              </a:rPr>
              <a:t>any</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friend</a:t>
            </a:r>
            <a:r>
              <a:rPr sz="2200" dirty="0">
                <a:uFillTx/>
                <a:latin typeface="Times New Roman" panose="02020603050405020304" charset="0"/>
                <a:ea typeface="黑体" panose="02010609060101010101" pitchFamily="49" charset="-122"/>
                <a:cs typeface="黑体" panose="02010609060101010101" pitchFamily="49" charset="-122"/>
                <a:sym typeface="+mn-ea"/>
              </a:rPr>
              <a:t>. 随便带什么朋友来吧。</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1800" y="1166495"/>
            <a:ext cx="8359140" cy="346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(6)many和much。</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①many意为“很多的”，代替或修饰可数名词复数；much意为“很多的”，代替或修饰不可数名词。它们在句中可作主语、宾语或定语等。much还可作状语修饰形容词、副词的比较级。</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如：I don't have </a:t>
            </a:r>
            <a:r>
              <a:rPr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many</a:t>
            </a:r>
            <a:r>
              <a:rPr lang="en-US"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friends</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here. 在这里我没有很多的朋友。</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Many</a:t>
            </a:r>
            <a:r>
              <a:rPr lang="en-US"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people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died in the traffic accident. 许多人在交通事故中死亡了。</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1800" y="971550"/>
            <a:ext cx="8359140" cy="3542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2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We can learn </a:t>
            </a:r>
            <a:r>
              <a:rPr sz="2200" u="sng" dirty="0">
                <a:uFillTx/>
                <a:latin typeface="Times New Roman" panose="02020603050405020304" charset="0"/>
                <a:ea typeface="黑体" panose="02010609060101010101" pitchFamily="49" charset="-122"/>
                <a:cs typeface="黑体" panose="02010609060101010101" pitchFamily="49" charset="-122"/>
                <a:sym typeface="+mn-ea"/>
              </a:rPr>
              <a:t>much</a:t>
            </a:r>
            <a:r>
              <a:rPr sz="2200" dirty="0">
                <a:uFillTx/>
                <a:latin typeface="Times New Roman" panose="02020603050405020304" charset="0"/>
                <a:ea typeface="黑体" panose="02010609060101010101" pitchFamily="49" charset="-122"/>
                <a:cs typeface="黑体" panose="02010609060101010101" pitchFamily="49" charset="-122"/>
                <a:sym typeface="+mn-ea"/>
              </a:rPr>
              <a:t> with the help of him. 在他的帮助之下我们能学到很多。</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2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He does homework </a:t>
            </a:r>
            <a:r>
              <a:rPr sz="2200" u="sng" dirty="0">
                <a:uFillTx/>
                <a:latin typeface="Times New Roman" panose="02020603050405020304" charset="0"/>
                <a:ea typeface="黑体" panose="02010609060101010101" pitchFamily="49" charset="-122"/>
                <a:cs typeface="黑体" panose="02010609060101010101" pitchFamily="49" charset="-122"/>
                <a:sym typeface="+mn-ea"/>
              </a:rPr>
              <a:t>much</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more</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carefully</a:t>
            </a:r>
            <a:r>
              <a:rPr sz="2200" dirty="0">
                <a:uFillTx/>
                <a:latin typeface="Times New Roman" panose="02020603050405020304" charset="0"/>
                <a:ea typeface="黑体" panose="02010609060101010101" pitchFamily="49" charset="-122"/>
                <a:cs typeface="黑体" panose="02010609060101010101" pitchFamily="49" charset="-122"/>
                <a:sym typeface="+mn-ea"/>
              </a:rPr>
              <a:t> than you. 他做作业比你认真得多。</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2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He feels </a:t>
            </a:r>
            <a:r>
              <a:rPr sz="2200" u="sng" dirty="0">
                <a:uFillTx/>
                <a:latin typeface="Times New Roman" panose="02020603050405020304" charset="0"/>
                <a:ea typeface="黑体" panose="02010609060101010101" pitchFamily="49" charset="-122"/>
                <a:cs typeface="黑体" panose="02010609060101010101" pitchFamily="49" charset="-122"/>
                <a:sym typeface="+mn-ea"/>
              </a:rPr>
              <a:t>much</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happier</a:t>
            </a:r>
            <a:r>
              <a:rPr sz="2200" dirty="0">
                <a:uFillTx/>
                <a:latin typeface="Times New Roman" panose="02020603050405020304" charset="0"/>
                <a:ea typeface="黑体" panose="02010609060101010101" pitchFamily="49" charset="-122"/>
                <a:cs typeface="黑体" panose="02010609060101010101" pitchFamily="49" charset="-122"/>
                <a:sym typeface="+mn-ea"/>
              </a:rPr>
              <a:t> today than yesterday. 他今天比昨天开心多了。</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2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②much too 与 too much的区别： much too意为“太”，在句中起加强语气的作用，相当于程度副词，后跟形容词或副词，语气上比too强烈； too much意为“太多”，相当于形容词或者代词，在句中可作宾语或定语。</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1800" y="1069340"/>
            <a:ext cx="8359140" cy="344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如：There are </a:t>
            </a:r>
            <a:r>
              <a:rPr sz="2200" u="sng" dirty="0">
                <a:uFillTx/>
                <a:latin typeface="Times New Roman" panose="02020603050405020304" charset="0"/>
                <a:ea typeface="黑体" panose="02010609060101010101" pitchFamily="49" charset="-122"/>
                <a:cs typeface="黑体" panose="02010609060101010101" pitchFamily="49" charset="-122"/>
                <a:sym typeface="+mn-ea"/>
              </a:rPr>
              <a:t>too</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many</a:t>
            </a:r>
            <a:r>
              <a:rPr sz="2200" dirty="0">
                <a:uFillTx/>
                <a:latin typeface="Times New Roman" panose="02020603050405020304" charset="0"/>
                <a:ea typeface="黑体" panose="02010609060101010101" pitchFamily="49" charset="-122"/>
                <a:cs typeface="黑体" panose="02010609060101010101" pitchFamily="49" charset="-122"/>
                <a:sym typeface="+mn-ea"/>
              </a:rPr>
              <a:t> people in the room. 房间里人太多了。</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Eating </a:t>
            </a:r>
            <a:r>
              <a:rPr sz="2200" u="sng" dirty="0">
                <a:uFillTx/>
                <a:latin typeface="Times New Roman" panose="02020603050405020304" charset="0"/>
                <a:ea typeface="黑体" panose="02010609060101010101" pitchFamily="49" charset="-122"/>
                <a:cs typeface="黑体" panose="02010609060101010101" pitchFamily="49" charset="-122"/>
                <a:sym typeface="+mn-ea"/>
              </a:rPr>
              <a:t>too</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much</a:t>
            </a:r>
            <a:r>
              <a:rPr sz="2200" dirty="0">
                <a:uFillTx/>
                <a:latin typeface="Times New Roman" panose="02020603050405020304" charset="0"/>
                <a:ea typeface="黑体" panose="02010609060101010101" pitchFamily="49" charset="-122"/>
                <a:cs typeface="黑体" panose="02010609060101010101" pitchFamily="49" charset="-122"/>
                <a:sym typeface="+mn-ea"/>
              </a:rPr>
              <a:t> is bad for you. 吃太多对你没有好处。</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He is </a:t>
            </a:r>
            <a:r>
              <a:rPr sz="2200" u="sng" dirty="0">
                <a:uFillTx/>
                <a:latin typeface="Times New Roman" panose="02020603050405020304" charset="0"/>
                <a:ea typeface="黑体" panose="02010609060101010101" pitchFamily="49" charset="-122"/>
                <a:cs typeface="黑体" panose="02010609060101010101" pitchFamily="49" charset="-122"/>
                <a:sym typeface="+mn-ea"/>
              </a:rPr>
              <a:t>much</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too</a:t>
            </a:r>
            <a:r>
              <a:rPr sz="2200" dirty="0">
                <a:uFillTx/>
                <a:latin typeface="Times New Roman" panose="02020603050405020304" charset="0"/>
                <a:ea typeface="黑体" panose="02010609060101010101" pitchFamily="49" charset="-122"/>
                <a:cs typeface="黑体" panose="02010609060101010101" pitchFamily="49" charset="-122"/>
                <a:sym typeface="+mn-ea"/>
              </a:rPr>
              <a:t> tall. 他太高了。</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She is </a:t>
            </a:r>
            <a:r>
              <a:rPr sz="2200" u="sng" dirty="0">
                <a:uFillTx/>
                <a:latin typeface="Times New Roman" panose="02020603050405020304" charset="0"/>
                <a:ea typeface="黑体" panose="02010609060101010101" pitchFamily="49" charset="-122"/>
                <a:cs typeface="黑体" panose="02010609060101010101" pitchFamily="49" charset="-122"/>
                <a:sym typeface="+mn-ea"/>
              </a:rPr>
              <a:t>much</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too</a:t>
            </a:r>
            <a:r>
              <a:rPr sz="2200" dirty="0">
                <a:uFillTx/>
                <a:latin typeface="Times New Roman" panose="02020603050405020304" charset="0"/>
                <a:ea typeface="黑体" panose="02010609060101010101" pitchFamily="49" charset="-122"/>
                <a:cs typeface="黑体" panose="02010609060101010101" pitchFamily="49" charset="-122"/>
                <a:sym typeface="+mn-ea"/>
              </a:rPr>
              <a:t> beautiful. 她太漂亮了。</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He ran </a:t>
            </a:r>
            <a:r>
              <a:rPr sz="2200" u="sng" dirty="0">
                <a:uFillTx/>
                <a:latin typeface="Times New Roman" panose="02020603050405020304" charset="0"/>
                <a:ea typeface="黑体" panose="02010609060101010101" pitchFamily="49" charset="-122"/>
                <a:cs typeface="黑体" panose="02010609060101010101" pitchFamily="49" charset="-122"/>
                <a:sym typeface="+mn-ea"/>
              </a:rPr>
              <a:t>much</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too</a:t>
            </a:r>
            <a:r>
              <a:rPr sz="2200" dirty="0">
                <a:uFillTx/>
                <a:latin typeface="Times New Roman" panose="02020603050405020304" charset="0"/>
                <a:ea typeface="黑体" panose="02010609060101010101" pitchFamily="49" charset="-122"/>
                <a:cs typeface="黑体" panose="02010609060101010101" pitchFamily="49" charset="-122"/>
                <a:sym typeface="+mn-ea"/>
              </a:rPr>
              <a:t> fast. 他跑得太快了。</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③many、 much＝a lot of/lots of。</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如：There are many/a lot of/lots of people on the playground. 操场上有很多人。</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2435" y="1167765"/>
            <a:ext cx="8359140" cy="3347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lang="en-US" sz="2200" dirty="0">
                <a:ea typeface="黑体" panose="02010609060101010101" pitchFamily="49" charset="-122"/>
                <a:cs typeface="Times New Roman" panose="02020603050405020304" charset="0"/>
                <a:sym typeface="+mn-ea"/>
              </a:rPr>
              <a:t>         </a:t>
            </a:r>
            <a:r>
              <a:rPr sz="2200" dirty="0">
                <a:ea typeface="黑体" panose="02010609060101010101" pitchFamily="49" charset="-122"/>
                <a:cs typeface="Times New Roman" panose="02020603050405020304" charset="0"/>
                <a:sym typeface="+mn-ea"/>
              </a:rPr>
              <a:t>代词是代替人或事物名称的词，也就是代替名词以及起名词作用的短语、从句和句子的词。按其意义、特征及在句中的作用，代词可分为人称代词、物主代词、反身代词、指示代词、不定代词、相互代词、疑问代词、关系代词和连接代词等。其句法功能和名词一样，可以在句中作主语、宾语、表语以及定语。</a:t>
            </a:r>
            <a:endParaRPr sz="2200" dirty="0">
              <a:ea typeface="黑体" panose="02010609060101010101" pitchFamily="49" charset="-122"/>
              <a:cs typeface="Times New Roman" panose="02020603050405020304" charset="0"/>
              <a:sym typeface="+mn-ea"/>
            </a:endParaRPr>
          </a:p>
        </p:txBody>
      </p:sp>
    </p:spTree>
    <p:custDataLst>
      <p:tags r:id="rId1"/>
    </p:custData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1800" y="1057275"/>
            <a:ext cx="8359140" cy="3456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They haven't got much/a lot of/lots of work to do. 他们没有多少事情可做。</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(7)a lot of、 lots of、 a number of、 large numbers of、 a great deal of和plenty of这六个“名词＋介词”短语都表示“大量的，许多的”， a lot of、 lots of既可以修饰不可数名词也可以修饰可数名词的复数形式，还可以相应地换为much或many; plenty of既可以修饰不可数名词也可以修饰可数名词的复数形式； a number of、 large numbers of只可以修饰可数名词的复数形式(它修饰的词作主语时，谓语动词</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2000" y="1166400"/>
            <a:ext cx="8359200" cy="33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uFillTx/>
                <a:latin typeface="Times New Roman" panose="02020603050405020304" charset="0"/>
                <a:ea typeface="黑体" panose="02010609060101010101" pitchFamily="49" charset="-122"/>
                <a:cs typeface="黑体" panose="02010609060101010101" pitchFamily="49" charset="-122"/>
                <a:sym typeface="+mn-ea"/>
              </a:rPr>
              <a:t>用复数形式)，可以换为some、 many、 a lot of、 plenty of; a great deal of只可以修饰不可数名词(它修饰的词作主语时，谓语动词用单数形式)，可以换为much。</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如：</a:t>
            </a:r>
            <a:r>
              <a:rPr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A</a:t>
            </a:r>
            <a:r>
              <a:rPr lang="en-US"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lot</a:t>
            </a:r>
            <a:r>
              <a:rPr lang="en-US"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of</a:t>
            </a:r>
            <a:r>
              <a:rPr lang="en-US"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people</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think that time is money. 许多人认为时间就是金钱。</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I don't have to do it in a hurry because I have </a:t>
            </a:r>
            <a:r>
              <a:rPr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plenty</a:t>
            </a:r>
            <a:r>
              <a:rPr lang="en-US"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of</a:t>
            </a:r>
            <a:r>
              <a:rPr lang="en-US"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time</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我不必着急做它，因为我有充足的时间。</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1800" y="1058545"/>
            <a:ext cx="8359140" cy="35858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I have </a:t>
            </a:r>
            <a:r>
              <a:rPr sz="2200" u="sng" dirty="0">
                <a:uFillTx/>
                <a:latin typeface="Times New Roman" panose="02020603050405020304" charset="0"/>
                <a:ea typeface="黑体" panose="02010609060101010101" pitchFamily="49" charset="-122"/>
                <a:cs typeface="黑体" panose="02010609060101010101" pitchFamily="49" charset="-122"/>
                <a:sym typeface="+mn-ea"/>
              </a:rPr>
              <a:t>a</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number</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of</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letters</a:t>
            </a:r>
            <a:r>
              <a:rPr sz="2200" dirty="0">
                <a:uFillTx/>
                <a:latin typeface="Times New Roman" panose="02020603050405020304" charset="0"/>
                <a:ea typeface="黑体" panose="02010609060101010101" pitchFamily="49" charset="-122"/>
                <a:cs typeface="黑体" panose="02010609060101010101" pitchFamily="49" charset="-122"/>
                <a:sym typeface="+mn-ea"/>
              </a:rPr>
              <a:t> to write today. 今天我有好多信要写。</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I spent </a:t>
            </a:r>
            <a:r>
              <a:rPr sz="2200" u="sng" dirty="0">
                <a:uFillTx/>
                <a:latin typeface="Times New Roman" panose="02020603050405020304" charset="0"/>
                <a:ea typeface="黑体" panose="02010609060101010101" pitchFamily="49" charset="-122"/>
                <a:cs typeface="黑体" panose="02010609060101010101" pitchFamily="49" charset="-122"/>
                <a:sym typeface="+mn-ea"/>
              </a:rPr>
              <a:t>a</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great</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deal</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of</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time/money</a:t>
            </a:r>
            <a:r>
              <a:rPr sz="2200" dirty="0">
                <a:uFillTx/>
                <a:latin typeface="Times New Roman" panose="02020603050405020304" charset="0"/>
                <a:ea typeface="黑体" panose="02010609060101010101" pitchFamily="49" charset="-122"/>
                <a:cs typeface="黑体" panose="02010609060101010101" pitchFamily="49" charset="-122"/>
                <a:sym typeface="+mn-ea"/>
              </a:rPr>
              <a:t> on shopping.</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在购物方面我花费了大量的时间/金钱。</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(8)no和none。</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①no是形容词，只能作定语，意为“没有”，修饰可数名词(单数或复数)或不可数名词。</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如：There is no time left. Please hurry up. 没有时间了，请快点。</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They had no reading books to lend. 他们没有阅读用书可以借出。</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1800" y="971550"/>
            <a:ext cx="8359140" cy="3542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I have no money with me today. 今天我没带钱。</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②none只能独立使用，在句子中可作主语、宾语或表语，意为“没有一个人(或事物)”，表示单数或复数。</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如：</a:t>
            </a:r>
            <a:r>
              <a:rPr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None</a:t>
            </a:r>
            <a:r>
              <a:rPr lang="en-US"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of</a:t>
            </a:r>
            <a:r>
              <a:rPr lang="en-US"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them</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is/are in the classroom. 他们当中没有一个在教室里。</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I have many books, but </a:t>
            </a:r>
            <a:r>
              <a:rPr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none</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is interesting. 我有很多书，但没有一本是有趣的。</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None</a:t>
            </a:r>
            <a:r>
              <a:rPr lang="en-US"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of</a:t>
            </a:r>
            <a:r>
              <a:rPr lang="en-US"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them</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can answer such a question. 没有人能回答这样的问题。</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1800" y="1047115"/>
            <a:ext cx="8359140" cy="35756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③no one、 none、 nothing 的用法差异： no one 意为“没有人”，是对who的否定回答，作主语时，谓语动词只能用单数形式； none意为“没有人或事物”，是对how much或how many 的否定回答； nothing意为“没有东西”，是对what的否定回答。</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如：—</a:t>
            </a:r>
            <a:r>
              <a:rPr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Who</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knows the Chinese meaning of the two words “super power”？</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有谁知道“super power”这两个单词的汉语意思？</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a:t>
            </a:r>
            <a:r>
              <a:rPr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No</a:t>
            </a:r>
            <a:r>
              <a:rPr lang="en-US"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one</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knows it. 没人知道。</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2000" y="1166400"/>
            <a:ext cx="8359200" cy="33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a:t>
            </a:r>
            <a:r>
              <a:rPr sz="2200" u="sng" dirty="0">
                <a:uFillTx/>
                <a:latin typeface="Times New Roman" panose="02020603050405020304" charset="0"/>
                <a:ea typeface="黑体" panose="02010609060101010101" pitchFamily="49" charset="-122"/>
                <a:cs typeface="黑体" panose="02010609060101010101" pitchFamily="49" charset="-122"/>
                <a:sym typeface="+mn-ea"/>
              </a:rPr>
              <a:t>How</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much</a:t>
            </a:r>
            <a:r>
              <a:rPr sz="2200" dirty="0">
                <a:uFillTx/>
                <a:latin typeface="Times New Roman" panose="02020603050405020304" charset="0"/>
                <a:ea typeface="黑体" panose="02010609060101010101" pitchFamily="49" charset="-122"/>
                <a:cs typeface="黑体" panose="02010609060101010101" pitchFamily="49" charset="-122"/>
                <a:sym typeface="+mn-ea"/>
              </a:rPr>
              <a:t> water is there in the cup? 杯子里有多少水？</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a:t>
            </a:r>
            <a:r>
              <a:rPr sz="2200" u="sng" dirty="0">
                <a:uFillTx/>
                <a:latin typeface="Times New Roman" panose="02020603050405020304" charset="0"/>
                <a:ea typeface="黑体" panose="02010609060101010101" pitchFamily="49" charset="-122"/>
                <a:cs typeface="黑体" panose="02010609060101010101" pitchFamily="49" charset="-122"/>
                <a:sym typeface="+mn-ea"/>
              </a:rPr>
              <a:t>None</a:t>
            </a:r>
            <a:r>
              <a:rPr sz="2200" dirty="0">
                <a:uFillTx/>
                <a:latin typeface="Times New Roman" panose="02020603050405020304" charset="0"/>
                <a:ea typeface="黑体" panose="02010609060101010101" pitchFamily="49" charset="-122"/>
                <a:cs typeface="黑体" panose="02010609060101010101" pitchFamily="49" charset="-122"/>
                <a:sym typeface="+mn-ea"/>
              </a:rPr>
              <a:t>. 一点也没有。</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a:t>
            </a:r>
            <a:r>
              <a:rPr sz="2200" u="sng" dirty="0">
                <a:uFillTx/>
                <a:latin typeface="Times New Roman" panose="02020603050405020304" charset="0"/>
                <a:ea typeface="黑体" panose="02010609060101010101" pitchFamily="49" charset="-122"/>
                <a:cs typeface="黑体" panose="02010609060101010101" pitchFamily="49" charset="-122"/>
                <a:sym typeface="+mn-ea"/>
              </a:rPr>
              <a:t>How</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many</a:t>
            </a:r>
            <a:r>
              <a:rPr sz="2200" dirty="0">
                <a:uFillTx/>
                <a:latin typeface="Times New Roman" panose="02020603050405020304" charset="0"/>
                <a:ea typeface="黑体" panose="02010609060101010101" pitchFamily="49" charset="-122"/>
                <a:cs typeface="黑体" panose="02010609060101010101" pitchFamily="49" charset="-122"/>
                <a:sym typeface="+mn-ea"/>
              </a:rPr>
              <a:t> teachers are there in the office？办公室里有多少老师？</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a:t>
            </a:r>
            <a:r>
              <a:rPr sz="2200" u="sng" dirty="0">
                <a:uFillTx/>
                <a:latin typeface="Times New Roman" panose="02020603050405020304" charset="0"/>
                <a:ea typeface="黑体" panose="02010609060101010101" pitchFamily="49" charset="-122"/>
                <a:cs typeface="黑体" panose="02010609060101010101" pitchFamily="49" charset="-122"/>
                <a:sym typeface="+mn-ea"/>
              </a:rPr>
              <a:t>None</a:t>
            </a:r>
            <a:r>
              <a:rPr sz="2200" dirty="0">
                <a:uFillTx/>
                <a:latin typeface="Times New Roman" panose="02020603050405020304" charset="0"/>
                <a:ea typeface="黑体" panose="02010609060101010101" pitchFamily="49" charset="-122"/>
                <a:cs typeface="黑体" panose="02010609060101010101" pitchFamily="49" charset="-122"/>
                <a:sym typeface="+mn-ea"/>
              </a:rPr>
              <a:t>. 一个也没有。</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a:t>
            </a:r>
            <a:r>
              <a:rPr sz="2200" u="sng" dirty="0">
                <a:uFillTx/>
                <a:latin typeface="Times New Roman" panose="02020603050405020304" charset="0"/>
                <a:ea typeface="黑体" panose="02010609060101010101" pitchFamily="49" charset="-122"/>
                <a:cs typeface="黑体" panose="02010609060101010101" pitchFamily="49" charset="-122"/>
                <a:sym typeface="+mn-ea"/>
              </a:rPr>
              <a:t>What</a:t>
            </a:r>
            <a:r>
              <a:rPr sz="2200" dirty="0">
                <a:uFillTx/>
                <a:latin typeface="Times New Roman" panose="02020603050405020304" charset="0"/>
                <a:ea typeface="黑体" panose="02010609060101010101" pitchFamily="49" charset="-122"/>
                <a:cs typeface="黑体" panose="02010609060101010101" pitchFamily="49" charset="-122"/>
                <a:sym typeface="+mn-ea"/>
              </a:rPr>
              <a:t> is in the hole? 洞里面有什么？</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—There is </a:t>
            </a:r>
            <a:r>
              <a:rPr sz="2200" u="sng" dirty="0">
                <a:uFillTx/>
                <a:latin typeface="Times New Roman" panose="02020603050405020304" charset="0"/>
                <a:ea typeface="黑体" panose="02010609060101010101" pitchFamily="49" charset="-122"/>
                <a:cs typeface="黑体" panose="02010609060101010101" pitchFamily="49" charset="-122"/>
                <a:sym typeface="+mn-ea"/>
              </a:rPr>
              <a:t>nothing</a:t>
            </a:r>
            <a:r>
              <a:rPr sz="2200" dirty="0">
                <a:uFillTx/>
                <a:latin typeface="Times New Roman" panose="02020603050405020304" charset="0"/>
                <a:ea typeface="黑体" panose="02010609060101010101" pitchFamily="49" charset="-122"/>
                <a:cs typeface="黑体" panose="02010609060101010101" pitchFamily="49" charset="-122"/>
                <a:sym typeface="+mn-ea"/>
              </a:rPr>
              <a:t>. 什么都没有。</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2000" y="1166400"/>
            <a:ext cx="8359200" cy="33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(9)one和ones。</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one和ones可用来代替上文提到的人或事物中的一个或一些，前面可加冠词、形容词、指示代词、which等。</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如：Which skirt would you like, </a:t>
            </a:r>
            <a:r>
              <a:rPr sz="2200" u="sng" dirty="0">
                <a:uFillTx/>
                <a:latin typeface="Times New Roman" panose="02020603050405020304" charset="0"/>
                <a:ea typeface="黑体" panose="02010609060101010101" pitchFamily="49" charset="-122"/>
                <a:cs typeface="黑体" panose="02010609060101010101" pitchFamily="49" charset="-122"/>
                <a:sym typeface="+mn-ea"/>
              </a:rPr>
              <a:t>this</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one</a:t>
            </a:r>
            <a:r>
              <a:rPr sz="2200" dirty="0">
                <a:uFillTx/>
                <a:latin typeface="Times New Roman" panose="02020603050405020304" charset="0"/>
                <a:ea typeface="黑体" panose="02010609060101010101" pitchFamily="49" charset="-122"/>
                <a:cs typeface="黑体" panose="02010609060101010101" pitchFamily="49" charset="-122"/>
                <a:sym typeface="+mn-ea"/>
              </a:rPr>
              <a:t> or </a:t>
            </a:r>
            <a:r>
              <a:rPr sz="2200" u="sng" dirty="0">
                <a:uFillTx/>
                <a:latin typeface="Times New Roman" panose="02020603050405020304" charset="0"/>
                <a:ea typeface="黑体" panose="02010609060101010101" pitchFamily="49" charset="-122"/>
                <a:cs typeface="黑体" panose="02010609060101010101" pitchFamily="49" charset="-122"/>
                <a:sym typeface="+mn-ea"/>
              </a:rPr>
              <a:t>that</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one</a:t>
            </a:r>
            <a:r>
              <a:rPr sz="2200" dirty="0">
                <a:uFillTx/>
                <a:latin typeface="Times New Roman" panose="02020603050405020304" charset="0"/>
                <a:ea typeface="黑体" panose="02010609060101010101" pitchFamily="49" charset="-122"/>
                <a:cs typeface="黑体" panose="02010609060101010101" pitchFamily="49" charset="-122"/>
                <a:sym typeface="+mn-ea"/>
              </a:rPr>
              <a:t>？你想要哪件裙子，这件还是那件？</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I don't like the </a:t>
            </a:r>
            <a:r>
              <a:rPr sz="2200" u="sng" dirty="0">
                <a:uFillTx/>
                <a:latin typeface="Times New Roman" panose="02020603050405020304" charset="0"/>
                <a:ea typeface="黑体" panose="02010609060101010101" pitchFamily="49" charset="-122"/>
                <a:cs typeface="黑体" panose="02010609060101010101" pitchFamily="49" charset="-122"/>
                <a:sym typeface="+mn-ea"/>
              </a:rPr>
              <a:t>blue</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ones</a:t>
            </a:r>
            <a:r>
              <a:rPr sz="2200" dirty="0">
                <a:uFillTx/>
                <a:latin typeface="Times New Roman" panose="02020603050405020304" charset="0"/>
                <a:ea typeface="黑体" panose="02010609060101010101" pitchFamily="49" charset="-122"/>
                <a:cs typeface="黑体" panose="02010609060101010101" pitchFamily="49" charset="-122"/>
                <a:sym typeface="+mn-ea"/>
              </a:rPr>
              <a:t>. 我不喜欢蓝色的那些。</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2000" y="1166400"/>
            <a:ext cx="8359200" cy="33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(10)other、 the other、 another、 others和the others。</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①other意为“另一”“另一些”，不单独出现，其后一定会出现名词，如other girls、 other countries、 other buses等； the other既可单独使用，其后也可跟名词，特指集体中剩余的，在句子中可作主语、宾语或定语；another意为“另外的”“又一个、再一个”，表示数量上的增加，在句中可作主语、宾语或定语，常用“another＋可数名词单数”或“another＋数词＋名词复数”表示。</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2000" y="1166400"/>
            <a:ext cx="8359200" cy="33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如：Some students like maths and </a:t>
            </a:r>
            <a:r>
              <a:rPr sz="2200" u="sng" dirty="0">
                <a:uFillTx/>
                <a:latin typeface="Times New Roman" panose="02020603050405020304" charset="0"/>
                <a:ea typeface="黑体" panose="02010609060101010101" pitchFamily="49" charset="-122"/>
                <a:cs typeface="黑体" panose="02010609060101010101" pitchFamily="49" charset="-122"/>
                <a:sym typeface="+mn-ea"/>
              </a:rPr>
              <a:t>other</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students</a:t>
            </a:r>
            <a:r>
              <a:rPr sz="2200" dirty="0">
                <a:uFillTx/>
                <a:latin typeface="Times New Roman" panose="02020603050405020304" charset="0"/>
                <a:ea typeface="黑体" panose="02010609060101010101" pitchFamily="49" charset="-122"/>
                <a:cs typeface="黑体" panose="02010609060101010101" pitchFamily="49" charset="-122"/>
                <a:sym typeface="+mn-ea"/>
              </a:rPr>
              <a:t> like English.</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有些学生喜欢数学，另一些学生喜欢英语。</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I want </a:t>
            </a:r>
            <a:r>
              <a:rPr sz="2200" u="sng" dirty="0">
                <a:uFillTx/>
                <a:latin typeface="Times New Roman" panose="02020603050405020304" charset="0"/>
                <a:ea typeface="黑体" panose="02010609060101010101" pitchFamily="49" charset="-122"/>
                <a:cs typeface="黑体" panose="02010609060101010101" pitchFamily="49" charset="-122"/>
                <a:sym typeface="+mn-ea"/>
              </a:rPr>
              <a:t>another</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four</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books</a:t>
            </a:r>
            <a:r>
              <a:rPr sz="2200" dirty="0">
                <a:uFillTx/>
                <a:latin typeface="Times New Roman" panose="02020603050405020304" charset="0"/>
                <a:ea typeface="黑体" panose="02010609060101010101" pitchFamily="49" charset="-122"/>
                <a:cs typeface="黑体" panose="02010609060101010101" pitchFamily="49" charset="-122"/>
                <a:sym typeface="+mn-ea"/>
              </a:rPr>
              <a:t>. 我还要四本书。</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This is one of your socks. Where is </a:t>
            </a:r>
            <a:r>
              <a:rPr sz="2200" u="sng" dirty="0">
                <a:uFillTx/>
                <a:latin typeface="Times New Roman" panose="02020603050405020304" charset="0"/>
                <a:ea typeface="黑体" panose="02010609060101010101" pitchFamily="49" charset="-122"/>
                <a:cs typeface="黑体" panose="02010609060101010101" pitchFamily="49" charset="-122"/>
                <a:sym typeface="+mn-ea"/>
              </a:rPr>
              <a:t>the</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other</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one</a:t>
            </a:r>
            <a:r>
              <a:rPr sz="2200" dirty="0">
                <a:uFillTx/>
                <a:latin typeface="Times New Roman" panose="02020603050405020304" charset="0"/>
                <a:ea typeface="黑体" panose="02010609060101010101" pitchFamily="49" charset="-122"/>
                <a:cs typeface="黑体" panose="02010609060101010101" pitchFamily="49" charset="-122"/>
                <a:sym typeface="+mn-ea"/>
              </a:rPr>
              <a:t>?</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这是你的一只袜子，还有另一只呢？</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I have two friends. One is Mary, and </a:t>
            </a:r>
            <a:r>
              <a:rPr sz="2200" u="sng" dirty="0">
                <a:uFillTx/>
                <a:latin typeface="Times New Roman" panose="02020603050405020304" charset="0"/>
                <a:ea typeface="黑体" panose="02010609060101010101" pitchFamily="49" charset="-122"/>
                <a:cs typeface="黑体" panose="02010609060101010101" pitchFamily="49" charset="-122"/>
                <a:sym typeface="+mn-ea"/>
              </a:rPr>
              <a:t>the</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other</a:t>
            </a:r>
            <a:r>
              <a:rPr sz="2200" dirty="0">
                <a:uFillTx/>
                <a:latin typeface="Times New Roman" panose="02020603050405020304" charset="0"/>
                <a:ea typeface="黑体" panose="02010609060101010101" pitchFamily="49" charset="-122"/>
                <a:cs typeface="黑体" panose="02010609060101010101" pitchFamily="49" charset="-122"/>
                <a:sym typeface="+mn-ea"/>
              </a:rPr>
              <a:t> is Betty.</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我有两个好朋友。一个是玛丽，另一个是贝蒂。</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243840" y="1166495"/>
            <a:ext cx="8649335" cy="3347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②others与the others的主要区别： others泛指“剩余的人或物”； the others＝the rest，特指“其余的人或物”。</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如：Lei Feng always thought of </a:t>
            </a:r>
            <a:r>
              <a:rPr sz="2200" u="sng" dirty="0">
                <a:uFillTx/>
                <a:latin typeface="Times New Roman" panose="02020603050405020304" charset="0"/>
                <a:ea typeface="黑体" panose="02010609060101010101" pitchFamily="49" charset="-122"/>
                <a:cs typeface="黑体" panose="02010609060101010101" pitchFamily="49" charset="-122"/>
                <a:sym typeface="+mn-ea"/>
              </a:rPr>
              <a:t>others</a:t>
            </a:r>
            <a:r>
              <a:rPr sz="2200" dirty="0">
                <a:uFillTx/>
                <a:latin typeface="Times New Roman" panose="02020603050405020304" charset="0"/>
                <a:ea typeface="黑体" panose="02010609060101010101" pitchFamily="49" charset="-122"/>
                <a:cs typeface="黑体" panose="02010609060101010101" pitchFamily="49" charset="-122"/>
                <a:sym typeface="+mn-ea"/>
              </a:rPr>
              <a:t>,</a:t>
            </a: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and seldom thought of himself.</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雷锋总是为别人着想，很少考虑自己。</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Two of the ten boys are standing and </a:t>
            </a:r>
            <a:r>
              <a:rPr sz="2200" u="sng" dirty="0">
                <a:uFillTx/>
                <a:latin typeface="Times New Roman" panose="02020603050405020304" charset="0"/>
                <a:ea typeface="黑体" panose="02010609060101010101" pitchFamily="49" charset="-122"/>
                <a:cs typeface="黑体" panose="02010609060101010101" pitchFamily="49" charset="-122"/>
                <a:sym typeface="+mn-ea"/>
              </a:rPr>
              <a:t>the</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others</a:t>
            </a:r>
            <a:r>
              <a:rPr sz="2200" dirty="0">
                <a:uFillTx/>
                <a:latin typeface="Times New Roman" panose="02020603050405020304" charset="0"/>
                <a:ea typeface="黑体" panose="02010609060101010101" pitchFamily="49" charset="-122"/>
                <a:cs typeface="黑体" panose="02010609060101010101" pitchFamily="49" charset="-122"/>
                <a:sym typeface="+mn-ea"/>
              </a:rPr>
              <a:t> are sitting round them.</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十个男孩中有两个站着，其他人都围着他们坐着。</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1800" y="988695"/>
            <a:ext cx="8359140" cy="3670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2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【知识点一】 人称代词</a:t>
            </a:r>
            <a:endPar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表示“你”“我”“他”“她”“它”“你们”“我们”“他们”等的词被称为人称代词。人称代词有单数和复数、主格和宾格之分，并且第三人称单数有性别之分。具体见下表。</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graphicFrame>
        <p:nvGraphicFramePr>
          <p:cNvPr id="10" name="表格 9"/>
          <p:cNvGraphicFramePr/>
          <p:nvPr>
            <p:custDataLst>
              <p:tags r:id="rId1"/>
            </p:custDataLst>
          </p:nvPr>
        </p:nvGraphicFramePr>
        <p:xfrm>
          <a:off x="513715" y="2636520"/>
          <a:ext cx="8157210" cy="2023110"/>
        </p:xfrm>
        <a:graphic>
          <a:graphicData uri="http://schemas.openxmlformats.org/drawingml/2006/table">
            <a:tbl>
              <a:tblPr/>
              <a:tblGrid>
                <a:gridCol w="2347595"/>
                <a:gridCol w="1237615"/>
                <a:gridCol w="1018540"/>
                <a:gridCol w="1867535"/>
                <a:gridCol w="1685925"/>
              </a:tblGrid>
              <a:tr h="603885">
                <a:tc rowSpan="2">
                  <a:txBody>
                    <a:bodyPr/>
                    <a:p>
                      <a:pPr indent="0" algn="ctr" fontAlgn="auto">
                        <a:lnSpc>
                          <a:spcPct val="120000"/>
                        </a:lnSpc>
                        <a:buNone/>
                      </a:pPr>
                      <a:r>
                        <a:rPr lang="en-US" altLang="zh-CN" sz="2200" dirty="0">
                          <a:latin typeface="Times New Roman" panose="02020603050405020304" charset="0"/>
                          <a:ea typeface="黑体" panose="02010609060101010101" pitchFamily="49" charset="-122"/>
                        </a:rPr>
                        <a:t> </a:t>
                      </a:r>
                      <a:endParaRPr lang="en-US" altLang="zh-CN" sz="2200" dirty="0">
                        <a:latin typeface="Times New Roman" panose="02020603050405020304" charset="0"/>
                        <a:ea typeface="黑体" panose="02010609060101010101" pitchFamily="49" charset="-122"/>
                      </a:endParaRPr>
                    </a:p>
                    <a:p>
                      <a:pPr indent="0" algn="l" fontAlgn="auto">
                        <a:lnSpc>
                          <a:spcPct val="120000"/>
                        </a:lnSpc>
                        <a:buNone/>
                      </a:pPr>
                      <a:r>
                        <a:rPr lang="en-US" altLang="zh-CN" sz="2200" dirty="0">
                          <a:latin typeface="Times New Roman" panose="02020603050405020304" charset="0"/>
                          <a:ea typeface="黑体" panose="02010609060101010101" pitchFamily="49" charset="-122"/>
                        </a:rPr>
                        <a:t>                   </a:t>
                      </a:r>
                      <a:r>
                        <a:rPr lang="en-US" altLang="zh-CN" sz="2200" b="1" dirty="0">
                          <a:latin typeface="Times New Roman" panose="02020603050405020304" charset="0"/>
                          <a:ea typeface="黑体" panose="02010609060101010101" pitchFamily="49" charset="-122"/>
                        </a:rPr>
                        <a:t> </a:t>
                      </a:r>
                      <a:r>
                        <a:rPr lang="zh-CN" altLang="en-US" sz="2200" b="1" dirty="0">
                          <a:latin typeface="Times New Roman" panose="02020603050405020304" charset="0"/>
                          <a:ea typeface="黑体" panose="02010609060101010101" pitchFamily="49" charset="-122"/>
                        </a:rPr>
                        <a:t>形式</a:t>
                      </a:r>
                      <a:r>
                        <a:rPr lang="en-US" altLang="zh-CN" sz="2200" b="1" dirty="0">
                          <a:latin typeface="Times New Roman" panose="02020603050405020304" charset="0"/>
                          <a:ea typeface="黑体" panose="02010609060101010101" pitchFamily="49" charset="-122"/>
                        </a:rPr>
                        <a:t> </a:t>
                      </a:r>
                      <a:r>
                        <a:rPr lang="en-US" altLang="zh-CN" sz="2200" dirty="0">
                          <a:latin typeface="Times New Roman" panose="02020603050405020304" charset="0"/>
                          <a:ea typeface="黑体" panose="02010609060101010101" pitchFamily="49" charset="-122"/>
                        </a:rPr>
                        <a:t>                 </a:t>
                      </a:r>
                      <a:r>
                        <a:rPr lang="zh-CN" sz="2200" b="1" dirty="0">
                          <a:latin typeface="Times New Roman" panose="02020603050405020304" charset="0"/>
                          <a:ea typeface="黑体" panose="02010609060101010101" pitchFamily="49" charset="-122"/>
                        </a:rPr>
                        <a:t>人称</a:t>
                      </a:r>
                      <a:r>
                        <a:rPr lang="zh-CN" sz="2200" dirty="0">
                          <a:latin typeface="Times New Roman" panose="02020603050405020304" charset="0"/>
                          <a:ea typeface="黑体" panose="02010609060101010101" pitchFamily="49" charset="-122"/>
                        </a:rPr>
                        <a:t>　　　　</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w="12700">
                      <a:solidFill>
                        <a:schemeClr val="tx1"/>
                      </a:solidFill>
                      <a:prstDash val="solid"/>
                    </a:lnTlToBr>
                    <a:lnBlToTr>
                      <a:noFill/>
                    </a:lnBlToTr>
                    <a:noFill/>
                  </a:tcPr>
                </a:tc>
                <a:tc gridSpan="2">
                  <a:txBody>
                    <a:bodyPr/>
                    <a:p>
                      <a:pPr indent="0" algn="ctr" fontAlgn="auto">
                        <a:lnSpc>
                          <a:spcPct val="120000"/>
                        </a:lnSpc>
                        <a:buNone/>
                      </a:pPr>
                      <a:r>
                        <a:rPr lang="zh-CN" sz="2200" b="1" dirty="0">
                          <a:latin typeface="Times New Roman" panose="02020603050405020304" charset="0"/>
                          <a:ea typeface="黑体" panose="02010609060101010101" pitchFamily="49" charset="-122"/>
                          <a:cs typeface="Times New Roman" panose="02020603050405020304" charset="0"/>
                        </a:rPr>
                        <a:t>单数</a:t>
                      </a:r>
                      <a:r>
                        <a:rPr sz="2200" b="1" dirty="0">
                          <a:latin typeface="Times New Roman" panose="02020603050405020304" charset="0"/>
                          <a:ea typeface="黑体" panose="02010609060101010101" pitchFamily="49" charset="-122"/>
                          <a:cs typeface="Times New Roman" panose="02020603050405020304" charset="0"/>
                        </a:rPr>
                        <a:t> </a:t>
                      </a:r>
                      <a:endParaRPr sz="2200" b="1" dirty="0">
                        <a:latin typeface="Times New Roman" panose="02020603050405020304" charset="0"/>
                        <a:ea typeface="黑体" panose="02010609060101010101" pitchFamily="49" charset="-122"/>
                        <a:cs typeface="Times New Roman" panose="02020603050405020304" charset="0"/>
                      </a:endParaRPr>
                    </a:p>
                    <a:p>
                      <a:pPr indent="0" algn="ctr" fontAlgn="auto">
                        <a:lnSpc>
                          <a:spcPct val="120000"/>
                        </a:lnSpc>
                        <a:buNone/>
                      </a:pPr>
                      <a:r>
                        <a:rPr lang="zh-CN" sz="2200" dirty="0">
                          <a:latin typeface="Times New Roman" panose="02020603050405020304" charset="0"/>
                          <a:ea typeface="黑体" panose="02010609060101010101" pitchFamily="49" charset="-122"/>
                        </a:rPr>
                        <a:t> </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indent="0" algn="ctr" fontAlgn="auto">
                        <a:lnSpc>
                          <a:spcPct val="120000"/>
                        </a:lnSpc>
                        <a:buNone/>
                      </a:pPr>
                      <a:r>
                        <a:rPr lang="zh-CN" sz="2200" b="1" dirty="0">
                          <a:latin typeface="Times New Roman" panose="02020603050405020304" charset="0"/>
                          <a:ea typeface="黑体" panose="02010609060101010101" pitchFamily="49" charset="-122"/>
                          <a:cs typeface="Times New Roman" panose="02020603050405020304" charset="0"/>
                        </a:rPr>
                        <a:t>复数</a:t>
                      </a:r>
                      <a:r>
                        <a:rPr sz="2200" b="0" dirty="0">
                          <a:latin typeface="Times New Roman" panose="02020603050405020304" charset="0"/>
                          <a:ea typeface="黑体" panose="02010609060101010101" pitchFamily="49" charset="-122"/>
                          <a:cs typeface="Times New Roman" panose="02020603050405020304" charset="0"/>
                        </a:rPr>
                        <a:t> </a:t>
                      </a:r>
                      <a:endParaRPr sz="2200" b="0" dirty="0">
                        <a:latin typeface="Times New Roman" panose="02020603050405020304" charset="0"/>
                        <a:ea typeface="黑体" panose="02010609060101010101" pitchFamily="49" charset="-122"/>
                        <a:cs typeface="Times New Roman" panose="02020603050405020304" charset="0"/>
                      </a:endParaRPr>
                    </a:p>
                    <a:p>
                      <a:pPr indent="0" algn="ctr" fontAlgn="auto">
                        <a:lnSpc>
                          <a:spcPct val="120000"/>
                        </a:lnSpc>
                        <a:buNone/>
                      </a:pPr>
                      <a:r>
                        <a:rPr lang="en-US" altLang="zh-CN" sz="1000">
                          <a:latin typeface="Times New Roman" panose="02020603050405020304" charset="0"/>
                        </a:rPr>
                        <a:t> </a:t>
                      </a:r>
                      <a:endParaRPr lang="en-US" sz="1000" b="0">
                        <a:latin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02565">
                <a:tc v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lang="zh-CN" sz="2200" b="0" dirty="0">
                          <a:latin typeface="Times New Roman" panose="02020603050405020304" charset="0"/>
                          <a:ea typeface="黑体" panose="02010609060101010101" pitchFamily="49" charset="-122"/>
                          <a:cs typeface="Times New Roman" panose="02020603050405020304" charset="0"/>
                        </a:rPr>
                        <a:t>主格</a:t>
                      </a:r>
                      <a:endParaRPr lang="zh-CN"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lang="zh-CN" sz="2200" b="0" dirty="0">
                          <a:latin typeface="Times New Roman" panose="02020603050405020304" charset="0"/>
                          <a:ea typeface="黑体" panose="02010609060101010101" pitchFamily="49" charset="-122"/>
                          <a:cs typeface="Times New Roman" panose="02020603050405020304" charset="0"/>
                        </a:rPr>
                        <a:t>宾格</a:t>
                      </a:r>
                      <a:r>
                        <a:rPr sz="2200" b="0" dirty="0">
                          <a:latin typeface="Times New Roman" panose="02020603050405020304" charset="0"/>
                          <a:ea typeface="黑体" panose="02010609060101010101" pitchFamily="49" charset="-122"/>
                          <a:cs typeface="Times New Roman" panose="02020603050405020304" charset="0"/>
                        </a:rPr>
                        <a:t> </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sz="2200" b="0" dirty="0">
                          <a:latin typeface="Times New Roman" panose="02020603050405020304" charset="0"/>
                          <a:ea typeface="黑体" panose="02010609060101010101" pitchFamily="49" charset="-122"/>
                          <a:cs typeface="Times New Roman" panose="02020603050405020304" charset="0"/>
                        </a:rPr>
                        <a:t> </a:t>
                      </a:r>
                      <a:r>
                        <a:rPr lang="zh-CN" sz="2200" b="0" dirty="0">
                          <a:latin typeface="Times New Roman" panose="02020603050405020304" charset="0"/>
                          <a:ea typeface="黑体" panose="02010609060101010101" pitchFamily="49" charset="-122"/>
                          <a:cs typeface="Times New Roman" panose="02020603050405020304" charset="0"/>
                        </a:rPr>
                        <a:t>主格</a:t>
                      </a:r>
                      <a:endParaRPr lang="zh-CN"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lang="zh-CN" sz="2200" b="0" dirty="0">
                          <a:latin typeface="Times New Roman" panose="02020603050405020304" charset="0"/>
                          <a:ea typeface="黑体" panose="02010609060101010101" pitchFamily="49" charset="-122"/>
                          <a:cs typeface="Times New Roman" panose="02020603050405020304" charset="0"/>
                        </a:rPr>
                        <a:t>宾格</a:t>
                      </a:r>
                      <a:r>
                        <a:rPr lang="en-US" sz="1000" b="0">
                          <a:latin typeface="Times New Roman" panose="02020603050405020304" charset="0"/>
                          <a:cs typeface="Times New Roman" panose="02020603050405020304" charset="0"/>
                        </a:rPr>
                        <a:t> </a:t>
                      </a:r>
                      <a:endParaRPr lang="en-US" altLang="en-US" sz="10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08305">
                <a:tc>
                  <a:txBody>
                    <a:bodyPr/>
                    <a:p>
                      <a:pPr indent="0" algn="ctr" fontAlgn="auto">
                        <a:lnSpc>
                          <a:spcPct val="120000"/>
                        </a:lnSpc>
                        <a:buNone/>
                      </a:pPr>
                      <a:r>
                        <a:rPr lang="zh-CN" sz="2200" b="0" dirty="0">
                          <a:latin typeface="Times New Roman" panose="02020603050405020304" charset="0"/>
                          <a:ea typeface="黑体" panose="02010609060101010101" pitchFamily="49" charset="-122"/>
                          <a:cs typeface="Times New Roman" panose="02020603050405020304" charset="0"/>
                        </a:rPr>
                        <a:t>第一人称</a:t>
                      </a:r>
                      <a:endParaRPr lang="zh-CN"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sz="2200" b="0" dirty="0">
                          <a:latin typeface="Times New Roman" panose="02020603050405020304" charset="0"/>
                          <a:ea typeface="黑体" panose="02010609060101010101" pitchFamily="49" charset="-122"/>
                          <a:cs typeface="Times New Roman" panose="02020603050405020304" charset="0"/>
                        </a:rPr>
                        <a:t>I</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sz="2200" b="0" dirty="0">
                          <a:latin typeface="Times New Roman" panose="02020603050405020304" charset="0"/>
                          <a:ea typeface="黑体" panose="02010609060101010101" pitchFamily="49" charset="-122"/>
                          <a:cs typeface="Times New Roman" panose="02020603050405020304" charset="0"/>
                        </a:rPr>
                        <a:t>me </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sz="2200" b="0" dirty="0">
                          <a:latin typeface="Times New Roman" panose="02020603050405020304" charset="0"/>
                          <a:ea typeface="黑体" panose="02010609060101010101" pitchFamily="49" charset="-122"/>
                          <a:cs typeface="Times New Roman" panose="02020603050405020304" charset="0"/>
                        </a:rPr>
                        <a:t>we </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sz="2200" b="0" dirty="0">
                          <a:latin typeface="Times New Roman" panose="02020603050405020304" charset="0"/>
                          <a:ea typeface="黑体" panose="02010609060101010101" pitchFamily="49" charset="-122"/>
                          <a:cs typeface="Times New Roman" panose="02020603050405020304" charset="0"/>
                        </a:rPr>
                        <a:t>us </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08940">
                <a:tc>
                  <a:txBody>
                    <a:bodyPr/>
                    <a:p>
                      <a:pPr indent="0" algn="ctr" fontAlgn="auto">
                        <a:lnSpc>
                          <a:spcPct val="120000"/>
                        </a:lnSpc>
                        <a:buNone/>
                      </a:pPr>
                      <a:r>
                        <a:rPr lang="zh-CN" sz="2200" b="0" dirty="0">
                          <a:latin typeface="Times New Roman" panose="02020603050405020304" charset="0"/>
                          <a:ea typeface="黑体" panose="02010609060101010101" pitchFamily="49" charset="-122"/>
                          <a:cs typeface="Times New Roman" panose="02020603050405020304" charset="0"/>
                        </a:rPr>
                        <a:t>第二人称</a:t>
                      </a:r>
                      <a:endParaRPr lang="zh-CN"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sz="2200" b="0" dirty="0">
                          <a:latin typeface="Times New Roman" panose="02020603050405020304" charset="0"/>
                          <a:ea typeface="黑体" panose="02010609060101010101" pitchFamily="49" charset="-122"/>
                          <a:cs typeface="Times New Roman" panose="02020603050405020304" charset="0"/>
                        </a:rPr>
                        <a:t>you</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sz="2200" b="0" dirty="0">
                          <a:latin typeface="Times New Roman" panose="02020603050405020304" charset="0"/>
                          <a:ea typeface="黑体" panose="02010609060101010101" pitchFamily="49" charset="-122"/>
                          <a:cs typeface="Times New Roman" panose="02020603050405020304" charset="0"/>
                        </a:rPr>
                        <a:t>you</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sz="2200" dirty="0">
                          <a:latin typeface="Times New Roman" panose="02020603050405020304" charset="0"/>
                          <a:ea typeface="黑体" panose="02010609060101010101" pitchFamily="49" charset="-122"/>
                          <a:cs typeface="Times New Roman" panose="02020603050405020304" charset="0"/>
                          <a:sym typeface="+mn-ea"/>
                        </a:rPr>
                        <a:t>you</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sz="2200" dirty="0">
                          <a:latin typeface="Times New Roman" panose="02020603050405020304" charset="0"/>
                          <a:ea typeface="黑体" panose="02010609060101010101" pitchFamily="49" charset="-122"/>
                          <a:cs typeface="Times New Roman" panose="02020603050405020304" charset="0"/>
                          <a:sym typeface="+mn-ea"/>
                        </a:rPr>
                        <a:t>you</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ustDataLst>
      <p:tags r:id="rId2"/>
    </p:custData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2000" y="1166400"/>
            <a:ext cx="8359200" cy="33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(11)no one、 nobody和none。</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no one和nobody都表示“没有人”，仅指人，后面不跟of 短语，作主语时谓语动词用单数形式；none表示“没有一个人或物”，可指人也可指物，后面可跟of短语，作主语时谓语动词可用单数形式也可用复数形式。</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如：</a:t>
            </a:r>
            <a:r>
              <a:rPr sz="2200" u="sng" dirty="0">
                <a:uFillTx/>
                <a:latin typeface="Times New Roman" panose="02020603050405020304" charset="0"/>
                <a:ea typeface="黑体" panose="02010609060101010101" pitchFamily="49" charset="-122"/>
                <a:cs typeface="黑体" panose="02010609060101010101" pitchFamily="49" charset="-122"/>
                <a:sym typeface="+mn-ea"/>
              </a:rPr>
              <a:t>No</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one</a:t>
            </a:r>
            <a:r>
              <a:rPr sz="2200" dirty="0">
                <a:uFillTx/>
                <a:latin typeface="Times New Roman" panose="02020603050405020304" charset="0"/>
                <a:ea typeface="黑体" panose="02010609060101010101" pitchFamily="49" charset="-122"/>
                <a:cs typeface="黑体" panose="02010609060101010101" pitchFamily="49" charset="-122"/>
                <a:sym typeface="+mn-ea"/>
              </a:rPr>
              <a:t> knows how he managed to get the ticket.</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没有人知道他是怎样得到那张票的。</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2000" y="1166400"/>
            <a:ext cx="8359200" cy="33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u="sng" dirty="0">
                <a:uFillTx/>
                <a:latin typeface="Times New Roman" panose="02020603050405020304" charset="0"/>
                <a:ea typeface="黑体" panose="02010609060101010101" pitchFamily="49" charset="-122"/>
                <a:cs typeface="黑体" panose="02010609060101010101" pitchFamily="49" charset="-122"/>
                <a:sym typeface="+mn-ea"/>
              </a:rPr>
              <a:t>Nobody</a:t>
            </a:r>
            <a:r>
              <a:rPr sz="2200" dirty="0">
                <a:uFillTx/>
                <a:latin typeface="Times New Roman" panose="02020603050405020304" charset="0"/>
                <a:ea typeface="黑体" panose="02010609060101010101" pitchFamily="49" charset="-122"/>
                <a:cs typeface="黑体" panose="02010609060101010101" pitchFamily="49" charset="-122"/>
                <a:sym typeface="+mn-ea"/>
              </a:rPr>
              <a:t> handed in his composition yesterday. 昨天没有一个人交作文。</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sz="2200" u="sng" dirty="0">
                <a:uFillTx/>
                <a:latin typeface="Times New Roman" panose="02020603050405020304" charset="0"/>
                <a:ea typeface="黑体" panose="02010609060101010101" pitchFamily="49" charset="-122"/>
                <a:cs typeface="黑体" panose="02010609060101010101" pitchFamily="49" charset="-122"/>
                <a:sym typeface="+mn-ea"/>
              </a:rPr>
              <a:t>None</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of</a:t>
            </a:r>
            <a:r>
              <a:rPr sz="2200" dirty="0">
                <a:uFillTx/>
                <a:latin typeface="Times New Roman" panose="02020603050405020304" charset="0"/>
                <a:ea typeface="黑体" panose="02010609060101010101" pitchFamily="49" charset="-122"/>
                <a:cs typeface="黑体" panose="02010609060101010101" pitchFamily="49" charset="-122"/>
                <a:sym typeface="+mn-ea"/>
              </a:rPr>
              <a:t> my friends came to see me that day. 那天没有一个朋友来看我。</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sz="2200" u="sng" dirty="0">
                <a:uFillTx/>
                <a:latin typeface="Times New Roman" panose="02020603050405020304" charset="0"/>
                <a:ea typeface="黑体" panose="02010609060101010101" pitchFamily="49" charset="-122"/>
                <a:cs typeface="黑体" panose="02010609060101010101" pitchFamily="49" charset="-122"/>
                <a:sym typeface="+mn-ea"/>
              </a:rPr>
              <a:t>None</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of</a:t>
            </a:r>
            <a:r>
              <a:rPr sz="2200" dirty="0">
                <a:uFillTx/>
                <a:latin typeface="Times New Roman" panose="02020603050405020304" charset="0"/>
                <a:ea typeface="黑体" panose="02010609060101010101" pitchFamily="49" charset="-122"/>
                <a:cs typeface="黑体" panose="02010609060101010101" pitchFamily="49" charset="-122"/>
                <a:sym typeface="+mn-ea"/>
              </a:rPr>
              <a:t> these answers is/are right. 没有一个答案是对的。</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(12)so可以代替一件事情，作句子的宾语或表语。</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如：I don't think </a:t>
            </a:r>
            <a:r>
              <a:rPr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so</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我认为不是这样的。</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He lost a book. </a:t>
            </a:r>
            <a:r>
              <a:rPr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So</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did I. 他丢失了一本书，我也是。</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I hope </a:t>
            </a:r>
            <a:r>
              <a:rPr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so</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我希望如此。</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1800" y="1069340"/>
            <a:ext cx="8359140" cy="3585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(13)复合不定代词someone、 somebody、 something、 anything、 nothing、 everything、 everybody等是由some、 any、 no、 every加上body、 thing、 one 构成的，在句子中当单数使用。somebody、 something、 someone 一般用于肯定句中； anything、 anybody、 anyone一般用于疑问句、否定句和条件状语从句中。修饰复合不定代词的定语，应放在它们的后面。</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如：Hey, Lily. There is </a:t>
            </a:r>
            <a:r>
              <a:rPr sz="2200" u="sng" dirty="0">
                <a:uFillTx/>
                <a:latin typeface="Times New Roman" panose="02020603050405020304" charset="0"/>
                <a:ea typeface="黑体" panose="02010609060101010101" pitchFamily="49" charset="-122"/>
                <a:cs typeface="黑体" panose="02010609060101010101" pitchFamily="49" charset="-122"/>
                <a:sym typeface="+mn-ea"/>
              </a:rPr>
              <a:t>someone</a:t>
            </a:r>
            <a:r>
              <a:rPr sz="2200" dirty="0">
                <a:uFillTx/>
                <a:latin typeface="Times New Roman" panose="02020603050405020304" charset="0"/>
                <a:ea typeface="黑体" panose="02010609060101010101" pitchFamily="49" charset="-122"/>
                <a:cs typeface="黑体" panose="02010609060101010101" pitchFamily="49" charset="-122"/>
                <a:sym typeface="+mn-ea"/>
              </a:rPr>
              <a:t> outside the door. 嗨，莉莉，门外有人。</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1800" y="970915"/>
            <a:ext cx="8359140" cy="36620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2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Did you meet </a:t>
            </a:r>
            <a:r>
              <a:rPr sz="2200" u="sng" dirty="0">
                <a:uFillTx/>
                <a:latin typeface="Times New Roman" panose="02020603050405020304" charset="0"/>
                <a:ea typeface="黑体" panose="02010609060101010101" pitchFamily="49" charset="-122"/>
                <a:cs typeface="黑体" panose="02010609060101010101" pitchFamily="49" charset="-122"/>
                <a:sym typeface="+mn-ea"/>
              </a:rPr>
              <a:t>anyone</a:t>
            </a:r>
            <a:r>
              <a:rPr sz="2200" dirty="0">
                <a:uFillTx/>
                <a:latin typeface="Times New Roman" panose="02020603050405020304" charset="0"/>
                <a:ea typeface="黑体" panose="02010609060101010101" pitchFamily="49" charset="-122"/>
                <a:cs typeface="黑体" panose="02010609060101010101" pitchFamily="49" charset="-122"/>
                <a:sym typeface="+mn-ea"/>
              </a:rPr>
              <a:t> when you came to school last Sunday?</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2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上个星期天你来学校时见到什么人了吗？</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2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He has </a:t>
            </a:r>
            <a:r>
              <a:rPr sz="2200" u="sng" dirty="0">
                <a:uFillTx/>
                <a:latin typeface="Times New Roman" panose="02020603050405020304" charset="0"/>
                <a:ea typeface="黑体" panose="02010609060101010101" pitchFamily="49" charset="-122"/>
                <a:cs typeface="黑体" panose="02010609060101010101" pitchFamily="49" charset="-122"/>
                <a:sym typeface="+mn-ea"/>
              </a:rPr>
              <a:t>nothing</a:t>
            </a:r>
            <a:r>
              <a:rPr sz="2200" dirty="0">
                <a:uFillTx/>
                <a:latin typeface="Times New Roman" panose="02020603050405020304" charset="0"/>
                <a:ea typeface="黑体" panose="02010609060101010101" pitchFamily="49" charset="-122"/>
                <a:cs typeface="黑体" panose="02010609060101010101" pitchFamily="49" charset="-122"/>
                <a:sym typeface="+mn-ea"/>
              </a:rPr>
              <a:t> much to do today. 他今天没有多少事情做。</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20000"/>
              </a:lnSpc>
            </a:pPr>
            <a:r>
              <a:rPr sz="2200" dirty="0">
                <a:uFillTx/>
                <a:latin typeface="微软雅黑" panose="020B0503020204020204" charset="-122"/>
                <a:ea typeface="微软雅黑" panose="020B0503020204020204" charset="-122"/>
                <a:cs typeface="黑体" panose="02010609060101010101" pitchFamily="49" charset="-122"/>
                <a:sym typeface="+mn-ea"/>
              </a:rPr>
              <a:t>【</a:t>
            </a:r>
            <a:r>
              <a:rPr lang="zh-CN" sz="2200" dirty="0">
                <a:uFillTx/>
                <a:latin typeface="微软雅黑" panose="020B0503020204020204" charset="-122"/>
                <a:ea typeface="微软雅黑" panose="020B0503020204020204" charset="-122"/>
                <a:cs typeface="黑体" panose="02010609060101010101" pitchFamily="49" charset="-122"/>
                <a:sym typeface="+mn-ea"/>
              </a:rPr>
              <a:t>练习</a:t>
            </a:r>
            <a:r>
              <a:rPr lang="en-US" altLang="zh-CN" sz="2200" dirty="0">
                <a:uFillTx/>
                <a:latin typeface="微软雅黑" panose="020B0503020204020204" charset="-122"/>
                <a:ea typeface="微软雅黑" panose="020B0503020204020204" charset="-122"/>
                <a:cs typeface="黑体" panose="02010609060101010101" pitchFamily="49" charset="-122"/>
                <a:sym typeface="+mn-ea"/>
              </a:rPr>
              <a:t>4</a:t>
            </a:r>
            <a:r>
              <a:rPr sz="2200" dirty="0">
                <a:uFillTx/>
                <a:latin typeface="微软雅黑" panose="020B0503020204020204" charset="-122"/>
                <a:ea typeface="微软雅黑" panose="020B0503020204020204" charset="-122"/>
                <a:cs typeface="黑体" panose="02010609060101010101" pitchFamily="49" charset="-122"/>
                <a:sym typeface="+mn-ea"/>
              </a:rPr>
              <a:t>】</a:t>
            </a:r>
            <a:endParaRPr sz="2200" dirty="0">
              <a:uFillTx/>
              <a:latin typeface="微软雅黑" panose="020B0503020204020204" charset="-122"/>
              <a:ea typeface="微软雅黑" panose="020B0503020204020204" charset="-122"/>
              <a:cs typeface="黑体" panose="02010609060101010101" pitchFamily="49" charset="-122"/>
              <a:sym typeface="+mn-ea"/>
            </a:endParaRPr>
          </a:p>
          <a:p>
            <a:pPr indent="0" fontAlgn="auto">
              <a:lnSpc>
                <a:spcPct val="120000"/>
              </a:lnSpc>
            </a:pPr>
            <a:r>
              <a:rPr sz="2200" dirty="0">
                <a:uFillTx/>
                <a:latin typeface="Times New Roman" panose="02020603050405020304" charset="0"/>
                <a:ea typeface="黑体" panose="02010609060101010101" pitchFamily="49" charset="-122"/>
                <a:cs typeface="黑体" panose="02010609060101010101" pitchFamily="49" charset="-122"/>
                <a:sym typeface="+mn-ea"/>
              </a:rPr>
              <a:t>(　　)1. I have ________ time for fun. I have to work hard in order to support my family.　　　　　　　　　　　　　　　　　　　　　　　　　　　　　　　　　　　　　　　　　　　　　　　　　　　　　　　　　　　　　　　　　　　　　　　　　　　　　　　　　　　　　　　　　　　　　　　　　　　　　　　　　　　　　　　　　　</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20000"/>
              </a:lnSpc>
            </a:pPr>
            <a:r>
              <a:rPr sz="2200" dirty="0">
                <a:uFillTx/>
                <a:latin typeface="Times New Roman" panose="02020603050405020304" charset="0"/>
                <a:ea typeface="黑体" panose="02010609060101010101" pitchFamily="49" charset="-122"/>
                <a:cs typeface="黑体" panose="02010609060101010101" pitchFamily="49" charset="-122"/>
                <a:sym typeface="+mn-ea"/>
              </a:rPr>
              <a:t>A. a few    </a:t>
            </a: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B. few    </a:t>
            </a: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C. little    </a:t>
            </a: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D. a little</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
        <p:nvSpPr>
          <p:cNvPr id="4" name="文本框 3"/>
          <p:cNvSpPr txBox="1">
            <a:spLocks noChangeArrowheads="1"/>
          </p:cNvSpPr>
          <p:nvPr>
            <p:custDataLst>
              <p:tags r:id="rId1"/>
            </p:custDataLst>
          </p:nvPr>
        </p:nvSpPr>
        <p:spPr bwMode="auto">
          <a:xfrm>
            <a:off x="280670" y="3815080"/>
            <a:ext cx="8510905" cy="81788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p>
            <a:pPr fontAlgn="auto">
              <a:lnSpc>
                <a:spcPct val="12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rPr>
              <a:t>【解析】a few和a little表示肯定，little和few表示否定。a few和few修饰可数名词，a little和little修饰不可数名词。由句意可知“没有时间”。</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a:spLocks noChangeArrowheads="1"/>
          </p:cNvSpPr>
          <p:nvPr>
            <p:custDataLst>
              <p:tags r:id="rId2"/>
            </p:custDataLst>
          </p:nvPr>
        </p:nvSpPr>
        <p:spPr bwMode="auto">
          <a:xfrm>
            <a:off x="691631" y="2645092"/>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C</a:t>
            </a:r>
            <a:endParaRPr lang="en-US" altLang="zh-CN" sz="2200" dirty="0">
              <a:solidFill>
                <a:srgbClr val="FF0000"/>
              </a:solidFill>
              <a:latin typeface="Times New Roman" panose="02020603050405020304" charset="0"/>
              <a:cs typeface="Times New Roman" panose="02020603050405020304" charset="0"/>
            </a:endParaRPr>
          </a:p>
        </p:txBody>
      </p:sp>
    </p:spTree>
    <p:custDataLst>
      <p:tags r:id="rId3"/>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p:tgtEl>
                                          <p:spTgt spid="7"/>
                                        </p:tgtEl>
                                        <p:attrNameLst>
                                          <p:attrName>ppt_y</p:attrName>
                                        </p:attrNameLst>
                                      </p:cBhvr>
                                      <p:tavLst>
                                        <p:tav tm="0">
                                          <p:val>
                                            <p:strVal val="#ppt_y+#ppt_h*1.125000"/>
                                          </p:val>
                                        </p:tav>
                                        <p:tav tm="100000">
                                          <p:val>
                                            <p:strVal val="#ppt_y"/>
                                          </p:val>
                                        </p:tav>
                                      </p:tavLst>
                                    </p:anim>
                                    <p:animEffect transition="in" filter="wipe(up)">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7" grpId="0"/>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2000" y="1166400"/>
            <a:ext cx="8359200" cy="33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uFillTx/>
                <a:latin typeface="Times New Roman" panose="02020603050405020304" charset="0"/>
                <a:ea typeface="黑体" panose="02010609060101010101" pitchFamily="49" charset="-122"/>
                <a:cs typeface="黑体" panose="02010609060101010101" pitchFamily="49" charset="-122"/>
                <a:sym typeface="+mn-ea"/>
              </a:rPr>
              <a:t>(　　)2. Hangzhou will host the 19th Asian Games. ________my elder brother and I want to watch it. </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sz="2200" dirty="0">
                <a:uFillTx/>
                <a:latin typeface="Times New Roman" panose="02020603050405020304" charset="0"/>
                <a:ea typeface="黑体" panose="02010609060101010101" pitchFamily="49" charset="-122"/>
                <a:cs typeface="黑体" panose="02010609060101010101" pitchFamily="49" charset="-122"/>
                <a:sym typeface="+mn-ea"/>
              </a:rPr>
              <a:t>A. Neither    </a:t>
            </a: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B. All    </a:t>
            </a: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C. Either    </a:t>
            </a: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D. Both</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
        <p:nvSpPr>
          <p:cNvPr id="4" name="文本框 3"/>
          <p:cNvSpPr txBox="1">
            <a:spLocks noChangeArrowheads="1"/>
          </p:cNvSpPr>
          <p:nvPr>
            <p:custDataLst>
              <p:tags r:id="rId1"/>
            </p:custDataLst>
          </p:nvPr>
        </p:nvSpPr>
        <p:spPr bwMode="auto">
          <a:xfrm>
            <a:off x="433070" y="2597150"/>
            <a:ext cx="8130540" cy="88773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p>
            <a:pPr fontAlgn="auto">
              <a:lnSpc>
                <a:spcPct val="12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rPr>
              <a:t>【解析】句意：“杭州将举行第19届亚运会，我和哥哥都想去观看比赛。”both表示“两者都”。</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a:spLocks noChangeArrowheads="1"/>
          </p:cNvSpPr>
          <p:nvPr>
            <p:custDataLst>
              <p:tags r:id="rId2"/>
            </p:custDataLst>
          </p:nvPr>
        </p:nvSpPr>
        <p:spPr bwMode="auto">
          <a:xfrm>
            <a:off x="691631" y="1295717"/>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D</a:t>
            </a:r>
            <a:endParaRPr lang="en-US" altLang="zh-CN" sz="2200" dirty="0">
              <a:solidFill>
                <a:srgbClr val="FF0000"/>
              </a:solidFill>
              <a:latin typeface="Times New Roman" panose="02020603050405020304" charset="0"/>
              <a:cs typeface="Times New Roman" panose="02020603050405020304" charset="0"/>
            </a:endParaRPr>
          </a:p>
        </p:txBody>
      </p:sp>
    </p:spTree>
    <p:custDataLst>
      <p:tags r:id="rId3"/>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p:tgtEl>
                                          <p:spTgt spid="7"/>
                                        </p:tgtEl>
                                        <p:attrNameLst>
                                          <p:attrName>ppt_y</p:attrName>
                                        </p:attrNameLst>
                                      </p:cBhvr>
                                      <p:tavLst>
                                        <p:tav tm="0">
                                          <p:val>
                                            <p:strVal val="#ppt_y+#ppt_h*1.125000"/>
                                          </p:val>
                                        </p:tav>
                                        <p:tav tm="100000">
                                          <p:val>
                                            <p:strVal val="#ppt_y"/>
                                          </p:val>
                                        </p:tav>
                                      </p:tavLst>
                                    </p:anim>
                                    <p:animEffect transition="in" filter="wipe(up)">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7" grpId="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1800" y="1014730"/>
            <a:ext cx="8359140" cy="34994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uFillTx/>
                <a:latin typeface="Times New Roman" panose="02020603050405020304" charset="0"/>
                <a:ea typeface="黑体" panose="02010609060101010101" pitchFamily="49" charset="-122"/>
                <a:cs typeface="黑体" panose="02010609060101010101" pitchFamily="49" charset="-122"/>
                <a:sym typeface="+mn-ea"/>
              </a:rPr>
              <a:t>(　　)3. There are a lot of trees on ________ sides of the street.</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sz="2200" dirty="0">
                <a:uFillTx/>
                <a:latin typeface="Times New Roman" panose="02020603050405020304" charset="0"/>
                <a:ea typeface="黑体" panose="02010609060101010101" pitchFamily="49" charset="-122"/>
                <a:cs typeface="黑体" panose="02010609060101010101" pitchFamily="49" charset="-122"/>
                <a:sym typeface="+mn-ea"/>
              </a:rPr>
              <a:t>A. each    </a:t>
            </a: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B. either    </a:t>
            </a: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C. both    </a:t>
            </a: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D. all</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sz="2200" dirty="0">
                <a:uFillTx/>
                <a:latin typeface="Times New Roman" panose="02020603050405020304" charset="0"/>
                <a:ea typeface="黑体" panose="02010609060101010101" pitchFamily="49" charset="-122"/>
                <a:cs typeface="黑体" panose="02010609060101010101" pitchFamily="49" charset="-122"/>
                <a:sym typeface="+mn-ea"/>
              </a:rPr>
              <a:t>(　　)4. —Nick, I lost my pen and I couldn't find ________.</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—There are many pens in that box. Just take ________.</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sz="2200" dirty="0">
                <a:uFillTx/>
                <a:latin typeface="Times New Roman" panose="02020603050405020304" charset="0"/>
                <a:ea typeface="黑体" panose="02010609060101010101" pitchFamily="49" charset="-122"/>
                <a:cs typeface="黑体" panose="02010609060101010101" pitchFamily="49" charset="-122"/>
                <a:sym typeface="+mn-ea"/>
              </a:rPr>
              <a:t>A. it; it    </a:t>
            </a: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B. it; one    </a:t>
            </a: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C. one; it    </a:t>
            </a: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D. one; one</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
        <p:nvSpPr>
          <p:cNvPr id="4" name="文本框 3"/>
          <p:cNvSpPr txBox="1">
            <a:spLocks noChangeArrowheads="1"/>
          </p:cNvSpPr>
          <p:nvPr>
            <p:custDataLst>
              <p:tags r:id="rId1"/>
            </p:custDataLst>
          </p:nvPr>
        </p:nvSpPr>
        <p:spPr bwMode="auto">
          <a:xfrm>
            <a:off x="431800" y="1891030"/>
            <a:ext cx="8130540" cy="51816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p>
            <a:pPr fontAlgn="auto">
              <a:lnSpc>
                <a:spcPct val="12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rPr>
              <a:t>【解析】根据sides可知是复数形式，且街道有两边。</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a:spLocks noChangeArrowheads="1"/>
          </p:cNvSpPr>
          <p:nvPr>
            <p:custDataLst>
              <p:tags r:id="rId2"/>
            </p:custDataLst>
          </p:nvPr>
        </p:nvSpPr>
        <p:spPr bwMode="auto">
          <a:xfrm>
            <a:off x="691631" y="1133157"/>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C</a:t>
            </a:r>
            <a:endParaRPr lang="en-US" altLang="zh-CN" sz="2200" dirty="0">
              <a:solidFill>
                <a:srgbClr val="FF0000"/>
              </a:solidFill>
              <a:latin typeface="Times New Roman" panose="02020603050405020304" charset="0"/>
              <a:cs typeface="Times New Roman" panose="02020603050405020304" charset="0"/>
            </a:endParaRPr>
          </a:p>
        </p:txBody>
      </p:sp>
      <p:sp>
        <p:nvSpPr>
          <p:cNvPr id="5" name="文本框 4"/>
          <p:cNvSpPr txBox="1">
            <a:spLocks noChangeArrowheads="1"/>
          </p:cNvSpPr>
          <p:nvPr>
            <p:custDataLst>
              <p:tags r:id="rId3"/>
            </p:custDataLst>
          </p:nvPr>
        </p:nvSpPr>
        <p:spPr bwMode="auto">
          <a:xfrm>
            <a:off x="431800" y="3648710"/>
            <a:ext cx="8130540" cy="86550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p>
            <a:pPr fontAlgn="auto">
              <a:lnSpc>
                <a:spcPct val="12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rPr>
              <a:t>【解析】第一个空同类同物，用it代替，排除C、D两项；第二个空同类不同物用one。</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6" name="文本框 5"/>
          <p:cNvSpPr txBox="1">
            <a:spLocks noChangeArrowheads="1"/>
          </p:cNvSpPr>
          <p:nvPr>
            <p:custDataLst>
              <p:tags r:id="rId4"/>
            </p:custDataLst>
          </p:nvPr>
        </p:nvSpPr>
        <p:spPr bwMode="auto">
          <a:xfrm>
            <a:off x="691631" y="2421572"/>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B</a:t>
            </a:r>
            <a:endParaRPr lang="en-US" altLang="zh-CN" sz="2200" dirty="0">
              <a:solidFill>
                <a:srgbClr val="FF0000"/>
              </a:solidFill>
              <a:latin typeface="Times New Roman" panose="02020603050405020304" charset="0"/>
              <a:cs typeface="Times New Roman" panose="02020603050405020304" charset="0"/>
            </a:endParaRPr>
          </a:p>
        </p:txBody>
      </p:sp>
    </p:spTree>
    <p:custDataLst>
      <p:tags r:id="rId5"/>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p:tgtEl>
                                          <p:spTgt spid="7"/>
                                        </p:tgtEl>
                                        <p:attrNameLst>
                                          <p:attrName>ppt_y</p:attrName>
                                        </p:attrNameLst>
                                      </p:cBhvr>
                                      <p:tavLst>
                                        <p:tav tm="0">
                                          <p:val>
                                            <p:strVal val="#ppt_y+#ppt_h*1.125000"/>
                                          </p:val>
                                        </p:tav>
                                        <p:tav tm="100000">
                                          <p:val>
                                            <p:strVal val="#ppt_y"/>
                                          </p:val>
                                        </p:tav>
                                      </p:tavLst>
                                    </p:anim>
                                    <p:animEffect transition="in" filter="wipe(up)">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ipe(left)">
                                      <p:cBhvr>
                                        <p:cTn id="18" dur="10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12" presetClass="entr" presetSubtype="4"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additive="base">
                                        <p:cTn id="23" dur="500"/>
                                        <p:tgtEl>
                                          <p:spTgt spid="6"/>
                                        </p:tgtEl>
                                        <p:attrNameLst>
                                          <p:attrName>ppt_y</p:attrName>
                                        </p:attrNameLst>
                                      </p:cBhvr>
                                      <p:tavLst>
                                        <p:tav tm="0">
                                          <p:val>
                                            <p:strVal val="#ppt_y+#ppt_h*1.125000"/>
                                          </p:val>
                                        </p:tav>
                                        <p:tav tm="100000">
                                          <p:val>
                                            <p:strVal val="#ppt_y"/>
                                          </p:val>
                                        </p:tav>
                                      </p:tavLst>
                                    </p:anim>
                                    <p:animEffect transition="in" filter="wipe(up)">
                                      <p:cBhvr>
                                        <p:cTn id="2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7" grpId="0"/>
      <p:bldP spid="5" grpId="0" bldLvl="0" animBg="1"/>
      <p:bldP spid="6" grpId="0"/>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2000" y="1166400"/>
            <a:ext cx="8359200" cy="33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uFillTx/>
                <a:latin typeface="Times New Roman" panose="02020603050405020304" charset="0"/>
                <a:ea typeface="黑体" panose="02010609060101010101" pitchFamily="49" charset="-122"/>
                <a:cs typeface="黑体" panose="02010609060101010101" pitchFamily="49" charset="-122"/>
                <a:sym typeface="+mn-ea"/>
              </a:rPr>
              <a:t>(　　)5. Suddenly, Tom came in and he said he had ________ to tell the class.</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sz="2200" dirty="0">
                <a:uFillTx/>
                <a:latin typeface="Times New Roman" panose="02020603050405020304" charset="0"/>
                <a:ea typeface="黑体" panose="02010609060101010101" pitchFamily="49" charset="-122"/>
                <a:cs typeface="黑体" panose="02010609060101010101" pitchFamily="49" charset="-122"/>
                <a:sym typeface="+mn-ea"/>
              </a:rPr>
              <a:t>A. anything important    </a:t>
            </a: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B. something important</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sz="2200" dirty="0">
                <a:uFillTx/>
                <a:latin typeface="Times New Roman" panose="02020603050405020304" charset="0"/>
                <a:ea typeface="黑体" panose="02010609060101010101" pitchFamily="49" charset="-122"/>
                <a:cs typeface="黑体" panose="02010609060101010101" pitchFamily="49" charset="-122"/>
                <a:sym typeface="+mn-ea"/>
              </a:rPr>
              <a:t>C. important anything    </a:t>
            </a: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D. important something</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
        <p:nvSpPr>
          <p:cNvPr id="5" name="文本框 4"/>
          <p:cNvSpPr txBox="1">
            <a:spLocks noChangeArrowheads="1"/>
          </p:cNvSpPr>
          <p:nvPr>
            <p:custDataLst>
              <p:tags r:id="rId1"/>
            </p:custDataLst>
          </p:nvPr>
        </p:nvSpPr>
        <p:spPr bwMode="auto">
          <a:xfrm>
            <a:off x="431800" y="3007995"/>
            <a:ext cx="8130540" cy="59245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p>
            <a:pPr fontAlgn="auto">
              <a:lnSpc>
                <a:spcPct val="12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rPr>
              <a:t>【解析】something用于肯定句， anything用于否定句和疑问句。</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6" name="文本框 5"/>
          <p:cNvSpPr txBox="1">
            <a:spLocks noChangeArrowheads="1"/>
          </p:cNvSpPr>
          <p:nvPr>
            <p:custDataLst>
              <p:tags r:id="rId2"/>
            </p:custDataLst>
          </p:nvPr>
        </p:nvSpPr>
        <p:spPr bwMode="auto">
          <a:xfrm>
            <a:off x="691631" y="1303337"/>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B</a:t>
            </a:r>
            <a:endParaRPr lang="en-US" altLang="zh-CN" sz="2200" dirty="0">
              <a:solidFill>
                <a:srgbClr val="FF0000"/>
              </a:solidFill>
              <a:latin typeface="Times New Roman" panose="02020603050405020304" charset="0"/>
              <a:cs typeface="Times New Roman" panose="02020603050405020304" charset="0"/>
            </a:endParaRPr>
          </a:p>
        </p:txBody>
      </p:sp>
    </p:spTree>
    <p:custDataLst>
      <p:tags r:id="rId3"/>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p:tgtEl>
                                          <p:spTgt spid="6"/>
                                        </p:tgtEl>
                                        <p:attrNameLst>
                                          <p:attrName>ppt_y</p:attrName>
                                        </p:attrNameLst>
                                      </p:cBhvr>
                                      <p:tavLst>
                                        <p:tav tm="0">
                                          <p:val>
                                            <p:strVal val="#ppt_y+#ppt_h*1.125000"/>
                                          </p:val>
                                        </p:tav>
                                        <p:tav tm="100000">
                                          <p:val>
                                            <p:strVal val="#ppt_y"/>
                                          </p:val>
                                        </p:tav>
                                      </p:tavLst>
                                    </p:anim>
                                    <p:animEffect transition="in" filter="wipe(up)">
                                      <p:cBhvr>
                                        <p:cTn id="1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6" grpId="0"/>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1800" y="993775"/>
            <a:ext cx="8359140" cy="3671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20000"/>
              </a:lnSpc>
            </a:pPr>
            <a:r>
              <a:rPr sz="2200" dirty="0">
                <a:solidFill>
                  <a:srgbClr val="FF0000"/>
                </a:solidFill>
                <a:uFillTx/>
                <a:latin typeface="Times New Roman" panose="02020603050405020304" charset="0"/>
                <a:ea typeface="黑体" panose="02010609060101010101" pitchFamily="49" charset="-122"/>
                <a:cs typeface="黑体" panose="02010609060101010101" pitchFamily="49" charset="-122"/>
                <a:sym typeface="+mn-ea"/>
              </a:rPr>
              <a:t>【知识点六】 相互代词</a:t>
            </a:r>
            <a:endParaRPr sz="2200" dirty="0">
              <a:solidFill>
                <a:srgbClr val="FF0000"/>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2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表示相互关系的词叫作相互代词。each other, one another是相互代词，意为“互相”，可以通用。each other表示“两者之间”，而one another表示“许多人之间”。它们的所有格形式为each other's, one another's。</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2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如：We must help </a:t>
            </a:r>
            <a:r>
              <a:rPr sz="2200" u="sng" dirty="0">
                <a:uFillTx/>
                <a:latin typeface="Times New Roman" panose="02020603050405020304" charset="0"/>
                <a:ea typeface="黑体" panose="02010609060101010101" pitchFamily="49" charset="-122"/>
                <a:cs typeface="黑体" panose="02010609060101010101" pitchFamily="49" charset="-122"/>
                <a:sym typeface="+mn-ea"/>
              </a:rPr>
              <a:t>each</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other</a:t>
            </a:r>
            <a:r>
              <a:rPr sz="2200" dirty="0">
                <a:uFillTx/>
                <a:latin typeface="Times New Roman" panose="02020603050405020304" charset="0"/>
                <a:ea typeface="黑体" panose="02010609060101010101" pitchFamily="49" charset="-122"/>
                <a:cs typeface="黑体" panose="02010609060101010101" pitchFamily="49" charset="-122"/>
                <a:sym typeface="+mn-ea"/>
              </a:rPr>
              <a:t> when we are in trouble. 我们身处困境时要互相帮助。</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20000"/>
              </a:lnSpc>
            </a:pPr>
            <a:r>
              <a:rPr sz="2200" dirty="0">
                <a:uFillTx/>
                <a:latin typeface="Times New Roman" panose="02020603050405020304" charset="0"/>
                <a:ea typeface="黑体" panose="02010609060101010101" pitchFamily="49" charset="-122"/>
                <a:cs typeface="黑体" panose="02010609060101010101" pitchFamily="49" charset="-122"/>
                <a:sym typeface="+mn-ea"/>
              </a:rPr>
              <a:t>They sat there without talking to </a:t>
            </a:r>
            <a:r>
              <a:rPr sz="2200" u="sng" dirty="0">
                <a:uFillTx/>
                <a:latin typeface="Times New Roman" panose="02020603050405020304" charset="0"/>
                <a:ea typeface="黑体" panose="02010609060101010101" pitchFamily="49" charset="-122"/>
                <a:cs typeface="黑体" panose="02010609060101010101" pitchFamily="49" charset="-122"/>
                <a:sym typeface="+mn-ea"/>
              </a:rPr>
              <a:t>one</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another/each</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other</a:t>
            </a:r>
            <a:r>
              <a:rPr sz="2200" dirty="0">
                <a:uFillTx/>
                <a:latin typeface="Times New Roman" panose="02020603050405020304" charset="0"/>
                <a:ea typeface="黑体" panose="02010609060101010101" pitchFamily="49" charset="-122"/>
                <a:cs typeface="黑体" panose="02010609060101010101" pitchFamily="49" charset="-122"/>
                <a:sym typeface="+mn-ea"/>
              </a:rPr>
              <a:t>．</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20000"/>
              </a:lnSpc>
            </a:pPr>
            <a:r>
              <a:rPr sz="2200" dirty="0">
                <a:uFillTx/>
                <a:latin typeface="Times New Roman" panose="02020603050405020304" charset="0"/>
                <a:ea typeface="黑体" panose="02010609060101010101" pitchFamily="49" charset="-122"/>
                <a:cs typeface="黑体" panose="02010609060101010101" pitchFamily="49" charset="-122"/>
                <a:sym typeface="+mn-ea"/>
              </a:rPr>
              <a:t>他们坐在那儿，互相都不说话。</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1800" y="1003300"/>
            <a:ext cx="8359140" cy="36302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solidFill>
                  <a:srgbClr val="FF0000"/>
                </a:solidFill>
                <a:uFillTx/>
                <a:latin typeface="Times New Roman" panose="02020603050405020304" charset="0"/>
                <a:ea typeface="黑体" panose="02010609060101010101" pitchFamily="49" charset="-122"/>
                <a:cs typeface="黑体" panose="02010609060101010101" pitchFamily="49" charset="-122"/>
                <a:sym typeface="+mn-ea"/>
              </a:rPr>
              <a:t>【知识点七】 疑问代词</a:t>
            </a:r>
            <a:endParaRPr sz="2200" dirty="0">
              <a:solidFill>
                <a:srgbClr val="FF0000"/>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用来提出问题的代词称为疑问代词。</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rgbClr val="FF0000"/>
                </a:solidFill>
                <a:uFillTx/>
                <a:latin typeface="Times New Roman" panose="02020603050405020304" charset="0"/>
                <a:ea typeface="黑体" panose="02010609060101010101" pitchFamily="49" charset="-122"/>
                <a:cs typeface="黑体" panose="02010609060101010101" pitchFamily="49" charset="-122"/>
                <a:sym typeface="+mn-ea"/>
              </a:rPr>
              <a:t>1. who、 whom、 whose、 what、 which主要用于特殊疑问句中，一般放在句首，并在句子中作某一句子成分。who、 whom、 whose常用来指人； what常用来指物； which既可指人，也可指物。口语中指人时常用who代替whom作宾语，但在介词后只能用whom。</a:t>
            </a:r>
            <a:endParaRPr sz="2200" dirty="0">
              <a:solidFill>
                <a:srgbClr val="FF0000"/>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如：</a:t>
            </a:r>
            <a:r>
              <a:rPr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Who</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is going to come here tomorrow? 明天谁要来这里？</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Which</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sentence is the longest in the text? 这篇课文里哪个句子最长？</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366395" y="1166495"/>
            <a:ext cx="8424545" cy="3347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u="sng" dirty="0">
                <a:uFillTx/>
                <a:latin typeface="Times New Roman" panose="02020603050405020304" charset="0"/>
                <a:ea typeface="黑体" panose="02010609060101010101" pitchFamily="49" charset="-122"/>
                <a:cs typeface="黑体" panose="02010609060101010101" pitchFamily="49" charset="-122"/>
                <a:sym typeface="+mn-ea"/>
              </a:rPr>
              <a:t>Whom</a:t>
            </a:r>
            <a:r>
              <a:rPr sz="2200" dirty="0">
                <a:uFillTx/>
                <a:latin typeface="Times New Roman" panose="02020603050405020304" charset="0"/>
                <a:ea typeface="黑体" panose="02010609060101010101" pitchFamily="49" charset="-122"/>
                <a:cs typeface="黑体" panose="02010609060101010101" pitchFamily="49" charset="-122"/>
                <a:sym typeface="+mn-ea"/>
              </a:rPr>
              <a:t> are you waiting for? 你在等谁？</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sz="2200" u="sng" dirty="0">
                <a:uFillTx/>
                <a:latin typeface="Times New Roman" panose="02020603050405020304" charset="0"/>
                <a:ea typeface="黑体" panose="02010609060101010101" pitchFamily="49" charset="-122"/>
                <a:cs typeface="黑体" panose="02010609060101010101" pitchFamily="49" charset="-122"/>
                <a:sym typeface="+mn-ea"/>
              </a:rPr>
              <a:t>Who/Whom</a:t>
            </a:r>
            <a:r>
              <a:rPr sz="2200" dirty="0">
                <a:uFillTx/>
                <a:latin typeface="Times New Roman" panose="02020603050405020304" charset="0"/>
                <a:ea typeface="黑体" panose="02010609060101010101" pitchFamily="49" charset="-122"/>
                <a:cs typeface="黑体" panose="02010609060101010101" pitchFamily="49" charset="-122"/>
                <a:sym typeface="+mn-ea"/>
              </a:rPr>
              <a:t> did you invite to your birthday party? 你都邀请了谁来参加你的生日聚会？</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sz="2200" u="sng" dirty="0">
                <a:uFillTx/>
                <a:latin typeface="Times New Roman" panose="02020603050405020304" charset="0"/>
                <a:ea typeface="黑体" panose="02010609060101010101" pitchFamily="49" charset="-122"/>
                <a:cs typeface="黑体" panose="02010609060101010101" pitchFamily="49" charset="-122"/>
                <a:sym typeface="+mn-ea"/>
              </a:rPr>
              <a:t>What</a:t>
            </a:r>
            <a:r>
              <a:rPr sz="2200" dirty="0">
                <a:uFillTx/>
                <a:latin typeface="Times New Roman" panose="02020603050405020304" charset="0"/>
                <a:ea typeface="黑体" panose="02010609060101010101" pitchFamily="49" charset="-122"/>
                <a:cs typeface="黑体" panose="02010609060101010101" pitchFamily="49" charset="-122"/>
                <a:sym typeface="+mn-ea"/>
              </a:rPr>
              <a:t> does she want to be when she grows up? 她长大以后想干什么？</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sz="2200" u="sng" dirty="0">
                <a:uFillTx/>
                <a:latin typeface="Times New Roman" panose="02020603050405020304" charset="0"/>
                <a:ea typeface="黑体" panose="02010609060101010101" pitchFamily="49" charset="-122"/>
                <a:cs typeface="黑体" panose="02010609060101010101" pitchFamily="49" charset="-122"/>
                <a:sym typeface="+mn-ea"/>
              </a:rPr>
              <a:t>Whose </a:t>
            </a:r>
            <a:r>
              <a:rPr sz="2200" dirty="0">
                <a:uFillTx/>
                <a:latin typeface="Times New Roman" panose="02020603050405020304" charset="0"/>
                <a:ea typeface="黑体" panose="02010609060101010101" pitchFamily="49" charset="-122"/>
                <a:cs typeface="黑体" panose="02010609060101010101" pitchFamily="49" charset="-122"/>
                <a:sym typeface="+mn-ea"/>
              </a:rPr>
              <a:t>computer did you take away by mistake? 你错拿了谁的电脑？</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53390" y="1122045"/>
            <a:ext cx="8359140" cy="34709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20000"/>
              </a:lnSpc>
            </a:pPr>
            <a:endParaRPr sz="2200" dirty="0">
              <a:latin typeface="Times New Roman" panose="02020603050405020304" charset="0"/>
              <a:ea typeface="黑体" panose="02010609060101010101" pitchFamily="49" charset="-122"/>
              <a:cs typeface="Times New Roman" panose="02020603050405020304" charset="0"/>
              <a:sym typeface="+mn-ea"/>
            </a:endParaRPr>
          </a:p>
        </p:txBody>
      </p:sp>
      <p:graphicFrame>
        <p:nvGraphicFramePr>
          <p:cNvPr id="10" name="表格 9"/>
          <p:cNvGraphicFramePr/>
          <p:nvPr>
            <p:custDataLst>
              <p:tags r:id="rId1"/>
            </p:custDataLst>
          </p:nvPr>
        </p:nvGraphicFramePr>
        <p:xfrm>
          <a:off x="513715" y="1122045"/>
          <a:ext cx="8157210" cy="2232025"/>
        </p:xfrm>
        <a:graphic>
          <a:graphicData uri="http://schemas.openxmlformats.org/drawingml/2006/table">
            <a:tbl>
              <a:tblPr/>
              <a:tblGrid>
                <a:gridCol w="2347595"/>
                <a:gridCol w="1237615"/>
                <a:gridCol w="1018540"/>
                <a:gridCol w="1867535"/>
                <a:gridCol w="1685925"/>
              </a:tblGrid>
              <a:tr h="670560">
                <a:tc rowSpan="2">
                  <a:txBody>
                    <a:bodyPr/>
                    <a:p>
                      <a:pPr indent="0" algn="ctr" fontAlgn="auto">
                        <a:lnSpc>
                          <a:spcPct val="120000"/>
                        </a:lnSpc>
                        <a:buNone/>
                      </a:pPr>
                      <a:r>
                        <a:rPr lang="en-US" altLang="zh-CN" sz="2200" dirty="0">
                          <a:latin typeface="Times New Roman" panose="02020603050405020304" charset="0"/>
                          <a:ea typeface="黑体" panose="02010609060101010101" pitchFamily="49" charset="-122"/>
                        </a:rPr>
                        <a:t> </a:t>
                      </a:r>
                      <a:endParaRPr lang="en-US" altLang="zh-CN" sz="2200" dirty="0">
                        <a:latin typeface="Times New Roman" panose="02020603050405020304" charset="0"/>
                        <a:ea typeface="黑体" panose="02010609060101010101" pitchFamily="49" charset="-122"/>
                      </a:endParaRPr>
                    </a:p>
                    <a:p>
                      <a:pPr indent="0" algn="l" fontAlgn="auto">
                        <a:lnSpc>
                          <a:spcPct val="120000"/>
                        </a:lnSpc>
                        <a:buNone/>
                      </a:pPr>
                      <a:r>
                        <a:rPr lang="en-US" altLang="zh-CN" sz="2200" dirty="0">
                          <a:latin typeface="Times New Roman" panose="02020603050405020304" charset="0"/>
                          <a:ea typeface="黑体" panose="02010609060101010101" pitchFamily="49" charset="-122"/>
                        </a:rPr>
                        <a:t>                    </a:t>
                      </a:r>
                      <a:r>
                        <a:rPr lang="zh-CN" altLang="en-US" sz="2200" dirty="0">
                          <a:latin typeface="Times New Roman" panose="02020603050405020304" charset="0"/>
                          <a:ea typeface="黑体" panose="02010609060101010101" pitchFamily="49" charset="-122"/>
                        </a:rPr>
                        <a:t>形式</a:t>
                      </a:r>
                      <a:r>
                        <a:rPr lang="en-US" altLang="zh-CN" sz="2200" dirty="0">
                          <a:latin typeface="Times New Roman" panose="02020603050405020304" charset="0"/>
                          <a:ea typeface="黑体" panose="02010609060101010101" pitchFamily="49" charset="-122"/>
                        </a:rPr>
                        <a:t>                  </a:t>
                      </a:r>
                      <a:r>
                        <a:rPr sz="2200" dirty="0">
                          <a:latin typeface="Times New Roman" panose="02020603050405020304" charset="0"/>
                          <a:ea typeface="黑体" panose="02010609060101010101" pitchFamily="49" charset="-122"/>
                          <a:cs typeface="Times New Roman" panose="02020603050405020304" charset="0"/>
                        </a:rPr>
                        <a:t>人称</a:t>
                      </a:r>
                      <a:r>
                        <a:rPr lang="zh-CN" sz="2200" dirty="0">
                          <a:latin typeface="Times New Roman" panose="02020603050405020304" charset="0"/>
                          <a:ea typeface="黑体" panose="02010609060101010101" pitchFamily="49" charset="-122"/>
                        </a:rPr>
                        <a:t>　　　　</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w="12700">
                      <a:solidFill>
                        <a:schemeClr val="tx1"/>
                      </a:solidFill>
                      <a:prstDash val="solid"/>
                    </a:lnTlToBr>
                    <a:lnBlToTr>
                      <a:noFill/>
                    </a:lnBlToTr>
                    <a:noFill/>
                  </a:tcPr>
                </a:tc>
                <a:tc gridSpan="2">
                  <a:txBody>
                    <a:bodyPr/>
                    <a:p>
                      <a:pPr indent="0" algn="ctr" fontAlgn="auto">
                        <a:lnSpc>
                          <a:spcPct val="120000"/>
                        </a:lnSpc>
                        <a:buNone/>
                      </a:pPr>
                      <a:r>
                        <a:rPr lang="zh-CN" sz="2200" b="0" dirty="0">
                          <a:latin typeface="Times New Roman" panose="02020603050405020304" charset="0"/>
                          <a:ea typeface="黑体" panose="02010609060101010101" pitchFamily="49" charset="-122"/>
                          <a:cs typeface="Times New Roman" panose="02020603050405020304" charset="0"/>
                        </a:rPr>
                        <a:t>单数</a:t>
                      </a:r>
                      <a:r>
                        <a:rPr sz="2200" b="0" dirty="0">
                          <a:latin typeface="Times New Roman" panose="02020603050405020304" charset="0"/>
                          <a:ea typeface="黑体" panose="02010609060101010101" pitchFamily="49" charset="-122"/>
                          <a:cs typeface="Times New Roman" panose="02020603050405020304" charset="0"/>
                        </a:rPr>
                        <a:t> </a:t>
                      </a:r>
                      <a:endParaRPr sz="2200" b="0" dirty="0">
                        <a:latin typeface="Times New Roman" panose="02020603050405020304" charset="0"/>
                        <a:ea typeface="黑体" panose="02010609060101010101" pitchFamily="49" charset="-122"/>
                        <a:cs typeface="Times New Roman" panose="02020603050405020304" charset="0"/>
                      </a:endParaRPr>
                    </a:p>
                    <a:p>
                      <a:pPr indent="0" algn="ctr" fontAlgn="auto">
                        <a:lnSpc>
                          <a:spcPct val="120000"/>
                        </a:lnSpc>
                        <a:buNone/>
                      </a:pPr>
                      <a:r>
                        <a:rPr lang="zh-CN" sz="2200" dirty="0">
                          <a:latin typeface="Times New Roman" panose="02020603050405020304" charset="0"/>
                          <a:ea typeface="黑体" panose="02010609060101010101" pitchFamily="49" charset="-122"/>
                        </a:rPr>
                        <a:t> </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indent="0" algn="ctr" fontAlgn="auto">
                        <a:lnSpc>
                          <a:spcPct val="120000"/>
                        </a:lnSpc>
                        <a:buNone/>
                      </a:pPr>
                      <a:r>
                        <a:rPr lang="zh-CN" sz="2200" b="0" dirty="0">
                          <a:latin typeface="Times New Roman" panose="02020603050405020304" charset="0"/>
                          <a:ea typeface="黑体" panose="02010609060101010101" pitchFamily="49" charset="-122"/>
                          <a:cs typeface="Times New Roman" panose="02020603050405020304" charset="0"/>
                        </a:rPr>
                        <a:t>复数</a:t>
                      </a:r>
                      <a:r>
                        <a:rPr sz="2200" b="0" dirty="0">
                          <a:latin typeface="Times New Roman" panose="02020603050405020304" charset="0"/>
                          <a:ea typeface="黑体" panose="02010609060101010101" pitchFamily="49" charset="-122"/>
                          <a:cs typeface="Times New Roman" panose="02020603050405020304" charset="0"/>
                        </a:rPr>
                        <a:t> </a:t>
                      </a:r>
                      <a:endParaRPr sz="2200" b="0" dirty="0">
                        <a:latin typeface="Times New Roman" panose="02020603050405020304" charset="0"/>
                        <a:ea typeface="黑体" panose="02010609060101010101" pitchFamily="49" charset="-122"/>
                        <a:cs typeface="Times New Roman" panose="02020603050405020304" charset="0"/>
                      </a:endParaRPr>
                    </a:p>
                    <a:p>
                      <a:pPr indent="0" algn="ctr" fontAlgn="auto">
                        <a:lnSpc>
                          <a:spcPct val="120000"/>
                        </a:lnSpc>
                        <a:buNone/>
                      </a:pPr>
                      <a:r>
                        <a:rPr lang="en-US" altLang="zh-CN" sz="1000">
                          <a:latin typeface="Times New Roman" panose="02020603050405020304" charset="0"/>
                        </a:rPr>
                        <a:t> </a:t>
                      </a:r>
                      <a:endParaRPr lang="en-US" sz="1000" b="0">
                        <a:latin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35280">
                <a:tc v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lang="zh-CN" sz="2200" b="0" dirty="0">
                          <a:latin typeface="Times New Roman" panose="02020603050405020304" charset="0"/>
                          <a:ea typeface="黑体" panose="02010609060101010101" pitchFamily="49" charset="-122"/>
                          <a:cs typeface="Times New Roman" panose="02020603050405020304" charset="0"/>
                        </a:rPr>
                        <a:t>主格</a:t>
                      </a:r>
                      <a:endParaRPr lang="zh-CN"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lang="zh-CN" sz="2200" b="0" dirty="0">
                          <a:latin typeface="Times New Roman" panose="02020603050405020304" charset="0"/>
                          <a:ea typeface="黑体" panose="02010609060101010101" pitchFamily="49" charset="-122"/>
                          <a:cs typeface="Times New Roman" panose="02020603050405020304" charset="0"/>
                        </a:rPr>
                        <a:t>宾格</a:t>
                      </a:r>
                      <a:r>
                        <a:rPr sz="2200" b="0" dirty="0">
                          <a:latin typeface="Times New Roman" panose="02020603050405020304" charset="0"/>
                          <a:ea typeface="黑体" panose="02010609060101010101" pitchFamily="49" charset="-122"/>
                          <a:cs typeface="Times New Roman" panose="02020603050405020304" charset="0"/>
                        </a:rPr>
                        <a:t> </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sz="2200" b="0" dirty="0">
                          <a:latin typeface="Times New Roman" panose="02020603050405020304" charset="0"/>
                          <a:ea typeface="黑体" panose="02010609060101010101" pitchFamily="49" charset="-122"/>
                          <a:cs typeface="Times New Roman" panose="02020603050405020304" charset="0"/>
                        </a:rPr>
                        <a:t> </a:t>
                      </a:r>
                      <a:r>
                        <a:rPr lang="zh-CN" sz="2200" b="0" dirty="0">
                          <a:latin typeface="Times New Roman" panose="02020603050405020304" charset="0"/>
                          <a:ea typeface="黑体" panose="02010609060101010101" pitchFamily="49" charset="-122"/>
                          <a:cs typeface="Times New Roman" panose="02020603050405020304" charset="0"/>
                        </a:rPr>
                        <a:t>主格</a:t>
                      </a:r>
                      <a:endParaRPr lang="zh-CN"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lang="zh-CN" sz="2200" b="0" dirty="0">
                          <a:latin typeface="Times New Roman" panose="02020603050405020304" charset="0"/>
                          <a:ea typeface="黑体" panose="02010609060101010101" pitchFamily="49" charset="-122"/>
                          <a:cs typeface="Times New Roman" panose="02020603050405020304" charset="0"/>
                        </a:rPr>
                        <a:t>宾格</a:t>
                      </a:r>
                      <a:r>
                        <a:rPr lang="en-US" sz="1000" b="0">
                          <a:latin typeface="Times New Roman" panose="02020603050405020304" charset="0"/>
                          <a:cs typeface="Times New Roman" panose="02020603050405020304" charset="0"/>
                        </a:rPr>
                        <a:t> </a:t>
                      </a:r>
                      <a:endParaRPr lang="en-US" altLang="en-US" sz="10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08305">
                <a:tc rowSpan="3">
                  <a:txBody>
                    <a:bodyPr/>
                    <a:p>
                      <a:pPr indent="0" algn="ctr" fontAlgn="auto">
                        <a:lnSpc>
                          <a:spcPct val="120000"/>
                        </a:lnSpc>
                        <a:buNone/>
                      </a:pPr>
                      <a:r>
                        <a:rPr lang="zh-CN" sz="2200" b="0" dirty="0">
                          <a:latin typeface="Times New Roman" panose="02020603050405020304" charset="0"/>
                          <a:ea typeface="黑体" panose="02010609060101010101" pitchFamily="49" charset="-122"/>
                          <a:cs typeface="Times New Roman" panose="02020603050405020304" charset="0"/>
                        </a:rPr>
                        <a:t>第三人称</a:t>
                      </a:r>
                      <a:endParaRPr lang="zh-CN"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lang="en-US" sz="2200" b="0" dirty="0">
                          <a:latin typeface="Times New Roman" panose="02020603050405020304" charset="0"/>
                          <a:ea typeface="黑体" panose="02010609060101010101" pitchFamily="49" charset="-122"/>
                          <a:cs typeface="Times New Roman" panose="02020603050405020304" charset="0"/>
                        </a:rPr>
                        <a:t>he</a:t>
                      </a:r>
                      <a:endParaRPr lang="en-US"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lang="en-US" sz="2200" b="0" dirty="0">
                          <a:latin typeface="Times New Roman" panose="02020603050405020304" charset="0"/>
                          <a:ea typeface="黑体" panose="02010609060101010101" pitchFamily="49" charset="-122"/>
                          <a:cs typeface="Times New Roman" panose="02020603050405020304" charset="0"/>
                        </a:rPr>
                        <a:t>him</a:t>
                      </a:r>
                      <a:endParaRPr lang="en-US"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3">
                  <a:txBody>
                    <a:bodyPr/>
                    <a:p>
                      <a:pPr indent="0" algn="ctr" fontAlgn="auto">
                        <a:lnSpc>
                          <a:spcPct val="120000"/>
                        </a:lnSpc>
                        <a:buNone/>
                      </a:pPr>
                      <a:r>
                        <a:rPr lang="en-US" sz="2200" b="0" dirty="0">
                          <a:latin typeface="Times New Roman" panose="02020603050405020304" charset="0"/>
                          <a:ea typeface="黑体" panose="02010609060101010101" pitchFamily="49" charset="-122"/>
                          <a:cs typeface="Times New Roman" panose="02020603050405020304" charset="0"/>
                        </a:rPr>
                        <a:t>they</a:t>
                      </a:r>
                      <a:r>
                        <a:rPr sz="2200" b="0" dirty="0">
                          <a:latin typeface="Times New Roman" panose="02020603050405020304" charset="0"/>
                          <a:ea typeface="黑体" panose="02010609060101010101" pitchFamily="49" charset="-122"/>
                          <a:cs typeface="Times New Roman" panose="02020603050405020304" charset="0"/>
                        </a:rPr>
                        <a:t> </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3">
                  <a:txBody>
                    <a:bodyPr/>
                    <a:p>
                      <a:pPr indent="0" algn="ctr" fontAlgn="auto">
                        <a:lnSpc>
                          <a:spcPct val="120000"/>
                        </a:lnSpc>
                        <a:buClrTx/>
                        <a:buSzTx/>
                        <a:buFontTx/>
                        <a:buNone/>
                      </a:pPr>
                      <a:r>
                        <a:rPr lang="en-US" sz="2200" b="0" dirty="0">
                          <a:latin typeface="Times New Roman" panose="02020603050405020304" charset="0"/>
                          <a:ea typeface="黑体" panose="02010609060101010101" pitchFamily="49" charset="-122"/>
                          <a:cs typeface="Times New Roman" panose="02020603050405020304" charset="0"/>
                        </a:rPr>
                        <a:t>them </a:t>
                      </a:r>
                      <a:endParaRPr lang="en-US"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08940">
                <a:tc v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lang="en-US" sz="2200" b="0" dirty="0">
                          <a:latin typeface="Times New Roman" panose="02020603050405020304" charset="0"/>
                          <a:ea typeface="黑体" panose="02010609060101010101" pitchFamily="49" charset="-122"/>
                          <a:cs typeface="Times New Roman" panose="02020603050405020304" charset="0"/>
                        </a:rPr>
                        <a:t>she</a:t>
                      </a:r>
                      <a:endParaRPr lang="en-US"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lang="en-US" sz="2200" b="0" dirty="0">
                          <a:latin typeface="Times New Roman" panose="02020603050405020304" charset="0"/>
                          <a:ea typeface="黑体" panose="02010609060101010101" pitchFamily="49" charset="-122"/>
                          <a:cs typeface="Times New Roman" panose="02020603050405020304" charset="0"/>
                        </a:rPr>
                        <a:t>her</a:t>
                      </a:r>
                      <a:endParaRPr lang="en-US"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08940">
                <a:tc v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lang="en-US" altLang="zh-CN" sz="2200" b="0" dirty="0">
                          <a:latin typeface="Times New Roman" panose="02020603050405020304" charset="0"/>
                          <a:ea typeface="黑体" panose="02010609060101010101" pitchFamily="49" charset="-122"/>
                          <a:cs typeface="Times New Roman" panose="02020603050405020304" charset="0"/>
                        </a:rPr>
                        <a:t>it</a:t>
                      </a:r>
                      <a:endParaRPr lang="en-US" altLang="zh-CN"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lang="en-US" altLang="zh-CN" sz="2200" b="0" dirty="0">
                          <a:latin typeface="Times New Roman" panose="02020603050405020304" charset="0"/>
                          <a:ea typeface="黑体" panose="02010609060101010101" pitchFamily="49" charset="-122"/>
                          <a:cs typeface="Times New Roman" panose="02020603050405020304" charset="0"/>
                        </a:rPr>
                        <a:t>it</a:t>
                      </a:r>
                      <a:endParaRPr lang="en-US" altLang="zh-CN"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4" name="文本框 3"/>
          <p:cNvSpPr txBox="1"/>
          <p:nvPr/>
        </p:nvSpPr>
        <p:spPr>
          <a:xfrm>
            <a:off x="7851775" y="692150"/>
            <a:ext cx="819150" cy="429895"/>
          </a:xfrm>
          <a:prstGeom prst="rect">
            <a:avLst/>
          </a:prstGeom>
          <a:noFill/>
        </p:spPr>
        <p:txBody>
          <a:bodyPr wrap="square" rtlCol="0">
            <a:spAutoFit/>
          </a:bodyPr>
          <a:p>
            <a:r>
              <a:rPr lang="zh-CN" sz="2200" dirty="0">
                <a:latin typeface="Times New Roman" panose="02020603050405020304" charset="0"/>
                <a:ea typeface="黑体" panose="02010609060101010101" pitchFamily="49" charset="-122"/>
                <a:cs typeface="Times New Roman" panose="02020603050405020304" charset="0"/>
              </a:rPr>
              <a:t>续表</a:t>
            </a:r>
            <a:endParaRPr lang="zh-CN" altLang="en-US"/>
          </a:p>
        </p:txBody>
      </p:sp>
    </p:spTree>
    <p:custDataLst>
      <p:tags r:id="rId2"/>
    </p:custData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1800" y="1014730"/>
            <a:ext cx="8359140" cy="34994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lang="en-US" sz="2200" dirty="0">
                <a:solidFill>
                  <a:srgbClr val="FF0000"/>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rgbClr val="FF0000"/>
                </a:solidFill>
                <a:uFillTx/>
                <a:latin typeface="Times New Roman" panose="02020603050405020304" charset="0"/>
                <a:ea typeface="黑体" panose="02010609060101010101" pitchFamily="49" charset="-122"/>
                <a:cs typeface="黑体" panose="02010609060101010101" pitchFamily="49" charset="-122"/>
                <a:sym typeface="+mn-ea"/>
              </a:rPr>
              <a:t>2. who 和whom只能独立使用，其中who可以作句子的主语、表语或宾语，whom只能作宾语；而what、 which、 whose等既可以独立使用作主语、表语或宾语，也可以与名词构成疑问短语。</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如：</a:t>
            </a:r>
            <a:r>
              <a:rPr sz="2200" u="sng" dirty="0">
                <a:uFillTx/>
                <a:latin typeface="Times New Roman" panose="02020603050405020304" charset="0"/>
                <a:ea typeface="黑体" panose="02010609060101010101" pitchFamily="49" charset="-122"/>
                <a:cs typeface="黑体" panose="02010609060101010101" pitchFamily="49" charset="-122"/>
                <a:sym typeface="+mn-ea"/>
              </a:rPr>
              <a:t>Who</a:t>
            </a:r>
            <a:r>
              <a:rPr sz="2200" dirty="0">
                <a:uFillTx/>
                <a:latin typeface="Times New Roman" panose="02020603050405020304" charset="0"/>
                <a:ea typeface="黑体" panose="02010609060101010101" pitchFamily="49" charset="-122"/>
                <a:cs typeface="黑体" panose="02010609060101010101" pitchFamily="49" charset="-122"/>
                <a:sym typeface="+mn-ea"/>
              </a:rPr>
              <a:t> is that man? 那男的是谁？</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What</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color</a:t>
            </a:r>
            <a:r>
              <a:rPr sz="2200" dirty="0">
                <a:uFillTx/>
                <a:latin typeface="Times New Roman" panose="02020603050405020304" charset="0"/>
                <a:ea typeface="黑体" panose="02010609060101010101" pitchFamily="49" charset="-122"/>
                <a:cs typeface="黑体" panose="02010609060101010101" pitchFamily="49" charset="-122"/>
                <a:sym typeface="+mn-ea"/>
              </a:rPr>
              <a:t> are their hats? 他们的帽子是什么颜色的？</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Which</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car</a:t>
            </a:r>
            <a:r>
              <a:rPr sz="2200" dirty="0">
                <a:uFillTx/>
                <a:latin typeface="Times New Roman" panose="02020603050405020304" charset="0"/>
                <a:ea typeface="黑体" panose="02010609060101010101" pitchFamily="49" charset="-122"/>
                <a:cs typeface="黑体" panose="02010609060101010101" pitchFamily="49" charset="-122"/>
                <a:sym typeface="+mn-ea"/>
              </a:rPr>
              <a:t> was made in Germany? 哪辆车是德国制造的？</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Whose</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car</a:t>
            </a:r>
            <a:r>
              <a:rPr sz="2200" dirty="0">
                <a:uFillTx/>
                <a:latin typeface="Times New Roman" panose="02020603050405020304" charset="0"/>
                <a:ea typeface="黑体" panose="02010609060101010101" pitchFamily="49" charset="-122"/>
                <a:cs typeface="黑体" panose="02010609060101010101" pitchFamily="49" charset="-122"/>
                <a:sym typeface="+mn-ea"/>
              </a:rPr>
              <a:t> is this? 这是谁的车？</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Whose</a:t>
            </a:r>
            <a:r>
              <a:rPr sz="2200" dirty="0">
                <a:uFillTx/>
                <a:latin typeface="Times New Roman" panose="02020603050405020304" charset="0"/>
                <a:ea typeface="黑体" panose="02010609060101010101" pitchFamily="49" charset="-122"/>
                <a:cs typeface="黑体" panose="02010609060101010101" pitchFamily="49" charset="-122"/>
                <a:sym typeface="+mn-ea"/>
              </a:rPr>
              <a:t> is the dictionary? 这本字典是谁的？</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1800" y="1069340"/>
            <a:ext cx="8359140" cy="352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The man </a:t>
            </a:r>
            <a:r>
              <a:rPr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in</a:t>
            </a:r>
            <a:r>
              <a:rPr lang="en-US"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the</a:t>
            </a:r>
            <a:r>
              <a:rPr lang="en-US"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car</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is my father. 车里的那个男人是我父亲。(对画线部分提问)</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Which</a:t>
            </a:r>
            <a:r>
              <a:rPr lang="en-US"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man</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is your father? 哪个男人是你的父亲？</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People </a:t>
            </a:r>
            <a:r>
              <a:rPr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there</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live a very sad life. 那里的人们生活凄惨。(对画线部分提问)</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Which</a:t>
            </a:r>
            <a:r>
              <a:rPr lang="en-US"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u="sng"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people</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live a sad life? 哪些人生活凄惨？</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2000" y="1166400"/>
            <a:ext cx="8359200" cy="33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I have booked </a:t>
            </a:r>
            <a:r>
              <a:rPr sz="2200" u="sng" dirty="0">
                <a:uFillTx/>
                <a:latin typeface="Times New Roman" panose="02020603050405020304" charset="0"/>
                <a:ea typeface="黑体" panose="02010609060101010101" pitchFamily="49" charset="-122"/>
                <a:cs typeface="黑体" panose="02010609060101010101" pitchFamily="49" charset="-122"/>
                <a:sym typeface="+mn-ea"/>
              </a:rPr>
              <a:t>the</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biggest</a:t>
            </a:r>
            <a:r>
              <a:rPr sz="2200" dirty="0">
                <a:uFillTx/>
                <a:latin typeface="Times New Roman" panose="02020603050405020304" charset="0"/>
                <a:ea typeface="黑体" panose="02010609060101010101" pitchFamily="49" charset="-122"/>
                <a:cs typeface="黑体" panose="02010609060101010101" pitchFamily="49" charset="-122"/>
                <a:sym typeface="+mn-ea"/>
              </a:rPr>
              <a:t> hotel in Haikou for my holiday. (对画线部分提问)</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我已经预订了海口最大的那家旅馆来度假。</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Which</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hotel</a:t>
            </a:r>
            <a:r>
              <a:rPr sz="2200" dirty="0">
                <a:uFillTx/>
                <a:latin typeface="Times New Roman" panose="02020603050405020304" charset="0"/>
                <a:ea typeface="黑体" panose="02010609060101010101" pitchFamily="49" charset="-122"/>
                <a:cs typeface="黑体" panose="02010609060101010101" pitchFamily="49" charset="-122"/>
                <a:sym typeface="+mn-ea"/>
              </a:rPr>
              <a:t> have you booked for your holiday? 为了度假你预订了哪家旅馆？</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This is </a:t>
            </a:r>
            <a:r>
              <a:rPr sz="2200" u="sng" dirty="0">
                <a:uFillTx/>
                <a:latin typeface="Times New Roman" panose="02020603050405020304" charset="0"/>
                <a:ea typeface="黑体" panose="02010609060101010101" pitchFamily="49" charset="-122"/>
                <a:cs typeface="黑体" panose="02010609060101010101" pitchFamily="49" charset="-122"/>
                <a:sym typeface="+mn-ea"/>
              </a:rPr>
              <a:t>Tom's</a:t>
            </a:r>
            <a:r>
              <a:rPr sz="2200" dirty="0">
                <a:uFillTx/>
                <a:latin typeface="Times New Roman" panose="02020603050405020304" charset="0"/>
                <a:ea typeface="黑体" panose="02010609060101010101" pitchFamily="49" charset="-122"/>
                <a:cs typeface="黑体" panose="02010609060101010101" pitchFamily="49" charset="-122"/>
                <a:sym typeface="+mn-ea"/>
              </a:rPr>
              <a:t> tea cup. 这是汤姆的茶杯。(对画线部分提问)</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Whose</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tea</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cup</a:t>
            </a:r>
            <a:r>
              <a:rPr sz="2200" dirty="0">
                <a:uFillTx/>
                <a:latin typeface="Times New Roman" panose="02020603050405020304" charset="0"/>
                <a:ea typeface="黑体" panose="02010609060101010101" pitchFamily="49" charset="-122"/>
                <a:cs typeface="黑体" panose="02010609060101010101" pitchFamily="49" charset="-122"/>
                <a:sym typeface="+mn-ea"/>
              </a:rPr>
              <a:t> is this? 这是谁的茶杯？</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1800" y="1079500"/>
            <a:ext cx="8359140" cy="3554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I went to </a:t>
            </a:r>
            <a:r>
              <a:rPr sz="2200" u="sng" dirty="0">
                <a:uFillTx/>
                <a:latin typeface="Times New Roman" panose="02020603050405020304" charset="0"/>
                <a:ea typeface="黑体" panose="02010609060101010101" pitchFamily="49" charset="-122"/>
                <a:cs typeface="黑体" panose="02010609060101010101" pitchFamily="49" charset="-122"/>
                <a:sym typeface="+mn-ea"/>
              </a:rPr>
              <a:t>my</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uncle's</a:t>
            </a:r>
            <a:r>
              <a:rPr sz="2200" dirty="0">
                <a:uFillTx/>
                <a:latin typeface="Times New Roman" panose="02020603050405020304" charset="0"/>
                <a:ea typeface="黑体" panose="02010609060101010101" pitchFamily="49" charset="-122"/>
                <a:cs typeface="黑体" panose="02010609060101010101" pitchFamily="49" charset="-122"/>
                <a:sym typeface="+mn-ea"/>
              </a:rPr>
              <a:t> home just now. 刚才我去了叔叔家。(对画线部分提问)</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Whose</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home</a:t>
            </a:r>
            <a:r>
              <a:rPr sz="2200" dirty="0">
                <a:uFillTx/>
                <a:latin typeface="Times New Roman" panose="02020603050405020304" charset="0"/>
                <a:ea typeface="黑体" panose="02010609060101010101" pitchFamily="49" charset="-122"/>
                <a:cs typeface="黑体" panose="02010609060101010101" pitchFamily="49" charset="-122"/>
                <a:sym typeface="+mn-ea"/>
              </a:rPr>
              <a:t> did you go to just now? 刚才你去了谁的家？</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rgbClr val="FF0000"/>
                </a:solidFill>
                <a:uFillTx/>
                <a:latin typeface="Times New Roman" panose="02020603050405020304" charset="0"/>
                <a:ea typeface="黑体" panose="02010609060101010101" pitchFamily="49" charset="-122"/>
                <a:cs typeface="黑体" panose="02010609060101010101" pitchFamily="49" charset="-122"/>
                <a:sym typeface="+mn-ea"/>
              </a:rPr>
              <a:t>3. 疑问代词不分单复数，由它所替代的人或事物决定单复数，但是通常用单数；如果修饰名词，则以名词的单复数为准。</a:t>
            </a:r>
            <a:endParaRPr sz="2200" dirty="0">
              <a:solidFill>
                <a:srgbClr val="FF0000"/>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如：Who is in that playhouse? 谁在游戏房里？</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What is that? 那是什么？</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What makes him unhappy? 什么使他不高兴？</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1800" y="1101725"/>
            <a:ext cx="8359140" cy="3564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Whose book is here? 谁的书在这里？</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Which people are helping us? 哪些人在帮我们？</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rgbClr val="FF0000"/>
                </a:solidFill>
                <a:uFillTx/>
                <a:latin typeface="Times New Roman" panose="02020603050405020304" charset="0"/>
                <a:ea typeface="黑体" panose="02010609060101010101" pitchFamily="49" charset="-122"/>
                <a:cs typeface="黑体" panose="02010609060101010101" pitchFamily="49" charset="-122"/>
                <a:sym typeface="+mn-ea"/>
              </a:rPr>
              <a:t>【注】</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有些特殊提问常用what。</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如：What is your phone number? 你的手机号码是多少？</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What is the population of China? 中国的人口有多少？</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What is the number of your group? 你们组有多少人？</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What is the color? 是什么颜色？</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lang="en-US"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What is the price of the book? 这本书多少钱？</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rPr>
              <a:t> </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1800" y="1058545"/>
            <a:ext cx="8359140" cy="35960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What day is it today? 今天星期几？</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sz="2200" dirty="0">
                <a:uFillTx/>
                <a:latin typeface="Times New Roman" panose="02020603050405020304" charset="0"/>
                <a:ea typeface="黑体" panose="02010609060101010101" pitchFamily="49" charset="-122"/>
                <a:cs typeface="黑体" panose="02010609060101010101" pitchFamily="49" charset="-122"/>
                <a:sym typeface="+mn-ea"/>
              </a:rPr>
              <a:t> </a:t>
            </a: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What is the date today? 今天几月几号？</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sz="2200" dirty="0">
                <a:uFillTx/>
                <a:latin typeface="微软雅黑" panose="020B0503020204020204" charset="-122"/>
                <a:ea typeface="微软雅黑" panose="020B0503020204020204" charset="-122"/>
                <a:cs typeface="黑体" panose="02010609060101010101" pitchFamily="49" charset="-122"/>
                <a:sym typeface="+mn-ea"/>
              </a:rPr>
              <a:t>【</a:t>
            </a:r>
            <a:r>
              <a:rPr lang="zh-CN" sz="2200" dirty="0">
                <a:uFillTx/>
                <a:latin typeface="微软雅黑" panose="020B0503020204020204" charset="-122"/>
                <a:ea typeface="微软雅黑" panose="020B0503020204020204" charset="-122"/>
                <a:cs typeface="黑体" panose="02010609060101010101" pitchFamily="49" charset="-122"/>
                <a:sym typeface="+mn-ea"/>
              </a:rPr>
              <a:t>练习</a:t>
            </a:r>
            <a:r>
              <a:rPr lang="en-US" altLang="zh-CN" sz="2200" dirty="0">
                <a:uFillTx/>
                <a:latin typeface="微软雅黑" panose="020B0503020204020204" charset="-122"/>
                <a:ea typeface="微软雅黑" panose="020B0503020204020204" charset="-122"/>
                <a:cs typeface="黑体" panose="02010609060101010101" pitchFamily="49" charset="-122"/>
                <a:sym typeface="+mn-ea"/>
              </a:rPr>
              <a:t>5</a:t>
            </a:r>
            <a:r>
              <a:rPr sz="2200" dirty="0">
                <a:uFillTx/>
                <a:latin typeface="微软雅黑" panose="020B0503020204020204" charset="-122"/>
                <a:ea typeface="微软雅黑" panose="020B0503020204020204" charset="-122"/>
                <a:cs typeface="黑体" panose="02010609060101010101" pitchFamily="49" charset="-122"/>
                <a:sym typeface="+mn-ea"/>
              </a:rPr>
              <a:t>】</a:t>
            </a:r>
            <a:endParaRPr sz="2200" dirty="0">
              <a:uFillTx/>
              <a:latin typeface="微软雅黑" panose="020B0503020204020204" charset="-122"/>
              <a:ea typeface="微软雅黑" panose="020B0503020204020204" charset="-122"/>
              <a:cs typeface="黑体" panose="02010609060101010101" pitchFamily="49" charset="-122"/>
              <a:sym typeface="+mn-ea"/>
            </a:endParaRPr>
          </a:p>
          <a:p>
            <a:pPr indent="0" fontAlgn="auto">
              <a:lnSpc>
                <a:spcPct val="130000"/>
              </a:lnSpc>
            </a:pPr>
            <a:r>
              <a:rPr sz="2200" dirty="0">
                <a:uFillTx/>
                <a:latin typeface="Times New Roman" panose="02020603050405020304" charset="0"/>
                <a:ea typeface="黑体" panose="02010609060101010101" pitchFamily="49" charset="-122"/>
                <a:cs typeface="黑体" panose="02010609060101010101" pitchFamily="49" charset="-122"/>
                <a:sym typeface="+mn-ea"/>
              </a:rPr>
              <a:t>1. </a:t>
            </a:r>
            <a:r>
              <a:rPr sz="2200" u="sng" dirty="0">
                <a:uFillTx/>
                <a:latin typeface="Times New Roman" panose="02020603050405020304" charset="0"/>
                <a:ea typeface="黑体" panose="02010609060101010101" pitchFamily="49" charset="-122"/>
                <a:cs typeface="黑体" panose="02010609060101010101" pitchFamily="49" charset="-122"/>
                <a:sym typeface="+mn-ea"/>
              </a:rPr>
              <a:t>Bill</a:t>
            </a:r>
            <a:r>
              <a:rPr sz="2200" dirty="0">
                <a:uFillTx/>
                <a:latin typeface="Times New Roman" panose="02020603050405020304" charset="0"/>
                <a:ea typeface="黑体" panose="02010609060101010101" pitchFamily="49" charset="-122"/>
                <a:cs typeface="黑体" panose="02010609060101010101" pitchFamily="49" charset="-122"/>
                <a:sym typeface="+mn-ea"/>
              </a:rPr>
              <a:t> is going to visit the Summer Palace next Sunday. (对画线部分提问)</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sz="2200" dirty="0">
                <a:uFillTx/>
                <a:latin typeface="Times New Roman" panose="02020603050405020304" charset="0"/>
                <a:ea typeface="黑体" panose="02010609060101010101" pitchFamily="49" charset="-122"/>
                <a:cs typeface="黑体" panose="02010609060101010101" pitchFamily="49" charset="-122"/>
                <a:sym typeface="+mn-ea"/>
              </a:rPr>
              <a:t>________ ________ going to visit the Summer Palace next Sunday?</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sz="2200" dirty="0">
                <a:uFillTx/>
                <a:latin typeface="Times New Roman" panose="02020603050405020304" charset="0"/>
                <a:ea typeface="黑体" panose="02010609060101010101" pitchFamily="49" charset="-122"/>
                <a:cs typeface="黑体" panose="02010609060101010101" pitchFamily="49" charset="-122"/>
                <a:sym typeface="+mn-ea"/>
              </a:rPr>
              <a:t>2. The woman </a:t>
            </a:r>
            <a:r>
              <a:rPr sz="2200" u="sng" dirty="0">
                <a:uFillTx/>
                <a:latin typeface="Times New Roman" panose="02020603050405020304" charset="0"/>
                <a:ea typeface="黑体" panose="02010609060101010101" pitchFamily="49" charset="-122"/>
                <a:cs typeface="黑体" panose="02010609060101010101" pitchFamily="49" charset="-122"/>
                <a:sym typeface="+mn-ea"/>
              </a:rPr>
              <a:t>with</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curly</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hair</a:t>
            </a:r>
            <a:r>
              <a:rPr sz="2200" dirty="0">
                <a:uFillTx/>
                <a:latin typeface="Times New Roman" panose="02020603050405020304" charset="0"/>
                <a:ea typeface="黑体" panose="02010609060101010101" pitchFamily="49" charset="-122"/>
                <a:cs typeface="黑体" panose="02010609060101010101" pitchFamily="49" charset="-122"/>
                <a:sym typeface="+mn-ea"/>
              </a:rPr>
              <a:t> is Lisa's mother. (对画线部分提问)</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sz="2200" dirty="0">
                <a:uFillTx/>
                <a:latin typeface="Times New Roman" panose="02020603050405020304" charset="0"/>
                <a:ea typeface="黑体" panose="02010609060101010101" pitchFamily="49" charset="-122"/>
                <a:cs typeface="黑体" panose="02010609060101010101" pitchFamily="49" charset="-122"/>
                <a:sym typeface="+mn-ea"/>
              </a:rPr>
              <a:t>________ ________ is Lisa's mother?</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
        <p:nvSpPr>
          <p:cNvPr id="6" name="文本框 5"/>
          <p:cNvSpPr txBox="1">
            <a:spLocks noChangeArrowheads="1"/>
          </p:cNvSpPr>
          <p:nvPr>
            <p:custDataLst>
              <p:tags r:id="rId1"/>
            </p:custDataLst>
          </p:nvPr>
        </p:nvSpPr>
        <p:spPr bwMode="auto">
          <a:xfrm>
            <a:off x="691515" y="3301365"/>
            <a:ext cx="881380"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Who</a:t>
            </a:r>
            <a:endParaRPr lang="en-US" altLang="zh-CN" sz="2200" dirty="0">
              <a:solidFill>
                <a:srgbClr val="FF0000"/>
              </a:solidFill>
              <a:latin typeface="Times New Roman" panose="02020603050405020304" charset="0"/>
              <a:cs typeface="Times New Roman" panose="02020603050405020304" charset="0"/>
            </a:endParaRPr>
          </a:p>
        </p:txBody>
      </p:sp>
      <p:sp>
        <p:nvSpPr>
          <p:cNvPr id="7" name="文本框 6"/>
          <p:cNvSpPr txBox="1">
            <a:spLocks noChangeArrowheads="1"/>
          </p:cNvSpPr>
          <p:nvPr>
            <p:custDataLst>
              <p:tags r:id="rId2"/>
            </p:custDataLst>
          </p:nvPr>
        </p:nvSpPr>
        <p:spPr bwMode="auto">
          <a:xfrm>
            <a:off x="2164715" y="3301365"/>
            <a:ext cx="881380"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is</a:t>
            </a:r>
            <a:endParaRPr lang="en-US" altLang="zh-CN" sz="2200" dirty="0">
              <a:solidFill>
                <a:srgbClr val="FF0000"/>
              </a:solidFill>
              <a:latin typeface="Times New Roman" panose="02020603050405020304" charset="0"/>
              <a:cs typeface="Times New Roman" panose="02020603050405020304" charset="0"/>
            </a:endParaRPr>
          </a:p>
        </p:txBody>
      </p:sp>
      <p:sp>
        <p:nvSpPr>
          <p:cNvPr id="8" name="文本框 7"/>
          <p:cNvSpPr txBox="1">
            <a:spLocks noChangeArrowheads="1"/>
          </p:cNvSpPr>
          <p:nvPr>
            <p:custDataLst>
              <p:tags r:id="rId3"/>
            </p:custDataLst>
          </p:nvPr>
        </p:nvSpPr>
        <p:spPr bwMode="auto">
          <a:xfrm>
            <a:off x="622935" y="4224655"/>
            <a:ext cx="950595"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Which</a:t>
            </a:r>
            <a:endParaRPr lang="en-US" altLang="zh-CN" sz="2200" dirty="0">
              <a:solidFill>
                <a:srgbClr val="FF0000"/>
              </a:solidFill>
              <a:latin typeface="Times New Roman" panose="02020603050405020304" charset="0"/>
              <a:cs typeface="Times New Roman" panose="02020603050405020304" charset="0"/>
            </a:endParaRPr>
          </a:p>
        </p:txBody>
      </p:sp>
      <p:sp>
        <p:nvSpPr>
          <p:cNvPr id="9" name="文本框 8"/>
          <p:cNvSpPr txBox="1">
            <a:spLocks noChangeArrowheads="1"/>
          </p:cNvSpPr>
          <p:nvPr>
            <p:custDataLst>
              <p:tags r:id="rId4"/>
            </p:custDataLst>
          </p:nvPr>
        </p:nvSpPr>
        <p:spPr bwMode="auto">
          <a:xfrm>
            <a:off x="1762760" y="4224655"/>
            <a:ext cx="1087120"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woman</a:t>
            </a:r>
            <a:endParaRPr lang="en-US" altLang="zh-CN" sz="2200" dirty="0">
              <a:solidFill>
                <a:srgbClr val="FF0000"/>
              </a:solidFill>
              <a:latin typeface="Times New Roman" panose="02020603050405020304" charset="0"/>
              <a:cs typeface="Times New Roman" panose="02020603050405020304" charset="0"/>
            </a:endParaRPr>
          </a:p>
        </p:txBody>
      </p:sp>
    </p:spTree>
    <p:custDataLst>
      <p:tags r:id="rId5"/>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p:tgtEl>
                                          <p:spTgt spid="6"/>
                                        </p:tgtEl>
                                        <p:attrNameLst>
                                          <p:attrName>ppt_y</p:attrName>
                                        </p:attrNameLst>
                                      </p:cBhvr>
                                      <p:tavLst>
                                        <p:tav tm="0">
                                          <p:val>
                                            <p:strVal val="#ppt_y+#ppt_h*1.125000"/>
                                          </p:val>
                                        </p:tav>
                                        <p:tav tm="100000">
                                          <p:val>
                                            <p:strVal val="#ppt_y"/>
                                          </p:val>
                                        </p:tav>
                                      </p:tavLst>
                                    </p:anim>
                                    <p:animEffect transition="in" filter="wipe(up)">
                                      <p:cBhvr>
                                        <p:cTn id="8" dur="500"/>
                                        <p:tgtEl>
                                          <p:spTgt spid="6"/>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p:tgtEl>
                                          <p:spTgt spid="7"/>
                                        </p:tgtEl>
                                        <p:attrNameLst>
                                          <p:attrName>ppt_y</p:attrName>
                                        </p:attrNameLst>
                                      </p:cBhvr>
                                      <p:tavLst>
                                        <p:tav tm="0">
                                          <p:val>
                                            <p:strVal val="#ppt_y+#ppt_h*1.125000"/>
                                          </p:val>
                                        </p:tav>
                                        <p:tav tm="100000">
                                          <p:val>
                                            <p:strVal val="#ppt_y"/>
                                          </p:val>
                                        </p:tav>
                                      </p:tavLst>
                                    </p:anim>
                                    <p:animEffect transition="in" filter="wipe(up)">
                                      <p:cBhvr>
                                        <p:cTn id="14" dur="50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p:tgtEl>
                                          <p:spTgt spid="8"/>
                                        </p:tgtEl>
                                        <p:attrNameLst>
                                          <p:attrName>ppt_y</p:attrName>
                                        </p:attrNameLst>
                                      </p:cBhvr>
                                      <p:tavLst>
                                        <p:tav tm="0">
                                          <p:val>
                                            <p:strVal val="#ppt_y+#ppt_h*1.125000"/>
                                          </p:val>
                                        </p:tav>
                                        <p:tav tm="100000">
                                          <p:val>
                                            <p:strVal val="#ppt_y"/>
                                          </p:val>
                                        </p:tav>
                                      </p:tavLst>
                                    </p:anim>
                                    <p:animEffect transition="in" filter="wipe(up)">
                                      <p:cBhvr>
                                        <p:cTn id="20" dur="500"/>
                                        <p:tgtEl>
                                          <p:spTgt spid="8"/>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p:tgtEl>
                                          <p:spTgt spid="9"/>
                                        </p:tgtEl>
                                        <p:attrNameLst>
                                          <p:attrName>ppt_y</p:attrName>
                                        </p:attrNameLst>
                                      </p:cBhvr>
                                      <p:tavLst>
                                        <p:tav tm="0">
                                          <p:val>
                                            <p:strVal val="#ppt_y+#ppt_h*1.125000"/>
                                          </p:val>
                                        </p:tav>
                                        <p:tav tm="100000">
                                          <p:val>
                                            <p:strVal val="#ppt_y"/>
                                          </p:val>
                                        </p:tav>
                                      </p:tavLst>
                                    </p:anim>
                                    <p:animEffect transition="in" filter="wipe(up)">
                                      <p:cBhvr>
                                        <p:cTn id="2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2000" y="1166400"/>
            <a:ext cx="8359200" cy="33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uFillTx/>
                <a:latin typeface="Times New Roman" panose="02020603050405020304" charset="0"/>
                <a:ea typeface="黑体" panose="02010609060101010101" pitchFamily="49" charset="-122"/>
                <a:cs typeface="黑体" panose="02010609060101010101" pitchFamily="49" charset="-122"/>
                <a:sym typeface="+mn-ea"/>
              </a:rPr>
              <a:t>3. Today is </a:t>
            </a:r>
            <a:r>
              <a:rPr sz="2200" u="sng" dirty="0">
                <a:uFillTx/>
                <a:latin typeface="Times New Roman" panose="02020603050405020304" charset="0"/>
                <a:ea typeface="黑体" panose="02010609060101010101" pitchFamily="49" charset="-122"/>
                <a:cs typeface="黑体" panose="02010609060101010101" pitchFamily="49" charset="-122"/>
                <a:sym typeface="+mn-ea"/>
              </a:rPr>
              <a:t>Sunday</a:t>
            </a:r>
            <a:r>
              <a:rPr sz="2200" dirty="0">
                <a:uFillTx/>
                <a:latin typeface="Times New Roman" panose="02020603050405020304" charset="0"/>
                <a:ea typeface="黑体" panose="02010609060101010101" pitchFamily="49" charset="-122"/>
                <a:cs typeface="黑体" panose="02010609060101010101" pitchFamily="49" charset="-122"/>
                <a:sym typeface="+mn-ea"/>
              </a:rPr>
              <a:t>. (对画线部分提问)</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sz="2200" dirty="0">
                <a:uFillTx/>
                <a:latin typeface="Times New Roman" panose="02020603050405020304" charset="0"/>
                <a:ea typeface="黑体" panose="02010609060101010101" pitchFamily="49" charset="-122"/>
                <a:cs typeface="黑体" panose="02010609060101010101" pitchFamily="49" charset="-122"/>
                <a:sym typeface="+mn-ea"/>
              </a:rPr>
              <a:t>________ ________ is it today?</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sz="2200" dirty="0">
                <a:uFillTx/>
                <a:latin typeface="Times New Roman" panose="02020603050405020304" charset="0"/>
                <a:ea typeface="黑体" panose="02010609060101010101" pitchFamily="49" charset="-122"/>
                <a:cs typeface="黑体" panose="02010609060101010101" pitchFamily="49" charset="-122"/>
                <a:sym typeface="+mn-ea"/>
              </a:rPr>
              <a:t>4. She is </a:t>
            </a:r>
            <a:r>
              <a:rPr sz="2200" u="sng" dirty="0">
                <a:uFillTx/>
                <a:latin typeface="Times New Roman" panose="02020603050405020304" charset="0"/>
                <a:ea typeface="黑体" panose="02010609060101010101" pitchFamily="49" charset="-122"/>
                <a:cs typeface="黑体" panose="02010609060101010101" pitchFamily="49" charset="-122"/>
                <a:sym typeface="+mn-ea"/>
              </a:rPr>
              <a:t>a</a:t>
            </a:r>
            <a:r>
              <a:rPr lang="en-US" sz="2200" u="sng" dirty="0">
                <a:uFillTx/>
                <a:latin typeface="Times New Roman" panose="02020603050405020304" charset="0"/>
                <a:ea typeface="黑体" panose="02010609060101010101" pitchFamily="49" charset="-122"/>
                <a:cs typeface="黑体" panose="02010609060101010101" pitchFamily="49" charset="-122"/>
                <a:sym typeface="+mn-ea"/>
              </a:rPr>
              <a:t> </a:t>
            </a:r>
            <a:r>
              <a:rPr sz="2200" u="sng" dirty="0">
                <a:uFillTx/>
                <a:latin typeface="Times New Roman" panose="02020603050405020304" charset="0"/>
                <a:ea typeface="黑体" panose="02010609060101010101" pitchFamily="49" charset="-122"/>
                <a:cs typeface="黑体" panose="02010609060101010101" pitchFamily="49" charset="-122"/>
                <a:sym typeface="+mn-ea"/>
              </a:rPr>
              <a:t>doctor</a:t>
            </a:r>
            <a:r>
              <a:rPr sz="2200" dirty="0">
                <a:uFillTx/>
                <a:latin typeface="Times New Roman" panose="02020603050405020304" charset="0"/>
                <a:ea typeface="黑体" panose="02010609060101010101" pitchFamily="49" charset="-122"/>
                <a:cs typeface="黑体" panose="02010609060101010101" pitchFamily="49" charset="-122"/>
                <a:sym typeface="+mn-ea"/>
              </a:rPr>
              <a:t> in a hospital. (对画线部分提问)</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sz="2200" dirty="0">
                <a:uFillTx/>
                <a:latin typeface="Times New Roman" panose="02020603050405020304" charset="0"/>
                <a:ea typeface="黑体" panose="02010609060101010101" pitchFamily="49" charset="-122"/>
                <a:cs typeface="黑体" panose="02010609060101010101" pitchFamily="49" charset="-122"/>
                <a:sym typeface="+mn-ea"/>
              </a:rPr>
              <a:t>________ ________ she in a hospital?</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sz="2200" dirty="0">
                <a:uFillTx/>
                <a:latin typeface="Times New Roman" panose="02020603050405020304" charset="0"/>
                <a:ea typeface="黑体" panose="02010609060101010101" pitchFamily="49" charset="-122"/>
                <a:cs typeface="黑体" panose="02010609060101010101" pitchFamily="49" charset="-122"/>
                <a:sym typeface="+mn-ea"/>
              </a:rPr>
              <a:t>5. This is </a:t>
            </a:r>
            <a:r>
              <a:rPr sz="2200" u="sng" dirty="0">
                <a:uFillTx/>
                <a:latin typeface="Times New Roman" panose="02020603050405020304" charset="0"/>
                <a:ea typeface="黑体" panose="02010609060101010101" pitchFamily="49" charset="-122"/>
                <a:cs typeface="黑体" panose="02010609060101010101" pitchFamily="49" charset="-122"/>
                <a:sym typeface="+mn-ea"/>
              </a:rPr>
              <a:t>her</a:t>
            </a:r>
            <a:r>
              <a:rPr sz="2200" dirty="0">
                <a:uFillTx/>
                <a:latin typeface="Times New Roman" panose="02020603050405020304" charset="0"/>
                <a:ea typeface="黑体" panose="02010609060101010101" pitchFamily="49" charset="-122"/>
                <a:cs typeface="黑体" panose="02010609060101010101" pitchFamily="49" charset="-122"/>
                <a:sym typeface="+mn-ea"/>
              </a:rPr>
              <a:t> bag. (对画线部分提问)</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sz="2200" dirty="0">
                <a:uFillTx/>
                <a:latin typeface="Times New Roman" panose="02020603050405020304" charset="0"/>
                <a:ea typeface="黑体" panose="02010609060101010101" pitchFamily="49" charset="-122"/>
                <a:cs typeface="黑体" panose="02010609060101010101" pitchFamily="49" charset="-122"/>
                <a:sym typeface="+mn-ea"/>
              </a:rPr>
              <a:t>________ ________ is this?</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
        <p:nvSpPr>
          <p:cNvPr id="6" name="文本框 5"/>
          <p:cNvSpPr txBox="1">
            <a:spLocks noChangeArrowheads="1"/>
          </p:cNvSpPr>
          <p:nvPr>
            <p:custDataLst>
              <p:tags r:id="rId1"/>
            </p:custDataLst>
          </p:nvPr>
        </p:nvSpPr>
        <p:spPr bwMode="auto">
          <a:xfrm>
            <a:off x="713105" y="1661160"/>
            <a:ext cx="881380"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What</a:t>
            </a:r>
            <a:endParaRPr lang="en-US" altLang="zh-CN" sz="2200" dirty="0">
              <a:solidFill>
                <a:srgbClr val="FF0000"/>
              </a:solidFill>
              <a:latin typeface="Times New Roman" panose="02020603050405020304" charset="0"/>
              <a:cs typeface="Times New Roman" panose="02020603050405020304" charset="0"/>
            </a:endParaRPr>
          </a:p>
        </p:txBody>
      </p:sp>
      <p:sp>
        <p:nvSpPr>
          <p:cNvPr id="4" name="文本框 3"/>
          <p:cNvSpPr txBox="1">
            <a:spLocks noChangeArrowheads="1"/>
          </p:cNvSpPr>
          <p:nvPr>
            <p:custDataLst>
              <p:tags r:id="rId2"/>
            </p:custDataLst>
          </p:nvPr>
        </p:nvSpPr>
        <p:spPr bwMode="auto">
          <a:xfrm>
            <a:off x="1863725" y="1661160"/>
            <a:ext cx="881380"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day</a:t>
            </a:r>
            <a:endParaRPr lang="en-US" altLang="zh-CN" sz="2200" dirty="0">
              <a:solidFill>
                <a:srgbClr val="FF0000"/>
              </a:solidFill>
              <a:latin typeface="Times New Roman" panose="02020603050405020304" charset="0"/>
              <a:cs typeface="Times New Roman" panose="02020603050405020304" charset="0"/>
            </a:endParaRPr>
          </a:p>
        </p:txBody>
      </p:sp>
      <p:sp>
        <p:nvSpPr>
          <p:cNvPr id="5" name="文本框 4"/>
          <p:cNvSpPr txBox="1">
            <a:spLocks noChangeArrowheads="1"/>
          </p:cNvSpPr>
          <p:nvPr>
            <p:custDataLst>
              <p:tags r:id="rId3"/>
            </p:custDataLst>
          </p:nvPr>
        </p:nvSpPr>
        <p:spPr bwMode="auto">
          <a:xfrm>
            <a:off x="636905" y="2571750"/>
            <a:ext cx="881380"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What</a:t>
            </a:r>
            <a:endParaRPr lang="en-US" altLang="zh-CN" sz="2200" dirty="0">
              <a:solidFill>
                <a:srgbClr val="FF0000"/>
              </a:solidFill>
              <a:latin typeface="Times New Roman" panose="02020603050405020304" charset="0"/>
              <a:cs typeface="Times New Roman" panose="02020603050405020304" charset="0"/>
            </a:endParaRPr>
          </a:p>
        </p:txBody>
      </p:sp>
      <p:sp>
        <p:nvSpPr>
          <p:cNvPr id="7" name="文本框 6"/>
          <p:cNvSpPr txBox="1">
            <a:spLocks noChangeArrowheads="1"/>
          </p:cNvSpPr>
          <p:nvPr>
            <p:custDataLst>
              <p:tags r:id="rId4"/>
            </p:custDataLst>
          </p:nvPr>
        </p:nvSpPr>
        <p:spPr bwMode="auto">
          <a:xfrm>
            <a:off x="2124710" y="2571750"/>
            <a:ext cx="881380"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is</a:t>
            </a:r>
            <a:endParaRPr lang="en-US" altLang="zh-CN" sz="2200" dirty="0">
              <a:solidFill>
                <a:srgbClr val="FF0000"/>
              </a:solidFill>
              <a:latin typeface="Times New Roman" panose="02020603050405020304" charset="0"/>
              <a:cs typeface="Times New Roman" panose="02020603050405020304" charset="0"/>
            </a:endParaRPr>
          </a:p>
        </p:txBody>
      </p:sp>
      <p:sp>
        <p:nvSpPr>
          <p:cNvPr id="8" name="文本框 7"/>
          <p:cNvSpPr txBox="1">
            <a:spLocks noChangeArrowheads="1"/>
          </p:cNvSpPr>
          <p:nvPr>
            <p:custDataLst>
              <p:tags r:id="rId5"/>
            </p:custDataLst>
          </p:nvPr>
        </p:nvSpPr>
        <p:spPr bwMode="auto">
          <a:xfrm>
            <a:off x="636270" y="3406140"/>
            <a:ext cx="958850"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Whose</a:t>
            </a:r>
            <a:endParaRPr lang="en-US" altLang="zh-CN" sz="2200" dirty="0">
              <a:solidFill>
                <a:srgbClr val="FF0000"/>
              </a:solidFill>
              <a:latin typeface="Times New Roman" panose="02020603050405020304" charset="0"/>
              <a:cs typeface="Times New Roman" panose="02020603050405020304" charset="0"/>
            </a:endParaRPr>
          </a:p>
        </p:txBody>
      </p:sp>
      <p:sp>
        <p:nvSpPr>
          <p:cNvPr id="9" name="文本框 8"/>
          <p:cNvSpPr txBox="1">
            <a:spLocks noChangeArrowheads="1"/>
          </p:cNvSpPr>
          <p:nvPr>
            <p:custDataLst>
              <p:tags r:id="rId6"/>
            </p:custDataLst>
          </p:nvPr>
        </p:nvSpPr>
        <p:spPr bwMode="auto">
          <a:xfrm>
            <a:off x="1983740" y="3406140"/>
            <a:ext cx="881380"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bag</a:t>
            </a:r>
            <a:endParaRPr lang="en-US" altLang="zh-CN" sz="2200" dirty="0">
              <a:solidFill>
                <a:srgbClr val="FF0000"/>
              </a:solidFill>
              <a:latin typeface="Times New Roman" panose="02020603050405020304" charset="0"/>
              <a:cs typeface="Times New Roman" panose="02020603050405020304" charset="0"/>
            </a:endParaRPr>
          </a:p>
        </p:txBody>
      </p:sp>
    </p:spTree>
    <p:custDataLst>
      <p:tags r:id="rId7"/>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p:tgtEl>
                                          <p:spTgt spid="6"/>
                                        </p:tgtEl>
                                        <p:attrNameLst>
                                          <p:attrName>ppt_y</p:attrName>
                                        </p:attrNameLst>
                                      </p:cBhvr>
                                      <p:tavLst>
                                        <p:tav tm="0">
                                          <p:val>
                                            <p:strVal val="#ppt_y+#ppt_h*1.125000"/>
                                          </p:val>
                                        </p:tav>
                                        <p:tav tm="100000">
                                          <p:val>
                                            <p:strVal val="#ppt_y"/>
                                          </p:val>
                                        </p:tav>
                                      </p:tavLst>
                                    </p:anim>
                                    <p:animEffect transition="in" filter="wipe(up)">
                                      <p:cBhvr>
                                        <p:cTn id="8" dur="500"/>
                                        <p:tgtEl>
                                          <p:spTgt spid="6"/>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p:tgtEl>
                                          <p:spTgt spid="4"/>
                                        </p:tgtEl>
                                        <p:attrNameLst>
                                          <p:attrName>ppt_y</p:attrName>
                                        </p:attrNameLst>
                                      </p:cBhvr>
                                      <p:tavLst>
                                        <p:tav tm="0">
                                          <p:val>
                                            <p:strVal val="#ppt_y+#ppt_h*1.125000"/>
                                          </p:val>
                                        </p:tav>
                                        <p:tav tm="100000">
                                          <p:val>
                                            <p:strVal val="#ppt_y"/>
                                          </p:val>
                                        </p:tav>
                                      </p:tavLst>
                                    </p:anim>
                                    <p:animEffect transition="in" filter="wipe(up)">
                                      <p:cBhvr>
                                        <p:cTn id="14" dur="5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p:tgtEl>
                                          <p:spTgt spid="5"/>
                                        </p:tgtEl>
                                        <p:attrNameLst>
                                          <p:attrName>ppt_y</p:attrName>
                                        </p:attrNameLst>
                                      </p:cBhvr>
                                      <p:tavLst>
                                        <p:tav tm="0">
                                          <p:val>
                                            <p:strVal val="#ppt_y+#ppt_h*1.125000"/>
                                          </p:val>
                                        </p:tav>
                                        <p:tav tm="100000">
                                          <p:val>
                                            <p:strVal val="#ppt_y"/>
                                          </p:val>
                                        </p:tav>
                                      </p:tavLst>
                                    </p:anim>
                                    <p:animEffect transition="in" filter="wipe(up)">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p:tgtEl>
                                          <p:spTgt spid="7"/>
                                        </p:tgtEl>
                                        <p:attrNameLst>
                                          <p:attrName>ppt_y</p:attrName>
                                        </p:attrNameLst>
                                      </p:cBhvr>
                                      <p:tavLst>
                                        <p:tav tm="0">
                                          <p:val>
                                            <p:strVal val="#ppt_y+#ppt_h*1.125000"/>
                                          </p:val>
                                        </p:tav>
                                        <p:tav tm="100000">
                                          <p:val>
                                            <p:strVal val="#ppt_y"/>
                                          </p:val>
                                        </p:tav>
                                      </p:tavLst>
                                    </p:anim>
                                    <p:animEffect transition="in" filter="wipe(up)">
                                      <p:cBhvr>
                                        <p:cTn id="26" dur="500"/>
                                        <p:tgtEl>
                                          <p:spTgt spid="7"/>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p:tgtEl>
                                          <p:spTgt spid="8"/>
                                        </p:tgtEl>
                                        <p:attrNameLst>
                                          <p:attrName>ppt_y</p:attrName>
                                        </p:attrNameLst>
                                      </p:cBhvr>
                                      <p:tavLst>
                                        <p:tav tm="0">
                                          <p:val>
                                            <p:strVal val="#ppt_y+#ppt_h*1.125000"/>
                                          </p:val>
                                        </p:tav>
                                        <p:tav tm="100000">
                                          <p:val>
                                            <p:strVal val="#ppt_y"/>
                                          </p:val>
                                        </p:tav>
                                      </p:tavLst>
                                    </p:anim>
                                    <p:animEffect transition="in" filter="wipe(up)">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p:tgtEl>
                                          <p:spTgt spid="9"/>
                                        </p:tgtEl>
                                        <p:attrNameLst>
                                          <p:attrName>ppt_y</p:attrName>
                                        </p:attrNameLst>
                                      </p:cBhvr>
                                      <p:tavLst>
                                        <p:tav tm="0">
                                          <p:val>
                                            <p:strVal val="#ppt_y+#ppt_h*1.125000"/>
                                          </p:val>
                                        </p:tav>
                                        <p:tav tm="100000">
                                          <p:val>
                                            <p:strVal val="#ppt_y"/>
                                          </p:val>
                                        </p:tav>
                                      </p:tavLst>
                                    </p:anim>
                                    <p:animEffect transition="in" filter="wipe(up)">
                                      <p:cBhvr>
                                        <p:cTn id="3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p:bldP spid="5" grpId="0"/>
      <p:bldP spid="7" grpId="0"/>
      <p:bldP spid="8" grpId="0"/>
      <p:bldP spid="9" grpId="0"/>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1800" y="1026160"/>
            <a:ext cx="8359140" cy="3488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solidFill>
                  <a:srgbClr val="FF0000"/>
                </a:solidFill>
                <a:uFillTx/>
                <a:latin typeface="Times New Roman" panose="02020603050405020304" charset="0"/>
                <a:ea typeface="黑体" panose="02010609060101010101" pitchFamily="49" charset="-122"/>
                <a:cs typeface="黑体" panose="02010609060101010101" pitchFamily="49" charset="-122"/>
                <a:sym typeface="+mn-ea"/>
              </a:rPr>
              <a:t>【知识点八】 关系代词</a:t>
            </a:r>
            <a:endParaRPr sz="2200" dirty="0">
              <a:solidFill>
                <a:srgbClr val="FF0000"/>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用来引导定语从句的代词叫作关系代词，详见第十一章第六节定语从句。</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rgbClr val="FF0000"/>
                </a:solidFill>
                <a:uFillTx/>
                <a:latin typeface="Times New Roman" panose="02020603050405020304" charset="0"/>
                <a:ea typeface="黑体" panose="02010609060101010101" pitchFamily="49" charset="-122"/>
                <a:cs typeface="黑体" panose="02010609060101010101" pitchFamily="49" charset="-122"/>
                <a:sym typeface="+mn-ea"/>
              </a:rPr>
              <a:t>1. 关系代词who、 which、 that、 whom等将定语和主句连接起来。英语中的关系代词一方面在从句中担任一定的成分，另一方面又起连接作用。</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如：The student who is drawing a picture is in Grade One. </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正在画画的那个学生是一年级的。</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226060" y="960755"/>
            <a:ext cx="8695690" cy="3716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20000"/>
              </a:lnSpc>
            </a:pPr>
            <a:r>
              <a:rPr lang="en-US" sz="2200" dirty="0">
                <a:solidFill>
                  <a:srgbClr val="FF0000"/>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rgbClr val="FF0000"/>
                </a:solidFill>
                <a:uFillTx/>
                <a:latin typeface="Times New Roman" panose="02020603050405020304" charset="0"/>
                <a:ea typeface="黑体" panose="02010609060101010101" pitchFamily="49" charset="-122"/>
                <a:cs typeface="黑体" panose="02010609060101010101" pitchFamily="49" charset="-122"/>
                <a:sym typeface="+mn-ea"/>
              </a:rPr>
              <a:t>2. 关系代词who、 whom指人，如果作从句的宾语，有时省略。</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2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如：Do you know the man (whom) they are talking with?</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2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你认识那个他们正与之交谈的男人吗？</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20000"/>
              </a:lnSpc>
            </a:pPr>
            <a:r>
              <a:rPr lang="en-US" sz="2200" dirty="0">
                <a:solidFill>
                  <a:srgbClr val="FF0000"/>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rgbClr val="FF0000"/>
                </a:solidFill>
                <a:uFillTx/>
                <a:latin typeface="Times New Roman" panose="02020603050405020304" charset="0"/>
                <a:ea typeface="黑体" panose="02010609060101010101" pitchFamily="49" charset="-122"/>
                <a:cs typeface="黑体" panose="02010609060101010101" pitchFamily="49" charset="-122"/>
                <a:sym typeface="+mn-ea"/>
              </a:rPr>
              <a:t>3. 关系代词which 指物，如果作从句的宾语，有时省略。</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2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如：Have you found the book (which) you lost several days ago?</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2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你找到几天前丢失的那本书了吗？</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20000"/>
              </a:lnSpc>
            </a:pPr>
            <a:r>
              <a:rPr lang="en-US" sz="2200" dirty="0">
                <a:solidFill>
                  <a:srgbClr val="FF0000"/>
                </a:solidFill>
                <a:uFillTx/>
                <a:latin typeface="Times New Roman" panose="02020603050405020304" charset="0"/>
                <a:ea typeface="黑体" panose="02010609060101010101" pitchFamily="49" charset="-122"/>
                <a:cs typeface="黑体" panose="02010609060101010101" pitchFamily="49" charset="-122"/>
                <a:sym typeface="+mn-ea"/>
              </a:rPr>
              <a:t>       </a:t>
            </a:r>
            <a:r>
              <a:rPr sz="2200" dirty="0">
                <a:solidFill>
                  <a:srgbClr val="FF0000"/>
                </a:solidFill>
                <a:uFillTx/>
                <a:latin typeface="Times New Roman" panose="02020603050405020304" charset="0"/>
                <a:ea typeface="黑体" panose="02010609060101010101" pitchFamily="49" charset="-122"/>
                <a:cs typeface="黑体" panose="02010609060101010101" pitchFamily="49" charset="-122"/>
                <a:sym typeface="+mn-ea"/>
              </a:rPr>
              <a:t>4. 关系代词that既可指人也可指物，如果作从句的宾语，有时省略。</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2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如：Did you see the man and the dog (that) they are laughing at?</a:t>
            </a:r>
            <a:endParaRPr sz="2200" dirty="0">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2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你看见他们正在嘲笑的男人和狗了吗？</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页，共127页</a:t>
            </a:r>
            <a:endParaRPr lang="zh-CN" altLang="en-US" dirty="0"/>
          </a:p>
        </p:txBody>
      </p:sp>
      <p:sp>
        <p:nvSpPr>
          <p:cNvPr id="3" name="文本框 1"/>
          <p:cNvSpPr txBox="1">
            <a:spLocks noChangeArrowheads="1"/>
          </p:cNvSpPr>
          <p:nvPr/>
        </p:nvSpPr>
        <p:spPr bwMode="auto">
          <a:xfrm>
            <a:off x="432000" y="1166400"/>
            <a:ext cx="8359200" cy="33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solidFill>
                  <a:srgbClr val="FF0000"/>
                </a:solidFill>
                <a:uFillTx/>
                <a:latin typeface="Times New Roman" panose="02020603050405020304" charset="0"/>
                <a:ea typeface="黑体" panose="02010609060101010101" pitchFamily="49" charset="-122"/>
                <a:cs typeface="黑体" panose="02010609060101010101" pitchFamily="49" charset="-122"/>
                <a:sym typeface="+mn-ea"/>
              </a:rPr>
              <a:t>【知识点九】 连接代词</a:t>
            </a:r>
            <a:endParaRPr sz="2200" dirty="0">
              <a:solidFill>
                <a:srgbClr val="FF0000"/>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3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r>
              <a:rPr sz="2200" dirty="0">
                <a:uFillTx/>
                <a:latin typeface="Times New Roman" panose="02020603050405020304" charset="0"/>
                <a:ea typeface="黑体" panose="02010609060101010101" pitchFamily="49" charset="-122"/>
                <a:cs typeface="黑体" panose="02010609060101010101" pitchFamily="49" charset="-122"/>
                <a:sym typeface="+mn-ea"/>
              </a:rPr>
              <a:t>用来引导宾语从句、主语从句或表语从句的连接词称为连接代词。英语中的连接代词主要有what、 who、 whom、 which、 whose等，详见相应从句。</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tags/tag1.xml><?xml version="1.0" encoding="utf-8"?>
<p:tagLst xmlns:p="http://schemas.openxmlformats.org/presentationml/2006/main">
  <p:tag name="KSO_WM_UNIT_TABLE_BEAUTIFY" val="smartTable{3351be28-f875-4090-bcc7-b806ed61f9d1}"/>
  <p:tag name="TABLE_ENDDRAG_ORIGIN_RECT" val="622*241"/>
  <p:tag name="TABLE_ENDDRAG_RECT" val="48*83*622*241"/>
  <p:tag name="KSO_WM_BEAUTIFY_FLAG" val=""/>
</p:tagLst>
</file>

<file path=ppt/tags/tag10.xml><?xml version="1.0" encoding="utf-8"?>
<p:tagLst xmlns:p="http://schemas.openxmlformats.org/presentationml/2006/main">
  <p:tag name="KSO_WM_UNIT_TABLE_BEAUTIFY" val="smartTable{ac7709a6-0637-4990-bc5a-c30bee6c1d5c}"/>
  <p:tag name="TABLE_ENDDRAG_ORIGIN_RECT" val="642*139"/>
  <p:tag name="TABLE_ENDDRAG_RECT" val="40*219*642*139"/>
</p:tagLst>
</file>

<file path=ppt/tags/tag100.xml><?xml version="1.0" encoding="utf-8"?>
<p:tagLst xmlns:p="http://schemas.openxmlformats.org/presentationml/2006/main">
  <p:tag name="KSO_WM_BEAUTIFY_FLAG" val="#wm#"/>
  <p:tag name="KSO_WM_TEMPLATE_CATEGORY" val="custom"/>
  <p:tag name="KSO_WM_TEMPLATE_INDEX" val="20205081"/>
</p:tagLst>
</file>

<file path=ppt/tags/tag101.xml><?xml version="1.0" encoding="utf-8"?>
<p:tagLst xmlns:p="http://schemas.openxmlformats.org/presentationml/2006/main">
  <p:tag name="KSO_WM_BEAUTIFY_FLAG" val="#wm#"/>
  <p:tag name="KSO_WM_TEMPLATE_CATEGORY" val="custom"/>
  <p:tag name="KSO_WM_TEMPLATE_INDEX" val="20205081"/>
</p:tagLst>
</file>

<file path=ppt/tags/tag102.xml><?xml version="1.0" encoding="utf-8"?>
<p:tagLst xmlns:p="http://schemas.openxmlformats.org/presentationml/2006/main">
  <p:tag name="KSO_WM_BEAUTIFY_FLAG" val="#wm#"/>
  <p:tag name="KSO_WM_TEMPLATE_CATEGORY" val="custom"/>
  <p:tag name="KSO_WM_TEMPLATE_INDEX" val="20205081"/>
</p:tagLst>
</file>

<file path=ppt/tags/tag103.xml><?xml version="1.0" encoding="utf-8"?>
<p:tagLst xmlns:p="http://schemas.openxmlformats.org/presentationml/2006/main">
  <p:tag name="KSO_WM_BEAUTIFY_FLAG" val="#wm#"/>
  <p:tag name="KSO_WM_TEMPLATE_CATEGORY" val="custom"/>
  <p:tag name="KSO_WM_TEMPLATE_INDEX" val="20205081"/>
</p:tagLst>
</file>

<file path=ppt/tags/tag104.xml><?xml version="1.0" encoding="utf-8"?>
<p:tagLst xmlns:p="http://schemas.openxmlformats.org/presentationml/2006/main">
  <p:tag name="KSO_WM_BEAUTIFY_FLAG" val="#wm#"/>
  <p:tag name="KSO_WM_TEMPLATE_CATEGORY" val="custom"/>
  <p:tag name="KSO_WM_TEMPLATE_INDEX" val="20205081"/>
</p:tagLst>
</file>

<file path=ppt/tags/tag105.xml><?xml version="1.0" encoding="utf-8"?>
<p:tagLst xmlns:p="http://schemas.openxmlformats.org/presentationml/2006/main">
  <p:tag name="KSO_WM_UNIT_TABLE_BEAUTIFY" val="smartTable{c4127e1c-c67e-4df7-956e-6d70f1e06d0f}"/>
  <p:tag name="TABLE_ENDDRAG_ORIGIN_RECT" val="640*155"/>
  <p:tag name="TABLE_ENDDRAG_RECT" val="38*199*640*155"/>
</p:tagLst>
</file>

<file path=ppt/tags/tag106.xml><?xml version="1.0" encoding="utf-8"?>
<p:tagLst xmlns:p="http://schemas.openxmlformats.org/presentationml/2006/main">
  <p:tag name="KSO_WM_BEAUTIFY_FLAG" val="#wm#"/>
  <p:tag name="KSO_WM_TEMPLATE_CATEGORY" val="custom"/>
  <p:tag name="KSO_WM_TEMPLATE_INDEX" val="20205081"/>
</p:tagLst>
</file>

<file path=ppt/tags/tag107.xml><?xml version="1.0" encoding="utf-8"?>
<p:tagLst xmlns:p="http://schemas.openxmlformats.org/presentationml/2006/main">
  <p:tag name="KSO_WM_BEAUTIFY_FLAG" val="#wm#"/>
  <p:tag name="KSO_WM_TEMPLATE_CATEGORY" val="custom"/>
  <p:tag name="KSO_WM_TEMPLATE_INDEX" val="20205081"/>
</p:tagLst>
</file>

<file path=ppt/tags/tag108.xml><?xml version="1.0" encoding="utf-8"?>
<p:tagLst xmlns:p="http://schemas.openxmlformats.org/presentationml/2006/main">
  <p:tag name="KSO_WM_BEAUTIFY_FLAG" val="#wm#"/>
  <p:tag name="KSO_WM_TEMPLATE_CATEGORY" val="custom"/>
  <p:tag name="KSO_WM_TEMPLATE_INDEX" val="20205081"/>
</p:tagLst>
</file>

<file path=ppt/tags/tag109.xml><?xml version="1.0" encoding="utf-8"?>
<p:tagLst xmlns:p="http://schemas.openxmlformats.org/presentationml/2006/main">
  <p:tag name="KSO_WM_BEAUTIFY_FLAG" val="#wm#"/>
  <p:tag name="KSO_WM_TEMPLATE_CATEGORY" val="custom"/>
  <p:tag name="KSO_WM_TEMPLATE_INDEX" val="20205081"/>
</p:tagLst>
</file>

<file path=ppt/tags/tag11.xml><?xml version="1.0" encoding="utf-8"?>
<p:tagLst xmlns:p="http://schemas.openxmlformats.org/presentationml/2006/main">
  <p:tag name="KSO_WM_BEAUTIFY_FLAG" val="#wm#"/>
  <p:tag name="KSO_WM_TEMPLATE_CATEGORY" val="custom"/>
  <p:tag name="KSO_WM_TEMPLATE_INDEX" val="20205081"/>
</p:tagLst>
</file>

<file path=ppt/tags/tag110.xml><?xml version="1.0" encoding="utf-8"?>
<p:tagLst xmlns:p="http://schemas.openxmlformats.org/presentationml/2006/main">
  <p:tag name="KSO_WM_BEAUTIFY_FLAG" val="#wm#"/>
  <p:tag name="KSO_WM_TEMPLATE_CATEGORY" val="custom"/>
  <p:tag name="KSO_WM_TEMPLATE_INDEX" val="20205081"/>
</p:tagLst>
</file>

<file path=ppt/tags/tag111.xml><?xml version="1.0" encoding="utf-8"?>
<p:tagLst xmlns:p="http://schemas.openxmlformats.org/presentationml/2006/main">
  <p:tag name="KSO_WM_BEAUTIFY_FLAG" val="#wm#"/>
  <p:tag name="KSO_WM_TEMPLATE_CATEGORY" val="custom"/>
  <p:tag name="KSO_WM_TEMPLATE_INDEX" val="20205081"/>
</p:tagLst>
</file>

<file path=ppt/tags/tag112.xml><?xml version="1.0" encoding="utf-8"?>
<p:tagLst xmlns:p="http://schemas.openxmlformats.org/presentationml/2006/main">
  <p:tag name="KSO_WM_BEAUTIFY_FLAG" val="#wm#"/>
  <p:tag name="KSO_WM_TEMPLATE_CATEGORY" val="custom"/>
  <p:tag name="KSO_WM_TEMPLATE_INDEX" val="20205081"/>
</p:tagLst>
</file>

<file path=ppt/tags/tag113.xml><?xml version="1.0" encoding="utf-8"?>
<p:tagLst xmlns:p="http://schemas.openxmlformats.org/presentationml/2006/main">
  <p:tag name="KSO_WM_BEAUTIFY_FLAG" val="#wm#"/>
  <p:tag name="KSO_WM_TEMPLATE_CATEGORY" val="custom"/>
  <p:tag name="KSO_WM_TEMPLATE_INDEX" val="20205081"/>
</p:tagLst>
</file>

<file path=ppt/tags/tag114.xml><?xml version="1.0" encoding="utf-8"?>
<p:tagLst xmlns:p="http://schemas.openxmlformats.org/presentationml/2006/main">
  <p:tag name="KSO_WM_BEAUTIFY_FLAG" val="#wm#"/>
  <p:tag name="KSO_WM_TEMPLATE_CATEGORY" val="custom"/>
  <p:tag name="KSO_WM_TEMPLATE_INDEX" val="20205081"/>
</p:tagLst>
</file>

<file path=ppt/tags/tag115.xml><?xml version="1.0" encoding="utf-8"?>
<p:tagLst xmlns:p="http://schemas.openxmlformats.org/presentationml/2006/main">
  <p:tag name="KSO_WM_BEAUTIFY_FLAG" val="#wm#"/>
  <p:tag name="KSO_WM_TEMPLATE_CATEGORY" val="custom"/>
  <p:tag name="KSO_WM_TEMPLATE_INDEX" val="20205081"/>
</p:tagLst>
</file>

<file path=ppt/tags/tag116.xml><?xml version="1.0" encoding="utf-8"?>
<p:tagLst xmlns:p="http://schemas.openxmlformats.org/presentationml/2006/main">
  <p:tag name="KSO_WM_BEAUTIFY_FLAG" val="#wm#"/>
  <p:tag name="KSO_WM_TEMPLATE_CATEGORY" val="custom"/>
  <p:tag name="KSO_WM_TEMPLATE_INDEX" val="20205081"/>
</p:tagLst>
</file>

<file path=ppt/tags/tag117.xml><?xml version="1.0" encoding="utf-8"?>
<p:tagLst xmlns:p="http://schemas.openxmlformats.org/presentationml/2006/main">
  <p:tag name="KSO_WM_BEAUTIFY_FLAG" val="#wm#"/>
  <p:tag name="KSO_WM_TEMPLATE_CATEGORY" val="custom"/>
  <p:tag name="KSO_WM_TEMPLATE_INDEX" val="20205081"/>
</p:tagLst>
</file>

<file path=ppt/tags/tag118.xml><?xml version="1.0" encoding="utf-8"?>
<p:tagLst xmlns:p="http://schemas.openxmlformats.org/presentationml/2006/main">
  <p:tag name="KSO_WM_BEAUTIFY_FLAG" val="#wm#"/>
  <p:tag name="KSO_WM_TEMPLATE_CATEGORY" val="custom"/>
  <p:tag name="KSO_WM_TEMPLATE_INDEX" val="20205081"/>
</p:tagLst>
</file>

<file path=ppt/tags/tag119.xml><?xml version="1.0" encoding="utf-8"?>
<p:tagLst xmlns:p="http://schemas.openxmlformats.org/presentationml/2006/main">
  <p:tag name="KSO_WM_BEAUTIFY_FLAG" val="#wm#"/>
  <p:tag name="KSO_WM_TEMPLATE_CATEGORY" val="custom"/>
  <p:tag name="KSO_WM_TEMPLATE_INDEX" val="20205081"/>
</p:tagLst>
</file>

<file path=ppt/tags/tag12.xml><?xml version="1.0" encoding="utf-8"?>
<p:tagLst xmlns:p="http://schemas.openxmlformats.org/presentationml/2006/main">
  <p:tag name="KSO_WM_UNIT_TABLE_BEAUTIFY" val="smartTable{ac7709a6-0637-4990-bc5a-c30bee6c1d5c}"/>
  <p:tag name="TABLE_ENDDRAG_ORIGIN_RECT" val="642*139"/>
  <p:tag name="TABLE_ENDDRAG_RECT" val="40*219*642*139"/>
  <p:tag name="KSO_WM_BEAUTIFY_FLAG" val=""/>
</p:tagLst>
</file>

<file path=ppt/tags/tag120.xml><?xml version="1.0" encoding="utf-8"?>
<p:tagLst xmlns:p="http://schemas.openxmlformats.org/presentationml/2006/main">
  <p:tag name="KSO_WM_BEAUTIFY_FLAG" val="#wm#"/>
  <p:tag name="KSO_WM_TEMPLATE_CATEGORY" val="custom"/>
  <p:tag name="KSO_WM_TEMPLATE_INDEX" val="20205081"/>
</p:tagLst>
</file>

<file path=ppt/tags/tag121.xml><?xml version="1.0" encoding="utf-8"?>
<p:tagLst xmlns:p="http://schemas.openxmlformats.org/presentationml/2006/main">
  <p:tag name="KSO_WM_BEAUTIFY_FLAG" val="#wm#"/>
  <p:tag name="KSO_WM_TEMPLATE_CATEGORY" val="custom"/>
  <p:tag name="KSO_WM_TEMPLATE_INDEX" val="20205081"/>
</p:tagLst>
</file>

<file path=ppt/tags/tag122.xml><?xml version="1.0" encoding="utf-8"?>
<p:tagLst xmlns:p="http://schemas.openxmlformats.org/presentationml/2006/main">
  <p:tag name="KSO_WM_BEAUTIFY_FLAG" val="#wm#"/>
  <p:tag name="KSO_WM_TEMPLATE_CATEGORY" val="custom"/>
  <p:tag name="KSO_WM_TEMPLATE_INDEX" val="20205081"/>
</p:tagLst>
</file>

<file path=ppt/tags/tag123.xml><?xml version="1.0" encoding="utf-8"?>
<p:tagLst xmlns:p="http://schemas.openxmlformats.org/presentationml/2006/main">
  <p:tag name="KSO_WM_BEAUTIFY_FLAG" val="#wm#"/>
  <p:tag name="KSO_WM_TEMPLATE_CATEGORY" val="custom"/>
  <p:tag name="KSO_WM_TEMPLATE_INDEX" val="20205081"/>
</p:tagLst>
</file>

<file path=ppt/tags/tag124.xml><?xml version="1.0" encoding="utf-8"?>
<p:tagLst xmlns:p="http://schemas.openxmlformats.org/presentationml/2006/main">
  <p:tag name="KSO_WM_BEAUTIFY_FLAG" val="#wm#"/>
  <p:tag name="KSO_WM_TEMPLATE_CATEGORY" val="custom"/>
  <p:tag name="KSO_WM_TEMPLATE_INDEX" val="20205081"/>
</p:tagLst>
</file>

<file path=ppt/tags/tag125.xml><?xml version="1.0" encoding="utf-8"?>
<p:tagLst xmlns:p="http://schemas.openxmlformats.org/presentationml/2006/main">
  <p:tag name="KSO_WM_BEAUTIFY_FLAG" val="#wm#"/>
  <p:tag name="KSO_WM_TEMPLATE_CATEGORY" val="custom"/>
  <p:tag name="KSO_WM_TEMPLATE_INDEX" val="20205081"/>
</p:tagLst>
</file>

<file path=ppt/tags/tag126.xml><?xml version="1.0" encoding="utf-8"?>
<p:tagLst xmlns:p="http://schemas.openxmlformats.org/presentationml/2006/main">
  <p:tag name="KSO_WM_BEAUTIFY_FLAG" val="#wm#"/>
  <p:tag name="KSO_WM_TEMPLATE_CATEGORY" val="custom"/>
  <p:tag name="KSO_WM_TEMPLATE_INDEX" val="20205081"/>
</p:tagLst>
</file>

<file path=ppt/tags/tag127.xml><?xml version="1.0" encoding="utf-8"?>
<p:tagLst xmlns:p="http://schemas.openxmlformats.org/presentationml/2006/main">
  <p:tag name="KSO_WM_BEAUTIFY_FLAG" val="#wm#"/>
  <p:tag name="KSO_WM_TEMPLATE_CATEGORY" val="custom"/>
  <p:tag name="KSO_WM_TEMPLATE_INDEX" val="20205081"/>
</p:tagLst>
</file>

<file path=ppt/tags/tag128.xml><?xml version="1.0" encoding="utf-8"?>
<p:tagLst xmlns:p="http://schemas.openxmlformats.org/presentationml/2006/main">
  <p:tag name="KSO_WM_BEAUTIFY_FLAG" val="#wm#"/>
  <p:tag name="KSO_WM_TEMPLATE_CATEGORY" val="custom"/>
  <p:tag name="KSO_WM_TEMPLATE_INDEX" val="20205081"/>
</p:tagLst>
</file>

<file path=ppt/tags/tag129.xml><?xml version="1.0" encoding="utf-8"?>
<p:tagLst xmlns:p="http://schemas.openxmlformats.org/presentationml/2006/main">
  <p:tag name="KSO_WM_BEAUTIFY_FLAG" val="#wm#"/>
  <p:tag name="KSO_WM_TEMPLATE_CATEGORY" val="custom"/>
  <p:tag name="KSO_WM_TEMPLATE_INDEX" val="20205081"/>
</p:tagLst>
</file>

<file path=ppt/tags/tag13.xml><?xml version="1.0" encoding="utf-8"?>
<p:tagLst xmlns:p="http://schemas.openxmlformats.org/presentationml/2006/main">
  <p:tag name="KSO_WM_BEAUTIFY_FLAG" val="#wm#"/>
  <p:tag name="KSO_WM_TEMPLATE_CATEGORY" val="custom"/>
  <p:tag name="KSO_WM_TEMPLATE_INDEX" val="20205081"/>
</p:tagLst>
</file>

<file path=ppt/tags/tag130.xml><?xml version="1.0" encoding="utf-8"?>
<p:tagLst xmlns:p="http://schemas.openxmlformats.org/presentationml/2006/main">
  <p:tag name="KSO_WM_BEAUTIFY_FLAG" val="#wm#"/>
  <p:tag name="KSO_WM_TEMPLATE_CATEGORY" val="custom"/>
  <p:tag name="KSO_WM_TEMPLATE_INDEX" val="20205081"/>
</p:tagLst>
</file>

<file path=ppt/tags/tag131.xml><?xml version="1.0" encoding="utf-8"?>
<p:tagLst xmlns:p="http://schemas.openxmlformats.org/presentationml/2006/main">
  <p:tag name="KSO_WM_BEAUTIFY_FLAG" val="#wm#"/>
  <p:tag name="KSO_WM_TEMPLATE_CATEGORY" val="custom"/>
  <p:tag name="KSO_WM_TEMPLATE_INDEX" val="20205081"/>
</p:tagLst>
</file>

<file path=ppt/tags/tag132.xml><?xml version="1.0" encoding="utf-8"?>
<p:tagLst xmlns:p="http://schemas.openxmlformats.org/presentationml/2006/main">
  <p:tag name="KSO_WM_BEAUTIFY_FLAG" val="#wm#"/>
  <p:tag name="KSO_WM_TEMPLATE_CATEGORY" val="custom"/>
  <p:tag name="KSO_WM_TEMPLATE_INDEX" val="20205081"/>
</p:tagLst>
</file>

<file path=ppt/tags/tag133.xml><?xml version="1.0" encoding="utf-8"?>
<p:tagLst xmlns:p="http://schemas.openxmlformats.org/presentationml/2006/main">
  <p:tag name="KSO_WM_BEAUTIFY_FLAG" val="#wm#"/>
  <p:tag name="KSO_WM_TEMPLATE_CATEGORY" val="custom"/>
  <p:tag name="KSO_WM_TEMPLATE_INDEX" val="20205081"/>
</p:tagLst>
</file>

<file path=ppt/tags/tag134.xml><?xml version="1.0" encoding="utf-8"?>
<p:tagLst xmlns:p="http://schemas.openxmlformats.org/presentationml/2006/main">
  <p:tag name="KSO_WM_BEAUTIFY_FLAG" val="#wm#"/>
  <p:tag name="KSO_WM_TEMPLATE_CATEGORY" val="custom"/>
  <p:tag name="KSO_WM_TEMPLATE_INDEX" val="20205081"/>
</p:tagLst>
</file>

<file path=ppt/tags/tag135.xml><?xml version="1.0" encoding="utf-8"?>
<p:tagLst xmlns:p="http://schemas.openxmlformats.org/presentationml/2006/main">
  <p:tag name="KSO_WM_BEAUTIFY_FLAG" val="#wm#"/>
  <p:tag name="KSO_WM_TEMPLATE_CATEGORY" val="custom"/>
  <p:tag name="KSO_WM_TEMPLATE_INDEX" val="20205081"/>
</p:tagLst>
</file>

<file path=ppt/tags/tag136.xml><?xml version="1.0" encoding="utf-8"?>
<p:tagLst xmlns:p="http://schemas.openxmlformats.org/presentationml/2006/main">
  <p:tag name="KSO_WM_BEAUTIFY_FLAG" val=""/>
</p:tagLst>
</file>

<file path=ppt/tags/tag137.xml><?xml version="1.0" encoding="utf-8"?>
<p:tagLst xmlns:p="http://schemas.openxmlformats.org/presentationml/2006/main">
  <p:tag name="KSO_WM_BEAUTIFY_FLAG" val=""/>
</p:tagLst>
</file>

<file path=ppt/tags/tag138.xml><?xml version="1.0" encoding="utf-8"?>
<p:tagLst xmlns:p="http://schemas.openxmlformats.org/presentationml/2006/main">
  <p:tag name="KSO_WM_BEAUTIFY_FLAG" val="#wm#"/>
  <p:tag name="KSO_WM_TEMPLATE_CATEGORY" val="custom"/>
  <p:tag name="KSO_WM_TEMPLATE_INDEX" val="20205081"/>
</p:tagLst>
</file>

<file path=ppt/tags/tag139.xml><?xml version="1.0" encoding="utf-8"?>
<p:tagLst xmlns:p="http://schemas.openxmlformats.org/presentationml/2006/main">
  <p:tag name="KSO_WM_BEAUTIFY_FLAG" val=""/>
</p:tagLst>
</file>

<file path=ppt/tags/tag14.xml><?xml version="1.0" encoding="utf-8"?>
<p:tagLst xmlns:p="http://schemas.openxmlformats.org/presentationml/2006/main">
  <p:tag name="KSO_WM_BEAUTIFY_FLAG" val="#wm#"/>
  <p:tag name="KSO_WM_TEMPLATE_CATEGORY" val="custom"/>
  <p:tag name="KSO_WM_TEMPLATE_INDEX" val="20205081"/>
</p:tagLst>
</file>

<file path=ppt/tags/tag140.xml><?xml version="1.0" encoding="utf-8"?>
<p:tagLst xmlns:p="http://schemas.openxmlformats.org/presentationml/2006/main">
  <p:tag name="KSO_WM_BEAUTIFY_FLAG" val=""/>
</p:tagLst>
</file>

<file path=ppt/tags/tag141.xml><?xml version="1.0" encoding="utf-8"?>
<p:tagLst xmlns:p="http://schemas.openxmlformats.org/presentationml/2006/main">
  <p:tag name="KSO_WM_BEAUTIFY_FLAG" val="#wm#"/>
  <p:tag name="KSO_WM_TEMPLATE_CATEGORY" val="custom"/>
  <p:tag name="KSO_WM_TEMPLATE_INDEX" val="20205081"/>
</p:tagLst>
</file>

<file path=ppt/tags/tag142.xml><?xml version="1.0" encoding="utf-8"?>
<p:tagLst xmlns:p="http://schemas.openxmlformats.org/presentationml/2006/main">
  <p:tag name="KSO_WM_BEAUTIFY_FLAG" val=""/>
</p:tagLst>
</file>

<file path=ppt/tags/tag143.xml><?xml version="1.0" encoding="utf-8"?>
<p:tagLst xmlns:p="http://schemas.openxmlformats.org/presentationml/2006/main">
  <p:tag name="KSO_WM_BEAUTIFY_FLAG" val=""/>
</p:tagLst>
</file>

<file path=ppt/tags/tag144.xml><?xml version="1.0" encoding="utf-8"?>
<p:tagLst xmlns:p="http://schemas.openxmlformats.org/presentationml/2006/main">
  <p:tag name="KSO_WM_BEAUTIFY_FLAG" val=""/>
</p:tagLst>
</file>

<file path=ppt/tags/tag145.xml><?xml version="1.0" encoding="utf-8"?>
<p:tagLst xmlns:p="http://schemas.openxmlformats.org/presentationml/2006/main">
  <p:tag name="KSO_WM_BEAUTIFY_FLAG" val=""/>
</p:tagLst>
</file>

<file path=ppt/tags/tag146.xml><?xml version="1.0" encoding="utf-8"?>
<p:tagLst xmlns:p="http://schemas.openxmlformats.org/presentationml/2006/main">
  <p:tag name="KSO_WM_BEAUTIFY_FLAG" val="#wm#"/>
  <p:tag name="KSO_WM_TEMPLATE_CATEGORY" val="custom"/>
  <p:tag name="KSO_WM_TEMPLATE_INDEX" val="20205081"/>
</p:tagLst>
</file>

<file path=ppt/tags/tag147.xml><?xml version="1.0" encoding="utf-8"?>
<p:tagLst xmlns:p="http://schemas.openxmlformats.org/presentationml/2006/main">
  <p:tag name="KSO_WM_BEAUTIFY_FLAG" val=""/>
</p:tagLst>
</file>

<file path=ppt/tags/tag148.xml><?xml version="1.0" encoding="utf-8"?>
<p:tagLst xmlns:p="http://schemas.openxmlformats.org/presentationml/2006/main">
  <p:tag name="KSO_WM_BEAUTIFY_FLAG" val=""/>
</p:tagLst>
</file>

<file path=ppt/tags/tag149.xml><?xml version="1.0" encoding="utf-8"?>
<p:tagLst xmlns:p="http://schemas.openxmlformats.org/presentationml/2006/main">
  <p:tag name="KSO_WM_BEAUTIFY_FLAG" val="#wm#"/>
  <p:tag name="KSO_WM_TEMPLATE_CATEGORY" val="custom"/>
  <p:tag name="KSO_WM_TEMPLATE_INDEX" val="20205081"/>
</p:tagLst>
</file>

<file path=ppt/tags/tag15.xml><?xml version="1.0" encoding="utf-8"?>
<p:tagLst xmlns:p="http://schemas.openxmlformats.org/presentationml/2006/main">
  <p:tag name="KSO_WM_BEAUTIFY_FLAG" val="#wm#"/>
  <p:tag name="KSO_WM_TEMPLATE_CATEGORY" val="custom"/>
  <p:tag name="KSO_WM_TEMPLATE_INDEX" val="20205081"/>
</p:tagLst>
</file>

<file path=ppt/tags/tag150.xml><?xml version="1.0" encoding="utf-8"?>
<p:tagLst xmlns:p="http://schemas.openxmlformats.org/presentationml/2006/main">
  <p:tag name="KSO_WM_BEAUTIFY_FLAG" val="#wm#"/>
  <p:tag name="KSO_WM_TEMPLATE_CATEGORY" val="custom"/>
  <p:tag name="KSO_WM_TEMPLATE_INDEX" val="20205081"/>
</p:tagLst>
</file>

<file path=ppt/tags/tag151.xml><?xml version="1.0" encoding="utf-8"?>
<p:tagLst xmlns:p="http://schemas.openxmlformats.org/presentationml/2006/main">
  <p:tag name="KSO_WM_BEAUTIFY_FLAG" val="#wm#"/>
  <p:tag name="KSO_WM_TEMPLATE_CATEGORY" val="custom"/>
  <p:tag name="KSO_WM_TEMPLATE_INDEX" val="20205081"/>
</p:tagLst>
</file>

<file path=ppt/tags/tag152.xml><?xml version="1.0" encoding="utf-8"?>
<p:tagLst xmlns:p="http://schemas.openxmlformats.org/presentationml/2006/main">
  <p:tag name="KSO_WM_BEAUTIFY_FLAG" val="#wm#"/>
  <p:tag name="KSO_WM_TEMPLATE_CATEGORY" val="custom"/>
  <p:tag name="KSO_WM_TEMPLATE_INDEX" val="20205081"/>
</p:tagLst>
</file>

<file path=ppt/tags/tag153.xml><?xml version="1.0" encoding="utf-8"?>
<p:tagLst xmlns:p="http://schemas.openxmlformats.org/presentationml/2006/main">
  <p:tag name="KSO_WM_BEAUTIFY_FLAG" val="#wm#"/>
  <p:tag name="KSO_WM_TEMPLATE_CATEGORY" val="custom"/>
  <p:tag name="KSO_WM_TEMPLATE_INDEX" val="20205081"/>
</p:tagLst>
</file>

<file path=ppt/tags/tag154.xml><?xml version="1.0" encoding="utf-8"?>
<p:tagLst xmlns:p="http://schemas.openxmlformats.org/presentationml/2006/main">
  <p:tag name="KSO_WM_BEAUTIFY_FLAG" val="#wm#"/>
  <p:tag name="KSO_WM_TEMPLATE_CATEGORY" val="custom"/>
  <p:tag name="KSO_WM_TEMPLATE_INDEX" val="20205081"/>
</p:tagLst>
</file>

<file path=ppt/tags/tag155.xml><?xml version="1.0" encoding="utf-8"?>
<p:tagLst xmlns:p="http://schemas.openxmlformats.org/presentationml/2006/main">
  <p:tag name="KSO_WM_BEAUTIFY_FLAG" val="#wm#"/>
  <p:tag name="KSO_WM_TEMPLATE_CATEGORY" val="custom"/>
  <p:tag name="KSO_WM_TEMPLATE_INDEX" val="20205081"/>
</p:tagLst>
</file>

<file path=ppt/tags/tag156.xml><?xml version="1.0" encoding="utf-8"?>
<p:tagLst xmlns:p="http://schemas.openxmlformats.org/presentationml/2006/main">
  <p:tag name="KSO_WM_BEAUTIFY_FLAG" val="#wm#"/>
  <p:tag name="KSO_WM_TEMPLATE_CATEGORY" val="custom"/>
  <p:tag name="KSO_WM_TEMPLATE_INDEX" val="20205081"/>
</p:tagLst>
</file>

<file path=ppt/tags/tag157.xml><?xml version="1.0" encoding="utf-8"?>
<p:tagLst xmlns:p="http://schemas.openxmlformats.org/presentationml/2006/main">
  <p:tag name="KSO_WM_BEAUTIFY_FLAG" val="#wm#"/>
  <p:tag name="KSO_WM_TEMPLATE_CATEGORY" val="custom"/>
  <p:tag name="KSO_WM_TEMPLATE_INDEX" val="20205081"/>
</p:tagLst>
</file>

<file path=ppt/tags/tag158.xml><?xml version="1.0" encoding="utf-8"?>
<p:tagLst xmlns:p="http://schemas.openxmlformats.org/presentationml/2006/main">
  <p:tag name="KSO_WM_BEAUTIFY_FLAG" val=""/>
</p:tagLst>
</file>

<file path=ppt/tags/tag159.xml><?xml version="1.0" encoding="utf-8"?>
<p:tagLst xmlns:p="http://schemas.openxmlformats.org/presentationml/2006/main">
  <p:tag name="KSO_WM_BEAUTIFY_FLAG" val=""/>
</p:tagLst>
</file>

<file path=ppt/tags/tag16.xml><?xml version="1.0" encoding="utf-8"?>
<p:tagLst xmlns:p="http://schemas.openxmlformats.org/presentationml/2006/main">
  <p:tag name="KSO_WM_BEAUTIFY_FLAG" val="#wm#"/>
  <p:tag name="KSO_WM_TEMPLATE_CATEGORY" val="custom"/>
  <p:tag name="KSO_WM_TEMPLATE_INDEX" val="20205081"/>
</p:tagLst>
</file>

<file path=ppt/tags/tag160.xml><?xml version="1.0" encoding="utf-8"?>
<p:tagLst xmlns:p="http://schemas.openxmlformats.org/presentationml/2006/main">
  <p:tag name="KSO_WM_BEAUTIFY_FLAG" val=""/>
</p:tagLst>
</file>

<file path=ppt/tags/tag161.xml><?xml version="1.0" encoding="utf-8"?>
<p:tagLst xmlns:p="http://schemas.openxmlformats.org/presentationml/2006/main">
  <p:tag name="KSO_WM_BEAUTIFY_FLAG" val=""/>
</p:tagLst>
</file>

<file path=ppt/tags/tag162.xml><?xml version="1.0" encoding="utf-8"?>
<p:tagLst xmlns:p="http://schemas.openxmlformats.org/presentationml/2006/main">
  <p:tag name="KSO_WM_BEAUTIFY_FLAG" val="#wm#"/>
  <p:tag name="KSO_WM_TEMPLATE_CATEGORY" val="custom"/>
  <p:tag name="KSO_WM_TEMPLATE_INDEX" val="20205081"/>
</p:tagLst>
</file>

<file path=ppt/tags/tag163.xml><?xml version="1.0" encoding="utf-8"?>
<p:tagLst xmlns:p="http://schemas.openxmlformats.org/presentationml/2006/main">
  <p:tag name="KSO_WM_BEAUTIFY_FLAG" val=""/>
</p:tagLst>
</file>

<file path=ppt/tags/tag164.xml><?xml version="1.0" encoding="utf-8"?>
<p:tagLst xmlns:p="http://schemas.openxmlformats.org/presentationml/2006/main">
  <p:tag name="KSO_WM_BEAUTIFY_FLAG" val=""/>
</p:tagLst>
</file>

<file path=ppt/tags/tag165.xml><?xml version="1.0" encoding="utf-8"?>
<p:tagLst xmlns:p="http://schemas.openxmlformats.org/presentationml/2006/main">
  <p:tag name="KSO_WM_BEAUTIFY_FLAG" val=""/>
</p:tagLst>
</file>

<file path=ppt/tags/tag166.xml><?xml version="1.0" encoding="utf-8"?>
<p:tagLst xmlns:p="http://schemas.openxmlformats.org/presentationml/2006/main">
  <p:tag name="KSO_WM_BEAUTIFY_FLAG" val=""/>
</p:tagLst>
</file>

<file path=ppt/tags/tag167.xml><?xml version="1.0" encoding="utf-8"?>
<p:tagLst xmlns:p="http://schemas.openxmlformats.org/presentationml/2006/main">
  <p:tag name="KSO_WM_BEAUTIFY_FLAG" val=""/>
</p:tagLst>
</file>

<file path=ppt/tags/tag168.xml><?xml version="1.0" encoding="utf-8"?>
<p:tagLst xmlns:p="http://schemas.openxmlformats.org/presentationml/2006/main">
  <p:tag name="KSO_WM_BEAUTIFY_FLAG" val=""/>
</p:tagLst>
</file>

<file path=ppt/tags/tag169.xml><?xml version="1.0" encoding="utf-8"?>
<p:tagLst xmlns:p="http://schemas.openxmlformats.org/presentationml/2006/main">
  <p:tag name="KSO_WM_BEAUTIFY_FLAG" val="#wm#"/>
  <p:tag name="KSO_WM_TEMPLATE_CATEGORY" val="custom"/>
  <p:tag name="KSO_WM_TEMPLATE_INDEX" val="20205081"/>
</p:tagLst>
</file>

<file path=ppt/tags/tag17.xml><?xml version="1.0" encoding="utf-8"?>
<p:tagLst xmlns:p="http://schemas.openxmlformats.org/presentationml/2006/main">
  <p:tag name="KSO_WM_BEAUTIFY_FLAG" val="#wm#"/>
  <p:tag name="KSO_WM_TEMPLATE_CATEGORY" val="custom"/>
  <p:tag name="KSO_WM_TEMPLATE_INDEX" val="20205081"/>
</p:tagLst>
</file>

<file path=ppt/tags/tag170.xml><?xml version="1.0" encoding="utf-8"?>
<p:tagLst xmlns:p="http://schemas.openxmlformats.org/presentationml/2006/main">
  <p:tag name="KSO_WM_BEAUTIFY_FLAG" val="#wm#"/>
  <p:tag name="KSO_WM_TEMPLATE_CATEGORY" val="custom"/>
  <p:tag name="KSO_WM_TEMPLATE_INDEX" val="20205081"/>
</p:tagLst>
</file>

<file path=ppt/tags/tag171.xml><?xml version="1.0" encoding="utf-8"?>
<p:tagLst xmlns:p="http://schemas.openxmlformats.org/presentationml/2006/main">
  <p:tag name="KSO_WM_BEAUTIFY_FLAG" val="#wm#"/>
  <p:tag name="KSO_WM_TEMPLATE_CATEGORY" val="custom"/>
  <p:tag name="KSO_WM_TEMPLATE_INDEX" val="20205081"/>
</p:tagLst>
</file>

<file path=ppt/tags/tag172.xml><?xml version="1.0" encoding="utf-8"?>
<p:tagLst xmlns:p="http://schemas.openxmlformats.org/presentationml/2006/main">
  <p:tag name="KSO_WM_BEAUTIFY_FLAG" val="#wm#"/>
  <p:tag name="KSO_WM_TEMPLATE_CATEGORY" val="custom"/>
  <p:tag name="KSO_WM_TEMPLATE_INDEX" val="20205081"/>
</p:tagLst>
</file>

<file path=ppt/tags/tag173.xml><?xml version="1.0" encoding="utf-8"?>
<p:tagLst xmlns:p="http://schemas.openxmlformats.org/presentationml/2006/main">
  <p:tag name="KSO_WM_BEAUTIFY_FLAG" val="#wm#"/>
  <p:tag name="KSO_WM_TEMPLATE_CATEGORY" val="custom"/>
  <p:tag name="KSO_WM_TEMPLATE_INDEX" val="20205081"/>
</p:tagLst>
</file>

<file path=ppt/tags/tag174.xml><?xml version="1.0" encoding="utf-8"?>
<p:tagLst xmlns:p="http://schemas.openxmlformats.org/presentationml/2006/main">
  <p:tag name="KSO_WM_BEAUTIFY_FLAG" val="#wm#"/>
  <p:tag name="KSO_WM_TEMPLATE_CATEGORY" val="custom"/>
  <p:tag name="KSO_WM_TEMPLATE_INDEX" val="20205081"/>
</p:tagLst>
</file>

<file path=ppt/tags/tag175.xml><?xml version="1.0" encoding="utf-8"?>
<p:tagLst xmlns:p="http://schemas.openxmlformats.org/presentationml/2006/main">
  <p:tag name="KSO_WM_BEAUTIFY_FLAG" val="#wm#"/>
  <p:tag name="KSO_WM_TEMPLATE_CATEGORY" val="custom"/>
  <p:tag name="KSO_WM_TEMPLATE_INDEX" val="20205081"/>
</p:tagLst>
</file>

<file path=ppt/tags/tag176.xml><?xml version="1.0" encoding="utf-8"?>
<p:tagLst xmlns:p="http://schemas.openxmlformats.org/presentationml/2006/main">
  <p:tag name="KSO_WM_BEAUTIFY_FLAG" val="#wm#"/>
  <p:tag name="KSO_WM_TEMPLATE_CATEGORY" val="custom"/>
  <p:tag name="KSO_WM_TEMPLATE_INDEX" val="20205081"/>
</p:tagLst>
</file>

<file path=ppt/tags/tag177.xml><?xml version="1.0" encoding="utf-8"?>
<p:tagLst xmlns:p="http://schemas.openxmlformats.org/presentationml/2006/main">
  <p:tag name="KSO_WM_BEAUTIFY_FLAG" val="#wm#"/>
  <p:tag name="KSO_WM_TEMPLATE_CATEGORY" val="custom"/>
  <p:tag name="KSO_WM_TEMPLATE_INDEX" val="20205081"/>
</p:tagLst>
</file>

<file path=ppt/tags/tag178.xml><?xml version="1.0" encoding="utf-8"?>
<p:tagLst xmlns:p="http://schemas.openxmlformats.org/presentationml/2006/main">
  <p:tag name="KSO_WM_BEAUTIFY_FLAG" val="#wm#"/>
  <p:tag name="KSO_WM_TEMPLATE_CATEGORY" val="custom"/>
  <p:tag name="KSO_WM_TEMPLATE_INDEX" val="20205081"/>
</p:tagLst>
</file>

<file path=ppt/tags/tag179.xml><?xml version="1.0" encoding="utf-8"?>
<p:tagLst xmlns:p="http://schemas.openxmlformats.org/presentationml/2006/main">
  <p:tag name="KSO_WM_BEAUTIFY_FLAG" val="#wm#"/>
  <p:tag name="KSO_WM_TEMPLATE_CATEGORY" val="custom"/>
  <p:tag name="KSO_WM_TEMPLATE_INDEX" val="20205081"/>
</p:tagLst>
</file>

<file path=ppt/tags/tag18.xml><?xml version="1.0" encoding="utf-8"?>
<p:tagLst xmlns:p="http://schemas.openxmlformats.org/presentationml/2006/main">
  <p:tag name="KSO_WM_BEAUTIFY_FLAG" val="#wm#"/>
  <p:tag name="KSO_WM_TEMPLATE_CATEGORY" val="custom"/>
  <p:tag name="KSO_WM_TEMPLATE_INDEX" val="20205081"/>
</p:tagLst>
</file>

<file path=ppt/tags/tag180.xml><?xml version="1.0" encoding="utf-8"?>
<p:tagLst xmlns:p="http://schemas.openxmlformats.org/presentationml/2006/main">
  <p:tag name="KSO_WM_BEAUTIFY_FLAG" val="#wm#"/>
  <p:tag name="KSO_WM_TEMPLATE_CATEGORY" val="custom"/>
  <p:tag name="KSO_WM_TEMPLATE_INDEX" val="20205081"/>
</p:tagLst>
</file>

<file path=ppt/tags/tag181.xml><?xml version="1.0" encoding="utf-8"?>
<p:tagLst xmlns:p="http://schemas.openxmlformats.org/presentationml/2006/main">
  <p:tag name="KSO_WM_BEAUTIFY_FLAG" val="#wm#"/>
  <p:tag name="KSO_WM_TEMPLATE_CATEGORY" val="custom"/>
  <p:tag name="KSO_WM_TEMPLATE_INDEX" val="20205081"/>
</p:tagLst>
</file>

<file path=ppt/tags/tag182.xml><?xml version="1.0" encoding="utf-8"?>
<p:tagLst xmlns:p="http://schemas.openxmlformats.org/presentationml/2006/main">
  <p:tag name="KSO_WM_BEAUTIFY_FLAG" val="#wm#"/>
  <p:tag name="KSO_WM_TEMPLATE_CATEGORY" val="custom"/>
  <p:tag name="KSO_WM_TEMPLATE_INDEX" val="20205081"/>
</p:tagLst>
</file>

<file path=ppt/tags/tag183.xml><?xml version="1.0" encoding="utf-8"?>
<p:tagLst xmlns:p="http://schemas.openxmlformats.org/presentationml/2006/main">
  <p:tag name="KSO_WM_BEAUTIFY_FLAG" val="#wm#"/>
  <p:tag name="KSO_WM_TEMPLATE_CATEGORY" val="custom"/>
  <p:tag name="KSO_WM_TEMPLATE_INDEX" val="20205081"/>
</p:tagLst>
</file>

<file path=ppt/tags/tag184.xml><?xml version="1.0" encoding="utf-8"?>
<p:tagLst xmlns:p="http://schemas.openxmlformats.org/presentationml/2006/main">
  <p:tag name="KSO_WM_BEAUTIFY_FLAG" val="#wm#"/>
  <p:tag name="KSO_WM_TEMPLATE_CATEGORY" val="custom"/>
  <p:tag name="KSO_WM_TEMPLATE_INDEX" val="20205081"/>
</p:tagLst>
</file>

<file path=ppt/tags/tag185.xml><?xml version="1.0" encoding="utf-8"?>
<p:tagLst xmlns:p="http://schemas.openxmlformats.org/presentationml/2006/main">
  <p:tag name="KSO_WM_BEAUTIFY_FLAG" val="#wm#"/>
  <p:tag name="KSO_WM_TEMPLATE_CATEGORY" val="custom"/>
  <p:tag name="KSO_WM_TEMPLATE_INDEX" val="20205081"/>
</p:tagLst>
</file>

<file path=ppt/tags/tag186.xml><?xml version="1.0" encoding="utf-8"?>
<p:tagLst xmlns:p="http://schemas.openxmlformats.org/presentationml/2006/main">
  <p:tag name="KSO_WM_BEAUTIFY_FLAG" val="#wm#"/>
  <p:tag name="KSO_WM_TEMPLATE_CATEGORY" val="custom"/>
  <p:tag name="KSO_WM_TEMPLATE_INDEX" val="20205081"/>
</p:tagLst>
</file>

<file path=ppt/tags/tag187.xml><?xml version="1.0" encoding="utf-8"?>
<p:tagLst xmlns:p="http://schemas.openxmlformats.org/presentationml/2006/main">
  <p:tag name="KSO_WM_BEAUTIFY_FLAG" val="#wm#"/>
  <p:tag name="KSO_WM_TEMPLATE_CATEGORY" val="custom"/>
  <p:tag name="KSO_WM_TEMPLATE_INDEX" val="20205081"/>
</p:tagLst>
</file>

<file path=ppt/tags/tag188.xml><?xml version="1.0" encoding="utf-8"?>
<p:tagLst xmlns:p="http://schemas.openxmlformats.org/presentationml/2006/main">
  <p:tag name="KSO_WM_BEAUTIFY_FLAG" val="#wm#"/>
  <p:tag name="KSO_WM_TEMPLATE_CATEGORY" val="custom"/>
  <p:tag name="KSO_WM_TEMPLATE_INDEX" val="20205081"/>
</p:tagLst>
</file>

<file path=ppt/tags/tag189.xml><?xml version="1.0" encoding="utf-8"?>
<p:tagLst xmlns:p="http://schemas.openxmlformats.org/presentationml/2006/main">
  <p:tag name="KSO_WM_BEAUTIFY_FLAG" val="#wm#"/>
  <p:tag name="KSO_WM_TEMPLATE_CATEGORY" val="custom"/>
  <p:tag name="KSO_WM_TEMPLATE_INDEX" val="20205081"/>
</p:tagLst>
</file>

<file path=ppt/tags/tag19.xml><?xml version="1.0" encoding="utf-8"?>
<p:tagLst xmlns:p="http://schemas.openxmlformats.org/presentationml/2006/main">
  <p:tag name="KSO_WM_BEAUTIFY_FLAG" val=""/>
</p:tagLst>
</file>

<file path=ppt/tags/tag190.xml><?xml version="1.0" encoding="utf-8"?>
<p:tagLst xmlns:p="http://schemas.openxmlformats.org/presentationml/2006/main">
  <p:tag name="KSO_WM_BEAUTIFY_FLAG" val="#wm#"/>
  <p:tag name="KSO_WM_TEMPLATE_CATEGORY" val="custom"/>
  <p:tag name="KSO_WM_TEMPLATE_INDEX" val="20205081"/>
</p:tagLst>
</file>

<file path=ppt/tags/tag191.xml><?xml version="1.0" encoding="utf-8"?>
<p:tagLst xmlns:p="http://schemas.openxmlformats.org/presentationml/2006/main">
  <p:tag name="KSO_WM_BEAUTIFY_FLAG" val="#wm#"/>
  <p:tag name="KSO_WM_TEMPLATE_CATEGORY" val="custom"/>
  <p:tag name="KSO_WM_TEMPLATE_INDEX" val="20205081"/>
</p:tagLst>
</file>

<file path=ppt/tags/tag192.xml><?xml version="1.0" encoding="utf-8"?>
<p:tagLst xmlns:p="http://schemas.openxmlformats.org/presentationml/2006/main">
  <p:tag name="KSO_WM_BEAUTIFY_FLAG" val="#wm#"/>
  <p:tag name="KSO_WM_TEMPLATE_CATEGORY" val="custom"/>
  <p:tag name="KSO_WM_TEMPLATE_INDEX" val="20205081"/>
</p:tagLst>
</file>

<file path=ppt/tags/tag193.xml><?xml version="1.0" encoding="utf-8"?>
<p:tagLst xmlns:p="http://schemas.openxmlformats.org/presentationml/2006/main">
  <p:tag name="KSO_WM_BEAUTIFY_FLAG" val="#wm#"/>
  <p:tag name="KSO_WM_TEMPLATE_CATEGORY" val="custom"/>
  <p:tag name="KSO_WM_TEMPLATE_INDEX" val="20205081"/>
</p:tagLst>
</file>

<file path=ppt/tags/tag194.xml><?xml version="1.0" encoding="utf-8"?>
<p:tagLst xmlns:p="http://schemas.openxmlformats.org/presentationml/2006/main">
  <p:tag name="KSO_WM_BEAUTIFY_FLAG" val="#wm#"/>
  <p:tag name="KSO_WM_TEMPLATE_CATEGORY" val="custom"/>
  <p:tag name="KSO_WM_TEMPLATE_INDEX" val="20205081"/>
</p:tagLst>
</file>

<file path=ppt/tags/tag195.xml><?xml version="1.0" encoding="utf-8"?>
<p:tagLst xmlns:p="http://schemas.openxmlformats.org/presentationml/2006/main">
  <p:tag name="KSO_WM_BEAUTIFY_FLAG" val="#wm#"/>
  <p:tag name="KSO_WM_TEMPLATE_CATEGORY" val="custom"/>
  <p:tag name="KSO_WM_TEMPLATE_INDEX" val="20205081"/>
</p:tagLst>
</file>

<file path=ppt/tags/tag196.xml><?xml version="1.0" encoding="utf-8"?>
<p:tagLst xmlns:p="http://schemas.openxmlformats.org/presentationml/2006/main">
  <p:tag name="KSO_WM_BEAUTIFY_FLAG" val="#wm#"/>
  <p:tag name="KSO_WM_TEMPLATE_CATEGORY" val="custom"/>
  <p:tag name="KSO_WM_TEMPLATE_INDEX" val="20205081"/>
</p:tagLst>
</file>

<file path=ppt/tags/tag197.xml><?xml version="1.0" encoding="utf-8"?>
<p:tagLst xmlns:p="http://schemas.openxmlformats.org/presentationml/2006/main">
  <p:tag name="KSO_WM_BEAUTIFY_FLAG" val="#wm#"/>
  <p:tag name="KSO_WM_TEMPLATE_CATEGORY" val="custom"/>
  <p:tag name="KSO_WM_TEMPLATE_INDEX" val="20205081"/>
</p:tagLst>
</file>

<file path=ppt/tags/tag198.xml><?xml version="1.0" encoding="utf-8"?>
<p:tagLst xmlns:p="http://schemas.openxmlformats.org/presentationml/2006/main">
  <p:tag name="KSO_WM_BEAUTIFY_FLAG" val="#wm#"/>
  <p:tag name="KSO_WM_TEMPLATE_CATEGORY" val="custom"/>
  <p:tag name="KSO_WM_TEMPLATE_INDEX" val="20205081"/>
</p:tagLst>
</file>

<file path=ppt/tags/tag199.xml><?xml version="1.0" encoding="utf-8"?>
<p:tagLst xmlns:p="http://schemas.openxmlformats.org/presentationml/2006/main">
  <p:tag name="KSO_WM_BEAUTIFY_FLAG" val="#wm#"/>
  <p:tag name="KSO_WM_TEMPLATE_CATEGORY" val="custom"/>
  <p:tag name="KSO_WM_TEMPLATE_INDEX" val="20205081"/>
</p:tagLst>
</file>

<file path=ppt/tags/tag2.xml><?xml version="1.0" encoding="utf-8"?>
<p:tagLst xmlns:p="http://schemas.openxmlformats.org/presentationml/2006/main">
  <p:tag name="KSO_WM_BEAUTIFY_FLAG" val="#wm#"/>
  <p:tag name="KSO_WM_TEMPLATE_CATEGORY" val="custom"/>
  <p:tag name="KSO_WM_TEMPLATE_INDEX" val="20205081"/>
</p:tagLst>
</file>

<file path=ppt/tags/tag20.xml><?xml version="1.0" encoding="utf-8"?>
<p:tagLst xmlns:p="http://schemas.openxmlformats.org/presentationml/2006/main">
  <p:tag name="KSO_WM_BEAUTIFY_FLAG" val=""/>
</p:tagLst>
</file>

<file path=ppt/tags/tag200.xml><?xml version="1.0" encoding="utf-8"?>
<p:tagLst xmlns:p="http://schemas.openxmlformats.org/presentationml/2006/main">
  <p:tag name="COMMONDATA" val="eyJoZGlkIjoiNWRjZGQ4MzY3NmU5YzJkY2E5NDI2ZGJiMDMyODY4MmUifQ=="/>
  <p:tag name="KSO_WPP_MARK_KEY" val="ca2012a2-a85c-48f2-a2c3-8a8729c2b8c9"/>
</p:tagLst>
</file>

<file path=ppt/tags/tag21.xml><?xml version="1.0" encoding="utf-8"?>
<p:tagLst xmlns:p="http://schemas.openxmlformats.org/presentationml/2006/main">
  <p:tag name="KSO_WM_BEAUTIFY_FLAG" val=""/>
</p:tagLst>
</file>

<file path=ppt/tags/tag22.xml><?xml version="1.0" encoding="utf-8"?>
<p:tagLst xmlns:p="http://schemas.openxmlformats.org/presentationml/2006/main">
  <p:tag name="KSO_WM_BEAUTIFY_FLAG" val=""/>
</p:tagLst>
</file>

<file path=ppt/tags/tag23.xml><?xml version="1.0" encoding="utf-8"?>
<p:tagLst xmlns:p="http://schemas.openxmlformats.org/presentationml/2006/main">
  <p:tag name="KSO_WM_BEAUTIFY_FLAG" val="#wm#"/>
  <p:tag name="KSO_WM_TEMPLATE_CATEGORY" val="custom"/>
  <p:tag name="KSO_WM_TEMPLATE_INDEX" val="20205081"/>
</p:tagLst>
</file>

<file path=ppt/tags/tag24.xml><?xml version="1.0" encoding="utf-8"?>
<p:tagLst xmlns:p="http://schemas.openxmlformats.org/presentationml/2006/main">
  <p:tag name="KSO_WM_BEAUTIFY_FLAG" val=""/>
</p:tagLst>
</file>

<file path=ppt/tags/tag25.xml><?xml version="1.0" encoding="utf-8"?>
<p:tagLst xmlns:p="http://schemas.openxmlformats.org/presentationml/2006/main">
  <p:tag name="KSO_WM_BEAUTIFY_FLAG" val=""/>
</p:tagLst>
</file>

<file path=ppt/tags/tag26.xml><?xml version="1.0" encoding="utf-8"?>
<p:tagLst xmlns:p="http://schemas.openxmlformats.org/presentationml/2006/main">
  <p:tag name="KSO_WM_BEAUTIFY_FLAG" val=""/>
</p:tagLst>
</file>

<file path=ppt/tags/tag27.xml><?xml version="1.0" encoding="utf-8"?>
<p:tagLst xmlns:p="http://schemas.openxmlformats.org/presentationml/2006/main">
  <p:tag name="KSO_WM_BEAUTIFY_FLAG" val=""/>
</p:tagLst>
</file>

<file path=ppt/tags/tag28.xml><?xml version="1.0" encoding="utf-8"?>
<p:tagLst xmlns:p="http://schemas.openxmlformats.org/presentationml/2006/main">
  <p:tag name="KSO_WM_BEAUTIFY_FLAG" val="#wm#"/>
  <p:tag name="KSO_WM_TEMPLATE_CATEGORY" val="custom"/>
  <p:tag name="KSO_WM_TEMPLATE_INDEX" val="20205081"/>
</p:tagLst>
</file>

<file path=ppt/tags/tag29.xml><?xml version="1.0" encoding="utf-8"?>
<p:tagLst xmlns:p="http://schemas.openxmlformats.org/presentationml/2006/main">
  <p:tag name="KSO_WM_BEAUTIFY_FLAG" val=""/>
</p:tagLst>
</file>

<file path=ppt/tags/tag3.xml><?xml version="1.0" encoding="utf-8"?>
<p:tagLst xmlns:p="http://schemas.openxmlformats.org/presentationml/2006/main">
  <p:tag name="KSO_WM_UNIT_TABLE_BEAUTIFY" val="smartTable{3351be28-f875-4090-bcc7-b806ed61f9d1}"/>
  <p:tag name="TABLE_ENDDRAG_ORIGIN_RECT" val="622*241"/>
  <p:tag name="TABLE_ENDDRAG_RECT" val="48*83*622*241"/>
  <p:tag name="KSO_WM_BEAUTIFY_FLAG" val=""/>
</p:tagLst>
</file>

<file path=ppt/tags/tag30.xml><?xml version="1.0" encoding="utf-8"?>
<p:tagLst xmlns:p="http://schemas.openxmlformats.org/presentationml/2006/main">
  <p:tag name="KSO_WM_BEAUTIFY_FLAG" val=""/>
</p:tagLst>
</file>

<file path=ppt/tags/tag31.xml><?xml version="1.0" encoding="utf-8"?>
<p:tagLst xmlns:p="http://schemas.openxmlformats.org/presentationml/2006/main">
  <p:tag name="KSO_WM_BEAUTIFY_FLAG" val="#wm#"/>
  <p:tag name="KSO_WM_TEMPLATE_CATEGORY" val="custom"/>
  <p:tag name="KSO_WM_TEMPLATE_INDEX" val="20205081"/>
</p:tagLst>
</file>

<file path=ppt/tags/tag32.xml><?xml version="1.0" encoding="utf-8"?>
<p:tagLst xmlns:p="http://schemas.openxmlformats.org/presentationml/2006/main">
  <p:tag name="KSO_WM_UNIT_TABLE_BEAUTIFY" val="smartTable{32fa2ab2-c184-4d49-a4fe-08aa68816a03}"/>
  <p:tag name="TABLE_ENDDRAG_ORIGIN_RECT" val="647*187"/>
  <p:tag name="TABLE_ENDDRAG_RECT" val="33*130*647*187"/>
</p:tagLst>
</file>

<file path=ppt/tags/tag33.xml><?xml version="1.0" encoding="utf-8"?>
<p:tagLst xmlns:p="http://schemas.openxmlformats.org/presentationml/2006/main">
  <p:tag name="KSO_WM_BEAUTIFY_FLAG" val="#wm#"/>
  <p:tag name="KSO_WM_TEMPLATE_CATEGORY" val="custom"/>
  <p:tag name="KSO_WM_TEMPLATE_INDEX" val="20205081"/>
</p:tagLst>
</file>

<file path=ppt/tags/tag34.xml><?xml version="1.0" encoding="utf-8"?>
<p:tagLst xmlns:p="http://schemas.openxmlformats.org/presentationml/2006/main">
  <p:tag name="KSO_WM_UNIT_TABLE_BEAUTIFY" val="smartTable{32fa2ab2-c184-4d49-a4fe-08aa68816a03}"/>
  <p:tag name="TABLE_ENDDRAG_ORIGIN_RECT" val="647*187"/>
  <p:tag name="TABLE_ENDDRAG_RECT" val="33*130*647*187"/>
  <p:tag name="KSO_WM_BEAUTIFY_FLAG" val=""/>
</p:tagLst>
</file>

<file path=ppt/tags/tag35.xml><?xml version="1.0" encoding="utf-8"?>
<p:tagLst xmlns:p="http://schemas.openxmlformats.org/presentationml/2006/main">
  <p:tag name="KSO_WM_BEAUTIFY_FLAG" val=""/>
</p:tagLst>
</file>

<file path=ppt/tags/tag36.xml><?xml version="1.0" encoding="utf-8"?>
<p:tagLst xmlns:p="http://schemas.openxmlformats.org/presentationml/2006/main">
  <p:tag name="KSO_WM_BEAUTIFY_FLAG" val="#wm#"/>
  <p:tag name="KSO_WM_TEMPLATE_CATEGORY" val="custom"/>
  <p:tag name="KSO_WM_TEMPLATE_INDEX" val="20205081"/>
</p:tagLst>
</file>

<file path=ppt/tags/tag37.xml><?xml version="1.0" encoding="utf-8"?>
<p:tagLst xmlns:p="http://schemas.openxmlformats.org/presentationml/2006/main">
  <p:tag name="KSO_WM_UNIT_TABLE_BEAUTIFY" val="smartTable{32fa2ab2-c184-4d49-a4fe-08aa68816a03}"/>
  <p:tag name="TABLE_ENDDRAG_ORIGIN_RECT" val="647*187"/>
  <p:tag name="TABLE_ENDDRAG_RECT" val="33*130*647*187"/>
  <p:tag name="KSO_WM_BEAUTIFY_FLAG" val=""/>
</p:tagLst>
</file>

<file path=ppt/tags/tag38.xml><?xml version="1.0" encoding="utf-8"?>
<p:tagLst xmlns:p="http://schemas.openxmlformats.org/presentationml/2006/main">
  <p:tag name="KSO_WM_BEAUTIFY_FLAG" val=""/>
</p:tagLst>
</file>

<file path=ppt/tags/tag39.xml><?xml version="1.0" encoding="utf-8"?>
<p:tagLst xmlns:p="http://schemas.openxmlformats.org/presentationml/2006/main">
  <p:tag name="KSO_WM_BEAUTIFY_FLAG" val="#wm#"/>
  <p:tag name="KSO_WM_TEMPLATE_CATEGORY" val="custom"/>
  <p:tag name="KSO_WM_TEMPLATE_INDEX" val="20205081"/>
</p:tagLst>
</file>

<file path=ppt/tags/tag4.xml><?xml version="1.0" encoding="utf-8"?>
<p:tagLst xmlns:p="http://schemas.openxmlformats.org/presentationml/2006/main">
  <p:tag name="KSO_WM_BEAUTIFY_FLAG" val="#wm#"/>
  <p:tag name="KSO_WM_TEMPLATE_CATEGORY" val="custom"/>
  <p:tag name="KSO_WM_TEMPLATE_INDEX" val="20205081"/>
</p:tagLst>
</file>

<file path=ppt/tags/tag40.xml><?xml version="1.0" encoding="utf-8"?>
<p:tagLst xmlns:p="http://schemas.openxmlformats.org/presentationml/2006/main">
  <p:tag name="KSO_WM_UNIT_TABLE_BEAUTIFY" val="smartTable{32fa2ab2-c184-4d49-a4fe-08aa68816a03}"/>
  <p:tag name="TABLE_ENDDRAG_ORIGIN_RECT" val="647*269"/>
  <p:tag name="TABLE_ENDDRAG_RECT" val="34*85*647*269"/>
  <p:tag name="KSO_WM_BEAUTIFY_FLAG" val=""/>
</p:tagLst>
</file>

<file path=ppt/tags/tag41.xml><?xml version="1.0" encoding="utf-8"?>
<p:tagLst xmlns:p="http://schemas.openxmlformats.org/presentationml/2006/main">
  <p:tag name="KSO_WM_BEAUTIFY_FLAG" val=""/>
</p:tagLst>
</file>

<file path=ppt/tags/tag42.xml><?xml version="1.0" encoding="utf-8"?>
<p:tagLst xmlns:p="http://schemas.openxmlformats.org/presentationml/2006/main">
  <p:tag name="KSO_WM_BEAUTIFY_FLAG" val="#wm#"/>
  <p:tag name="KSO_WM_TEMPLATE_CATEGORY" val="custom"/>
  <p:tag name="KSO_WM_TEMPLATE_INDEX" val="20205081"/>
</p:tagLst>
</file>

<file path=ppt/tags/tag43.xml><?xml version="1.0" encoding="utf-8"?>
<p:tagLst xmlns:p="http://schemas.openxmlformats.org/presentationml/2006/main">
  <p:tag name="KSO_WM_UNIT_TABLE_BEAUTIFY" val="smartTable{32fa2ab2-c184-4d49-a4fe-08aa68816a03}"/>
  <p:tag name="TABLE_ENDDRAG_ORIGIN_RECT" val="647*199"/>
  <p:tag name="TABLE_ENDDRAG_RECT" val="34*85*647*199"/>
  <p:tag name="KSO_WM_BEAUTIFY_FLAG" val=""/>
</p:tagLst>
</file>

<file path=ppt/tags/tag44.xml><?xml version="1.0" encoding="utf-8"?>
<p:tagLst xmlns:p="http://schemas.openxmlformats.org/presentationml/2006/main">
  <p:tag name="KSO_WM_BEAUTIFY_FLAG" val=""/>
</p:tagLst>
</file>

<file path=ppt/tags/tag45.xml><?xml version="1.0" encoding="utf-8"?>
<p:tagLst xmlns:p="http://schemas.openxmlformats.org/presentationml/2006/main">
  <p:tag name="KSO_WM_BEAUTIFY_FLAG" val="#wm#"/>
  <p:tag name="KSO_WM_TEMPLATE_CATEGORY" val="custom"/>
  <p:tag name="KSO_WM_TEMPLATE_INDEX" val="20205081"/>
</p:tagLst>
</file>

<file path=ppt/tags/tag46.xml><?xml version="1.0" encoding="utf-8"?>
<p:tagLst xmlns:p="http://schemas.openxmlformats.org/presentationml/2006/main">
  <p:tag name="KSO_WM_UNIT_TABLE_BEAUTIFY" val="smartTable{32fa2ab2-c184-4d49-a4fe-08aa68816a03}"/>
  <p:tag name="TABLE_ENDDRAG_ORIGIN_RECT" val="657*102"/>
  <p:tag name="TABLE_ENDDRAG_RECT" val="34*85*657*102"/>
  <p:tag name="KSO_WM_BEAUTIFY_FLAG" val=""/>
</p:tagLst>
</file>

<file path=ppt/tags/tag47.xml><?xml version="1.0" encoding="utf-8"?>
<p:tagLst xmlns:p="http://schemas.openxmlformats.org/presentationml/2006/main">
  <p:tag name="KSO_WM_BEAUTIFY_FLAG" val=""/>
</p:tagLst>
</file>

<file path=ppt/tags/tag48.xml><?xml version="1.0" encoding="utf-8"?>
<p:tagLst xmlns:p="http://schemas.openxmlformats.org/presentationml/2006/main">
  <p:tag name="KSO_WM_BEAUTIFY_FLAG" val="#wm#"/>
  <p:tag name="KSO_WM_TEMPLATE_CATEGORY" val="custom"/>
  <p:tag name="KSO_WM_TEMPLATE_INDEX" val="20205081"/>
</p:tagLst>
</file>

<file path=ppt/tags/tag49.xml><?xml version="1.0" encoding="utf-8"?>
<p:tagLst xmlns:p="http://schemas.openxmlformats.org/presentationml/2006/main">
  <p:tag name="KSO_WM_UNIT_TABLE_BEAUTIFY" val="smartTable{ac7709a6-0637-4990-bc5a-c30bee6c1d5c}"/>
  <p:tag name="TABLE_ENDDRAG_ORIGIN_RECT" val="642*139"/>
  <p:tag name="TABLE_ENDDRAG_RECT" val="40*219*642*139"/>
  <p:tag name="KSO_WM_BEAUTIFY_FLAG" val=""/>
</p:tagLst>
</file>

<file path=ppt/tags/tag5.xml><?xml version="1.0" encoding="utf-8"?>
<p:tagLst xmlns:p="http://schemas.openxmlformats.org/presentationml/2006/main">
  <p:tag name="KSO_WM_UNIT_TABLE_BEAUTIFY" val="smartTable{3351be28-f875-4090-bcc7-b806ed61f9d1}"/>
  <p:tag name="TABLE_ENDDRAG_ORIGIN_RECT" val="622*261"/>
  <p:tag name="TABLE_ENDDRAG_RECT" val="48*89*622*261"/>
  <p:tag name="KSO_WM_BEAUTIFY_FLAG" val=""/>
</p:tagLst>
</file>

<file path=ppt/tags/tag50.xml><?xml version="1.0" encoding="utf-8"?>
<p:tagLst xmlns:p="http://schemas.openxmlformats.org/presentationml/2006/main">
  <p:tag name="KSO_WM_BEAUTIFY_FLAG" val="#wm#"/>
  <p:tag name="KSO_WM_TEMPLATE_CATEGORY" val="custom"/>
  <p:tag name="KSO_WM_TEMPLATE_INDEX" val="20205081"/>
</p:tagLst>
</file>

<file path=ppt/tags/tag51.xml><?xml version="1.0" encoding="utf-8"?>
<p:tagLst xmlns:p="http://schemas.openxmlformats.org/presentationml/2006/main">
  <p:tag name="KSO_WM_UNIT_TABLE_BEAUTIFY" val="smartTable{ac7709a6-0637-4990-bc5a-c30bee6c1d5c}"/>
  <p:tag name="TABLE_ENDDRAG_ORIGIN_RECT" val="642*139"/>
  <p:tag name="TABLE_ENDDRAG_RECT" val="40*219*642*139"/>
  <p:tag name="KSO_WM_BEAUTIFY_FLAG" val=""/>
</p:tagLst>
</file>

<file path=ppt/tags/tag52.xml><?xml version="1.0" encoding="utf-8"?>
<p:tagLst xmlns:p="http://schemas.openxmlformats.org/presentationml/2006/main">
  <p:tag name="KSO_WM_BEAUTIFY_FLAG" val=""/>
</p:tagLst>
</file>

<file path=ppt/tags/tag53.xml><?xml version="1.0" encoding="utf-8"?>
<p:tagLst xmlns:p="http://schemas.openxmlformats.org/presentationml/2006/main">
  <p:tag name="KSO_WM_BEAUTIFY_FLAG" val="#wm#"/>
  <p:tag name="KSO_WM_TEMPLATE_CATEGORY" val="custom"/>
  <p:tag name="KSO_WM_TEMPLATE_INDEX" val="20205081"/>
</p:tagLst>
</file>

<file path=ppt/tags/tag54.xml><?xml version="1.0" encoding="utf-8"?>
<p:tagLst xmlns:p="http://schemas.openxmlformats.org/presentationml/2006/main">
  <p:tag name="KSO_WM_BEAUTIFY_FLAG" val="#wm#"/>
  <p:tag name="KSO_WM_TEMPLATE_CATEGORY" val="custom"/>
  <p:tag name="KSO_WM_TEMPLATE_INDEX" val="20205081"/>
</p:tagLst>
</file>

<file path=ppt/tags/tag55.xml><?xml version="1.0" encoding="utf-8"?>
<p:tagLst xmlns:p="http://schemas.openxmlformats.org/presentationml/2006/main">
  <p:tag name="KSO_WM_BEAUTIFY_FLAG" val="#wm#"/>
  <p:tag name="KSO_WM_TEMPLATE_CATEGORY" val="custom"/>
  <p:tag name="KSO_WM_TEMPLATE_INDEX" val="20205081"/>
</p:tagLst>
</file>

<file path=ppt/tags/tag56.xml><?xml version="1.0" encoding="utf-8"?>
<p:tagLst xmlns:p="http://schemas.openxmlformats.org/presentationml/2006/main">
  <p:tag name="KSO_WM_BEAUTIFY_FLAG" val="#wm#"/>
  <p:tag name="KSO_WM_TEMPLATE_CATEGORY" val="custom"/>
  <p:tag name="KSO_WM_TEMPLATE_INDEX" val="20205081"/>
</p:tagLst>
</file>

<file path=ppt/tags/tag57.xml><?xml version="1.0" encoding="utf-8"?>
<p:tagLst xmlns:p="http://schemas.openxmlformats.org/presentationml/2006/main">
  <p:tag name="KSO_WM_BEAUTIFY_FLAG" val="#wm#"/>
  <p:tag name="KSO_WM_TEMPLATE_CATEGORY" val="custom"/>
  <p:tag name="KSO_WM_TEMPLATE_INDEX" val="20205081"/>
</p:tagLst>
</file>

<file path=ppt/tags/tag58.xml><?xml version="1.0" encoding="utf-8"?>
<p:tagLst xmlns:p="http://schemas.openxmlformats.org/presentationml/2006/main">
  <p:tag name="KSO_WM_BEAUTIFY_FLAG" val="#wm#"/>
  <p:tag name="KSO_WM_TEMPLATE_CATEGORY" val="custom"/>
  <p:tag name="KSO_WM_TEMPLATE_INDEX" val="20205081"/>
</p:tagLst>
</file>

<file path=ppt/tags/tag59.xml><?xml version="1.0" encoding="utf-8"?>
<p:tagLst xmlns:p="http://schemas.openxmlformats.org/presentationml/2006/main">
  <p:tag name="KSO_WM_BEAUTIFY_FLAG" val="#wm#"/>
  <p:tag name="KSO_WM_TEMPLATE_CATEGORY" val="custom"/>
  <p:tag name="KSO_WM_TEMPLATE_INDEX" val="20205081"/>
</p:tagLst>
</file>

<file path=ppt/tags/tag6.xml><?xml version="1.0" encoding="utf-8"?>
<p:tagLst xmlns:p="http://schemas.openxmlformats.org/presentationml/2006/main">
  <p:tag name="KSO_WM_BEAUTIFY_FLAG" val="#wm#"/>
  <p:tag name="KSO_WM_TEMPLATE_CATEGORY" val="custom"/>
  <p:tag name="KSO_WM_TEMPLATE_INDEX" val="20205081"/>
</p:tagLst>
</file>

<file path=ppt/tags/tag60.xml><?xml version="1.0" encoding="utf-8"?>
<p:tagLst xmlns:p="http://schemas.openxmlformats.org/presentationml/2006/main">
  <p:tag name="KSO_WM_BEAUTIFY_FLAG" val=""/>
</p:tagLst>
</file>

<file path=ppt/tags/tag61.xml><?xml version="1.0" encoding="utf-8"?>
<p:tagLst xmlns:p="http://schemas.openxmlformats.org/presentationml/2006/main">
  <p:tag name="KSO_WM_BEAUTIFY_FLAG" val=""/>
</p:tagLst>
</file>

<file path=ppt/tags/tag62.xml><?xml version="1.0" encoding="utf-8"?>
<p:tagLst xmlns:p="http://schemas.openxmlformats.org/presentationml/2006/main">
  <p:tag name="KSO_WM_BEAUTIFY_FLAG" val="#wm#"/>
  <p:tag name="KSO_WM_TEMPLATE_CATEGORY" val="custom"/>
  <p:tag name="KSO_WM_TEMPLATE_INDEX" val="20205081"/>
</p:tagLst>
</file>

<file path=ppt/tags/tag63.xml><?xml version="1.0" encoding="utf-8"?>
<p:tagLst xmlns:p="http://schemas.openxmlformats.org/presentationml/2006/main">
  <p:tag name="KSO_WM_BEAUTIFY_FLAG" val=""/>
</p:tagLst>
</file>

<file path=ppt/tags/tag64.xml><?xml version="1.0" encoding="utf-8"?>
<p:tagLst xmlns:p="http://schemas.openxmlformats.org/presentationml/2006/main">
  <p:tag name="KSO_WM_BEAUTIFY_FLAG" val=""/>
</p:tagLst>
</file>

<file path=ppt/tags/tag65.xml><?xml version="1.0" encoding="utf-8"?>
<p:tagLst xmlns:p="http://schemas.openxmlformats.org/presentationml/2006/main">
  <p:tag name="KSO_WM_BEAUTIFY_FLAG" val="#wm#"/>
  <p:tag name="KSO_WM_TEMPLATE_CATEGORY" val="custom"/>
  <p:tag name="KSO_WM_TEMPLATE_INDEX" val="20205081"/>
</p:tagLst>
</file>

<file path=ppt/tags/tag66.xml><?xml version="1.0" encoding="utf-8"?>
<p:tagLst xmlns:p="http://schemas.openxmlformats.org/presentationml/2006/main">
  <p:tag name="KSO_WM_BEAUTIFY_FLAG" val=""/>
</p:tagLst>
</file>

<file path=ppt/tags/tag67.xml><?xml version="1.0" encoding="utf-8"?>
<p:tagLst xmlns:p="http://schemas.openxmlformats.org/presentationml/2006/main">
  <p:tag name="KSO_WM_BEAUTIFY_FLAG" val=""/>
</p:tagLst>
</file>

<file path=ppt/tags/tag68.xml><?xml version="1.0" encoding="utf-8"?>
<p:tagLst xmlns:p="http://schemas.openxmlformats.org/presentationml/2006/main">
  <p:tag name="KSO_WM_BEAUTIFY_FLAG" val="#wm#"/>
  <p:tag name="KSO_WM_TEMPLATE_CATEGORY" val="custom"/>
  <p:tag name="KSO_WM_TEMPLATE_INDEX" val="20205081"/>
</p:tagLst>
</file>

<file path=ppt/tags/tag69.xml><?xml version="1.0" encoding="utf-8"?>
<p:tagLst xmlns:p="http://schemas.openxmlformats.org/presentationml/2006/main">
  <p:tag name="KSO_WM_BEAUTIFY_FLAG" val=""/>
</p:tagLst>
</file>

<file path=ppt/tags/tag7.xml><?xml version="1.0" encoding="utf-8"?>
<p:tagLst xmlns:p="http://schemas.openxmlformats.org/presentationml/2006/main">
  <p:tag name="KSO_WM_UNIT_TABLE_BEAUTIFY" val="smartTable{3351be28-f875-4090-bcc7-b806ed61f9d1}"/>
  <p:tag name="TABLE_ENDDRAG_ORIGIN_RECT" val="622*261"/>
  <p:tag name="TABLE_ENDDRAG_RECT" val="48*89*622*261"/>
  <p:tag name="KSO_WM_BEAUTIFY_FLAG" val=""/>
</p:tagLst>
</file>

<file path=ppt/tags/tag70.xml><?xml version="1.0" encoding="utf-8"?>
<p:tagLst xmlns:p="http://schemas.openxmlformats.org/presentationml/2006/main">
  <p:tag name="KSO_WM_BEAUTIFY_FLAG" val=""/>
</p:tagLst>
</file>

<file path=ppt/tags/tag71.xml><?xml version="1.0" encoding="utf-8"?>
<p:tagLst xmlns:p="http://schemas.openxmlformats.org/presentationml/2006/main">
  <p:tag name="KSO_WM_BEAUTIFY_FLAG" val=""/>
</p:tagLst>
</file>

<file path=ppt/tags/tag72.xml><?xml version="1.0" encoding="utf-8"?>
<p:tagLst xmlns:p="http://schemas.openxmlformats.org/presentationml/2006/main">
  <p:tag name="KSO_WM_BEAUTIFY_FLAG" val=""/>
</p:tagLst>
</file>

<file path=ppt/tags/tag73.xml><?xml version="1.0" encoding="utf-8"?>
<p:tagLst xmlns:p="http://schemas.openxmlformats.org/presentationml/2006/main">
  <p:tag name="KSO_WM_BEAUTIFY_FLAG" val="#wm#"/>
  <p:tag name="KSO_WM_TEMPLATE_CATEGORY" val="custom"/>
  <p:tag name="KSO_WM_TEMPLATE_INDEX" val="20205081"/>
</p:tagLst>
</file>

<file path=ppt/tags/tag74.xml><?xml version="1.0" encoding="utf-8"?>
<p:tagLst xmlns:p="http://schemas.openxmlformats.org/presentationml/2006/main">
  <p:tag name="KSO_WM_UNIT_TABLE_BEAUTIFY" val="smartTable{ac7709a6-0637-4990-bc5a-c30bee6c1d5c}"/>
  <p:tag name="TABLE_ENDDRAG_ORIGIN_RECT" val="642*139"/>
  <p:tag name="TABLE_ENDDRAG_RECT" val="40*219*642*139"/>
  <p:tag name="KSO_WM_BEAUTIFY_FLAG" val=""/>
</p:tagLst>
</file>

<file path=ppt/tags/tag75.xml><?xml version="1.0" encoding="utf-8"?>
<p:tagLst xmlns:p="http://schemas.openxmlformats.org/presentationml/2006/main">
  <p:tag name="KSO_WM_BEAUTIFY_FLAG" val="#wm#"/>
  <p:tag name="KSO_WM_TEMPLATE_CATEGORY" val="custom"/>
  <p:tag name="KSO_WM_TEMPLATE_INDEX" val="20205081"/>
</p:tagLst>
</file>

<file path=ppt/tags/tag76.xml><?xml version="1.0" encoding="utf-8"?>
<p:tagLst xmlns:p="http://schemas.openxmlformats.org/presentationml/2006/main">
  <p:tag name="KSO_WM_BEAUTIFY_FLAG" val=""/>
</p:tagLst>
</file>

<file path=ppt/tags/tag77.xml><?xml version="1.0" encoding="utf-8"?>
<p:tagLst xmlns:p="http://schemas.openxmlformats.org/presentationml/2006/main">
  <p:tag name="KSO_WM_UNIT_TABLE_BEAUTIFY" val="smartTable{ac7709a6-0637-4990-bc5a-c30bee6c1d5c}"/>
  <p:tag name="TABLE_ENDDRAG_ORIGIN_RECT" val="642*139"/>
  <p:tag name="TABLE_ENDDRAG_RECT" val="40*219*642*139"/>
  <p:tag name="KSO_WM_BEAUTIFY_FLAG" val=""/>
</p:tagLst>
</file>

<file path=ppt/tags/tag78.xml><?xml version="1.0" encoding="utf-8"?>
<p:tagLst xmlns:p="http://schemas.openxmlformats.org/presentationml/2006/main">
  <p:tag name="KSO_WM_BEAUTIFY_FLAG" val="#wm#"/>
  <p:tag name="KSO_WM_TEMPLATE_CATEGORY" val="custom"/>
  <p:tag name="KSO_WM_TEMPLATE_INDEX" val="20205081"/>
</p:tagLst>
</file>

<file path=ppt/tags/tag79.xml><?xml version="1.0" encoding="utf-8"?>
<p:tagLst xmlns:p="http://schemas.openxmlformats.org/presentationml/2006/main">
  <p:tag name="KSO_WM_BEAUTIFY_FLAG" val="#wm#"/>
  <p:tag name="KSO_WM_TEMPLATE_CATEGORY" val="custom"/>
  <p:tag name="KSO_WM_TEMPLATE_INDEX" val="20205081"/>
</p:tagLst>
</file>

<file path=ppt/tags/tag8.xml><?xml version="1.0" encoding="utf-8"?>
<p:tagLst xmlns:p="http://schemas.openxmlformats.org/presentationml/2006/main">
  <p:tag name="KSO_WM_BEAUTIFY_FLAG" val="#wm#"/>
  <p:tag name="KSO_WM_TEMPLATE_CATEGORY" val="custom"/>
  <p:tag name="KSO_WM_TEMPLATE_INDEX" val="20205081"/>
</p:tagLst>
</file>

<file path=ppt/tags/tag80.xml><?xml version="1.0" encoding="utf-8"?>
<p:tagLst xmlns:p="http://schemas.openxmlformats.org/presentationml/2006/main">
  <p:tag name="KSO_WM_BEAUTIFY_FLAG" val="#wm#"/>
  <p:tag name="KSO_WM_TEMPLATE_CATEGORY" val="custom"/>
  <p:tag name="KSO_WM_TEMPLATE_INDEX" val="20205081"/>
</p:tagLst>
</file>

<file path=ppt/tags/tag81.xml><?xml version="1.0" encoding="utf-8"?>
<p:tagLst xmlns:p="http://schemas.openxmlformats.org/presentationml/2006/main">
  <p:tag name="KSO_WM_BEAUTIFY_FLAG" val="#wm#"/>
  <p:tag name="KSO_WM_TEMPLATE_CATEGORY" val="custom"/>
  <p:tag name="KSO_WM_TEMPLATE_INDEX" val="20205081"/>
</p:tagLst>
</file>

<file path=ppt/tags/tag82.xml><?xml version="1.0" encoding="utf-8"?>
<p:tagLst xmlns:p="http://schemas.openxmlformats.org/presentationml/2006/main">
  <p:tag name="KSO_WM_BEAUTIFY_FLAG" val="#wm#"/>
  <p:tag name="KSO_WM_TEMPLATE_CATEGORY" val="custom"/>
  <p:tag name="KSO_WM_TEMPLATE_INDEX" val="20205081"/>
</p:tagLst>
</file>

<file path=ppt/tags/tag83.xml><?xml version="1.0" encoding="utf-8"?>
<p:tagLst xmlns:p="http://schemas.openxmlformats.org/presentationml/2006/main">
  <p:tag name="KSO_WM_BEAUTIFY_FLAG" val="#wm#"/>
  <p:tag name="KSO_WM_TEMPLATE_CATEGORY" val="custom"/>
  <p:tag name="KSO_WM_TEMPLATE_INDEX" val="20205081"/>
</p:tagLst>
</file>

<file path=ppt/tags/tag84.xml><?xml version="1.0" encoding="utf-8"?>
<p:tagLst xmlns:p="http://schemas.openxmlformats.org/presentationml/2006/main">
  <p:tag name="KSO_WM_BEAUTIFY_FLAG" val=""/>
</p:tagLst>
</file>

<file path=ppt/tags/tag85.xml><?xml version="1.0" encoding="utf-8"?>
<p:tagLst xmlns:p="http://schemas.openxmlformats.org/presentationml/2006/main">
  <p:tag name="KSO_WM_BEAUTIFY_FLAG" val=""/>
</p:tagLst>
</file>

<file path=ppt/tags/tag86.xml><?xml version="1.0" encoding="utf-8"?>
<p:tagLst xmlns:p="http://schemas.openxmlformats.org/presentationml/2006/main">
  <p:tag name="KSO_WM_BEAUTIFY_FLAG" val="#wm#"/>
  <p:tag name="KSO_WM_TEMPLATE_CATEGORY" val="custom"/>
  <p:tag name="KSO_WM_TEMPLATE_INDEX" val="20205081"/>
</p:tagLst>
</file>

<file path=ppt/tags/tag87.xml><?xml version="1.0" encoding="utf-8"?>
<p:tagLst xmlns:p="http://schemas.openxmlformats.org/presentationml/2006/main">
  <p:tag name="KSO_WM_BEAUTIFY_FLAG" val=""/>
</p:tagLst>
</file>

<file path=ppt/tags/tag88.xml><?xml version="1.0" encoding="utf-8"?>
<p:tagLst xmlns:p="http://schemas.openxmlformats.org/presentationml/2006/main">
  <p:tag name="KSO_WM_BEAUTIFY_FLAG" val=""/>
</p:tagLst>
</file>

<file path=ppt/tags/tag89.xml><?xml version="1.0" encoding="utf-8"?>
<p:tagLst xmlns:p="http://schemas.openxmlformats.org/presentationml/2006/main">
  <p:tag name="KSO_WM_BEAUTIFY_FLAG" val="#wm#"/>
  <p:tag name="KSO_WM_TEMPLATE_CATEGORY" val="custom"/>
  <p:tag name="KSO_WM_TEMPLATE_INDEX" val="20205081"/>
</p:tagLst>
</file>

<file path=ppt/tags/tag9.xml><?xml version="1.0" encoding="utf-8"?>
<p:tagLst xmlns:p="http://schemas.openxmlformats.org/presentationml/2006/main">
  <p:tag name="KSO_WM_BEAUTIFY_FLAG" val="#wm#"/>
  <p:tag name="KSO_WM_TEMPLATE_CATEGORY" val="custom"/>
  <p:tag name="KSO_WM_TEMPLATE_INDEX" val="20205081"/>
</p:tagLst>
</file>

<file path=ppt/tags/tag90.xml><?xml version="1.0" encoding="utf-8"?>
<p:tagLst xmlns:p="http://schemas.openxmlformats.org/presentationml/2006/main">
  <p:tag name="KSO_WM_BEAUTIFY_FLAG" val=""/>
</p:tagLst>
</file>

<file path=ppt/tags/tag91.xml><?xml version="1.0" encoding="utf-8"?>
<p:tagLst xmlns:p="http://schemas.openxmlformats.org/presentationml/2006/main">
  <p:tag name="KSO_WM_BEAUTIFY_FLAG" val=""/>
</p:tagLst>
</file>

<file path=ppt/tags/tag92.xml><?xml version="1.0" encoding="utf-8"?>
<p:tagLst xmlns:p="http://schemas.openxmlformats.org/presentationml/2006/main">
  <p:tag name="KSO_WM_BEAUTIFY_FLAG" val=""/>
</p:tagLst>
</file>

<file path=ppt/tags/tag93.xml><?xml version="1.0" encoding="utf-8"?>
<p:tagLst xmlns:p="http://schemas.openxmlformats.org/presentationml/2006/main">
  <p:tag name="KSO_WM_BEAUTIFY_FLAG" val=""/>
</p:tagLst>
</file>

<file path=ppt/tags/tag94.xml><?xml version="1.0" encoding="utf-8"?>
<p:tagLst xmlns:p="http://schemas.openxmlformats.org/presentationml/2006/main">
  <p:tag name="KSO_WM_BEAUTIFY_FLAG" val="#wm#"/>
  <p:tag name="KSO_WM_TEMPLATE_CATEGORY" val="custom"/>
  <p:tag name="KSO_WM_TEMPLATE_INDEX" val="20205081"/>
</p:tagLst>
</file>

<file path=ppt/tags/tag95.xml><?xml version="1.0" encoding="utf-8"?>
<p:tagLst xmlns:p="http://schemas.openxmlformats.org/presentationml/2006/main">
  <p:tag name="KSO_WM_BEAUTIFY_FLAG" val=""/>
</p:tagLst>
</file>

<file path=ppt/tags/tag96.xml><?xml version="1.0" encoding="utf-8"?>
<p:tagLst xmlns:p="http://schemas.openxmlformats.org/presentationml/2006/main">
  <p:tag name="KSO_WM_BEAUTIFY_FLAG" val=""/>
</p:tagLst>
</file>

<file path=ppt/tags/tag97.xml><?xml version="1.0" encoding="utf-8"?>
<p:tagLst xmlns:p="http://schemas.openxmlformats.org/presentationml/2006/main">
  <p:tag name="KSO_WM_BEAUTIFY_FLAG" val="#wm#"/>
  <p:tag name="KSO_WM_TEMPLATE_CATEGORY" val="custom"/>
  <p:tag name="KSO_WM_TEMPLATE_INDEX" val="20205081"/>
</p:tagLst>
</file>

<file path=ppt/tags/tag98.xml><?xml version="1.0" encoding="utf-8"?>
<p:tagLst xmlns:p="http://schemas.openxmlformats.org/presentationml/2006/main">
  <p:tag name="KSO_WM_UNIT_TABLE_BEAUTIFY" val="smartTable{6be4386d-03df-4efa-8511-e90757ba5b63}"/>
  <p:tag name="TABLE_ENDDRAG_ORIGIN_RECT" val="634*115"/>
  <p:tag name="TABLE_ENDDRAG_RECT" val="41*91*634*115"/>
</p:tagLst>
</file>

<file path=ppt/tags/tag99.xml><?xml version="1.0" encoding="utf-8"?>
<p:tagLst xmlns:p="http://schemas.openxmlformats.org/presentationml/2006/main">
  <p:tag name="KSO_WM_BEAUTIFY_FLAG" val="#wm#"/>
  <p:tag name="KSO_WM_TEMPLATE_CATEGORY" val="custom"/>
  <p:tag name="KSO_WM_TEMPLATE_INDEX" val="20205081"/>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32536</Words>
  <Application>WPS 演示</Application>
  <PresentationFormat>全屏显示(4:3)</PresentationFormat>
  <Paragraphs>2452</Paragraphs>
  <Slides>127</Slides>
  <Notes>1</Notes>
  <HiddenSlides>0</HiddenSlides>
  <MMClips>0</MMClips>
  <ScaleCrop>false</ScaleCrop>
  <HeadingPairs>
    <vt:vector size="6" baseType="variant">
      <vt:variant>
        <vt:lpstr>已用的字体</vt:lpstr>
      </vt:variant>
      <vt:variant>
        <vt:i4>15</vt:i4>
      </vt:variant>
      <vt:variant>
        <vt:lpstr>主题</vt:lpstr>
      </vt:variant>
      <vt:variant>
        <vt:i4>2</vt:i4>
      </vt:variant>
      <vt:variant>
        <vt:lpstr>幻灯片标题</vt:lpstr>
      </vt:variant>
      <vt:variant>
        <vt:i4>127</vt:i4>
      </vt:variant>
    </vt:vector>
  </HeadingPairs>
  <TitlesOfParts>
    <vt:vector size="144" baseType="lpstr">
      <vt:lpstr>Arial</vt:lpstr>
      <vt:lpstr>宋体</vt:lpstr>
      <vt:lpstr>Wingdings</vt:lpstr>
      <vt:lpstr>华文行楷</vt:lpstr>
      <vt:lpstr>Times New Roman</vt:lpstr>
      <vt:lpstr>黑体</vt:lpstr>
      <vt:lpstr>楷体</vt:lpstr>
      <vt:lpstr>仿宋</vt:lpstr>
      <vt:lpstr>华文新魏</vt:lpstr>
      <vt:lpstr>Calibri</vt:lpstr>
      <vt:lpstr>微软雅黑</vt:lpstr>
      <vt:lpstr>Arial Unicode MS</vt:lpstr>
      <vt:lpstr>等线 Light</vt:lpstr>
      <vt:lpstr>Calibri Light</vt:lpstr>
      <vt:lpstr>等线</vt:lpstr>
      <vt:lpstr>Office 主题​​</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小新</dc:creator>
  <cp:lastModifiedBy>Administrator</cp:lastModifiedBy>
  <cp:revision>1425</cp:revision>
  <dcterms:created xsi:type="dcterms:W3CDTF">2019-06-19T02:08:00Z</dcterms:created>
  <dcterms:modified xsi:type="dcterms:W3CDTF">2023-01-31T08:34:45Z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2052-11.1.0.13703</vt:lpwstr>
  </property>
  <property fmtid="{D5CDD505-2E9C-101B-9397-08002B2CF9AE}" pid="3" name="ICV">
    <vt:lpwstr>CAF45B0795874A5AA6DEE2FDC296866C</vt:lpwstr>
  </property>
</Properties>
</file>