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8"/>
  </p:handoutMasterIdLst>
  <p:sldIdLst>
    <p:sldId id="527" r:id="rId3"/>
    <p:sldId id="1667" r:id="rId5"/>
    <p:sldId id="1668" r:id="rId6"/>
    <p:sldId id="1765" r:id="rId7"/>
    <p:sldId id="1767" r:id="rId8"/>
    <p:sldId id="2059" r:id="rId9"/>
    <p:sldId id="1768" r:id="rId10"/>
    <p:sldId id="2142" r:id="rId11"/>
    <p:sldId id="2143" r:id="rId12"/>
    <p:sldId id="2144" r:id="rId13"/>
    <p:sldId id="2145" r:id="rId14"/>
    <p:sldId id="2146" r:id="rId15"/>
    <p:sldId id="2147" r:id="rId16"/>
    <p:sldId id="2148" r:id="rId17"/>
    <p:sldId id="2149" r:id="rId18"/>
    <p:sldId id="2150" r:id="rId19"/>
    <p:sldId id="2151" r:id="rId20"/>
    <p:sldId id="2152" r:id="rId21"/>
    <p:sldId id="2153" r:id="rId22"/>
    <p:sldId id="2154" r:id="rId23"/>
    <p:sldId id="2155" r:id="rId24"/>
    <p:sldId id="2156" r:id="rId25"/>
    <p:sldId id="2157" r:id="rId26"/>
    <p:sldId id="2158" r:id="rId27"/>
    <p:sldId id="1645" r:id="rId28"/>
    <p:sldId id="2069" r:id="rId29"/>
    <p:sldId id="2070" r:id="rId30"/>
    <p:sldId id="2071" r:id="rId31"/>
    <p:sldId id="2072" r:id="rId32"/>
    <p:sldId id="2075" r:id="rId33"/>
    <p:sldId id="2076" r:id="rId34"/>
    <p:sldId id="2159" r:id="rId35"/>
    <p:sldId id="2160" r:id="rId36"/>
    <p:sldId id="2161" r:id="rId37"/>
    <p:sldId id="2163" r:id="rId38"/>
    <p:sldId id="2165" r:id="rId39"/>
    <p:sldId id="2166" r:id="rId40"/>
    <p:sldId id="2167" r:id="rId41"/>
    <p:sldId id="2168" r:id="rId42"/>
    <p:sldId id="2169" r:id="rId43"/>
    <p:sldId id="2171" r:id="rId44"/>
    <p:sldId id="2172" r:id="rId45"/>
    <p:sldId id="2173" r:id="rId46"/>
    <p:sldId id="2174" r:id="rId47"/>
    <p:sldId id="2084" r:id="rId48"/>
    <p:sldId id="2085" r:id="rId49"/>
    <p:sldId id="2086" r:id="rId50"/>
    <p:sldId id="2087" r:id="rId51"/>
    <p:sldId id="2088" r:id="rId52"/>
    <p:sldId id="2090" r:id="rId53"/>
    <p:sldId id="2175" r:id="rId54"/>
    <p:sldId id="2176" r:id="rId55"/>
    <p:sldId id="2177" r:id="rId56"/>
    <p:sldId id="2095" r:id="rId57"/>
    <p:sldId id="2096" r:id="rId58"/>
    <p:sldId id="2097" r:id="rId59"/>
    <p:sldId id="2098" r:id="rId60"/>
    <p:sldId id="2099" r:id="rId61"/>
    <p:sldId id="2116" r:id="rId62"/>
    <p:sldId id="2117" r:id="rId63"/>
    <p:sldId id="2118" r:id="rId64"/>
    <p:sldId id="2119" r:id="rId65"/>
    <p:sldId id="2120" r:id="rId66"/>
    <p:sldId id="2121" r:id="rId67"/>
    <p:sldId id="2141" r:id="rId68"/>
    <p:sldId id="2125" r:id="rId69"/>
    <p:sldId id="2126" r:id="rId70"/>
    <p:sldId id="2127" r:id="rId71"/>
    <p:sldId id="2128" r:id="rId72"/>
    <p:sldId id="2129" r:id="rId73"/>
    <p:sldId id="2130" r:id="rId74"/>
    <p:sldId id="2131" r:id="rId75"/>
    <p:sldId id="2132" r:id="rId76"/>
    <p:sldId id="528" r:id="rId77"/>
  </p:sldIdLst>
  <p:sldSz cx="9144000" cy="5143500" type="screen16x9"/>
  <p:notesSz cx="9144000" cy="6858000"/>
  <p:custDataLst>
    <p:tags r:id="rId8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9" userDrawn="1">
          <p15:clr>
            <a:srgbClr val="A4A3A4"/>
          </p15:clr>
        </p15:guide>
        <p15:guide id="2" pos="318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595959"/>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p:scale>
          <a:sx n="96" d="100"/>
          <a:sy n="96" d="100"/>
        </p:scale>
        <p:origin x="-12" y="84"/>
      </p:cViewPr>
      <p:guideLst>
        <p:guide orient="horz" pos="1519"/>
        <p:guide pos="3186"/>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3" Type="http://schemas.openxmlformats.org/officeDocument/2006/relationships/tags" Target="tags/tag354.xml"/><Relationship Id="rId82" Type="http://schemas.openxmlformats.org/officeDocument/2006/relationships/commentAuthors" Target="commentAuthors.xml"/><Relationship Id="rId81" Type="http://schemas.openxmlformats.org/officeDocument/2006/relationships/tableStyles" Target="tableStyles.xml"/><Relationship Id="rId80" Type="http://schemas.openxmlformats.org/officeDocument/2006/relationships/viewProps" Target="viewProps.xml"/><Relationship Id="rId8" Type="http://schemas.openxmlformats.org/officeDocument/2006/relationships/slide" Target="slides/slide5.xml"/><Relationship Id="rId79" Type="http://schemas.openxmlformats.org/officeDocument/2006/relationships/presProps" Target="presProps.xml"/><Relationship Id="rId78" Type="http://schemas.openxmlformats.org/officeDocument/2006/relationships/handoutMaster" Target="handoutMasters/handoutMaster1.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slide" Target="../slides/slide64.xml"/><Relationship Id="rId6" Type="http://schemas.openxmlformats.org/officeDocument/2006/relationships/slide" Target="../slides/slide59.xml"/><Relationship Id="rId5" Type="http://schemas.openxmlformats.org/officeDocument/2006/relationships/slide" Target="../slides/slide7.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slide" Target="../slides/slide59.xml"/><Relationship Id="rId8" Type="http://schemas.openxmlformats.org/officeDocument/2006/relationships/tags" Target="../tags/tag4.xml"/><Relationship Id="rId7" Type="http://schemas.openxmlformats.org/officeDocument/2006/relationships/slide" Target="../slides/slide7.xml"/><Relationship Id="rId6" Type="http://schemas.openxmlformats.org/officeDocument/2006/relationships/tags" Target="../tags/tag3.xml"/><Relationship Id="rId5" Type="http://schemas.openxmlformats.org/officeDocument/2006/relationships/slide" Target="../slides/slide3.xml"/><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6.xml"/><Relationship Id="rId11" Type="http://schemas.openxmlformats.org/officeDocument/2006/relationships/slide" Target="../slides/slide64.xml"/><Relationship Id="rId10" Type="http://schemas.openxmlformats.org/officeDocument/2006/relationships/tags" Target="../tags/tag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tags" Target="../tags/tag10.xml"/><Relationship Id="rId7" Type="http://schemas.openxmlformats.org/officeDocument/2006/relationships/slide" Target="../slides/slide3.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image" Target="../media/image2.png"/><Relationship Id="rId2" Type="http://schemas.openxmlformats.org/officeDocument/2006/relationships/image" Target="../media/image1.png"/><Relationship Id="rId14" Type="http://schemas.openxmlformats.org/officeDocument/2006/relationships/tags" Target="../tags/tag13.xml"/><Relationship Id="rId13" Type="http://schemas.openxmlformats.org/officeDocument/2006/relationships/slide" Target="../slides/slide64.xml"/><Relationship Id="rId12" Type="http://schemas.openxmlformats.org/officeDocument/2006/relationships/tags" Target="../tags/tag12.xml"/><Relationship Id="rId11" Type="http://schemas.openxmlformats.org/officeDocument/2006/relationships/slide" Target="../slides/slide59.xml"/><Relationship Id="rId10" Type="http://schemas.openxmlformats.org/officeDocument/2006/relationships/tags" Target="../tags/tag1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slide" Target="../slides/slide59.xml"/><Relationship Id="rId8" Type="http://schemas.openxmlformats.org/officeDocument/2006/relationships/tags" Target="../tags/tag16.xml"/><Relationship Id="rId7" Type="http://schemas.openxmlformats.org/officeDocument/2006/relationships/slide" Target="../slides/slide7.xml"/><Relationship Id="rId6" Type="http://schemas.openxmlformats.org/officeDocument/2006/relationships/tags" Target="../tags/tag15.xml"/><Relationship Id="rId5" Type="http://schemas.openxmlformats.org/officeDocument/2006/relationships/slide" Target="../slides/slide3.xml"/><Relationship Id="rId4" Type="http://schemas.openxmlformats.org/officeDocument/2006/relationships/tags" Target="../tags/tag14.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18.xml"/><Relationship Id="rId11" Type="http://schemas.openxmlformats.org/officeDocument/2006/relationships/slide" Target="../slides/slide64.xml"/><Relationship Id="rId10" Type="http://schemas.openxmlformats.org/officeDocument/2006/relationships/tags" Target="../tags/tag1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userDrawn="1"/>
        </p:nvSpPr>
        <p:spPr>
          <a:xfrm>
            <a:off x="525145" y="626110"/>
            <a:ext cx="1325245" cy="310515"/>
          </a:xfrm>
          <a:prstGeom prst="rect">
            <a:avLst/>
          </a:prstGeom>
          <a:noFill/>
        </p:spPr>
        <p:txBody>
          <a:bodyPr wrap="square" rtlCol="0">
            <a:noAutofit/>
          </a:bodyPr>
          <a:lstStyle/>
          <a:p>
            <a:r>
              <a:rPr lang="zh-CN" altLang="en-US" b="1" dirty="0">
                <a:solidFill>
                  <a:schemeClr val="accent1"/>
                </a:solidFill>
                <a:latin typeface="黑体" panose="02010609060101010101" pitchFamily="49" charset="-122"/>
                <a:ea typeface="黑体" panose="02010609060101010101" pitchFamily="49" charset="-122"/>
              </a:rPr>
              <a:t>考点解读</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3" name="燕尾形 8">
            <a:hlinkClick r:id="rId4" action="ppaction://hlinksldjump"/>
          </p:cNvPr>
          <p:cNvSpPr/>
          <p:nvPr userDrawn="1"/>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dirty="0">
                <a:solidFill>
                  <a:srgbClr val="FF0000"/>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5" action="ppaction://hlinksldjump"/>
          </p:cNvPr>
          <p:cNvSpPr/>
          <p:nvPr userDrawn="1"/>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6" action="ppaction://hlinksldjump"/>
          </p:cNvPr>
          <p:cNvSpPr/>
          <p:nvPr userDrawn="1"/>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7" action="ppaction://hlinksldjump"/>
          </p:cNvPr>
          <p:cNvSpPr/>
          <p:nvPr userDrawn="1"/>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 name="文本框 3"/>
          <p:cNvSpPr txBox="1"/>
          <p:nvPr userDrawn="1">
            <p:custDataLst>
              <p:tags r:id="rId8"/>
            </p:custDataLst>
          </p:nvPr>
        </p:nvSpPr>
        <p:spPr>
          <a:xfrm>
            <a:off x="1609725" y="42545"/>
            <a:ext cx="6020435" cy="583565"/>
          </a:xfrm>
          <a:prstGeom prst="rect">
            <a:avLst/>
          </a:prstGeom>
          <a:noFill/>
        </p:spPr>
        <p:txBody>
          <a:bodyPr wrap="square" rtlCol="0">
            <a:spAutoFit/>
          </a:bodyPr>
          <a:lstStyle/>
          <a:p>
            <a:pPr algn="ct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二</a:t>
            </a: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主谓一致</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26110"/>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知识要点</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22" name="文本框 21"/>
          <p:cNvSpPr txBox="1"/>
          <p:nvPr userDrawn="1">
            <p:custDataLst>
              <p:tags r:id="rId4"/>
            </p:custDataLst>
          </p:nvPr>
        </p:nvSpPr>
        <p:spPr>
          <a:xfrm>
            <a:off x="1609725" y="42545"/>
            <a:ext cx="6020435" cy="583565"/>
          </a:xfrm>
          <a:prstGeom prst="rect">
            <a:avLst/>
          </a:prstGeom>
          <a:noFill/>
        </p:spPr>
        <p:txBody>
          <a:bodyPr wrap="square" rtlCol="0">
            <a:spAutoFit/>
          </a:bodyPr>
          <a:lstStyle/>
          <a:p>
            <a:pPr algn="ct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二</a:t>
            </a: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主谓一致</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6" name="燕尾形 8">
            <a:hlinkClick r:id="rId5" action="ppaction://hlinksldjump"/>
          </p:cNvPr>
          <p:cNvSpPr/>
          <p:nvPr userDrawn="1">
            <p:custDataLst>
              <p:tags r:id="rId6"/>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7" name="燕尾形 8">
            <a:hlinkClick r:id="rId7" action="ppaction://hlinksldjump"/>
          </p:cNvPr>
          <p:cNvSpPr/>
          <p:nvPr userDrawn="1">
            <p:custDataLst>
              <p:tags r:id="rId8"/>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知识要点</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9" action="ppaction://hlinksldjump"/>
          </p:cNvPr>
          <p:cNvSpPr/>
          <p:nvPr userDrawn="1">
            <p:custDataLst>
              <p:tags r:id="rId10"/>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11" action="ppaction://hlinksldjump"/>
          </p:cNvPr>
          <p:cNvSpPr/>
          <p:nvPr userDrawn="1">
            <p:custDataLst>
              <p:tags r:id="rId12"/>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5" name="文本框 44"/>
          <p:cNvSpPr txBox="1"/>
          <p:nvPr userDrawn="1"/>
        </p:nvSpPr>
        <p:spPr>
          <a:xfrm>
            <a:off x="525145" y="761365"/>
            <a:ext cx="1641475"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22" name="矩形: 圆角 8"/>
          <p:cNvSpPr/>
          <p:nvPr userDrawn="1">
            <p:custDataLst>
              <p:tags r:id="rId4"/>
            </p:custDataLst>
          </p:nvPr>
        </p:nvSpPr>
        <p:spPr>
          <a:xfrm>
            <a:off x="203200" y="626110"/>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userDrawn="1">
            <p:custDataLst>
              <p:tags r:id="rId5"/>
            </p:custDataLst>
          </p:nvPr>
        </p:nvSpPr>
        <p:spPr>
          <a:xfrm>
            <a:off x="652145" y="761365"/>
            <a:ext cx="1641475"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24" name="文本框 23"/>
          <p:cNvSpPr txBox="1"/>
          <p:nvPr userDrawn="1">
            <p:custDataLst>
              <p:tags r:id="rId6"/>
            </p:custDataLst>
          </p:nvPr>
        </p:nvSpPr>
        <p:spPr>
          <a:xfrm>
            <a:off x="1609725" y="42545"/>
            <a:ext cx="6020435" cy="583565"/>
          </a:xfrm>
          <a:prstGeom prst="rect">
            <a:avLst/>
          </a:prstGeom>
          <a:noFill/>
        </p:spPr>
        <p:txBody>
          <a:bodyPr wrap="square" rtlCol="0">
            <a:spAutoFit/>
          </a:bodyPr>
          <a:lstStyle/>
          <a:p>
            <a:pPr algn="ct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二</a:t>
            </a: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主谓一致</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5" name="燕尾形 8">
            <a:hlinkClick r:id="rId7" action="ppaction://hlinksldjump"/>
          </p:cNvPr>
          <p:cNvSpPr/>
          <p:nvPr userDrawn="1">
            <p:custDataLst>
              <p:tags r:id="rId8"/>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6" name="燕尾形 8">
            <a:hlinkClick r:id="rId9" action="ppaction://hlinksldjump"/>
          </p:cNvPr>
          <p:cNvSpPr/>
          <p:nvPr userDrawn="1">
            <p:custDataLst>
              <p:tags r:id="rId10"/>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0" name="燕尾形 8">
            <a:hlinkClick r:id="rId11" action="ppaction://hlinksldjump"/>
          </p:cNvPr>
          <p:cNvSpPr/>
          <p:nvPr userDrawn="1">
            <p:custDataLst>
              <p:tags r:id="rId12"/>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0000"/>
                </a:solidFill>
                <a:latin typeface="华文行楷" panose="02010800040101010101" pitchFamily="2" charset="-122"/>
                <a:ea typeface="华文行楷" panose="02010800040101010101" pitchFamily="2" charset="-122"/>
              </a:rPr>
              <a:t>例题解析</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2" name="燕尾形 11">
            <a:hlinkClick r:id="rId13" action="ppaction://hlinksldjump"/>
          </p:cNvPr>
          <p:cNvSpPr/>
          <p:nvPr userDrawn="1">
            <p:custDataLst>
              <p:tags r:id="rId14"/>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22" name="文本框 21"/>
          <p:cNvSpPr txBox="1"/>
          <p:nvPr userDrawn="1">
            <p:custDataLst>
              <p:tags r:id="rId4"/>
            </p:custDataLst>
          </p:nvPr>
        </p:nvSpPr>
        <p:spPr>
          <a:xfrm>
            <a:off x="1609725" y="42545"/>
            <a:ext cx="6020435" cy="583565"/>
          </a:xfrm>
          <a:prstGeom prst="rect">
            <a:avLst/>
          </a:prstGeom>
          <a:noFill/>
        </p:spPr>
        <p:txBody>
          <a:bodyPr wrap="square" rtlCol="0">
            <a:spAutoFit/>
          </a:bodyPr>
          <a:lstStyle/>
          <a:p>
            <a:pPr algn="ct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二</a:t>
            </a:r>
            <a:r>
              <a:rPr lang="zh-CN"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smtClean="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主谓一致</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8" name="燕尾形 8">
            <a:hlinkClick r:id="rId5" action="ppaction://hlinksldjump"/>
          </p:cNvPr>
          <p:cNvSpPr/>
          <p:nvPr userDrawn="1">
            <p:custDataLst>
              <p:tags r:id="rId6"/>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9" name="燕尾形 8">
            <a:hlinkClick r:id="rId7" action="ppaction://hlinksldjump"/>
          </p:cNvPr>
          <p:cNvSpPr/>
          <p:nvPr userDrawn="1">
            <p:custDataLst>
              <p:tags r:id="rId8"/>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2" name="燕尾形 8">
            <a:hlinkClick r:id="rId9" action="ppaction://hlinksldjump"/>
          </p:cNvPr>
          <p:cNvSpPr/>
          <p:nvPr userDrawn="1">
            <p:custDataLst>
              <p:tags r:id="rId10"/>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3" name="燕尾形 12">
            <a:hlinkClick r:id="rId11" action="ppaction://hlinksldjump"/>
          </p:cNvPr>
          <p:cNvSpPr/>
          <p:nvPr userDrawn="1">
            <p:custDataLst>
              <p:tags r:id="rId12"/>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0000"/>
                </a:solidFill>
                <a:latin typeface="华文行楷" panose="02010800040101010101" pitchFamily="2" charset="-122"/>
                <a:ea typeface="华文行楷" panose="02010800040101010101" pitchFamily="2" charset="-122"/>
              </a:rPr>
              <a:t>同步精练</a:t>
            </a:r>
            <a:endParaRPr lang="zh-CN" altLang="en-US"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7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tags" Target="../tags/tag37.xml"/><Relationship Id="rId1" Type="http://schemas.openxmlformats.org/officeDocument/2006/relationships/tags" Target="../tags/tag36.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3.xml"/><Relationship Id="rId2" Type="http://schemas.openxmlformats.org/officeDocument/2006/relationships/tags" Target="../tags/tag39.xml"/><Relationship Id="rId1" Type="http://schemas.openxmlformats.org/officeDocument/2006/relationships/tags" Target="../tags/tag38.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tags" Target="../tags/tag41.xml"/><Relationship Id="rId1" Type="http://schemas.openxmlformats.org/officeDocument/2006/relationships/tags" Target="../tags/tag40.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3.xml"/><Relationship Id="rId2" Type="http://schemas.openxmlformats.org/officeDocument/2006/relationships/tags" Target="../tags/tag43.xml"/><Relationship Id="rId1" Type="http://schemas.openxmlformats.org/officeDocument/2006/relationships/tags" Target="../tags/tag42.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3.xml"/><Relationship Id="rId2" Type="http://schemas.openxmlformats.org/officeDocument/2006/relationships/tags" Target="../tags/tag45.xml"/><Relationship Id="rId1" Type="http://schemas.openxmlformats.org/officeDocument/2006/relationships/tags" Target="../tags/tag44.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3.xml"/><Relationship Id="rId2" Type="http://schemas.openxmlformats.org/officeDocument/2006/relationships/tags" Target="../tags/tag47.xml"/><Relationship Id="rId1" Type="http://schemas.openxmlformats.org/officeDocument/2006/relationships/tags" Target="../tags/tag46.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3.xml"/><Relationship Id="rId2" Type="http://schemas.openxmlformats.org/officeDocument/2006/relationships/tags" Target="../tags/tag49.xml"/><Relationship Id="rId1" Type="http://schemas.openxmlformats.org/officeDocument/2006/relationships/tags" Target="../tags/tag48.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3.xml"/><Relationship Id="rId2" Type="http://schemas.openxmlformats.org/officeDocument/2006/relationships/tags" Target="../tags/tag51.xml"/><Relationship Id="rId1" Type="http://schemas.openxmlformats.org/officeDocument/2006/relationships/tags" Target="../tags/tag50.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tags" Target="../tags/tag53.xml"/><Relationship Id="rId1" Type="http://schemas.openxmlformats.org/officeDocument/2006/relationships/tags" Target="../tags/tag52.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3.xml"/><Relationship Id="rId2" Type="http://schemas.openxmlformats.org/officeDocument/2006/relationships/tags" Target="../tags/tag55.xml"/><Relationship Id="rId1" Type="http://schemas.openxmlformats.org/officeDocument/2006/relationships/tags" Target="../tags/tag5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3.xml"/><Relationship Id="rId2" Type="http://schemas.openxmlformats.org/officeDocument/2006/relationships/tags" Target="../tags/tag57.xml"/><Relationship Id="rId1" Type="http://schemas.openxmlformats.org/officeDocument/2006/relationships/tags" Target="../tags/tag56.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3.xml"/><Relationship Id="rId2" Type="http://schemas.openxmlformats.org/officeDocument/2006/relationships/tags" Target="../tags/tag59.xml"/><Relationship Id="rId1" Type="http://schemas.openxmlformats.org/officeDocument/2006/relationships/tags" Target="../tags/tag58.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3.xml"/><Relationship Id="rId2" Type="http://schemas.openxmlformats.org/officeDocument/2006/relationships/tags" Target="../tags/tag61.xml"/><Relationship Id="rId1" Type="http://schemas.openxmlformats.org/officeDocument/2006/relationships/tags" Target="../tags/tag60.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3.xml"/><Relationship Id="rId2" Type="http://schemas.openxmlformats.org/officeDocument/2006/relationships/tags" Target="../tags/tag63.xml"/><Relationship Id="rId1" Type="http://schemas.openxmlformats.org/officeDocument/2006/relationships/tags" Target="../tags/tag62.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3.xml"/><Relationship Id="rId2" Type="http://schemas.openxmlformats.org/officeDocument/2006/relationships/tags" Target="../tags/tag65.xml"/><Relationship Id="rId1" Type="http://schemas.openxmlformats.org/officeDocument/2006/relationships/tags" Target="../tags/tag64.xml"/></Relationships>
</file>

<file path=ppt/slides/_rels/slide25.xml.rels><?xml version="1.0" encoding="UTF-8" standalone="yes"?>
<Relationships xmlns="http://schemas.openxmlformats.org/package/2006/relationships"><Relationship Id="rId9" Type="http://schemas.openxmlformats.org/officeDocument/2006/relationships/slide" Target="slide29.xml"/><Relationship Id="rId8" Type="http://schemas.openxmlformats.org/officeDocument/2006/relationships/tags" Target="../tags/tag69.xml"/><Relationship Id="rId7" Type="http://schemas.openxmlformats.org/officeDocument/2006/relationships/slide" Target="slide28.xml"/><Relationship Id="rId6" Type="http://schemas.openxmlformats.org/officeDocument/2006/relationships/tags" Target="../tags/tag68.xml"/><Relationship Id="rId5" Type="http://schemas.openxmlformats.org/officeDocument/2006/relationships/slide" Target="slide27.xml"/><Relationship Id="rId4" Type="http://schemas.openxmlformats.org/officeDocument/2006/relationships/tags" Target="../tags/tag67.xml"/><Relationship Id="rId3" Type="http://schemas.openxmlformats.org/officeDocument/2006/relationships/slide" Target="slide26.xml"/><Relationship Id="rId2" Type="http://schemas.openxmlformats.org/officeDocument/2006/relationships/tags" Target="../tags/tag66.xml"/><Relationship Id="rId16" Type="http://schemas.openxmlformats.org/officeDocument/2006/relationships/slideLayout" Target="../slideLayouts/slideLayout3.xml"/><Relationship Id="rId15" Type="http://schemas.openxmlformats.org/officeDocument/2006/relationships/tags" Target="../tags/tag74.xml"/><Relationship Id="rId14" Type="http://schemas.openxmlformats.org/officeDocument/2006/relationships/tags" Target="../tags/tag73.xml"/><Relationship Id="rId13" Type="http://schemas.openxmlformats.org/officeDocument/2006/relationships/tags" Target="../tags/tag72.xml"/><Relationship Id="rId12" Type="http://schemas.openxmlformats.org/officeDocument/2006/relationships/slide" Target="slide1.xml"/><Relationship Id="rId11" Type="http://schemas.openxmlformats.org/officeDocument/2006/relationships/tags" Target="../tags/tag71.xml"/><Relationship Id="rId10" Type="http://schemas.openxmlformats.org/officeDocument/2006/relationships/tags" Target="../tags/tag70.xml"/><Relationship Id="rId1" Type="http://schemas.openxmlformats.org/officeDocument/2006/relationships/slide" Target="slide25.xml"/></Relationships>
</file>

<file path=ppt/slides/_rels/slide26.xml.rels><?xml version="1.0" encoding="UTF-8" standalone="yes"?>
<Relationships xmlns="http://schemas.openxmlformats.org/package/2006/relationships"><Relationship Id="rId9" Type="http://schemas.openxmlformats.org/officeDocument/2006/relationships/slide" Target="slide28.xml"/><Relationship Id="rId8" Type="http://schemas.openxmlformats.org/officeDocument/2006/relationships/tags" Target="../tags/tag78.xml"/><Relationship Id="rId7" Type="http://schemas.openxmlformats.org/officeDocument/2006/relationships/slide" Target="slide27.xml"/><Relationship Id="rId6" Type="http://schemas.openxmlformats.org/officeDocument/2006/relationships/tags" Target="../tags/tag77.xml"/><Relationship Id="rId5" Type="http://schemas.openxmlformats.org/officeDocument/2006/relationships/slide" Target="slide26.xml"/><Relationship Id="rId4" Type="http://schemas.openxmlformats.org/officeDocument/2006/relationships/tags" Target="../tags/tag76.xml"/><Relationship Id="rId3" Type="http://schemas.openxmlformats.org/officeDocument/2006/relationships/slide" Target="slide25.xml"/><Relationship Id="rId2" Type="http://schemas.openxmlformats.org/officeDocument/2006/relationships/tags" Target="../tags/tag75.xml"/><Relationship Id="rId14" Type="http://schemas.openxmlformats.org/officeDocument/2006/relationships/slideLayout" Target="../slideLayouts/slideLayout3.xml"/><Relationship Id="rId13" Type="http://schemas.openxmlformats.org/officeDocument/2006/relationships/tags" Target="../tags/tag81.xml"/><Relationship Id="rId12" Type="http://schemas.openxmlformats.org/officeDocument/2006/relationships/tags" Target="../tags/tag80.xml"/><Relationship Id="rId11" Type="http://schemas.openxmlformats.org/officeDocument/2006/relationships/slide" Target="slide29.xml"/><Relationship Id="rId10" Type="http://schemas.openxmlformats.org/officeDocument/2006/relationships/tags" Target="../tags/tag79.xml"/><Relationship Id="rId1" Type="http://schemas.openxmlformats.org/officeDocument/2006/relationships/slide" Target="slide1.xml"/></Relationships>
</file>

<file path=ppt/slides/_rels/slide27.xml.rels><?xml version="1.0" encoding="UTF-8" standalone="yes"?>
<Relationships xmlns="http://schemas.openxmlformats.org/package/2006/relationships"><Relationship Id="rId9" Type="http://schemas.openxmlformats.org/officeDocument/2006/relationships/slide" Target="slide29.xml"/><Relationship Id="rId8" Type="http://schemas.openxmlformats.org/officeDocument/2006/relationships/tags" Target="../tags/tag85.xml"/><Relationship Id="rId7" Type="http://schemas.openxmlformats.org/officeDocument/2006/relationships/slide" Target="slide28.xml"/><Relationship Id="rId6" Type="http://schemas.openxmlformats.org/officeDocument/2006/relationships/tags" Target="../tags/tag84.xml"/><Relationship Id="rId5" Type="http://schemas.openxmlformats.org/officeDocument/2006/relationships/slide" Target="slide27.xml"/><Relationship Id="rId4" Type="http://schemas.openxmlformats.org/officeDocument/2006/relationships/tags" Target="../tags/tag83.xml"/><Relationship Id="rId3" Type="http://schemas.openxmlformats.org/officeDocument/2006/relationships/slide" Target="slide26.xml"/><Relationship Id="rId2" Type="http://schemas.openxmlformats.org/officeDocument/2006/relationships/tags" Target="../tags/tag82.xml"/><Relationship Id="rId14" Type="http://schemas.openxmlformats.org/officeDocument/2006/relationships/slideLayout" Target="../slideLayouts/slideLayout3.xml"/><Relationship Id="rId13" Type="http://schemas.openxmlformats.org/officeDocument/2006/relationships/tags" Target="../tags/tag88.xml"/><Relationship Id="rId12" Type="http://schemas.openxmlformats.org/officeDocument/2006/relationships/tags" Target="../tags/tag87.xml"/><Relationship Id="rId11" Type="http://schemas.openxmlformats.org/officeDocument/2006/relationships/slide" Target="slide1.xml"/><Relationship Id="rId10" Type="http://schemas.openxmlformats.org/officeDocument/2006/relationships/tags" Target="../tags/tag86.xml"/><Relationship Id="rId1" Type="http://schemas.openxmlformats.org/officeDocument/2006/relationships/slide" Target="slide25.xml"/></Relationships>
</file>

<file path=ppt/slides/_rels/slide28.xml.rels><?xml version="1.0" encoding="UTF-8" standalone="yes"?>
<Relationships xmlns="http://schemas.openxmlformats.org/package/2006/relationships"><Relationship Id="rId9" Type="http://schemas.openxmlformats.org/officeDocument/2006/relationships/slide" Target="slide28.xml"/><Relationship Id="rId8" Type="http://schemas.openxmlformats.org/officeDocument/2006/relationships/tags" Target="../tags/tag92.xml"/><Relationship Id="rId7" Type="http://schemas.openxmlformats.org/officeDocument/2006/relationships/slide" Target="slide27.xml"/><Relationship Id="rId6" Type="http://schemas.openxmlformats.org/officeDocument/2006/relationships/tags" Target="../tags/tag91.xml"/><Relationship Id="rId5" Type="http://schemas.openxmlformats.org/officeDocument/2006/relationships/slide" Target="slide26.xml"/><Relationship Id="rId4" Type="http://schemas.openxmlformats.org/officeDocument/2006/relationships/tags" Target="../tags/tag90.xml"/><Relationship Id="rId3" Type="http://schemas.openxmlformats.org/officeDocument/2006/relationships/slide" Target="slide25.xml"/><Relationship Id="rId2" Type="http://schemas.openxmlformats.org/officeDocument/2006/relationships/tags" Target="../tags/tag89.xml"/><Relationship Id="rId14" Type="http://schemas.openxmlformats.org/officeDocument/2006/relationships/slideLayout" Target="../slideLayouts/slideLayout3.xml"/><Relationship Id="rId13" Type="http://schemas.openxmlformats.org/officeDocument/2006/relationships/tags" Target="../tags/tag95.xml"/><Relationship Id="rId12" Type="http://schemas.openxmlformats.org/officeDocument/2006/relationships/tags" Target="../tags/tag94.xml"/><Relationship Id="rId11" Type="http://schemas.openxmlformats.org/officeDocument/2006/relationships/slide" Target="slide29.xml"/><Relationship Id="rId10" Type="http://schemas.openxmlformats.org/officeDocument/2006/relationships/tags" Target="../tags/tag93.xml"/><Relationship Id="rId1" Type="http://schemas.openxmlformats.org/officeDocument/2006/relationships/slide" Target="slide1.xml"/></Relationships>
</file>

<file path=ppt/slides/_rels/slide29.xml.rels><?xml version="1.0" encoding="UTF-8" standalone="yes"?>
<Relationships xmlns="http://schemas.openxmlformats.org/package/2006/relationships"><Relationship Id="rId9" Type="http://schemas.openxmlformats.org/officeDocument/2006/relationships/slide" Target="slide28.xml"/><Relationship Id="rId8" Type="http://schemas.openxmlformats.org/officeDocument/2006/relationships/tags" Target="../tags/tag99.xml"/><Relationship Id="rId7" Type="http://schemas.openxmlformats.org/officeDocument/2006/relationships/slide" Target="slide27.xml"/><Relationship Id="rId6" Type="http://schemas.openxmlformats.org/officeDocument/2006/relationships/tags" Target="../tags/tag98.xml"/><Relationship Id="rId5" Type="http://schemas.openxmlformats.org/officeDocument/2006/relationships/slide" Target="slide26.xml"/><Relationship Id="rId4" Type="http://schemas.openxmlformats.org/officeDocument/2006/relationships/tags" Target="../tags/tag97.xml"/><Relationship Id="rId3" Type="http://schemas.openxmlformats.org/officeDocument/2006/relationships/slide" Target="slide25.xml"/><Relationship Id="rId2" Type="http://schemas.openxmlformats.org/officeDocument/2006/relationships/tags" Target="../tags/tag96.xml"/><Relationship Id="rId14" Type="http://schemas.openxmlformats.org/officeDocument/2006/relationships/slideLayout" Target="../slideLayouts/slideLayout3.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slide" Target="slide29.xml"/><Relationship Id="rId10" Type="http://schemas.openxmlformats.org/officeDocument/2006/relationships/tags" Target="../tags/tag100.xml"/><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3.xml"/><Relationship Id="rId2" Type="http://schemas.openxmlformats.org/officeDocument/2006/relationships/tags" Target="../tags/tag104.xml"/><Relationship Id="rId1" Type="http://schemas.openxmlformats.org/officeDocument/2006/relationships/tags" Target="../tags/tag103.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3.xml"/><Relationship Id="rId2" Type="http://schemas.openxmlformats.org/officeDocument/2006/relationships/tags" Target="../tags/tag106.xml"/><Relationship Id="rId1" Type="http://schemas.openxmlformats.org/officeDocument/2006/relationships/tags" Target="../tags/tag105.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3.xml"/><Relationship Id="rId2" Type="http://schemas.openxmlformats.org/officeDocument/2006/relationships/tags" Target="../tags/tag108.xml"/><Relationship Id="rId1" Type="http://schemas.openxmlformats.org/officeDocument/2006/relationships/tags" Target="../tags/tag107.xml"/></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3.xml"/><Relationship Id="rId2" Type="http://schemas.openxmlformats.org/officeDocument/2006/relationships/tags" Target="../tags/tag110.xml"/><Relationship Id="rId1" Type="http://schemas.openxmlformats.org/officeDocument/2006/relationships/tags" Target="../tags/tag109.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3.xml"/><Relationship Id="rId2" Type="http://schemas.openxmlformats.org/officeDocument/2006/relationships/tags" Target="../tags/tag112.xml"/><Relationship Id="rId1" Type="http://schemas.openxmlformats.org/officeDocument/2006/relationships/tags" Target="../tags/tag111.xml"/></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3.xml"/><Relationship Id="rId2" Type="http://schemas.openxmlformats.org/officeDocument/2006/relationships/tags" Target="../tags/tag114.xml"/><Relationship Id="rId1" Type="http://schemas.openxmlformats.org/officeDocument/2006/relationships/tags" Target="../tags/tag113.xml"/></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3.xml"/><Relationship Id="rId2" Type="http://schemas.openxmlformats.org/officeDocument/2006/relationships/tags" Target="../tags/tag116.xml"/><Relationship Id="rId1" Type="http://schemas.openxmlformats.org/officeDocument/2006/relationships/tags" Target="../tags/tag115.xml"/></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3.xml"/><Relationship Id="rId2" Type="http://schemas.openxmlformats.org/officeDocument/2006/relationships/tags" Target="../tags/tag118.xml"/><Relationship Id="rId1" Type="http://schemas.openxmlformats.org/officeDocument/2006/relationships/tags" Target="../tags/tag117.xml"/></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3.xml"/><Relationship Id="rId2" Type="http://schemas.openxmlformats.org/officeDocument/2006/relationships/tags" Target="../tags/tag120.xml"/><Relationship Id="rId1" Type="http://schemas.openxmlformats.org/officeDocument/2006/relationships/tags" Target="../tags/tag119.xml"/></Relationships>
</file>

<file path=ppt/slides/_rels/slide39.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3.xml"/><Relationship Id="rId2" Type="http://schemas.openxmlformats.org/officeDocument/2006/relationships/tags" Target="../tags/tag122.xml"/><Relationship Id="rId1" Type="http://schemas.openxmlformats.org/officeDocument/2006/relationships/tags" Target="../tags/tag121.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3.xml"/><Relationship Id="rId2" Type="http://schemas.openxmlformats.org/officeDocument/2006/relationships/tags" Target="../tags/tag124.xml"/><Relationship Id="rId1" Type="http://schemas.openxmlformats.org/officeDocument/2006/relationships/tags" Target="../tags/tag123.xml"/></Relationships>
</file>

<file path=ppt/slides/_rels/slide41.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3.xml"/><Relationship Id="rId2" Type="http://schemas.openxmlformats.org/officeDocument/2006/relationships/tags" Target="../tags/tag126.xml"/><Relationship Id="rId1" Type="http://schemas.openxmlformats.org/officeDocument/2006/relationships/tags" Target="../tags/tag125.xml"/></Relationships>
</file>

<file path=ppt/slides/_rels/slide42.xml.rels><?xml version="1.0" encoding="UTF-8" standalone="yes"?>
<Relationships xmlns="http://schemas.openxmlformats.org/package/2006/relationships"><Relationship Id="rId4" Type="http://schemas.openxmlformats.org/officeDocument/2006/relationships/notesSlide" Target="../notesSlides/notesSlide36.xml"/><Relationship Id="rId3" Type="http://schemas.openxmlformats.org/officeDocument/2006/relationships/slideLayout" Target="../slideLayouts/slideLayout3.xml"/><Relationship Id="rId2" Type="http://schemas.openxmlformats.org/officeDocument/2006/relationships/tags" Target="../tags/tag128.xml"/><Relationship Id="rId1" Type="http://schemas.openxmlformats.org/officeDocument/2006/relationships/tags" Target="../tags/tag127.xml"/></Relationships>
</file>

<file path=ppt/slides/_rels/slide43.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3.xml"/><Relationship Id="rId2" Type="http://schemas.openxmlformats.org/officeDocument/2006/relationships/tags" Target="../tags/tag130.xml"/><Relationship Id="rId1" Type="http://schemas.openxmlformats.org/officeDocument/2006/relationships/tags" Target="../tags/tag129.xml"/></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3.xml"/><Relationship Id="rId2" Type="http://schemas.openxmlformats.org/officeDocument/2006/relationships/tags" Target="../tags/tag132.xml"/><Relationship Id="rId1" Type="http://schemas.openxmlformats.org/officeDocument/2006/relationships/tags" Target="../tags/tag131.xml"/></Relationships>
</file>

<file path=ppt/slides/_rels/slide45.xml.rels><?xml version="1.0" encoding="UTF-8" standalone="yes"?>
<Relationships xmlns="http://schemas.openxmlformats.org/package/2006/relationships"><Relationship Id="rId9" Type="http://schemas.openxmlformats.org/officeDocument/2006/relationships/tags" Target="../tags/tag137.xml"/><Relationship Id="rId8" Type="http://schemas.openxmlformats.org/officeDocument/2006/relationships/slide" Target="slide48.xml"/><Relationship Id="rId7" Type="http://schemas.openxmlformats.org/officeDocument/2006/relationships/tags" Target="../tags/tag136.xml"/><Relationship Id="rId6" Type="http://schemas.openxmlformats.org/officeDocument/2006/relationships/slide" Target="slide47.xml"/><Relationship Id="rId5" Type="http://schemas.openxmlformats.org/officeDocument/2006/relationships/tags" Target="../tags/tag135.xml"/><Relationship Id="rId4" Type="http://schemas.openxmlformats.org/officeDocument/2006/relationships/slide" Target="slide46.xml"/><Relationship Id="rId3" Type="http://schemas.openxmlformats.org/officeDocument/2006/relationships/tags" Target="../tags/tag134.xml"/><Relationship Id="rId2" Type="http://schemas.openxmlformats.org/officeDocument/2006/relationships/slide" Target="slide45.xml"/><Relationship Id="rId15" Type="http://schemas.openxmlformats.org/officeDocument/2006/relationships/slideLayout" Target="../slideLayouts/slideLayout3.xml"/><Relationship Id="rId14" Type="http://schemas.openxmlformats.org/officeDocument/2006/relationships/tags" Target="../tags/tag140.xml"/><Relationship Id="rId13" Type="http://schemas.openxmlformats.org/officeDocument/2006/relationships/tags" Target="../tags/tag139.xml"/><Relationship Id="rId12" Type="http://schemas.openxmlformats.org/officeDocument/2006/relationships/slide" Target="slide1.xml"/><Relationship Id="rId11" Type="http://schemas.openxmlformats.org/officeDocument/2006/relationships/tags" Target="../tags/tag138.xml"/><Relationship Id="rId10" Type="http://schemas.openxmlformats.org/officeDocument/2006/relationships/slide" Target="slide49.xml"/><Relationship Id="rId1" Type="http://schemas.openxmlformats.org/officeDocument/2006/relationships/tags" Target="../tags/tag133.xml"/></Relationships>
</file>

<file path=ppt/slides/_rels/slide46.xml.rels><?xml version="1.0" encoding="UTF-8" standalone="yes"?>
<Relationships xmlns="http://schemas.openxmlformats.org/package/2006/relationships"><Relationship Id="rId9" Type="http://schemas.openxmlformats.org/officeDocument/2006/relationships/slide" Target="slide49.xml"/><Relationship Id="rId8" Type="http://schemas.openxmlformats.org/officeDocument/2006/relationships/tags" Target="../tags/tag144.xml"/><Relationship Id="rId7" Type="http://schemas.openxmlformats.org/officeDocument/2006/relationships/slide" Target="slide48.xml"/><Relationship Id="rId6" Type="http://schemas.openxmlformats.org/officeDocument/2006/relationships/tags" Target="../tags/tag143.xml"/><Relationship Id="rId5" Type="http://schemas.openxmlformats.org/officeDocument/2006/relationships/slide" Target="slide47.xml"/><Relationship Id="rId4" Type="http://schemas.openxmlformats.org/officeDocument/2006/relationships/tags" Target="../tags/tag142.xml"/><Relationship Id="rId3" Type="http://schemas.openxmlformats.org/officeDocument/2006/relationships/slide" Target="slide46.xml"/><Relationship Id="rId2" Type="http://schemas.openxmlformats.org/officeDocument/2006/relationships/tags" Target="../tags/tag141.xml"/><Relationship Id="rId14" Type="http://schemas.openxmlformats.org/officeDocument/2006/relationships/slideLayout" Target="../slideLayouts/slideLayout3.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slide" Target="slide1.xml"/><Relationship Id="rId10" Type="http://schemas.openxmlformats.org/officeDocument/2006/relationships/tags" Target="../tags/tag145.xml"/><Relationship Id="rId1" Type="http://schemas.openxmlformats.org/officeDocument/2006/relationships/slide" Target="slide45.xml"/></Relationships>
</file>

<file path=ppt/slides/_rels/slide47.xml.rels><?xml version="1.0" encoding="UTF-8" standalone="yes"?>
<Relationships xmlns="http://schemas.openxmlformats.org/package/2006/relationships"><Relationship Id="rId9" Type="http://schemas.openxmlformats.org/officeDocument/2006/relationships/slide" Target="slide49.xml"/><Relationship Id="rId8" Type="http://schemas.openxmlformats.org/officeDocument/2006/relationships/tags" Target="../tags/tag151.xml"/><Relationship Id="rId7" Type="http://schemas.openxmlformats.org/officeDocument/2006/relationships/slide" Target="slide48.xml"/><Relationship Id="rId6" Type="http://schemas.openxmlformats.org/officeDocument/2006/relationships/tags" Target="../tags/tag150.xml"/><Relationship Id="rId5" Type="http://schemas.openxmlformats.org/officeDocument/2006/relationships/slide" Target="slide47.xml"/><Relationship Id="rId4" Type="http://schemas.openxmlformats.org/officeDocument/2006/relationships/tags" Target="../tags/tag149.xml"/><Relationship Id="rId3" Type="http://schemas.openxmlformats.org/officeDocument/2006/relationships/slide" Target="slide46.xml"/><Relationship Id="rId2" Type="http://schemas.openxmlformats.org/officeDocument/2006/relationships/tags" Target="../tags/tag148.xml"/><Relationship Id="rId14" Type="http://schemas.openxmlformats.org/officeDocument/2006/relationships/slideLayout" Target="../slideLayouts/slideLayout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slide" Target="slide1.xml"/><Relationship Id="rId10" Type="http://schemas.openxmlformats.org/officeDocument/2006/relationships/tags" Target="../tags/tag152.xml"/><Relationship Id="rId1" Type="http://schemas.openxmlformats.org/officeDocument/2006/relationships/slide" Target="slide45.xml"/></Relationships>
</file>

<file path=ppt/slides/_rels/slide48.xml.rels><?xml version="1.0" encoding="UTF-8" standalone="yes"?>
<Relationships xmlns="http://schemas.openxmlformats.org/package/2006/relationships"><Relationship Id="rId9" Type="http://schemas.openxmlformats.org/officeDocument/2006/relationships/slide" Target="slide49.xml"/><Relationship Id="rId8" Type="http://schemas.openxmlformats.org/officeDocument/2006/relationships/tags" Target="../tags/tag158.xml"/><Relationship Id="rId7" Type="http://schemas.openxmlformats.org/officeDocument/2006/relationships/slide" Target="slide48.xml"/><Relationship Id="rId6" Type="http://schemas.openxmlformats.org/officeDocument/2006/relationships/tags" Target="../tags/tag157.xml"/><Relationship Id="rId5" Type="http://schemas.openxmlformats.org/officeDocument/2006/relationships/slide" Target="slide47.xml"/><Relationship Id="rId4" Type="http://schemas.openxmlformats.org/officeDocument/2006/relationships/tags" Target="../tags/tag156.xml"/><Relationship Id="rId3" Type="http://schemas.openxmlformats.org/officeDocument/2006/relationships/slide" Target="slide46.xml"/><Relationship Id="rId2" Type="http://schemas.openxmlformats.org/officeDocument/2006/relationships/tags" Target="../tags/tag155.xml"/><Relationship Id="rId14" Type="http://schemas.openxmlformats.org/officeDocument/2006/relationships/slideLayout" Target="../slideLayouts/slideLayout3.xml"/><Relationship Id="rId13" Type="http://schemas.openxmlformats.org/officeDocument/2006/relationships/tags" Target="../tags/tag161.xml"/><Relationship Id="rId12" Type="http://schemas.openxmlformats.org/officeDocument/2006/relationships/tags" Target="../tags/tag160.xml"/><Relationship Id="rId11" Type="http://schemas.openxmlformats.org/officeDocument/2006/relationships/slide" Target="slide1.xml"/><Relationship Id="rId10" Type="http://schemas.openxmlformats.org/officeDocument/2006/relationships/tags" Target="../tags/tag159.xml"/><Relationship Id="rId1" Type="http://schemas.openxmlformats.org/officeDocument/2006/relationships/slide" Target="slide45.xml"/></Relationships>
</file>

<file path=ppt/slides/_rels/slide49.xml.rels><?xml version="1.0" encoding="UTF-8" standalone="yes"?>
<Relationships xmlns="http://schemas.openxmlformats.org/package/2006/relationships"><Relationship Id="rId9" Type="http://schemas.openxmlformats.org/officeDocument/2006/relationships/slide" Target="slide49.xml"/><Relationship Id="rId8" Type="http://schemas.openxmlformats.org/officeDocument/2006/relationships/tags" Target="../tags/tag165.xml"/><Relationship Id="rId7" Type="http://schemas.openxmlformats.org/officeDocument/2006/relationships/slide" Target="slide48.xml"/><Relationship Id="rId6" Type="http://schemas.openxmlformats.org/officeDocument/2006/relationships/tags" Target="../tags/tag164.xml"/><Relationship Id="rId5" Type="http://schemas.openxmlformats.org/officeDocument/2006/relationships/slide" Target="slide47.xml"/><Relationship Id="rId4" Type="http://schemas.openxmlformats.org/officeDocument/2006/relationships/tags" Target="../tags/tag163.xml"/><Relationship Id="rId3" Type="http://schemas.openxmlformats.org/officeDocument/2006/relationships/slide" Target="slide46.xml"/><Relationship Id="rId2" Type="http://schemas.openxmlformats.org/officeDocument/2006/relationships/tags" Target="../tags/tag162.xml"/><Relationship Id="rId14" Type="http://schemas.openxmlformats.org/officeDocument/2006/relationships/slideLayout" Target="../slideLayouts/slideLayout3.xml"/><Relationship Id="rId13" Type="http://schemas.openxmlformats.org/officeDocument/2006/relationships/tags" Target="../tags/tag168.xml"/><Relationship Id="rId12" Type="http://schemas.openxmlformats.org/officeDocument/2006/relationships/tags" Target="../tags/tag167.xml"/><Relationship Id="rId11" Type="http://schemas.openxmlformats.org/officeDocument/2006/relationships/slide" Target="slide1.xml"/><Relationship Id="rId10" Type="http://schemas.openxmlformats.org/officeDocument/2006/relationships/tags" Target="../tags/tag166.xml"/><Relationship Id="rId1" Type="http://schemas.openxmlformats.org/officeDocument/2006/relationships/slide" Target="slide45.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50.xml.rels><?xml version="1.0" encoding="UTF-8" standalone="yes"?>
<Relationships xmlns="http://schemas.openxmlformats.org/package/2006/relationships"><Relationship Id="rId4" Type="http://schemas.openxmlformats.org/officeDocument/2006/relationships/notesSlide" Target="../notesSlides/notesSlide39.xml"/><Relationship Id="rId3" Type="http://schemas.openxmlformats.org/officeDocument/2006/relationships/slideLayout" Target="../slideLayouts/slideLayout3.xml"/><Relationship Id="rId2" Type="http://schemas.openxmlformats.org/officeDocument/2006/relationships/tags" Target="../tags/tag170.xml"/><Relationship Id="rId1" Type="http://schemas.openxmlformats.org/officeDocument/2006/relationships/tags" Target="../tags/tag169.xml"/></Relationships>
</file>

<file path=ppt/slides/_rels/slide51.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3.xml"/><Relationship Id="rId2" Type="http://schemas.openxmlformats.org/officeDocument/2006/relationships/tags" Target="../tags/tag172.xml"/><Relationship Id="rId1" Type="http://schemas.openxmlformats.org/officeDocument/2006/relationships/tags" Target="../tags/tag171.xml"/></Relationships>
</file>

<file path=ppt/slides/_rels/slide52.xml.rels><?xml version="1.0" encoding="UTF-8" standalone="yes"?>
<Relationships xmlns="http://schemas.openxmlformats.org/package/2006/relationships"><Relationship Id="rId4" Type="http://schemas.openxmlformats.org/officeDocument/2006/relationships/notesSlide" Target="../notesSlides/notesSlide41.xml"/><Relationship Id="rId3" Type="http://schemas.openxmlformats.org/officeDocument/2006/relationships/slideLayout" Target="../slideLayouts/slideLayout3.xml"/><Relationship Id="rId2" Type="http://schemas.openxmlformats.org/officeDocument/2006/relationships/tags" Target="../tags/tag174.xml"/><Relationship Id="rId1" Type="http://schemas.openxmlformats.org/officeDocument/2006/relationships/tags" Target="../tags/tag173.xml"/></Relationships>
</file>

<file path=ppt/slides/_rels/slide53.xml.rels><?xml version="1.0" encoding="UTF-8" standalone="yes"?>
<Relationships xmlns="http://schemas.openxmlformats.org/package/2006/relationships"><Relationship Id="rId4" Type="http://schemas.openxmlformats.org/officeDocument/2006/relationships/notesSlide" Target="../notesSlides/notesSlide42.xml"/><Relationship Id="rId3" Type="http://schemas.openxmlformats.org/officeDocument/2006/relationships/slideLayout" Target="../slideLayouts/slideLayout3.xml"/><Relationship Id="rId2" Type="http://schemas.openxmlformats.org/officeDocument/2006/relationships/tags" Target="../tags/tag176.xml"/><Relationship Id="rId1" Type="http://schemas.openxmlformats.org/officeDocument/2006/relationships/tags" Target="../tags/tag175.xml"/></Relationships>
</file>

<file path=ppt/slides/_rels/slide54.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slide" Target="slide57.xml"/><Relationship Id="rId7" Type="http://schemas.openxmlformats.org/officeDocument/2006/relationships/tags" Target="../tags/tag180.xml"/><Relationship Id="rId6" Type="http://schemas.openxmlformats.org/officeDocument/2006/relationships/slide" Target="slide56.xml"/><Relationship Id="rId5" Type="http://schemas.openxmlformats.org/officeDocument/2006/relationships/tags" Target="../tags/tag179.xml"/><Relationship Id="rId4" Type="http://schemas.openxmlformats.org/officeDocument/2006/relationships/slide" Target="slide55.xml"/><Relationship Id="rId3" Type="http://schemas.openxmlformats.org/officeDocument/2006/relationships/tags" Target="../tags/tag178.xml"/><Relationship Id="rId2" Type="http://schemas.openxmlformats.org/officeDocument/2006/relationships/slide" Target="slide54.xml"/><Relationship Id="rId15" Type="http://schemas.openxmlformats.org/officeDocument/2006/relationships/slideLayout" Target="../slideLayouts/slideLayout3.xml"/><Relationship Id="rId14" Type="http://schemas.openxmlformats.org/officeDocument/2006/relationships/tags" Target="../tags/tag184.xml"/><Relationship Id="rId13" Type="http://schemas.openxmlformats.org/officeDocument/2006/relationships/tags" Target="../tags/tag183.xml"/><Relationship Id="rId12" Type="http://schemas.openxmlformats.org/officeDocument/2006/relationships/slide" Target="slide1.xml"/><Relationship Id="rId11" Type="http://schemas.openxmlformats.org/officeDocument/2006/relationships/tags" Target="../tags/tag182.xml"/><Relationship Id="rId10" Type="http://schemas.openxmlformats.org/officeDocument/2006/relationships/slide" Target="slide58.xml"/><Relationship Id="rId1" Type="http://schemas.openxmlformats.org/officeDocument/2006/relationships/tags" Target="../tags/tag177.xml"/></Relationships>
</file>

<file path=ppt/slides/_rels/slide55.xml.rels><?xml version="1.0" encoding="UTF-8" standalone="yes"?>
<Relationships xmlns="http://schemas.openxmlformats.org/package/2006/relationships"><Relationship Id="rId9" Type="http://schemas.openxmlformats.org/officeDocument/2006/relationships/slide" Target="slide58.xml"/><Relationship Id="rId8" Type="http://schemas.openxmlformats.org/officeDocument/2006/relationships/tags" Target="../tags/tag188.xml"/><Relationship Id="rId7" Type="http://schemas.openxmlformats.org/officeDocument/2006/relationships/slide" Target="slide57.xml"/><Relationship Id="rId6" Type="http://schemas.openxmlformats.org/officeDocument/2006/relationships/tags" Target="../tags/tag187.xml"/><Relationship Id="rId5" Type="http://schemas.openxmlformats.org/officeDocument/2006/relationships/slide" Target="slide56.xml"/><Relationship Id="rId4" Type="http://schemas.openxmlformats.org/officeDocument/2006/relationships/tags" Target="../tags/tag186.xml"/><Relationship Id="rId3" Type="http://schemas.openxmlformats.org/officeDocument/2006/relationships/slide" Target="slide55.xml"/><Relationship Id="rId2" Type="http://schemas.openxmlformats.org/officeDocument/2006/relationships/tags" Target="../tags/tag185.xml"/><Relationship Id="rId14" Type="http://schemas.openxmlformats.org/officeDocument/2006/relationships/slideLayout" Target="../slideLayouts/slideLayout3.xml"/><Relationship Id="rId13" Type="http://schemas.openxmlformats.org/officeDocument/2006/relationships/tags" Target="../tags/tag191.xml"/><Relationship Id="rId12" Type="http://schemas.openxmlformats.org/officeDocument/2006/relationships/tags" Target="../tags/tag190.xml"/><Relationship Id="rId11" Type="http://schemas.openxmlformats.org/officeDocument/2006/relationships/slide" Target="slide1.xml"/><Relationship Id="rId10" Type="http://schemas.openxmlformats.org/officeDocument/2006/relationships/tags" Target="../tags/tag189.xml"/><Relationship Id="rId1" Type="http://schemas.openxmlformats.org/officeDocument/2006/relationships/slide" Target="slide54.xml"/></Relationships>
</file>

<file path=ppt/slides/_rels/slide56.xml.rels><?xml version="1.0" encoding="UTF-8" standalone="yes"?>
<Relationships xmlns="http://schemas.openxmlformats.org/package/2006/relationships"><Relationship Id="rId9" Type="http://schemas.openxmlformats.org/officeDocument/2006/relationships/slide" Target="slide58.xml"/><Relationship Id="rId8" Type="http://schemas.openxmlformats.org/officeDocument/2006/relationships/tags" Target="../tags/tag195.xml"/><Relationship Id="rId7" Type="http://schemas.openxmlformats.org/officeDocument/2006/relationships/slide" Target="slide57.xml"/><Relationship Id="rId6" Type="http://schemas.openxmlformats.org/officeDocument/2006/relationships/tags" Target="../tags/tag194.xml"/><Relationship Id="rId5" Type="http://schemas.openxmlformats.org/officeDocument/2006/relationships/slide" Target="slide56.xml"/><Relationship Id="rId4" Type="http://schemas.openxmlformats.org/officeDocument/2006/relationships/tags" Target="../tags/tag193.xml"/><Relationship Id="rId3" Type="http://schemas.openxmlformats.org/officeDocument/2006/relationships/slide" Target="slide55.xml"/><Relationship Id="rId2" Type="http://schemas.openxmlformats.org/officeDocument/2006/relationships/tags" Target="../tags/tag192.xml"/><Relationship Id="rId14" Type="http://schemas.openxmlformats.org/officeDocument/2006/relationships/slideLayout" Target="../slideLayouts/slideLayout3.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slide" Target="slide1.xml"/><Relationship Id="rId10" Type="http://schemas.openxmlformats.org/officeDocument/2006/relationships/tags" Target="../tags/tag196.xml"/><Relationship Id="rId1" Type="http://schemas.openxmlformats.org/officeDocument/2006/relationships/slide" Target="slide54.xml"/></Relationships>
</file>

<file path=ppt/slides/_rels/slide57.xml.rels><?xml version="1.0" encoding="UTF-8" standalone="yes"?>
<Relationships xmlns="http://schemas.openxmlformats.org/package/2006/relationships"><Relationship Id="rId9" Type="http://schemas.openxmlformats.org/officeDocument/2006/relationships/slide" Target="slide58.xml"/><Relationship Id="rId8" Type="http://schemas.openxmlformats.org/officeDocument/2006/relationships/tags" Target="../tags/tag202.xml"/><Relationship Id="rId7" Type="http://schemas.openxmlformats.org/officeDocument/2006/relationships/slide" Target="slide57.xml"/><Relationship Id="rId6" Type="http://schemas.openxmlformats.org/officeDocument/2006/relationships/tags" Target="../tags/tag201.xml"/><Relationship Id="rId5" Type="http://schemas.openxmlformats.org/officeDocument/2006/relationships/slide" Target="slide56.xml"/><Relationship Id="rId4" Type="http://schemas.openxmlformats.org/officeDocument/2006/relationships/tags" Target="../tags/tag200.xml"/><Relationship Id="rId3" Type="http://schemas.openxmlformats.org/officeDocument/2006/relationships/slide" Target="slide55.xml"/><Relationship Id="rId2" Type="http://schemas.openxmlformats.org/officeDocument/2006/relationships/tags" Target="../tags/tag199.xml"/><Relationship Id="rId14" Type="http://schemas.openxmlformats.org/officeDocument/2006/relationships/slideLayout" Target="../slideLayouts/slideLayout3.xml"/><Relationship Id="rId13" Type="http://schemas.openxmlformats.org/officeDocument/2006/relationships/tags" Target="../tags/tag205.xml"/><Relationship Id="rId12" Type="http://schemas.openxmlformats.org/officeDocument/2006/relationships/tags" Target="../tags/tag204.xml"/><Relationship Id="rId11" Type="http://schemas.openxmlformats.org/officeDocument/2006/relationships/slide" Target="slide1.xml"/><Relationship Id="rId10" Type="http://schemas.openxmlformats.org/officeDocument/2006/relationships/tags" Target="../tags/tag203.xml"/><Relationship Id="rId1" Type="http://schemas.openxmlformats.org/officeDocument/2006/relationships/slide" Target="slide54.xml"/></Relationships>
</file>

<file path=ppt/slides/_rels/slide58.xml.rels><?xml version="1.0" encoding="UTF-8" standalone="yes"?>
<Relationships xmlns="http://schemas.openxmlformats.org/package/2006/relationships"><Relationship Id="rId9" Type="http://schemas.openxmlformats.org/officeDocument/2006/relationships/slide" Target="slide58.xml"/><Relationship Id="rId8" Type="http://schemas.openxmlformats.org/officeDocument/2006/relationships/tags" Target="../tags/tag209.xml"/><Relationship Id="rId7" Type="http://schemas.openxmlformats.org/officeDocument/2006/relationships/slide" Target="slide57.xml"/><Relationship Id="rId6" Type="http://schemas.openxmlformats.org/officeDocument/2006/relationships/tags" Target="../tags/tag208.xml"/><Relationship Id="rId5" Type="http://schemas.openxmlformats.org/officeDocument/2006/relationships/slide" Target="slide56.xml"/><Relationship Id="rId4" Type="http://schemas.openxmlformats.org/officeDocument/2006/relationships/tags" Target="../tags/tag207.xml"/><Relationship Id="rId3" Type="http://schemas.openxmlformats.org/officeDocument/2006/relationships/slide" Target="slide55.xml"/><Relationship Id="rId2" Type="http://schemas.openxmlformats.org/officeDocument/2006/relationships/tags" Target="../tags/tag206.xml"/><Relationship Id="rId14" Type="http://schemas.openxmlformats.org/officeDocument/2006/relationships/slideLayout" Target="../slideLayouts/slideLayout3.xml"/><Relationship Id="rId13" Type="http://schemas.openxmlformats.org/officeDocument/2006/relationships/tags" Target="../tags/tag212.xml"/><Relationship Id="rId12" Type="http://schemas.openxmlformats.org/officeDocument/2006/relationships/tags" Target="../tags/tag211.xml"/><Relationship Id="rId11" Type="http://schemas.openxmlformats.org/officeDocument/2006/relationships/slide" Target="slide1.xml"/><Relationship Id="rId10" Type="http://schemas.openxmlformats.org/officeDocument/2006/relationships/tags" Target="../tags/tag210.xml"/><Relationship Id="rId1" Type="http://schemas.openxmlformats.org/officeDocument/2006/relationships/slide" Target="slide54.xml"/></Relationships>
</file>

<file path=ppt/slides/_rels/slide59.xml.rels><?xml version="1.0" encoding="UTF-8" standalone="yes"?>
<Relationships xmlns="http://schemas.openxmlformats.org/package/2006/relationships"><Relationship Id="rId9" Type="http://schemas.openxmlformats.org/officeDocument/2006/relationships/slide" Target="slide63.xml"/><Relationship Id="rId8" Type="http://schemas.openxmlformats.org/officeDocument/2006/relationships/tags" Target="../tags/tag216.xml"/><Relationship Id="rId7" Type="http://schemas.openxmlformats.org/officeDocument/2006/relationships/slide" Target="slide62.xml"/><Relationship Id="rId6" Type="http://schemas.openxmlformats.org/officeDocument/2006/relationships/tags" Target="../tags/tag215.xml"/><Relationship Id="rId5" Type="http://schemas.openxmlformats.org/officeDocument/2006/relationships/slide" Target="slide61.xml"/><Relationship Id="rId4" Type="http://schemas.openxmlformats.org/officeDocument/2006/relationships/tags" Target="../tags/tag214.xml"/><Relationship Id="rId3" Type="http://schemas.openxmlformats.org/officeDocument/2006/relationships/slide" Target="slide60.xml"/><Relationship Id="rId2" Type="http://schemas.openxmlformats.org/officeDocument/2006/relationships/tags" Target="../tags/tag213.xml"/><Relationship Id="rId13" Type="http://schemas.openxmlformats.org/officeDocument/2006/relationships/slideLayout" Target="../slideLayouts/slideLayout4.xml"/><Relationship Id="rId12" Type="http://schemas.openxmlformats.org/officeDocument/2006/relationships/tags" Target="../tags/tag219.xml"/><Relationship Id="rId11" Type="http://schemas.openxmlformats.org/officeDocument/2006/relationships/tags" Target="../tags/tag218.xml"/><Relationship Id="rId10" Type="http://schemas.openxmlformats.org/officeDocument/2006/relationships/tags" Target="../tags/tag217.xml"/><Relationship Id="rId1" Type="http://schemas.openxmlformats.org/officeDocument/2006/relationships/slide" Target="slide59.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60.xml.rels><?xml version="1.0" encoding="UTF-8" standalone="yes"?>
<Relationships xmlns="http://schemas.openxmlformats.org/package/2006/relationships"><Relationship Id="rId9" Type="http://schemas.openxmlformats.org/officeDocument/2006/relationships/slide" Target="slide63.xml"/><Relationship Id="rId8" Type="http://schemas.openxmlformats.org/officeDocument/2006/relationships/tags" Target="../tags/tag223.xml"/><Relationship Id="rId7" Type="http://schemas.openxmlformats.org/officeDocument/2006/relationships/slide" Target="slide62.xml"/><Relationship Id="rId6" Type="http://schemas.openxmlformats.org/officeDocument/2006/relationships/tags" Target="../tags/tag222.xml"/><Relationship Id="rId5" Type="http://schemas.openxmlformats.org/officeDocument/2006/relationships/slide" Target="slide61.xml"/><Relationship Id="rId4" Type="http://schemas.openxmlformats.org/officeDocument/2006/relationships/tags" Target="../tags/tag221.xml"/><Relationship Id="rId3" Type="http://schemas.openxmlformats.org/officeDocument/2006/relationships/slide" Target="slide60.xml"/><Relationship Id="rId2" Type="http://schemas.openxmlformats.org/officeDocument/2006/relationships/tags" Target="../tags/tag220.xml"/><Relationship Id="rId12" Type="http://schemas.openxmlformats.org/officeDocument/2006/relationships/slideLayout" Target="../slideLayouts/slideLayout4.xml"/><Relationship Id="rId11" Type="http://schemas.openxmlformats.org/officeDocument/2006/relationships/tags" Target="../tags/tag225.xml"/><Relationship Id="rId10" Type="http://schemas.openxmlformats.org/officeDocument/2006/relationships/tags" Target="../tags/tag224.xml"/><Relationship Id="rId1" Type="http://schemas.openxmlformats.org/officeDocument/2006/relationships/slide" Target="slide59.xml"/></Relationships>
</file>

<file path=ppt/slides/_rels/slide61.xml.rels><?xml version="1.0" encoding="UTF-8" standalone="yes"?>
<Relationships xmlns="http://schemas.openxmlformats.org/package/2006/relationships"><Relationship Id="rId9" Type="http://schemas.openxmlformats.org/officeDocument/2006/relationships/slide" Target="slide63.xml"/><Relationship Id="rId8" Type="http://schemas.openxmlformats.org/officeDocument/2006/relationships/tags" Target="../tags/tag229.xml"/><Relationship Id="rId7" Type="http://schemas.openxmlformats.org/officeDocument/2006/relationships/slide" Target="slide62.xml"/><Relationship Id="rId6" Type="http://schemas.openxmlformats.org/officeDocument/2006/relationships/tags" Target="../tags/tag228.xml"/><Relationship Id="rId5" Type="http://schemas.openxmlformats.org/officeDocument/2006/relationships/slide" Target="slide61.xml"/><Relationship Id="rId4" Type="http://schemas.openxmlformats.org/officeDocument/2006/relationships/tags" Target="../tags/tag227.xml"/><Relationship Id="rId3" Type="http://schemas.openxmlformats.org/officeDocument/2006/relationships/slide" Target="slide60.xml"/><Relationship Id="rId2" Type="http://schemas.openxmlformats.org/officeDocument/2006/relationships/tags" Target="../tags/tag226.xml"/><Relationship Id="rId12" Type="http://schemas.openxmlformats.org/officeDocument/2006/relationships/slideLayout" Target="../slideLayouts/slideLayout4.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slide" Target="slide59.xml"/></Relationships>
</file>

<file path=ppt/slides/_rels/slide62.xml.rels><?xml version="1.0" encoding="UTF-8" standalone="yes"?>
<Relationships xmlns="http://schemas.openxmlformats.org/package/2006/relationships"><Relationship Id="rId9" Type="http://schemas.openxmlformats.org/officeDocument/2006/relationships/slide" Target="slide63.xml"/><Relationship Id="rId8" Type="http://schemas.openxmlformats.org/officeDocument/2006/relationships/tags" Target="../tags/tag235.xml"/><Relationship Id="rId7" Type="http://schemas.openxmlformats.org/officeDocument/2006/relationships/slide" Target="slide62.xml"/><Relationship Id="rId6" Type="http://schemas.openxmlformats.org/officeDocument/2006/relationships/tags" Target="../tags/tag234.xml"/><Relationship Id="rId5" Type="http://schemas.openxmlformats.org/officeDocument/2006/relationships/slide" Target="slide61.xml"/><Relationship Id="rId4" Type="http://schemas.openxmlformats.org/officeDocument/2006/relationships/tags" Target="../tags/tag233.xml"/><Relationship Id="rId3" Type="http://schemas.openxmlformats.org/officeDocument/2006/relationships/slide" Target="slide60.xml"/><Relationship Id="rId2" Type="http://schemas.openxmlformats.org/officeDocument/2006/relationships/tags" Target="../tags/tag232.xml"/><Relationship Id="rId12" Type="http://schemas.openxmlformats.org/officeDocument/2006/relationships/slideLayout" Target="../slideLayouts/slideLayout4.xml"/><Relationship Id="rId11" Type="http://schemas.openxmlformats.org/officeDocument/2006/relationships/tags" Target="../tags/tag237.xml"/><Relationship Id="rId10" Type="http://schemas.openxmlformats.org/officeDocument/2006/relationships/tags" Target="../tags/tag236.xml"/><Relationship Id="rId1" Type="http://schemas.openxmlformats.org/officeDocument/2006/relationships/slide" Target="slide59.xml"/></Relationships>
</file>

<file path=ppt/slides/_rels/slide63.xml.rels><?xml version="1.0" encoding="UTF-8" standalone="yes"?>
<Relationships xmlns="http://schemas.openxmlformats.org/package/2006/relationships"><Relationship Id="rId9" Type="http://schemas.openxmlformats.org/officeDocument/2006/relationships/slide" Target="slide63.xml"/><Relationship Id="rId8" Type="http://schemas.openxmlformats.org/officeDocument/2006/relationships/tags" Target="../tags/tag241.xml"/><Relationship Id="rId7" Type="http://schemas.openxmlformats.org/officeDocument/2006/relationships/slide" Target="slide62.xml"/><Relationship Id="rId6" Type="http://schemas.openxmlformats.org/officeDocument/2006/relationships/tags" Target="../tags/tag240.xml"/><Relationship Id="rId5" Type="http://schemas.openxmlformats.org/officeDocument/2006/relationships/slide" Target="slide61.xml"/><Relationship Id="rId4" Type="http://schemas.openxmlformats.org/officeDocument/2006/relationships/tags" Target="../tags/tag239.xml"/><Relationship Id="rId3" Type="http://schemas.openxmlformats.org/officeDocument/2006/relationships/slide" Target="slide60.xml"/><Relationship Id="rId2" Type="http://schemas.openxmlformats.org/officeDocument/2006/relationships/tags" Target="../tags/tag238.xml"/><Relationship Id="rId12" Type="http://schemas.openxmlformats.org/officeDocument/2006/relationships/slideLayout" Target="../slideLayouts/slideLayout4.xml"/><Relationship Id="rId11" Type="http://schemas.openxmlformats.org/officeDocument/2006/relationships/tags" Target="../tags/tag243.xml"/><Relationship Id="rId10" Type="http://schemas.openxmlformats.org/officeDocument/2006/relationships/tags" Target="../tags/tag242.xml"/><Relationship Id="rId1" Type="http://schemas.openxmlformats.org/officeDocument/2006/relationships/slide" Target="slide59.xml"/></Relationships>
</file>

<file path=ppt/slides/_rels/slide64.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247.xml"/><Relationship Id="rId7" Type="http://schemas.openxmlformats.org/officeDocument/2006/relationships/slide" Target="slide68.xml"/><Relationship Id="rId6" Type="http://schemas.openxmlformats.org/officeDocument/2006/relationships/tags" Target="../tags/tag246.xml"/><Relationship Id="rId5" Type="http://schemas.openxmlformats.org/officeDocument/2006/relationships/slide" Target="slide67.xml"/><Relationship Id="rId4" Type="http://schemas.openxmlformats.org/officeDocument/2006/relationships/tags" Target="../tags/tag245.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254.xml"/><Relationship Id="rId20" Type="http://schemas.openxmlformats.org/officeDocument/2006/relationships/tags" Target="../tags/tag253.xml"/><Relationship Id="rId2" Type="http://schemas.openxmlformats.org/officeDocument/2006/relationships/tags" Target="../tags/tag244.xml"/><Relationship Id="rId19" Type="http://schemas.openxmlformats.org/officeDocument/2006/relationships/slide" Target="slide66.xml"/><Relationship Id="rId18" Type="http://schemas.openxmlformats.org/officeDocument/2006/relationships/tags" Target="../tags/tag252.xml"/><Relationship Id="rId17" Type="http://schemas.openxmlformats.org/officeDocument/2006/relationships/slide" Target="slide73.xml"/><Relationship Id="rId16" Type="http://schemas.openxmlformats.org/officeDocument/2006/relationships/tags" Target="../tags/tag251.xml"/><Relationship Id="rId15" Type="http://schemas.openxmlformats.org/officeDocument/2006/relationships/slide" Target="slide72.xml"/><Relationship Id="rId14" Type="http://schemas.openxmlformats.org/officeDocument/2006/relationships/tags" Target="../tags/tag250.xml"/><Relationship Id="rId13" Type="http://schemas.openxmlformats.org/officeDocument/2006/relationships/slide" Target="slide71.xml"/><Relationship Id="rId12" Type="http://schemas.openxmlformats.org/officeDocument/2006/relationships/tags" Target="../tags/tag249.xml"/><Relationship Id="rId11" Type="http://schemas.openxmlformats.org/officeDocument/2006/relationships/slide" Target="slide70.xml"/><Relationship Id="rId10" Type="http://schemas.openxmlformats.org/officeDocument/2006/relationships/tags" Target="../tags/tag248.xml"/><Relationship Id="rId1" Type="http://schemas.openxmlformats.org/officeDocument/2006/relationships/slide" Target="slide64.xml"/></Relationships>
</file>

<file path=ppt/slides/_rels/slide65.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258.xml"/><Relationship Id="rId7" Type="http://schemas.openxmlformats.org/officeDocument/2006/relationships/slide" Target="slide68.xml"/><Relationship Id="rId6" Type="http://schemas.openxmlformats.org/officeDocument/2006/relationships/tags" Target="../tags/tag257.xml"/><Relationship Id="rId5" Type="http://schemas.openxmlformats.org/officeDocument/2006/relationships/slide" Target="slide67.xml"/><Relationship Id="rId4" Type="http://schemas.openxmlformats.org/officeDocument/2006/relationships/tags" Target="../tags/tag256.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265.xml"/><Relationship Id="rId20" Type="http://schemas.openxmlformats.org/officeDocument/2006/relationships/tags" Target="../tags/tag264.xml"/><Relationship Id="rId2" Type="http://schemas.openxmlformats.org/officeDocument/2006/relationships/tags" Target="../tags/tag255.xml"/><Relationship Id="rId19" Type="http://schemas.openxmlformats.org/officeDocument/2006/relationships/slide" Target="slide66.xml"/><Relationship Id="rId18" Type="http://schemas.openxmlformats.org/officeDocument/2006/relationships/tags" Target="../tags/tag263.xml"/><Relationship Id="rId17" Type="http://schemas.openxmlformats.org/officeDocument/2006/relationships/slide" Target="slide73.xml"/><Relationship Id="rId16" Type="http://schemas.openxmlformats.org/officeDocument/2006/relationships/tags" Target="../tags/tag262.xml"/><Relationship Id="rId15" Type="http://schemas.openxmlformats.org/officeDocument/2006/relationships/slide" Target="slide72.xml"/><Relationship Id="rId14" Type="http://schemas.openxmlformats.org/officeDocument/2006/relationships/tags" Target="../tags/tag261.xml"/><Relationship Id="rId13" Type="http://schemas.openxmlformats.org/officeDocument/2006/relationships/slide" Target="slide71.xml"/><Relationship Id="rId12" Type="http://schemas.openxmlformats.org/officeDocument/2006/relationships/tags" Target="../tags/tag260.xml"/><Relationship Id="rId11" Type="http://schemas.openxmlformats.org/officeDocument/2006/relationships/slide" Target="slide70.xml"/><Relationship Id="rId10" Type="http://schemas.openxmlformats.org/officeDocument/2006/relationships/tags" Target="../tags/tag259.xml"/><Relationship Id="rId1" Type="http://schemas.openxmlformats.org/officeDocument/2006/relationships/slide" Target="slide64.xml"/></Relationships>
</file>

<file path=ppt/slides/_rels/slide66.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269.xml"/><Relationship Id="rId7" Type="http://schemas.openxmlformats.org/officeDocument/2006/relationships/slide" Target="slide68.xml"/><Relationship Id="rId6" Type="http://schemas.openxmlformats.org/officeDocument/2006/relationships/tags" Target="../tags/tag268.xml"/><Relationship Id="rId5" Type="http://schemas.openxmlformats.org/officeDocument/2006/relationships/slide" Target="slide67.xml"/><Relationship Id="rId4" Type="http://schemas.openxmlformats.org/officeDocument/2006/relationships/tags" Target="../tags/tag267.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276.xml"/><Relationship Id="rId20" Type="http://schemas.openxmlformats.org/officeDocument/2006/relationships/tags" Target="../tags/tag275.xml"/><Relationship Id="rId2" Type="http://schemas.openxmlformats.org/officeDocument/2006/relationships/tags" Target="../tags/tag266.xml"/><Relationship Id="rId19" Type="http://schemas.openxmlformats.org/officeDocument/2006/relationships/slide" Target="slide66.xml"/><Relationship Id="rId18" Type="http://schemas.openxmlformats.org/officeDocument/2006/relationships/tags" Target="../tags/tag274.xml"/><Relationship Id="rId17" Type="http://schemas.openxmlformats.org/officeDocument/2006/relationships/slide" Target="slide73.xml"/><Relationship Id="rId16" Type="http://schemas.openxmlformats.org/officeDocument/2006/relationships/tags" Target="../tags/tag273.xml"/><Relationship Id="rId15" Type="http://schemas.openxmlformats.org/officeDocument/2006/relationships/slide" Target="slide72.xml"/><Relationship Id="rId14" Type="http://schemas.openxmlformats.org/officeDocument/2006/relationships/tags" Target="../tags/tag272.xml"/><Relationship Id="rId13" Type="http://schemas.openxmlformats.org/officeDocument/2006/relationships/slide" Target="slide71.xml"/><Relationship Id="rId12" Type="http://schemas.openxmlformats.org/officeDocument/2006/relationships/tags" Target="../tags/tag271.xml"/><Relationship Id="rId11" Type="http://schemas.openxmlformats.org/officeDocument/2006/relationships/slide" Target="slide70.xml"/><Relationship Id="rId10" Type="http://schemas.openxmlformats.org/officeDocument/2006/relationships/tags" Target="../tags/tag270.xml"/><Relationship Id="rId1" Type="http://schemas.openxmlformats.org/officeDocument/2006/relationships/slide" Target="slide64.xml"/></Relationships>
</file>

<file path=ppt/slides/_rels/slide67.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280.xml"/><Relationship Id="rId7" Type="http://schemas.openxmlformats.org/officeDocument/2006/relationships/slide" Target="slide68.xml"/><Relationship Id="rId6" Type="http://schemas.openxmlformats.org/officeDocument/2006/relationships/tags" Target="../tags/tag279.xml"/><Relationship Id="rId5" Type="http://schemas.openxmlformats.org/officeDocument/2006/relationships/slide" Target="slide67.xml"/><Relationship Id="rId4" Type="http://schemas.openxmlformats.org/officeDocument/2006/relationships/tags" Target="../tags/tag278.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287.xml"/><Relationship Id="rId20" Type="http://schemas.openxmlformats.org/officeDocument/2006/relationships/tags" Target="../tags/tag286.xml"/><Relationship Id="rId2" Type="http://schemas.openxmlformats.org/officeDocument/2006/relationships/tags" Target="../tags/tag277.xml"/><Relationship Id="rId19" Type="http://schemas.openxmlformats.org/officeDocument/2006/relationships/slide" Target="slide66.xml"/><Relationship Id="rId18" Type="http://schemas.openxmlformats.org/officeDocument/2006/relationships/tags" Target="../tags/tag285.xml"/><Relationship Id="rId17" Type="http://schemas.openxmlformats.org/officeDocument/2006/relationships/slide" Target="slide73.xml"/><Relationship Id="rId16" Type="http://schemas.openxmlformats.org/officeDocument/2006/relationships/tags" Target="../tags/tag284.xml"/><Relationship Id="rId15" Type="http://schemas.openxmlformats.org/officeDocument/2006/relationships/slide" Target="slide72.xml"/><Relationship Id="rId14" Type="http://schemas.openxmlformats.org/officeDocument/2006/relationships/tags" Target="../tags/tag283.xml"/><Relationship Id="rId13" Type="http://schemas.openxmlformats.org/officeDocument/2006/relationships/slide" Target="slide71.xml"/><Relationship Id="rId12" Type="http://schemas.openxmlformats.org/officeDocument/2006/relationships/tags" Target="../tags/tag282.xml"/><Relationship Id="rId11" Type="http://schemas.openxmlformats.org/officeDocument/2006/relationships/slide" Target="slide70.xml"/><Relationship Id="rId10" Type="http://schemas.openxmlformats.org/officeDocument/2006/relationships/tags" Target="../tags/tag281.xml"/><Relationship Id="rId1" Type="http://schemas.openxmlformats.org/officeDocument/2006/relationships/slide" Target="slide64.xml"/></Relationships>
</file>

<file path=ppt/slides/_rels/slide68.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291.xml"/><Relationship Id="rId7" Type="http://schemas.openxmlformats.org/officeDocument/2006/relationships/slide" Target="slide68.xml"/><Relationship Id="rId6" Type="http://schemas.openxmlformats.org/officeDocument/2006/relationships/tags" Target="../tags/tag290.xml"/><Relationship Id="rId5" Type="http://schemas.openxmlformats.org/officeDocument/2006/relationships/slide" Target="slide67.xml"/><Relationship Id="rId4" Type="http://schemas.openxmlformats.org/officeDocument/2006/relationships/tags" Target="../tags/tag289.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298.xml"/><Relationship Id="rId20" Type="http://schemas.openxmlformats.org/officeDocument/2006/relationships/tags" Target="../tags/tag297.xml"/><Relationship Id="rId2" Type="http://schemas.openxmlformats.org/officeDocument/2006/relationships/tags" Target="../tags/tag288.xml"/><Relationship Id="rId19" Type="http://schemas.openxmlformats.org/officeDocument/2006/relationships/slide" Target="slide66.xml"/><Relationship Id="rId18" Type="http://schemas.openxmlformats.org/officeDocument/2006/relationships/tags" Target="../tags/tag296.xml"/><Relationship Id="rId17" Type="http://schemas.openxmlformats.org/officeDocument/2006/relationships/slide" Target="slide73.xml"/><Relationship Id="rId16" Type="http://schemas.openxmlformats.org/officeDocument/2006/relationships/tags" Target="../tags/tag295.xml"/><Relationship Id="rId15" Type="http://schemas.openxmlformats.org/officeDocument/2006/relationships/slide" Target="slide72.xml"/><Relationship Id="rId14" Type="http://schemas.openxmlformats.org/officeDocument/2006/relationships/tags" Target="../tags/tag294.xml"/><Relationship Id="rId13" Type="http://schemas.openxmlformats.org/officeDocument/2006/relationships/slide" Target="slide71.xml"/><Relationship Id="rId12" Type="http://schemas.openxmlformats.org/officeDocument/2006/relationships/tags" Target="../tags/tag293.xml"/><Relationship Id="rId11" Type="http://schemas.openxmlformats.org/officeDocument/2006/relationships/slide" Target="slide70.xml"/><Relationship Id="rId10" Type="http://schemas.openxmlformats.org/officeDocument/2006/relationships/tags" Target="../tags/tag292.xml"/><Relationship Id="rId1" Type="http://schemas.openxmlformats.org/officeDocument/2006/relationships/slide" Target="slide64.xml"/></Relationships>
</file>

<file path=ppt/slides/_rels/slide69.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302.xml"/><Relationship Id="rId7" Type="http://schemas.openxmlformats.org/officeDocument/2006/relationships/slide" Target="slide68.xml"/><Relationship Id="rId6" Type="http://schemas.openxmlformats.org/officeDocument/2006/relationships/tags" Target="../tags/tag301.xml"/><Relationship Id="rId5" Type="http://schemas.openxmlformats.org/officeDocument/2006/relationships/slide" Target="slide67.xml"/><Relationship Id="rId4" Type="http://schemas.openxmlformats.org/officeDocument/2006/relationships/tags" Target="../tags/tag300.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309.xml"/><Relationship Id="rId20" Type="http://schemas.openxmlformats.org/officeDocument/2006/relationships/tags" Target="../tags/tag308.xml"/><Relationship Id="rId2" Type="http://schemas.openxmlformats.org/officeDocument/2006/relationships/tags" Target="../tags/tag299.xml"/><Relationship Id="rId19" Type="http://schemas.openxmlformats.org/officeDocument/2006/relationships/slide" Target="slide66.xml"/><Relationship Id="rId18" Type="http://schemas.openxmlformats.org/officeDocument/2006/relationships/tags" Target="../tags/tag307.xml"/><Relationship Id="rId17" Type="http://schemas.openxmlformats.org/officeDocument/2006/relationships/slide" Target="slide73.xml"/><Relationship Id="rId16" Type="http://schemas.openxmlformats.org/officeDocument/2006/relationships/tags" Target="../tags/tag306.xml"/><Relationship Id="rId15" Type="http://schemas.openxmlformats.org/officeDocument/2006/relationships/slide" Target="slide72.xml"/><Relationship Id="rId14" Type="http://schemas.openxmlformats.org/officeDocument/2006/relationships/tags" Target="../tags/tag305.xml"/><Relationship Id="rId13" Type="http://schemas.openxmlformats.org/officeDocument/2006/relationships/slide" Target="slide71.xml"/><Relationship Id="rId12" Type="http://schemas.openxmlformats.org/officeDocument/2006/relationships/tags" Target="../tags/tag304.xml"/><Relationship Id="rId11" Type="http://schemas.openxmlformats.org/officeDocument/2006/relationships/slide" Target="slide70.xml"/><Relationship Id="rId10" Type="http://schemas.openxmlformats.org/officeDocument/2006/relationships/tags" Target="../tags/tag303.xml"/><Relationship Id="rId1" Type="http://schemas.openxmlformats.org/officeDocument/2006/relationships/slide" Target="slide64.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s>
</file>

<file path=ppt/slides/_rels/slide70.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313.xml"/><Relationship Id="rId7" Type="http://schemas.openxmlformats.org/officeDocument/2006/relationships/slide" Target="slide68.xml"/><Relationship Id="rId6" Type="http://schemas.openxmlformats.org/officeDocument/2006/relationships/tags" Target="../tags/tag312.xml"/><Relationship Id="rId5" Type="http://schemas.openxmlformats.org/officeDocument/2006/relationships/slide" Target="slide67.xml"/><Relationship Id="rId4" Type="http://schemas.openxmlformats.org/officeDocument/2006/relationships/tags" Target="../tags/tag311.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320.xml"/><Relationship Id="rId20" Type="http://schemas.openxmlformats.org/officeDocument/2006/relationships/tags" Target="../tags/tag319.xml"/><Relationship Id="rId2" Type="http://schemas.openxmlformats.org/officeDocument/2006/relationships/tags" Target="../tags/tag310.xml"/><Relationship Id="rId19" Type="http://schemas.openxmlformats.org/officeDocument/2006/relationships/slide" Target="slide66.xml"/><Relationship Id="rId18" Type="http://schemas.openxmlformats.org/officeDocument/2006/relationships/tags" Target="../tags/tag318.xml"/><Relationship Id="rId17" Type="http://schemas.openxmlformats.org/officeDocument/2006/relationships/slide" Target="slide73.xml"/><Relationship Id="rId16" Type="http://schemas.openxmlformats.org/officeDocument/2006/relationships/tags" Target="../tags/tag317.xml"/><Relationship Id="rId15" Type="http://schemas.openxmlformats.org/officeDocument/2006/relationships/slide" Target="slide72.xml"/><Relationship Id="rId14" Type="http://schemas.openxmlformats.org/officeDocument/2006/relationships/tags" Target="../tags/tag316.xml"/><Relationship Id="rId13" Type="http://schemas.openxmlformats.org/officeDocument/2006/relationships/slide" Target="slide71.xml"/><Relationship Id="rId12" Type="http://schemas.openxmlformats.org/officeDocument/2006/relationships/tags" Target="../tags/tag315.xml"/><Relationship Id="rId11" Type="http://schemas.openxmlformats.org/officeDocument/2006/relationships/slide" Target="slide70.xml"/><Relationship Id="rId10" Type="http://schemas.openxmlformats.org/officeDocument/2006/relationships/tags" Target="../tags/tag314.xml"/><Relationship Id="rId1" Type="http://schemas.openxmlformats.org/officeDocument/2006/relationships/slide" Target="slide64.xml"/></Relationships>
</file>

<file path=ppt/slides/_rels/slide71.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324.xml"/><Relationship Id="rId7" Type="http://schemas.openxmlformats.org/officeDocument/2006/relationships/slide" Target="slide68.xml"/><Relationship Id="rId6" Type="http://schemas.openxmlformats.org/officeDocument/2006/relationships/tags" Target="../tags/tag323.xml"/><Relationship Id="rId5" Type="http://schemas.openxmlformats.org/officeDocument/2006/relationships/slide" Target="slide67.xml"/><Relationship Id="rId4" Type="http://schemas.openxmlformats.org/officeDocument/2006/relationships/tags" Target="../tags/tag322.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331.xml"/><Relationship Id="rId20" Type="http://schemas.openxmlformats.org/officeDocument/2006/relationships/tags" Target="../tags/tag330.xml"/><Relationship Id="rId2" Type="http://schemas.openxmlformats.org/officeDocument/2006/relationships/tags" Target="../tags/tag321.xml"/><Relationship Id="rId19" Type="http://schemas.openxmlformats.org/officeDocument/2006/relationships/slide" Target="slide66.xml"/><Relationship Id="rId18" Type="http://schemas.openxmlformats.org/officeDocument/2006/relationships/tags" Target="../tags/tag329.xml"/><Relationship Id="rId17" Type="http://schemas.openxmlformats.org/officeDocument/2006/relationships/slide" Target="slide73.xml"/><Relationship Id="rId16" Type="http://schemas.openxmlformats.org/officeDocument/2006/relationships/tags" Target="../tags/tag328.xml"/><Relationship Id="rId15" Type="http://schemas.openxmlformats.org/officeDocument/2006/relationships/slide" Target="slide72.xml"/><Relationship Id="rId14" Type="http://schemas.openxmlformats.org/officeDocument/2006/relationships/tags" Target="../tags/tag327.xml"/><Relationship Id="rId13" Type="http://schemas.openxmlformats.org/officeDocument/2006/relationships/slide" Target="slide71.xml"/><Relationship Id="rId12" Type="http://schemas.openxmlformats.org/officeDocument/2006/relationships/tags" Target="../tags/tag326.xml"/><Relationship Id="rId11" Type="http://schemas.openxmlformats.org/officeDocument/2006/relationships/slide" Target="slide70.xml"/><Relationship Id="rId10" Type="http://schemas.openxmlformats.org/officeDocument/2006/relationships/tags" Target="../tags/tag325.xml"/><Relationship Id="rId1" Type="http://schemas.openxmlformats.org/officeDocument/2006/relationships/slide" Target="slide64.xml"/></Relationships>
</file>

<file path=ppt/slides/_rels/slide72.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335.xml"/><Relationship Id="rId7" Type="http://schemas.openxmlformats.org/officeDocument/2006/relationships/slide" Target="slide68.xml"/><Relationship Id="rId6" Type="http://schemas.openxmlformats.org/officeDocument/2006/relationships/tags" Target="../tags/tag334.xml"/><Relationship Id="rId5" Type="http://schemas.openxmlformats.org/officeDocument/2006/relationships/slide" Target="slide67.xml"/><Relationship Id="rId4" Type="http://schemas.openxmlformats.org/officeDocument/2006/relationships/tags" Target="../tags/tag333.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342.xml"/><Relationship Id="rId20" Type="http://schemas.openxmlformats.org/officeDocument/2006/relationships/tags" Target="../tags/tag341.xml"/><Relationship Id="rId2" Type="http://schemas.openxmlformats.org/officeDocument/2006/relationships/tags" Target="../tags/tag332.xml"/><Relationship Id="rId19" Type="http://schemas.openxmlformats.org/officeDocument/2006/relationships/slide" Target="slide66.xml"/><Relationship Id="rId18" Type="http://schemas.openxmlformats.org/officeDocument/2006/relationships/tags" Target="../tags/tag340.xml"/><Relationship Id="rId17" Type="http://schemas.openxmlformats.org/officeDocument/2006/relationships/slide" Target="slide73.xml"/><Relationship Id="rId16" Type="http://schemas.openxmlformats.org/officeDocument/2006/relationships/tags" Target="../tags/tag339.xml"/><Relationship Id="rId15" Type="http://schemas.openxmlformats.org/officeDocument/2006/relationships/slide" Target="slide72.xml"/><Relationship Id="rId14" Type="http://schemas.openxmlformats.org/officeDocument/2006/relationships/tags" Target="../tags/tag338.xml"/><Relationship Id="rId13" Type="http://schemas.openxmlformats.org/officeDocument/2006/relationships/slide" Target="slide71.xml"/><Relationship Id="rId12" Type="http://schemas.openxmlformats.org/officeDocument/2006/relationships/tags" Target="../tags/tag337.xml"/><Relationship Id="rId11" Type="http://schemas.openxmlformats.org/officeDocument/2006/relationships/slide" Target="slide70.xml"/><Relationship Id="rId10" Type="http://schemas.openxmlformats.org/officeDocument/2006/relationships/tags" Target="../tags/tag336.xml"/><Relationship Id="rId1" Type="http://schemas.openxmlformats.org/officeDocument/2006/relationships/slide" Target="slide64.xml"/></Relationships>
</file>

<file path=ppt/slides/_rels/slide73.xml.rels><?xml version="1.0" encoding="UTF-8" standalone="yes"?>
<Relationships xmlns="http://schemas.openxmlformats.org/package/2006/relationships"><Relationship Id="rId9" Type="http://schemas.openxmlformats.org/officeDocument/2006/relationships/slide" Target="slide69.xml"/><Relationship Id="rId8" Type="http://schemas.openxmlformats.org/officeDocument/2006/relationships/tags" Target="../tags/tag346.xml"/><Relationship Id="rId7" Type="http://schemas.openxmlformats.org/officeDocument/2006/relationships/slide" Target="slide68.xml"/><Relationship Id="rId6" Type="http://schemas.openxmlformats.org/officeDocument/2006/relationships/tags" Target="../tags/tag345.xml"/><Relationship Id="rId5" Type="http://schemas.openxmlformats.org/officeDocument/2006/relationships/slide" Target="slide67.xml"/><Relationship Id="rId4" Type="http://schemas.openxmlformats.org/officeDocument/2006/relationships/tags" Target="../tags/tag344.xml"/><Relationship Id="rId3" Type="http://schemas.openxmlformats.org/officeDocument/2006/relationships/slide" Target="slide65.xml"/><Relationship Id="rId22" Type="http://schemas.openxmlformats.org/officeDocument/2006/relationships/slideLayout" Target="../slideLayouts/slideLayout5.xml"/><Relationship Id="rId21" Type="http://schemas.openxmlformats.org/officeDocument/2006/relationships/tags" Target="../tags/tag353.xml"/><Relationship Id="rId20" Type="http://schemas.openxmlformats.org/officeDocument/2006/relationships/tags" Target="../tags/tag352.xml"/><Relationship Id="rId2" Type="http://schemas.openxmlformats.org/officeDocument/2006/relationships/tags" Target="../tags/tag343.xml"/><Relationship Id="rId19" Type="http://schemas.openxmlformats.org/officeDocument/2006/relationships/slide" Target="slide66.xml"/><Relationship Id="rId18" Type="http://schemas.openxmlformats.org/officeDocument/2006/relationships/tags" Target="../tags/tag351.xml"/><Relationship Id="rId17" Type="http://schemas.openxmlformats.org/officeDocument/2006/relationships/slide" Target="slide73.xml"/><Relationship Id="rId16" Type="http://schemas.openxmlformats.org/officeDocument/2006/relationships/tags" Target="../tags/tag350.xml"/><Relationship Id="rId15" Type="http://schemas.openxmlformats.org/officeDocument/2006/relationships/slide" Target="slide72.xml"/><Relationship Id="rId14" Type="http://schemas.openxmlformats.org/officeDocument/2006/relationships/tags" Target="../tags/tag349.xml"/><Relationship Id="rId13" Type="http://schemas.openxmlformats.org/officeDocument/2006/relationships/slide" Target="slide71.xml"/><Relationship Id="rId12" Type="http://schemas.openxmlformats.org/officeDocument/2006/relationships/tags" Target="../tags/tag348.xml"/><Relationship Id="rId11" Type="http://schemas.openxmlformats.org/officeDocument/2006/relationships/slide" Target="slide70.xml"/><Relationship Id="rId10" Type="http://schemas.openxmlformats.org/officeDocument/2006/relationships/tags" Target="../tags/tag347.xml"/><Relationship Id="rId1" Type="http://schemas.openxmlformats.org/officeDocument/2006/relationships/slide" Target="slide64.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3.xml"/><Relationship Id="rId2" Type="http://schemas.openxmlformats.org/officeDocument/2006/relationships/tags" Target="../tags/tag35.xml"/><Relationship Id="rId1" Type="http://schemas.openxmlformats.org/officeDocument/2006/relationships/tags" Target="../tags/tag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1896110" y="844365"/>
            <a:ext cx="7125970"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pPr algn="ct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r>
              <a:rPr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对口高职 英语总复习</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lstStyle/>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语法一致原则主要包括以下几种情形：</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单数名词或代词、不可数名词、单个动词不定式短语、单个动名词短语及单个从句作主语时，谓语动词用第三人称单数形式。</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zh-CN" altLang="en-US" sz="2200" dirty="0" smtClean="0">
                <a:latin typeface="Times New Roman" panose="02020603050405020304" charset="0"/>
                <a:ea typeface="黑体" panose="02010609060101010101" pitchFamily="49" charset="-122"/>
                <a:cs typeface="Times New Roman" panose="02020603050405020304" charset="0"/>
                <a:sym typeface="+mn-ea"/>
              </a:rPr>
              <a:t>：</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The child</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is playing </a:t>
            </a:r>
            <a:r>
              <a:rPr lang="en-US" altLang="zh-CN" sz="2200" dirty="0">
                <a:latin typeface="Times New Roman" panose="02020603050405020304" charset="0"/>
                <a:ea typeface="黑体" panose="02010609060101010101" pitchFamily="49" charset="-122"/>
                <a:cs typeface="Times New Roman" panose="02020603050405020304" charset="0"/>
                <a:sym typeface="+mn-ea"/>
              </a:rPr>
              <a:t>with his parents.</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这个小孩正在和他父母一起玩。</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单数名词作主语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733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No news</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good news. </a:t>
            </a:r>
            <a:r>
              <a:rPr lang="zh-CN" altLang="en-US" sz="2200" dirty="0">
                <a:latin typeface="Times New Roman" panose="02020603050405020304" charset="0"/>
                <a:ea typeface="黑体" panose="02010609060101010101" pitchFamily="49" charset="-122"/>
                <a:cs typeface="Times New Roman" panose="02020603050405020304" charset="0"/>
                <a:sym typeface="+mn-ea"/>
              </a:rPr>
              <a:t>没有消息就是好消息。</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不可数名词作主语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To get up early</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a good habit. </a:t>
            </a:r>
            <a:r>
              <a:rPr lang="zh-CN" altLang="en-US" sz="2200" dirty="0">
                <a:latin typeface="Times New Roman" panose="02020603050405020304" charset="0"/>
                <a:ea typeface="黑体" panose="02010609060101010101" pitchFamily="49" charset="-122"/>
                <a:cs typeface="Times New Roman" panose="02020603050405020304" charset="0"/>
                <a:sym typeface="+mn-ea"/>
              </a:rPr>
              <a:t>早起是个好习惯。</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单个动词不定式短语作主语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Seeing</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believing. </a:t>
            </a:r>
            <a:r>
              <a:rPr lang="zh-CN" altLang="en-US" sz="2200" dirty="0">
                <a:latin typeface="Times New Roman" panose="02020603050405020304" charset="0"/>
                <a:ea typeface="黑体" panose="02010609060101010101" pitchFamily="49" charset="-122"/>
                <a:cs typeface="Times New Roman" panose="02020603050405020304" charset="0"/>
                <a:sym typeface="+mn-ea"/>
              </a:rPr>
              <a:t>眼见为实。</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单个动名词作主语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What he said</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useful for us. </a:t>
            </a:r>
            <a:r>
              <a:rPr lang="zh-CN" altLang="en-US" sz="2200" dirty="0">
                <a:latin typeface="Times New Roman" panose="02020603050405020304" charset="0"/>
                <a:ea typeface="黑体" panose="02010609060101010101" pitchFamily="49" charset="-122"/>
                <a:cs typeface="Times New Roman" panose="02020603050405020304" charset="0"/>
                <a:sym typeface="+mn-ea"/>
              </a:rPr>
              <a:t>他所说的对我们有用。</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单个从句作主语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复数名词或代词以及用</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and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或</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both...and...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连接的名词、代词、动词不定式短语、动名词短语及从句作主语时，谓语动词用复数形式。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Both he and I</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are</a:t>
            </a:r>
            <a:r>
              <a:rPr lang="en-US" altLang="zh-CN" sz="2200" dirty="0">
                <a:latin typeface="Times New Roman" panose="02020603050405020304" charset="0"/>
                <a:ea typeface="黑体" panose="02010609060101010101" pitchFamily="49" charset="-122"/>
                <a:cs typeface="Times New Roman" panose="02020603050405020304" charset="0"/>
                <a:sym typeface="+mn-ea"/>
              </a:rPr>
              <a:t> good at drawing. </a:t>
            </a:r>
            <a:r>
              <a:rPr lang="zh-CN" altLang="en-US" sz="2200" dirty="0">
                <a:latin typeface="Times New Roman" panose="02020603050405020304" charset="0"/>
                <a:ea typeface="黑体" panose="02010609060101010101" pitchFamily="49" charset="-122"/>
                <a:cs typeface="Times New Roman" panose="02020603050405020304" charset="0"/>
                <a:sym typeface="+mn-ea"/>
              </a:rPr>
              <a:t>他和我都擅长画画。</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Reading books and doing sports</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are</a:t>
            </a:r>
            <a:r>
              <a:rPr lang="en-US" altLang="zh-CN" sz="2200" dirty="0">
                <a:latin typeface="Times New Roman" panose="02020603050405020304" charset="0"/>
                <a:ea typeface="黑体" panose="02010609060101010101" pitchFamily="49" charset="-122"/>
                <a:cs typeface="Times New Roman" panose="02020603050405020304" charset="0"/>
                <a:sym typeface="+mn-ea"/>
              </a:rPr>
              <a:t> my hobbies. </a:t>
            </a:r>
            <a:r>
              <a:rPr lang="zh-CN" altLang="en-US" sz="2200" dirty="0">
                <a:latin typeface="Times New Roman" panose="02020603050405020304" charset="0"/>
                <a:ea typeface="黑体" panose="02010609060101010101" pitchFamily="49" charset="-122"/>
                <a:cs typeface="Times New Roman" panose="02020603050405020304" charset="0"/>
                <a:sym typeface="+mn-ea"/>
              </a:rPr>
              <a:t>看书和做运动是我的爱好。</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04595"/>
            <a:ext cx="8626475" cy="3253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and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连接两个及其以上的单数名词时，在每个单数名词前都加冠词或代词，表示不同的人物，谓语动词用复数形式；只在第一个单数名词前加冠词或代词，表示同一个人或物，谓语动词用单数形式。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His teacher and friend</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a beautiful girl. </a:t>
            </a:r>
            <a:r>
              <a:rPr lang="zh-CN" altLang="en-US" sz="2200" dirty="0">
                <a:latin typeface="Times New Roman" panose="02020603050405020304" charset="0"/>
                <a:ea typeface="黑体" panose="02010609060101010101" pitchFamily="49" charset="-122"/>
                <a:cs typeface="Times New Roman" panose="02020603050405020304" charset="0"/>
                <a:sym typeface="+mn-ea"/>
              </a:rPr>
              <a:t>他的老师兼朋友是一个漂亮的女孩。</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The poet and the writer</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have arrived</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dirty="0">
                <a:latin typeface="Times New Roman" panose="02020603050405020304" charset="0"/>
                <a:ea typeface="黑体" panose="02010609060101010101" pitchFamily="49" charset="-122"/>
                <a:cs typeface="Times New Roman" panose="02020603050405020304" charset="0"/>
                <a:sym typeface="+mn-ea"/>
              </a:rPr>
              <a:t>诗人和作家都到了。</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4. “each(every</a:t>
            </a:r>
            <a:r>
              <a:rPr lang="zh-CN"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rPr>
              <a:t>no</a:t>
            </a:r>
            <a:r>
              <a:rPr lang="zh-CN"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rPr>
              <a:t>many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and</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each(every</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no</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many a)</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”“every(each)</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and</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”“each of</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＋名词复数</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”“many a</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”“more than one</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＋单数名词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zh-CN" sz="2200" dirty="0">
                <a:solidFill>
                  <a:srgbClr val="FF0000"/>
                </a:solidFill>
                <a:latin typeface="Times New Roman" panose="02020603050405020304" charset="0"/>
                <a:ea typeface="黑体" panose="02010609060101010101" pitchFamily="49" charset="-122"/>
                <a:cs typeface="Times New Roman" panose="02020603050405020304" charset="0"/>
              </a:rPr>
              <a:t>等作主语时，谓语动词用单数形式</a:t>
            </a:r>
            <a:r>
              <a:rPr lang="zh-CN"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184150" y="1288415"/>
            <a:ext cx="8776335"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dirty="0">
                <a:latin typeface="Times New Roman" panose="02020603050405020304" charset="0"/>
                <a:ea typeface="黑体" panose="02010609060101010101" pitchFamily="49" charset="-122"/>
                <a:cs typeface="Times New Roman" panose="02020603050405020304" charset="0"/>
                <a:sym typeface="+mn-ea"/>
              </a:rPr>
              <a:t>In our country,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every boy and every girl</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has</a:t>
            </a:r>
            <a:r>
              <a:rPr lang="en-US" altLang="zh-CN" sz="2200" dirty="0">
                <a:latin typeface="Times New Roman" panose="02020603050405020304" charset="0"/>
                <a:ea typeface="黑体" panose="02010609060101010101" pitchFamily="49" charset="-122"/>
                <a:cs typeface="Times New Roman" panose="02020603050405020304" charset="0"/>
                <a:sym typeface="+mn-ea"/>
              </a:rPr>
              <a:t> the right to receive education.</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在我国，每个男孩和女孩都有权接受教育。</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Many a student</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interested in watching TV. </a:t>
            </a:r>
            <a:r>
              <a:rPr lang="zh-CN" altLang="en-US" sz="2200" dirty="0">
                <a:latin typeface="Times New Roman" panose="02020603050405020304" charset="0"/>
                <a:ea typeface="黑体" panose="02010609060101010101" pitchFamily="49" charset="-122"/>
                <a:cs typeface="Times New Roman" panose="02020603050405020304" charset="0"/>
                <a:sym typeface="+mn-ea"/>
              </a:rPr>
              <a:t>许多学生对看电视感兴趣。</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609965"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5.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必须以复数形式出现的名词，如</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trousers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pants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shorts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glasses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scissors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gloves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shoes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chopsticks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等作主语时，谓语动词用复数形式。但当这些名词前有</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 pair of</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修饰时，谓语动词用单数形式。</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My shoes</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are</a:t>
            </a:r>
            <a:r>
              <a:rPr lang="en-US" altLang="zh-CN" sz="2200" dirty="0">
                <a:latin typeface="Times New Roman" panose="02020603050405020304" charset="0"/>
                <a:ea typeface="黑体" panose="02010609060101010101" pitchFamily="49" charset="-122"/>
                <a:cs typeface="Times New Roman" panose="02020603050405020304" charset="0"/>
                <a:sym typeface="+mn-ea"/>
              </a:rPr>
              <a:t> on the shoe shelf. </a:t>
            </a:r>
            <a:r>
              <a:rPr lang="zh-CN" altLang="en-US" sz="2200" dirty="0">
                <a:latin typeface="Times New Roman" panose="02020603050405020304" charset="0"/>
                <a:ea typeface="黑体" panose="02010609060101010101" pitchFamily="49" charset="-122"/>
                <a:cs typeface="Times New Roman" panose="02020603050405020304" charset="0"/>
                <a:sym typeface="+mn-ea"/>
              </a:rPr>
              <a:t>我的鞋在鞋架上。</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sym typeface="+mn-ea"/>
              </a:rPr>
              <a:t>There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a pair</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of new shoes on the shoe shelf. </a:t>
            </a:r>
            <a:r>
              <a:rPr lang="zh-CN" altLang="en-US" sz="2200" dirty="0">
                <a:latin typeface="Times New Roman" panose="02020603050405020304" charset="0"/>
                <a:ea typeface="黑体" panose="02010609060101010101" pitchFamily="49" charset="-122"/>
                <a:cs typeface="Times New Roman" panose="02020603050405020304" charset="0"/>
                <a:sym typeface="+mn-ea"/>
              </a:rPr>
              <a:t>鞋架上有一双新鞋。</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6.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由“名词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代词＋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as well as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等连词＋名词</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代词”作主语时，谓语动词由连词前面的名词或代词的单复数来决定。这样的连词通常有</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as well as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with</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along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with</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together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with</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like</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but</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except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besides</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including</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instead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of</a:t>
            </a:r>
            <a:r>
              <a:rPr lang="zh-CN" altLang="en-US"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smtClean="0">
                <a:solidFill>
                  <a:srgbClr val="FF0000"/>
                </a:solidFill>
                <a:latin typeface="Times New Roman" panose="02020603050405020304" charset="0"/>
                <a:ea typeface="黑体" panose="02010609060101010101" pitchFamily="49" charset="-122"/>
                <a:cs typeface="Times New Roman" panose="02020603050405020304" charset="0"/>
                <a:sym typeface="+mn-ea"/>
              </a:rPr>
              <a:t>rather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than</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等。</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442595" y="1288415"/>
            <a:ext cx="8149590" cy="229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Nobody</a:t>
            </a:r>
            <a:r>
              <a:rPr lang="en-US" altLang="zh-CN" sz="2200" dirty="0">
                <a:latin typeface="Times New Roman" panose="02020603050405020304" charset="0"/>
                <a:ea typeface="黑体" panose="02010609060101010101" pitchFamily="49" charset="-122"/>
                <a:cs typeface="Times New Roman" panose="02020603050405020304" charset="0"/>
                <a:sym typeface="+mn-ea"/>
              </a:rPr>
              <a:t> but Mary and Jack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is</a:t>
            </a:r>
            <a:r>
              <a:rPr lang="en-US" altLang="zh-CN" sz="2200" dirty="0">
                <a:latin typeface="Times New Roman" panose="02020603050405020304" charset="0"/>
                <a:ea typeface="黑体" panose="02010609060101010101" pitchFamily="49" charset="-122"/>
                <a:cs typeface="Times New Roman" panose="02020603050405020304" charset="0"/>
                <a:sym typeface="+mn-ea"/>
              </a:rPr>
              <a:t> here. </a:t>
            </a:r>
            <a:r>
              <a:rPr lang="zh-CN" altLang="en-US" sz="2200" dirty="0">
                <a:latin typeface="Times New Roman" panose="02020603050405020304" charset="0"/>
                <a:ea typeface="黑体" panose="02010609060101010101" pitchFamily="49" charset="-122"/>
                <a:cs typeface="Times New Roman" panose="02020603050405020304" charset="0"/>
                <a:sym typeface="+mn-ea"/>
              </a:rPr>
              <a:t>除了玛丽和杰克，没有人在这里。</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Mrs. Black</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together with her two daughters often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takes</a:t>
            </a:r>
            <a:r>
              <a:rPr lang="en-US" altLang="zh-CN" sz="2200" dirty="0">
                <a:latin typeface="Times New Roman" panose="02020603050405020304" charset="0"/>
                <a:ea typeface="黑体" panose="02010609060101010101" pitchFamily="49" charset="-122"/>
                <a:cs typeface="Times New Roman" panose="02020603050405020304" charset="0"/>
                <a:sym typeface="+mn-ea"/>
              </a:rPr>
              <a:t> a walk after supper.</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布莱克夫人和她的两个女儿经常晚饭后散步。</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282940" cy="2391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7. “数词＋量词＋of＋不可数名词/可数名词复数”</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作主语时，谓语动词由of前面的量词的单复数来决定。</a:t>
            </a:r>
            <a:endPar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rPr>
              <a:t>如：</a:t>
            </a:r>
            <a:r>
              <a:rPr lang="en-US" altLang="zh-CN" sz="2200" u="sng" dirty="0" smtClean="0">
                <a:solidFill>
                  <a:schemeClr val="tx1"/>
                </a:solidFill>
                <a:latin typeface="Times New Roman" panose="02020603050405020304" charset="0"/>
                <a:ea typeface="黑体" panose="02010609060101010101" pitchFamily="49" charset="-122"/>
                <a:cs typeface="Times New Roman" panose="02020603050405020304" charset="0"/>
              </a:rPr>
              <a:t>A group</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rPr>
              <a:t> of students </a:t>
            </a:r>
            <a:r>
              <a:rPr lang="en-US" altLang="zh-CN" sz="2200" u="sng" dirty="0" smtClean="0">
                <a:solidFill>
                  <a:schemeClr val="tx1"/>
                </a:solidFill>
                <a:latin typeface="Times New Roman" panose="02020603050405020304" charset="0"/>
                <a:ea typeface="黑体" panose="02010609060101010101" pitchFamily="49" charset="-122"/>
                <a:cs typeface="Times New Roman" panose="02020603050405020304" charset="0"/>
              </a:rPr>
              <a:t>is talking and laughing</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rPr>
              <a:t>. 一群学生正在说说笑笑。</a:t>
            </a:r>
            <a:endPar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en-US" altLang="zh-CN" sz="2200" u="sng" dirty="0" smtClean="0">
                <a:solidFill>
                  <a:schemeClr val="tx1"/>
                </a:solidFill>
                <a:latin typeface="Times New Roman" panose="02020603050405020304" charset="0"/>
                <a:ea typeface="黑体" panose="02010609060101010101" pitchFamily="49" charset="-122"/>
                <a:cs typeface="Times New Roman" panose="02020603050405020304" charset="0"/>
              </a:rPr>
              <a:t>The two boxes</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rPr>
              <a:t> of milk </a:t>
            </a:r>
            <a:r>
              <a:rPr lang="en-US" altLang="zh-CN" sz="2200" u="sng" dirty="0" smtClean="0">
                <a:solidFill>
                  <a:schemeClr val="tx1"/>
                </a:solidFill>
                <a:latin typeface="Times New Roman" panose="02020603050405020304" charset="0"/>
                <a:ea typeface="黑体" panose="02010609060101010101" pitchFamily="49" charset="-122"/>
                <a:cs typeface="Times New Roman" panose="02020603050405020304" charset="0"/>
              </a:rPr>
              <a:t>are</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rPr>
              <a:t> fresh. 这两盒牛奶是新鲜的。</a:t>
            </a:r>
            <a:endPar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1054735" y="1541780"/>
            <a:ext cx="7035165" cy="645160"/>
          </a:xfrm>
          <a:prstGeom prst="rect">
            <a:avLst/>
          </a:prstGeom>
          <a:noFill/>
        </p:spPr>
        <p:txBody>
          <a:bodyPr wrap="square" rtlCol="0">
            <a:spAutoFit/>
          </a:bodyPr>
          <a:lstStyle/>
          <a:p>
            <a:pPr algn="ctr" fontAlgn="auto">
              <a:defRPr/>
            </a:pPr>
            <a:r>
              <a:rPr lang="zh-CN" altLang="en-US" sz="3600" b="1" dirty="0" smtClean="0">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第十</a:t>
            </a:r>
            <a:r>
              <a:rPr lang="zh-CN" altLang="en-US" sz="3600" b="1" dirty="0">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二</a:t>
            </a:r>
            <a:r>
              <a:rPr lang="zh-CN" altLang="en-US" sz="3600" b="1" dirty="0" smtClean="0">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章</a:t>
            </a:r>
            <a:r>
              <a:rPr lang="en-US" sz="3600" b="1" dirty="0">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dirty="0" smtClean="0">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主谓一致</a:t>
            </a:r>
            <a:endParaRPr 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568960" y="1170940"/>
            <a:ext cx="7906385" cy="316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8. “one of/a kind of＋名词复数/代词”作主语时，谓语动词用单数形式。</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en-US" altLang="zh-CN" sz="2200" u="sng" dirty="0" smtClean="0">
                <a:latin typeface="Times New Roman" panose="02020603050405020304" charset="0"/>
                <a:ea typeface="黑体" panose="02010609060101010101" pitchFamily="49" charset="-122"/>
                <a:cs typeface="Times New Roman" panose="02020603050405020304" charset="0"/>
              </a:rPr>
              <a:t>One of us</a:t>
            </a:r>
            <a:r>
              <a:rPr lang="zh-CN" altLang="en-US" sz="2200" dirty="0">
                <a:latin typeface="Times New Roman" panose="02020603050405020304" charset="0"/>
                <a:ea typeface="黑体" panose="02010609060101010101" pitchFamily="49" charset="-122"/>
                <a:cs typeface="Times New Roman" panose="02020603050405020304" charset="0"/>
              </a:rPr>
              <a:t> </a:t>
            </a:r>
            <a:r>
              <a:rPr lang="en-US" altLang="zh-CN" sz="2200" u="sng" dirty="0" smtClean="0">
                <a:latin typeface="Times New Roman" panose="02020603050405020304" charset="0"/>
                <a:ea typeface="黑体" panose="02010609060101010101" pitchFamily="49" charset="-122"/>
                <a:cs typeface="Times New Roman" panose="02020603050405020304" charset="0"/>
              </a:rPr>
              <a:t>has passed</a:t>
            </a:r>
            <a:r>
              <a:rPr lang="zh-CN" altLang="en-US" sz="2200" dirty="0">
                <a:latin typeface="Times New Roman" panose="02020603050405020304" charset="0"/>
                <a:ea typeface="黑体" panose="02010609060101010101" pitchFamily="49" charset="-122"/>
                <a:cs typeface="Times New Roman" panose="02020603050405020304" charset="0"/>
              </a:rPr>
              <a:t> the driving test. 我们当中有一人通过了驾照考试。</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223520" y="1539240"/>
            <a:ext cx="8517890" cy="317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9. “one and a half＋名词”“part of/some of/half of/most of/all of/the rest of/lots of/a lot of/plenty of等＋名词”“分数或百分数＋of＋名词”作主语时，谓语动词的形式根据名词来确定。</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sym typeface="+mn-ea"/>
              </a:rPr>
              <a:t>如：The rest of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the nove</a:t>
            </a:r>
            <a:r>
              <a:rPr lang="zh-CN" altLang="en-US" sz="2200" dirty="0">
                <a:latin typeface="Times New Roman" panose="02020603050405020304" charset="0"/>
                <a:ea typeface="黑体" panose="02010609060101010101" pitchFamily="49" charset="-122"/>
                <a:cs typeface="Times New Roman" panose="02020603050405020304" charset="0"/>
                <a:sym typeface="+mn-ea"/>
              </a:rPr>
              <a:t>l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is</a:t>
            </a:r>
            <a:r>
              <a:rPr lang="zh-CN" altLang="en-US" sz="2200" dirty="0">
                <a:latin typeface="Times New Roman" panose="02020603050405020304" charset="0"/>
                <a:ea typeface="黑体" panose="02010609060101010101" pitchFamily="49" charset="-122"/>
                <a:cs typeface="Times New Roman" panose="02020603050405020304" charset="0"/>
                <a:sym typeface="+mn-ea"/>
              </a:rPr>
              <a:t> fantastic. 这部小说的其余部分很迷人。About seventy percent of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the earth's surface</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smtClean="0">
                <a:latin typeface="Times New Roman" panose="02020603050405020304" charset="0"/>
                <a:ea typeface="黑体" panose="02010609060101010101" pitchFamily="49" charset="-122"/>
                <a:cs typeface="Times New Roman" panose="02020603050405020304" charset="0"/>
                <a:sym typeface="+mn-ea"/>
              </a:rPr>
              <a:t>is</a:t>
            </a:r>
            <a:r>
              <a:rPr lang="zh-CN" altLang="en-US" sz="2200" dirty="0">
                <a:latin typeface="Times New Roman" panose="02020603050405020304" charset="0"/>
                <a:ea typeface="黑体" panose="02010609060101010101" pitchFamily="49" charset="-122"/>
                <a:cs typeface="Times New Roman" panose="02020603050405020304" charset="0"/>
                <a:sym typeface="+mn-ea"/>
              </a:rPr>
              <a:t> covered with water.地球表面约70%被水覆盖。</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576580" y="1238250"/>
            <a:ext cx="8041005" cy="267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10. the number of...(……的数目)、the average of...(……的平均数)、 the total of...(……的总数)、the price/weight/length/width/height/depth/population of...(……的价格/重量/长度/宽度/高度/深度/人口)作主语时，谓语动词用单数形式； a number of...(许多……)、an average of...(平均……)、a total of...(总数……)作主语时，谓语动词用复数形式。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447061" y="1676393"/>
            <a:ext cx="851789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en-US" altLang="zh-CN" sz="2200" u="sng" dirty="0" smtClean="0">
                <a:latin typeface="Times New Roman" panose="02020603050405020304" charset="0"/>
                <a:ea typeface="黑体" panose="02010609060101010101" pitchFamily="49" charset="-122"/>
                <a:cs typeface="Times New Roman" panose="02020603050405020304" charset="0"/>
              </a:rPr>
              <a:t>The number of</a:t>
            </a:r>
            <a:r>
              <a:rPr lang="zh-CN" altLang="en-US" sz="2200" dirty="0">
                <a:latin typeface="Times New Roman" panose="02020603050405020304" charset="0"/>
                <a:ea typeface="黑体" panose="02010609060101010101" pitchFamily="49" charset="-122"/>
                <a:cs typeface="Times New Roman" panose="02020603050405020304" charset="0"/>
              </a:rPr>
              <a:t> the teachers in our school </a:t>
            </a:r>
            <a:r>
              <a:rPr lang="en-US" altLang="zh-CN" sz="2200" u="sng" dirty="0" smtClean="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about 300.</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我们学校教师的数量是300人。</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en-US" altLang="zh-CN" sz="2200" u="sng" dirty="0" smtClean="0">
                <a:latin typeface="Times New Roman" panose="02020603050405020304" charset="0"/>
                <a:ea typeface="黑体" panose="02010609060101010101" pitchFamily="49" charset="-122"/>
                <a:cs typeface="Times New Roman" panose="02020603050405020304" charset="0"/>
              </a:rPr>
              <a:t>A number of</a:t>
            </a:r>
            <a:r>
              <a:rPr lang="zh-CN" altLang="en-US" sz="2200" dirty="0">
                <a:latin typeface="Times New Roman" panose="02020603050405020304" charset="0"/>
                <a:ea typeface="黑体" panose="02010609060101010101" pitchFamily="49" charset="-122"/>
                <a:cs typeface="Times New Roman" panose="02020603050405020304" charset="0"/>
              </a:rPr>
              <a:t> the teachers in our school </a:t>
            </a:r>
            <a:r>
              <a:rPr lang="en-US" altLang="zh-CN" sz="2200" u="sng" dirty="0" smtClean="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young. 我们学校的许多老师都很年轻。</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032510"/>
            <a:ext cx="8517890" cy="351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11. 以数字(短语)作主语，谓语动词用单数形式。</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fontAlgn="auto">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en-US" altLang="zh-CN" sz="2200" u="sng" dirty="0" smtClean="0">
                <a:latin typeface="Times New Roman" panose="02020603050405020304" charset="0"/>
                <a:ea typeface="黑体" panose="02010609060101010101" pitchFamily="49" charset="-122"/>
                <a:cs typeface="Times New Roman" panose="02020603050405020304" charset="0"/>
              </a:rPr>
              <a:t>Nine plus three</a:t>
            </a:r>
            <a:r>
              <a:rPr lang="zh-CN" altLang="en-US" sz="2200" dirty="0">
                <a:latin typeface="Times New Roman" panose="02020603050405020304" charset="0"/>
                <a:ea typeface="黑体" panose="02010609060101010101" pitchFamily="49" charset="-122"/>
                <a:cs typeface="Times New Roman" panose="02020603050405020304" charset="0"/>
              </a:rPr>
              <a:t> </a:t>
            </a:r>
            <a:r>
              <a:rPr lang="en-US" altLang="zh-CN" sz="2200" u="sng" dirty="0" smtClean="0">
                <a:latin typeface="Times New Roman" panose="02020603050405020304" charset="0"/>
                <a:ea typeface="黑体" panose="02010609060101010101" pitchFamily="49" charset="-122"/>
                <a:cs typeface="Times New Roman" panose="02020603050405020304" charset="0"/>
              </a:rPr>
              <a:t>is </a:t>
            </a:r>
            <a:r>
              <a:rPr lang="zh-CN" altLang="en-US" sz="2200" dirty="0">
                <a:latin typeface="Times New Roman" panose="02020603050405020304" charset="0"/>
                <a:ea typeface="黑体" panose="02010609060101010101" pitchFamily="49" charset="-122"/>
                <a:cs typeface="Times New Roman" panose="02020603050405020304" charset="0"/>
              </a:rPr>
              <a:t>twelve. 9加3等于12。</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fontAlgn="auto">
              <a:lnSpc>
                <a:spcPct val="130000"/>
              </a:lnSpc>
              <a:spcBef>
                <a:spcPts val="0"/>
              </a:spcBef>
              <a:buClrTx/>
              <a:buSzTx/>
              <a:buNone/>
            </a:pPr>
            <a:r>
              <a:rPr lang="en-US" altLang="zh-CN" sz="2200" u="sng" dirty="0" smtClean="0">
                <a:latin typeface="Times New Roman" panose="02020603050405020304" charset="0"/>
                <a:ea typeface="黑体" panose="02010609060101010101" pitchFamily="49" charset="-122"/>
                <a:cs typeface="Times New Roman" panose="02020603050405020304" charset="0"/>
              </a:rPr>
              <a:t>Thirty divided by six</a:t>
            </a:r>
            <a:r>
              <a:rPr lang="zh-CN" altLang="en-US" sz="2200" dirty="0">
                <a:latin typeface="Times New Roman" panose="02020603050405020304" charset="0"/>
                <a:ea typeface="黑体" panose="02010609060101010101" pitchFamily="49" charset="-122"/>
                <a:cs typeface="Times New Roman" panose="02020603050405020304" charset="0"/>
              </a:rPr>
              <a:t> </a:t>
            </a:r>
            <a:r>
              <a:rPr lang="en-US" altLang="zh-CN" sz="2200" u="sng" dirty="0" smtClean="0">
                <a:latin typeface="Times New Roman" panose="02020603050405020304" charset="0"/>
                <a:ea typeface="黑体" panose="02010609060101010101" pitchFamily="49" charset="-122"/>
                <a:cs typeface="Times New Roman" panose="02020603050405020304" charset="0"/>
              </a:rPr>
              <a:t>leaves </a:t>
            </a:r>
            <a:r>
              <a:rPr lang="zh-CN" altLang="en-US" sz="2200" dirty="0">
                <a:latin typeface="Times New Roman" panose="02020603050405020304" charset="0"/>
                <a:ea typeface="黑体" panose="02010609060101010101" pitchFamily="49" charset="-122"/>
                <a:cs typeface="Times New Roman" panose="02020603050405020304" charset="0"/>
              </a:rPr>
              <a:t>five. 30除以6等于5。</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fontAlgn="auto">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12. 代词either、neither、each、one、the other、another以及由some、 any、every、no构成的复合不定代词everything、everybody、no one等，在句中作主语时，谓语动词用单数形式。</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fontAlgn="auto">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en-US" altLang="zh-CN" sz="2200" u="sng" dirty="0" smtClean="0">
                <a:latin typeface="Times New Roman" panose="02020603050405020304" charset="0"/>
                <a:ea typeface="黑体" panose="02010609060101010101" pitchFamily="49" charset="-122"/>
                <a:cs typeface="Times New Roman" panose="02020603050405020304" charset="0"/>
              </a:rPr>
              <a:t>Everyone </a:t>
            </a:r>
            <a:r>
              <a:rPr lang="zh-CN" altLang="en-US" sz="2200" dirty="0">
                <a:latin typeface="Times New Roman" panose="02020603050405020304" charset="0"/>
                <a:ea typeface="黑体" panose="02010609060101010101" pitchFamily="49" charset="-122"/>
                <a:cs typeface="Times New Roman" panose="02020603050405020304" charset="0"/>
              </a:rPr>
              <a:t>in our class </a:t>
            </a:r>
            <a:r>
              <a:rPr lang="en-US" altLang="zh-CN" sz="2200" u="sng" dirty="0" smtClean="0">
                <a:latin typeface="Times New Roman" panose="02020603050405020304" charset="0"/>
                <a:ea typeface="黑体" panose="02010609060101010101" pitchFamily="49" charset="-122"/>
                <a:cs typeface="Times New Roman" panose="02020603050405020304" charset="0"/>
              </a:rPr>
              <a:t>studies </a:t>
            </a:r>
            <a:r>
              <a:rPr lang="zh-CN" altLang="en-US" sz="2200" dirty="0">
                <a:latin typeface="Times New Roman" panose="02020603050405020304" charset="0"/>
                <a:ea typeface="黑体" panose="02010609060101010101" pitchFamily="49" charset="-122"/>
                <a:cs typeface="Times New Roman" panose="02020603050405020304" charset="0"/>
              </a:rPr>
              <a:t>hard. 我们班每个人学习都很努力。</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fontAlgn="auto">
              <a:lnSpc>
                <a:spcPct val="130000"/>
              </a:lnSpc>
              <a:spcBef>
                <a:spcPts val="0"/>
              </a:spcBef>
              <a:buClrTx/>
              <a:buSzTx/>
              <a:buNone/>
            </a:pPr>
            <a:r>
              <a:rPr lang="en-US" altLang="zh-CN" sz="2200" u="sng" dirty="0" smtClean="0">
                <a:latin typeface="Times New Roman" panose="02020603050405020304" charset="0"/>
                <a:ea typeface="黑体" panose="02010609060101010101" pitchFamily="49" charset="-122"/>
                <a:cs typeface="Times New Roman" panose="02020603050405020304" charset="0"/>
              </a:rPr>
              <a:t>Neither </a:t>
            </a:r>
            <a:r>
              <a:rPr lang="zh-CN" altLang="en-US" sz="2200" dirty="0">
                <a:latin typeface="Times New Roman" panose="02020603050405020304" charset="0"/>
                <a:ea typeface="黑体" panose="02010609060101010101" pitchFamily="49" charset="-122"/>
                <a:cs typeface="Times New Roman" panose="02020603050405020304" charset="0"/>
              </a:rPr>
              <a:t>of them </a:t>
            </a:r>
            <a:r>
              <a:rPr lang="en-US" altLang="zh-CN" sz="2200" u="sng" dirty="0" smtClean="0">
                <a:latin typeface="Times New Roman" panose="02020603050405020304" charset="0"/>
                <a:ea typeface="黑体" panose="02010609060101010101" pitchFamily="49" charset="-122"/>
                <a:cs typeface="Times New Roman" panose="02020603050405020304" charset="0"/>
              </a:rPr>
              <a:t>has </a:t>
            </a:r>
            <a:r>
              <a:rPr lang="zh-CN" altLang="en-US" sz="2200" dirty="0">
                <a:latin typeface="Times New Roman" panose="02020603050405020304" charset="0"/>
                <a:ea typeface="黑体" panose="02010609060101010101" pitchFamily="49" charset="-122"/>
                <a:cs typeface="Times New Roman" panose="02020603050405020304" charset="0"/>
              </a:rPr>
              <a:t>been there. 他们两个都没去过那里</a:t>
            </a:r>
            <a:r>
              <a:rPr lang="en-US" altLang="zh-CN" sz="2200" dirty="0">
                <a:latin typeface="Times New Roman" panose="02020603050405020304" charset="0"/>
                <a:ea typeface="黑体" panose="02010609060101010101" pitchFamily="49" charset="-122"/>
                <a:cs typeface="Times New Roman" panose="02020603050405020304" charset="0"/>
              </a:rPr>
              <a:t>。</a:t>
            </a:r>
            <a:endParaRPr lang="en-US" altLang="zh-CN"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553720" y="1566545"/>
            <a:ext cx="807529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)1. Our headmaster and secretary ________ kind and strict.</a:t>
            </a:r>
            <a:endParaRPr lang="en-US"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is		B. be		C. are		D. were</a:t>
            </a:r>
            <a:endParaRPr lang="zh-CN" altLang="zh-CN" dirty="0"/>
          </a:p>
        </p:txBody>
      </p:sp>
      <p:sp>
        <p:nvSpPr>
          <p:cNvPr id="6" name="文本框 5"/>
          <p:cNvSpPr txBox="1">
            <a:spLocks noChangeArrowheads="1"/>
          </p:cNvSpPr>
          <p:nvPr/>
        </p:nvSpPr>
        <p:spPr bwMode="auto">
          <a:xfrm>
            <a:off x="817245" y="1593215"/>
            <a:ext cx="544830" cy="40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3" name="文本框 22">
            <a:hlinkClick r:id="rId1" action="ppaction://hlinksldjump"/>
          </p:cNvPr>
          <p:cNvSpPr txBox="1"/>
          <p:nvPr>
            <p:custDataLst>
              <p:tags r:id="rId2"/>
            </p:custDataLst>
          </p:nvPr>
        </p:nvSpPr>
        <p:spPr>
          <a:xfrm>
            <a:off x="3564572" y="762635"/>
            <a:ext cx="326390" cy="368300"/>
          </a:xfrm>
          <a:prstGeom prst="rect">
            <a:avLst/>
          </a:prstGeom>
          <a:noFill/>
        </p:spPr>
        <p:txBody>
          <a:bodyPr wrap="square" rtlCol="0">
            <a:spAutoFit/>
          </a:bodyPr>
          <a:lstStyle/>
          <a:p>
            <a:pPr>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8" name="文本框 27"/>
          <p:cNvSpPr txBox="1"/>
          <p:nvPr>
            <p:custDataLst>
              <p:tags r:id="rId11"/>
            </p:custDataLst>
          </p:nvPr>
        </p:nvSpPr>
        <p:spPr>
          <a:xfrm>
            <a:off x="553720" y="1198245"/>
            <a:ext cx="1071880"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12" action="ppaction://hlinksldjump"/>
          </p:cNvPr>
          <p:cNvSpPr txBox="1"/>
          <p:nvPr>
            <p:custDataLst>
              <p:tags r:id="rId13"/>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 name="文本框 4"/>
          <p:cNvSpPr txBox="1">
            <a:spLocks noChangeArrowheads="1"/>
          </p:cNvSpPr>
          <p:nvPr>
            <p:custDataLst>
              <p:tags r:id="rId14"/>
            </p:custDataLst>
          </p:nvPr>
        </p:nvSpPr>
        <p:spPr bwMode="auto">
          <a:xfrm>
            <a:off x="509270" y="2571750"/>
            <a:ext cx="8350885" cy="18332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and连接两个单数名词或不可数名词时，若只在第一个名词前加the或其他限定词，则表示同一个人或物。本题主语our headmaster and secretary 指同一人，所以谓语动词用第三人称单数形式。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252095" y="1611630"/>
            <a:ext cx="8597265" cy="1468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)2. —David has been away for more than 25 days.</a:t>
            </a:r>
            <a:endParaRPr lang="en-US"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—I miss him very much. You know, 25 days ________ not short.</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have            B. is            C. are                 D. had</a:t>
            </a:r>
            <a:endParaRPr lang="zh-CN" altLang="zh-CN" sz="2200" dirty="0">
              <a:latin typeface="Times New Roman" panose="02020603050405020304" charset="0"/>
              <a:ea typeface="黑体" panose="02010609060101010101" pitchFamily="49" charset="-122"/>
              <a:cs typeface="Times New Roman" panose="02020603050405020304" charset="0"/>
            </a:endParaRPr>
          </a:p>
          <a:p>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nvSpPr>
        <p:spPr bwMode="auto">
          <a:xfrm>
            <a:off x="607060" y="3352800"/>
            <a:ext cx="806005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数字作主语时，谓语动词用第三人称单数形式。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3" name="文本框 12"/>
          <p:cNvSpPr txBox="1">
            <a:spLocks noChangeArrowheads="1"/>
          </p:cNvSpPr>
          <p:nvPr/>
        </p:nvSpPr>
        <p:spPr bwMode="auto">
          <a:xfrm>
            <a:off x="539750" y="1611630"/>
            <a:ext cx="569595" cy="334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a:hlinkClick r:id="rId1" action="ppaction://hlinksldjump"/>
          </p:cNvPr>
          <p:cNvSpPr txBox="1"/>
          <p:nvPr>
            <p:custDataLst>
              <p:tags r:id="rId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3" action="ppaction://hlinksldjump"/>
          </p:cNvPr>
          <p:cNvSpPr txBox="1"/>
          <p:nvPr>
            <p:custDataLst>
              <p:tags r:id="rId4"/>
            </p:custDataLst>
          </p:nvPr>
        </p:nvSpPr>
        <p:spPr>
          <a:xfrm>
            <a:off x="3564572" y="762635"/>
            <a:ext cx="326390" cy="368300"/>
          </a:xfrm>
          <a:prstGeom prst="rect">
            <a:avLst/>
          </a:prstGeom>
          <a:noFill/>
        </p:spPr>
        <p:txBody>
          <a:bodyPr wrap="square" rtlCol="0">
            <a:spAutoFit/>
          </a:bodyPr>
          <a:lstStyle/>
          <a:p>
            <a:pPr>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5" action="ppaction://hlinksldjump"/>
          </p:cNvPr>
          <p:cNvSpPr txBox="1"/>
          <p:nvPr>
            <p:custDataLst>
              <p:tags r:id="rId6"/>
            </p:custDataLst>
          </p:nvPr>
        </p:nvSpPr>
        <p:spPr>
          <a:xfrm>
            <a:off x="440436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custDataLst>
              <p:tags r:id="rId8"/>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9" action="ppaction://hlinksldjump"/>
          </p:cNvPr>
          <p:cNvSpPr txBox="1"/>
          <p:nvPr>
            <p:custDataLst>
              <p:tags r:id="rId10"/>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1" action="ppaction://hlinksldjump"/>
          </p:cNvPr>
          <p:cNvSpPr txBox="1"/>
          <p:nvPr>
            <p:custDataLst>
              <p:tags r:id="rId12"/>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3" grpId="0"/>
      <p:bldP spid="13"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713105" y="1399540"/>
            <a:ext cx="7954010" cy="1367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)3. The glasses ________ mine. That pair of glasses ________ my brother's. </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are; is  	B. are; are 	</a:t>
            </a:r>
            <a:r>
              <a:rPr lang="en-US" altLang="zh-CN" sz="2200" dirty="0">
                <a:latin typeface="Times New Roman" panose="02020603050405020304" charset="0"/>
                <a:ea typeface="黑体" panose="02010609060101010101" pitchFamily="49" charset="-122"/>
                <a:cs typeface="Times New Roman" panose="02020603050405020304" charset="0"/>
              </a:rPr>
              <a:t>C. is; are    	D. is; is</a:t>
            </a:r>
            <a:endParaRPr lang="zh-CN" altLang="zh-CN" sz="2200" dirty="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35940" y="2766695"/>
            <a:ext cx="8470265" cy="174244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第一个空前对称性名词glasses作主语时，谓语动词用复数形式are。第二个空前“数词＋量词＋of＋可数名词复数”作主语时，谓语动词由of前面的量词的单复数来决定，of前是单数名词pair，谓语动词用第三人称单数is。</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3" name="文本框 12"/>
          <p:cNvSpPr txBox="1">
            <a:spLocks noChangeArrowheads="1"/>
          </p:cNvSpPr>
          <p:nvPr/>
        </p:nvSpPr>
        <p:spPr bwMode="auto">
          <a:xfrm>
            <a:off x="1010920" y="1483360"/>
            <a:ext cx="56070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3" name="文本框 22">
            <a:hlinkClick r:id="rId1" action="ppaction://hlinksldjump"/>
          </p:cNvPr>
          <p:cNvSpPr txBox="1"/>
          <p:nvPr>
            <p:custDataLst>
              <p:tags r:id="rId2"/>
            </p:custDataLst>
          </p:nvPr>
        </p:nvSpPr>
        <p:spPr>
          <a:xfrm>
            <a:off x="3564572" y="762635"/>
            <a:ext cx="326390" cy="368300"/>
          </a:xfrm>
          <a:prstGeom prst="rect">
            <a:avLst/>
          </a:prstGeom>
          <a:noFill/>
        </p:spPr>
        <p:txBody>
          <a:bodyPr wrap="square" rtlCol="0">
            <a:spAutoFit/>
          </a:bodyPr>
          <a:lstStyle/>
          <a:p>
            <a:pPr>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3" grpId="0"/>
      <p:bldP spid="13"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713105" y="1459230"/>
            <a:ext cx="7954010" cy="1324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dirty="0"/>
              <a:t> </a:t>
            </a: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)4. The number of the teachers in our school ________ about 150. A number of the teachers ________ excellent. </a:t>
            </a:r>
            <a:endParaRPr lang="en-US"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have; is           B. has; is             C. is; are           D. are; is</a:t>
            </a:r>
            <a:endParaRPr lang="zh-CN" altLang="zh-CN" sz="2200" dirty="0">
              <a:latin typeface="Times New Roman" panose="02020603050405020304" charset="0"/>
              <a:ea typeface="黑体" panose="02010609060101010101" pitchFamily="49" charset="-122"/>
              <a:cs typeface="Times New Roman" panose="02020603050405020304" charset="0"/>
            </a:endParaRPr>
          </a:p>
          <a:p>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nvSpPr>
        <p:spPr bwMode="auto">
          <a:xfrm>
            <a:off x="607060" y="2942590"/>
            <a:ext cx="806005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“the number of＋名词复数”作主语时，谓语动词用第三人称单数形式。“a number of＋可数名词复数”作主语时，谓语动词复数形式。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p:cNvSpPr txBox="1">
            <a:spLocks noChangeArrowheads="1"/>
          </p:cNvSpPr>
          <p:nvPr/>
        </p:nvSpPr>
        <p:spPr bwMode="auto">
          <a:xfrm>
            <a:off x="1074420" y="1546225"/>
            <a:ext cx="544830" cy="376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C</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a:hlinkClick r:id="rId1" action="ppaction://hlinksldjump"/>
          </p:cNvPr>
          <p:cNvSpPr txBox="1"/>
          <p:nvPr>
            <p:custDataLst>
              <p:tags r:id="rId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3" action="ppaction://hlinksldjump"/>
          </p:cNvPr>
          <p:cNvSpPr txBox="1"/>
          <p:nvPr>
            <p:custDataLst>
              <p:tags r:id="rId4"/>
            </p:custDataLst>
          </p:nvPr>
        </p:nvSpPr>
        <p:spPr>
          <a:xfrm>
            <a:off x="3564572" y="762635"/>
            <a:ext cx="326390" cy="368300"/>
          </a:xfrm>
          <a:prstGeom prst="rect">
            <a:avLst/>
          </a:prstGeom>
          <a:noFill/>
        </p:spPr>
        <p:txBody>
          <a:bodyPr wrap="square" rtlCol="0">
            <a:spAutoFit/>
          </a:bodyPr>
          <a:lstStyle/>
          <a:p>
            <a:pPr>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5" action="ppaction://hlinksldjump"/>
          </p:cNvPr>
          <p:cNvSpPr txBox="1"/>
          <p:nvPr>
            <p:custDataLst>
              <p:tags r:id="rId6"/>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custDataLst>
              <p:tags r:id="rId8"/>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9" action="ppaction://hlinksldjump"/>
          </p:cNvPr>
          <p:cNvSpPr txBox="1"/>
          <p:nvPr>
            <p:custDataLst>
              <p:tags r:id="rId10"/>
            </p:custDataLst>
          </p:nvPr>
        </p:nvSpPr>
        <p:spPr>
          <a:xfrm>
            <a:off x="588772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7" name="文本框 26">
            <a:hlinkClick r:id="rId11" action="ppaction://hlinksldjump"/>
          </p:cNvPr>
          <p:cNvSpPr txBox="1"/>
          <p:nvPr>
            <p:custDataLst>
              <p:tags r:id="rId12"/>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4" grpId="0"/>
      <p:bldP spid="14"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713105" y="1525270"/>
            <a:ext cx="7954010" cy="121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en-US" altLang="zh-CN" sz="2200" dirty="0">
                <a:latin typeface="Times New Roman" panose="02020603050405020304" charset="0"/>
                <a:ea typeface="黑体" panose="02010609060101010101" pitchFamily="49" charset="-122"/>
                <a:cs typeface="Times New Roman" panose="02020603050405020304" charset="0"/>
              </a:rPr>
              <a:t>5. Spending too much time playing computer games ________ bad for your eyes.</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were            B. is               C. was                 D. are</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nvSpPr>
        <p:spPr bwMode="auto">
          <a:xfrm>
            <a:off x="607060" y="2942590"/>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动名词作主语时，谓语动词用单数形式，排除A、D两项；描述客观事实时，用一般现在时。</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3" name="文本框 12"/>
          <p:cNvSpPr txBox="1">
            <a:spLocks noChangeArrowheads="1"/>
          </p:cNvSpPr>
          <p:nvPr/>
        </p:nvSpPr>
        <p:spPr bwMode="auto">
          <a:xfrm>
            <a:off x="1087120" y="1644015"/>
            <a:ext cx="520700" cy="326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a:hlinkClick r:id="rId1" action="ppaction://hlinksldjump"/>
          </p:cNvPr>
          <p:cNvSpPr txBox="1"/>
          <p:nvPr>
            <p:custDataLst>
              <p:tags r:id="rId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3" action="ppaction://hlinksldjump"/>
          </p:cNvPr>
          <p:cNvSpPr txBox="1"/>
          <p:nvPr>
            <p:custDataLst>
              <p:tags r:id="rId4"/>
            </p:custDataLst>
          </p:nvPr>
        </p:nvSpPr>
        <p:spPr>
          <a:xfrm>
            <a:off x="3564572" y="762635"/>
            <a:ext cx="326390" cy="368300"/>
          </a:xfrm>
          <a:prstGeom prst="rect">
            <a:avLst/>
          </a:prstGeom>
          <a:noFill/>
        </p:spPr>
        <p:txBody>
          <a:bodyPr wrap="square" rtlCol="0">
            <a:spAutoFit/>
          </a:bodyPr>
          <a:p>
            <a:pPr>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5" action="ppaction://hlinksldjump"/>
          </p:cNvPr>
          <p:cNvSpPr txBox="1"/>
          <p:nvPr>
            <p:custDataLst>
              <p:tags r:id="rId6"/>
            </p:custDataLst>
          </p:nvPr>
        </p:nvSpPr>
        <p:spPr>
          <a:xfrm>
            <a:off x="4404360" y="76263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custDataLst>
              <p:tags r:id="rId8"/>
            </p:custDataLst>
          </p:nvPr>
        </p:nvSpPr>
        <p:spPr>
          <a:xfrm>
            <a:off x="5174615" y="76263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9" action="ppaction://hlinksldjump"/>
          </p:cNvPr>
          <p:cNvSpPr txBox="1"/>
          <p:nvPr>
            <p:custDataLst>
              <p:tags r:id="rId10"/>
            </p:custDataLst>
          </p:nvPr>
        </p:nvSpPr>
        <p:spPr>
          <a:xfrm>
            <a:off x="5887720" y="76263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1" action="ppaction://hlinksldjump"/>
          </p:cNvPr>
          <p:cNvSpPr txBox="1"/>
          <p:nvPr>
            <p:custDataLst>
              <p:tags r:id="rId12"/>
            </p:custDataLst>
          </p:nvPr>
        </p:nvSpPr>
        <p:spPr>
          <a:xfrm>
            <a:off x="6600825" y="76263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3" grpId="0"/>
      <p:bldP spid="1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graphicFrame>
        <p:nvGraphicFramePr>
          <p:cNvPr id="8" name="表格 7"/>
          <p:cNvGraphicFramePr/>
          <p:nvPr>
            <p:custDataLst>
              <p:tags r:id="rId1"/>
            </p:custDataLst>
          </p:nvPr>
        </p:nvGraphicFramePr>
        <p:xfrm>
          <a:off x="544531" y="1035028"/>
          <a:ext cx="8096036" cy="3543607"/>
        </p:xfrm>
        <a:graphic>
          <a:graphicData uri="http://schemas.openxmlformats.org/drawingml/2006/table">
            <a:tbl>
              <a:tblPr/>
              <a:tblGrid>
                <a:gridCol w="1395381"/>
                <a:gridCol w="2946673"/>
                <a:gridCol w="1702242"/>
                <a:gridCol w="2051740"/>
              </a:tblGrid>
              <a:tr h="974127">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90101">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04799">
                <a:tc>
                  <a:txBody>
                    <a:bodyPr/>
                    <a:lstStyle/>
                    <a:p>
                      <a:pPr marL="0" indent="0" algn="ctr" defTabSz="914400" rtl="0" eaLnBrk="1" fontAlgn="auto" latinLnBrk="0" hangingPunct="1">
                        <a:lnSpc>
                          <a:spcPct val="120000"/>
                        </a:lnSpc>
                        <a:spcBef>
                          <a:spcPts val="0"/>
                        </a:spcBef>
                        <a:spcAft>
                          <a:spcPts val="0"/>
                        </a:spcAft>
                        <a:buClrTx/>
                        <a:buSzTx/>
                        <a:buNone/>
                      </a:pP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主谓一致</a:t>
                      </a:r>
                      <a:endParaRPr 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1.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掌握并熟练分析句子的主语和谓语，能根据主谓一致原则判断谓语动词的单复数形式</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sz="2200" b="0" kern="1200" dirty="0">
                          <a:solidFill>
                            <a:schemeClr val="tx1"/>
                          </a:solidFill>
                          <a:latin typeface="Times New Roman" panose="02020603050405020304" charset="0"/>
                          <a:ea typeface="黑体" panose="02010609060101010101" pitchFamily="49" charset="-122"/>
                          <a:cs typeface="Times New Roman" panose="02020603050405020304" charset="0"/>
                        </a:rPr>
                        <a:t>2019年</a:t>
                      </a:r>
                      <a:endParaRPr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6. My friend and I </a:t>
                      </a:r>
                      <a:r>
                        <a:rPr lang="en-US" altLang="zh-CN" sz="2200" b="0" u="sng" kern="1200" dirty="0" smtClean="0">
                          <a:solidFill>
                            <a:schemeClr val="tx1"/>
                          </a:solidFill>
                          <a:latin typeface="Times New Roman" panose="02020603050405020304" charset="0"/>
                          <a:ea typeface="黑体" panose="02010609060101010101" pitchFamily="49" charset="-122"/>
                          <a:cs typeface="Times New Roman" panose="02020603050405020304" charset="0"/>
                        </a:rPr>
                        <a:t>took</a:t>
                      </a:r>
                      <a:r>
                        <a:rPr lang="en-US" altLang="zh-CN" sz="2200" b="0" u="none" kern="1200" dirty="0" smtClean="0">
                          <a:solidFill>
                            <a:schemeClr val="tx1"/>
                          </a:solidFill>
                          <a:latin typeface="Times New Roman" panose="02020603050405020304" charset="0"/>
                          <a:ea typeface="黑体" panose="02010609060101010101" pitchFamily="49" charset="-122"/>
                          <a:cs typeface="Times New Roman" panose="02020603050405020304" charset="0"/>
                        </a:rPr>
                        <a:t>.</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单项选择</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a:t>
                      </a:r>
                      <a:endParaRPr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13. none可以指代可数名词或不可数名词，指可数名词时，谓语动词用单数形式(常用)或复数形式均可；指不可数名词时，谓语动词用单数形式。all指整体概念，表示“一切”时，谓语动词用单数形式；指具体的人或物时，谓语动词用复数形式</a:t>
            </a:r>
            <a:r>
              <a:rPr lang="zh-CN" altLang="en-US" sz="2200" dirty="0">
                <a:latin typeface="Times New Roman" panose="02020603050405020304" charset="0"/>
                <a:ea typeface="黑体" panose="02010609060101010101" pitchFamily="49" charset="-122"/>
                <a:cs typeface="Times New Roman" panose="02020603050405020304" charset="0"/>
              </a:rPr>
              <a:t>。</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48081" y="1298689"/>
            <a:ext cx="869442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en-US" altLang="zh-CN" sz="2200" u="sng" dirty="0" smtClean="0">
                <a:latin typeface="Times New Roman" panose="02020603050405020304" charset="0"/>
                <a:ea typeface="黑体" panose="02010609060101010101" pitchFamily="49" charset="-122"/>
                <a:cs typeface="Times New Roman" panose="02020603050405020304" charset="0"/>
              </a:rPr>
              <a:t>None of the students</a:t>
            </a:r>
            <a:r>
              <a:rPr lang="zh-CN" altLang="en-US" sz="2200" dirty="0">
                <a:latin typeface="Times New Roman" panose="02020603050405020304" charset="0"/>
                <a:ea typeface="黑体" panose="02010609060101010101" pitchFamily="49" charset="-122"/>
                <a:cs typeface="Times New Roman" panose="02020603050405020304" charset="0"/>
              </a:rPr>
              <a:t> </a:t>
            </a:r>
            <a:r>
              <a:rPr lang="en-US" altLang="zh-CN" sz="2200" u="sng" dirty="0" smtClean="0">
                <a:latin typeface="Times New Roman" panose="02020603050405020304" charset="0"/>
                <a:ea typeface="黑体" panose="02010609060101010101" pitchFamily="49" charset="-122"/>
                <a:cs typeface="Times New Roman" panose="02020603050405020304" charset="0"/>
              </a:rPr>
              <a:t>keeps/keep </a:t>
            </a:r>
            <a:r>
              <a:rPr lang="zh-CN" altLang="en-US" sz="2200" dirty="0">
                <a:latin typeface="Times New Roman" panose="02020603050405020304" charset="0"/>
                <a:ea typeface="黑体" panose="02010609060101010101" pitchFamily="49" charset="-122"/>
                <a:cs typeface="Times New Roman" panose="02020603050405020304" charset="0"/>
              </a:rPr>
              <a:t>silent at the news.</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听到这个消息没有一个学生保持沉默。</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None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exists</a:t>
            </a:r>
            <a:r>
              <a:rPr lang="zh-CN" altLang="en-US" sz="2200" dirty="0">
                <a:latin typeface="Times New Roman" panose="02020603050405020304" charset="0"/>
                <a:ea typeface="黑体" panose="02010609060101010101" pitchFamily="49" charset="-122"/>
                <a:cs typeface="Times New Roman" panose="02020603050405020304" charset="0"/>
              </a:rPr>
              <a:t> on the moon. 月球上不存在什么东西。</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All</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here and </a:t>
            </a:r>
            <a:r>
              <a:rPr lang="zh-CN" altLang="en-US" sz="2200" u="sng" dirty="0">
                <a:latin typeface="Times New Roman" panose="02020603050405020304" charset="0"/>
                <a:ea typeface="黑体" panose="02010609060101010101" pitchFamily="49" charset="-122"/>
                <a:cs typeface="Times New Roman" panose="02020603050405020304" charset="0"/>
              </a:rPr>
              <a:t>all</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goes</a:t>
            </a:r>
            <a:r>
              <a:rPr lang="zh-CN" altLang="en-US" sz="2200" dirty="0">
                <a:latin typeface="Times New Roman" panose="02020603050405020304" charset="0"/>
                <a:ea typeface="黑体" panose="02010609060101010101" pitchFamily="49" charset="-122"/>
                <a:cs typeface="Times New Roman" panose="02020603050405020304" charset="0"/>
              </a:rPr>
              <a:t> well. 大家都在这里，一切进展顺利。</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14. 在“主系表”结构中，以what从句作主语，表语又是单数时，主句的谓语动词一般用单数形式；如果表语是复数，那么主句的谓语动词一般用复数形式。含what的主语从句具有两个或两个以上的动词，且是表示复数意义的并列结构时，主句中的谓语动词多用复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What he did</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 </a:t>
            </a:r>
            <a:r>
              <a:rPr lang="zh-CN" altLang="en-US" sz="2200" dirty="0">
                <a:latin typeface="Times New Roman" panose="02020603050405020304" charset="0"/>
                <a:ea typeface="黑体" panose="02010609060101010101" pitchFamily="49" charset="-122"/>
                <a:cs typeface="Times New Roman" panose="02020603050405020304" charset="0"/>
              </a:rPr>
              <a:t>still </a:t>
            </a:r>
            <a:r>
              <a:rPr lang="zh-CN" altLang="en-US" sz="2200" u="sng" dirty="0">
                <a:latin typeface="Times New Roman" panose="02020603050405020304" charset="0"/>
                <a:ea typeface="黑体" panose="02010609060101010101" pitchFamily="49" charset="-122"/>
                <a:cs typeface="Times New Roman" panose="02020603050405020304" charset="0"/>
              </a:rPr>
              <a:t>a mystery.</a:t>
            </a:r>
            <a:r>
              <a:rPr lang="zh-CN" altLang="en-US" sz="2200" dirty="0">
                <a:latin typeface="Times New Roman" panose="02020603050405020304" charset="0"/>
                <a:ea typeface="黑体" panose="02010609060101010101" pitchFamily="49" charset="-122"/>
                <a:cs typeface="Times New Roman" panose="02020603050405020304" charset="0"/>
              </a:rPr>
              <a:t> 他做了什么仍是一个谜。</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What his father left</a:t>
            </a:r>
            <a:r>
              <a:rPr lang="zh-CN" altLang="en-US" sz="2200" dirty="0">
                <a:latin typeface="Times New Roman" panose="02020603050405020304" charset="0"/>
                <a:ea typeface="黑体" panose="02010609060101010101" pitchFamily="49" charset="-122"/>
                <a:cs typeface="Times New Roman" panose="02020603050405020304" charset="0"/>
              </a:rPr>
              <a:t> him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 few old book</a:t>
            </a:r>
            <a:r>
              <a:rPr lang="zh-CN" altLang="en-US" sz="2200" dirty="0">
                <a:latin typeface="Times New Roman" panose="02020603050405020304" charset="0"/>
                <a:ea typeface="黑体" panose="02010609060101010101" pitchFamily="49" charset="-122"/>
                <a:cs typeface="Times New Roman" panose="02020603050405020304" charset="0"/>
              </a:rPr>
              <a:t>s. 他父亲留给他的是几本旧书。</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What I say and think</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none of your business. 我所说的和所想的与你无关。</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15. 定语从句谓语动词的单复数形式应与先行词保持一致。在“one of＋名词复数＋定语从句”结构中，定语从句的谓语动词用复数形式；在“the only/first one of＋名词复数＋定语从句”结构中，定语从句的谓语动词用单数形式。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13055" y="1288415"/>
            <a:ext cx="8233410" cy="3145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I</a:t>
            </a:r>
            <a:r>
              <a:rPr lang="zh-CN" altLang="en-US" sz="2200" dirty="0">
                <a:latin typeface="Times New Roman" panose="02020603050405020304" charset="0"/>
                <a:ea typeface="黑体" panose="02010609060101010101" pitchFamily="49" charset="-122"/>
                <a:cs typeface="Times New Roman" panose="02020603050405020304" charset="0"/>
              </a:rPr>
              <a:t>, who </a:t>
            </a:r>
            <a:r>
              <a:rPr lang="zh-CN" altLang="en-US" sz="2200" u="sng" dirty="0">
                <a:latin typeface="Times New Roman" panose="02020603050405020304" charset="0"/>
                <a:ea typeface="黑体" panose="02010609060101010101" pitchFamily="49" charset="-122"/>
                <a:cs typeface="Times New Roman" panose="02020603050405020304" charset="0"/>
              </a:rPr>
              <a:t>am</a:t>
            </a:r>
            <a:r>
              <a:rPr lang="zh-CN" altLang="en-US" sz="2200" dirty="0">
                <a:latin typeface="Times New Roman" panose="02020603050405020304" charset="0"/>
                <a:ea typeface="黑体" panose="02010609060101010101" pitchFamily="49" charset="-122"/>
                <a:cs typeface="Times New Roman" panose="02020603050405020304" charset="0"/>
              </a:rPr>
              <a:t> your good friend, will share your joys and sorrows.</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我，你的好朋友，会分享你的快乐和悲伤。</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Maria is </a:t>
            </a:r>
            <a:r>
              <a:rPr lang="zh-CN" altLang="en-US" sz="2200" u="sng" dirty="0">
                <a:latin typeface="Times New Roman" panose="02020603050405020304" charset="0"/>
                <a:ea typeface="黑体" panose="02010609060101010101" pitchFamily="49" charset="-122"/>
                <a:cs typeface="Times New Roman" panose="02020603050405020304" charset="0"/>
              </a:rPr>
              <a:t>one of the girls</a:t>
            </a:r>
            <a:r>
              <a:rPr lang="zh-CN" altLang="en-US" sz="2200" dirty="0">
                <a:latin typeface="Times New Roman" panose="02020603050405020304" charset="0"/>
                <a:ea typeface="黑体" panose="02010609060101010101" pitchFamily="49" charset="-122"/>
                <a:cs typeface="Times New Roman" panose="02020603050405020304" charset="0"/>
              </a:rPr>
              <a:t> who </a:t>
            </a:r>
            <a:r>
              <a:rPr lang="zh-CN" altLang="en-US" sz="2200" u="sng" dirty="0">
                <a:latin typeface="Times New Roman" panose="02020603050405020304" charset="0"/>
                <a:ea typeface="黑体" panose="02010609060101010101" pitchFamily="49" charset="-122"/>
                <a:cs typeface="Times New Roman" panose="02020603050405020304" charset="0"/>
              </a:rPr>
              <a:t>run</a:t>
            </a:r>
            <a:r>
              <a:rPr lang="zh-CN" altLang="en-US" sz="2200" dirty="0">
                <a:latin typeface="Times New Roman" panose="02020603050405020304" charset="0"/>
                <a:ea typeface="黑体" panose="02010609060101010101" pitchFamily="49" charset="-122"/>
                <a:cs typeface="Times New Roman" panose="02020603050405020304" charset="0"/>
              </a:rPr>
              <a:t> fast in my class.</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玛丽亚是我们班上跑得快的女孩之一。</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Mike is t</a:t>
            </a:r>
            <a:r>
              <a:rPr lang="zh-CN" altLang="en-US" sz="2200" u="sng" dirty="0">
                <a:latin typeface="Times New Roman" panose="02020603050405020304" charset="0"/>
                <a:ea typeface="黑体" panose="02010609060101010101" pitchFamily="49" charset="-122"/>
                <a:cs typeface="Times New Roman" panose="02020603050405020304" charset="0"/>
              </a:rPr>
              <a:t>he only one of the students</a:t>
            </a:r>
            <a:r>
              <a:rPr lang="zh-CN" altLang="en-US" sz="2200" dirty="0">
                <a:latin typeface="Times New Roman" panose="02020603050405020304" charset="0"/>
                <a:ea typeface="黑体" panose="02010609060101010101" pitchFamily="49" charset="-122"/>
                <a:cs typeface="Times New Roman" panose="02020603050405020304" charset="0"/>
              </a:rPr>
              <a:t> who </a:t>
            </a:r>
            <a:r>
              <a:rPr lang="zh-CN" altLang="en-US" sz="2200" u="sng" dirty="0">
                <a:latin typeface="Times New Roman" panose="02020603050405020304" charset="0"/>
                <a:ea typeface="黑体" panose="02010609060101010101" pitchFamily="49" charset="-122"/>
                <a:cs typeface="Times New Roman" panose="02020603050405020304" charset="0"/>
              </a:rPr>
              <a:t>works</a:t>
            </a:r>
            <a:r>
              <a:rPr lang="zh-CN" altLang="en-US" sz="2200" dirty="0">
                <a:latin typeface="Times New Roman" panose="02020603050405020304" charset="0"/>
                <a:ea typeface="黑体" panose="02010609060101010101" pitchFamily="49" charset="-122"/>
                <a:cs typeface="Times New Roman" panose="02020603050405020304" charset="0"/>
              </a:rPr>
              <a:t> out the problem in my class.</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迈克是我们班上唯一一位算出这道题的学生。</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408761" y="1329512"/>
            <a:ext cx="851789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16. 在倒装结构中，谓语动词同后面的主语保持一致。</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如：On the wall </a:t>
            </a:r>
            <a:r>
              <a:rPr lang="zh-CN" altLang="en-US" sz="2200" u="sng" dirty="0">
                <a:latin typeface="Times New Roman" panose="02020603050405020304" charset="0"/>
                <a:ea typeface="黑体" panose="02010609060101010101" pitchFamily="49" charset="-122"/>
                <a:cs typeface="Times New Roman" panose="02020603050405020304" charset="0"/>
              </a:rPr>
              <a:t>hangs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 larger picture</a:t>
            </a:r>
            <a:r>
              <a:rPr lang="zh-CN" altLang="en-US" sz="2200" dirty="0">
                <a:latin typeface="Times New Roman" panose="02020603050405020304" charset="0"/>
                <a:ea typeface="黑体" panose="02010609060101010101" pitchFamily="49" charset="-122"/>
                <a:cs typeface="Times New Roman" panose="02020603050405020304" charset="0"/>
              </a:rPr>
              <a:t>. 墙上挂着一幅较大的图画。</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algn="l" fontAlgn="auto">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【知识点二】 意义一致原则</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有些名词或代词所表达的数量关系由词义确定。它们作主语时，谓语动词也要由词义确定使用单数形式还是复数形式。意义一致原则主要包括以下几种情形：</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 有些名词形式上是复数，意义上却是单数，如news、maths、 Olympics及许多以-ics结尾的学科名称(economics、physics、 mechanics、politics等)。这些词作主语时，谓语动词用第三人称单数形式。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Maths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 basic subject. 数学是一门基础学科。</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The Olympics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 held</a:t>
            </a:r>
            <a:r>
              <a:rPr lang="zh-CN" altLang="en-US" sz="2200" dirty="0">
                <a:latin typeface="Times New Roman" panose="02020603050405020304" charset="0"/>
                <a:ea typeface="黑体" panose="02010609060101010101" pitchFamily="49" charset="-122"/>
                <a:cs typeface="Times New Roman" panose="02020603050405020304" charset="0"/>
              </a:rPr>
              <a:t> every four years. 奥运会每四年举行一次。</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2. people(人们)、police、cattle、poultry(家禽)、clothes等是表示复数意义的名词，它们作主语时，谓语动词用复数形式。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 lot of </a:t>
            </a:r>
            <a:r>
              <a:rPr lang="zh-CN" altLang="en-US" sz="2200" u="sng" dirty="0">
                <a:latin typeface="Times New Roman" panose="02020603050405020304" charset="0"/>
                <a:ea typeface="黑体" panose="02010609060101010101" pitchFamily="49" charset="-122"/>
                <a:cs typeface="Times New Roman" panose="02020603050405020304" charset="0"/>
              </a:rPr>
              <a:t>people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like </a:t>
            </a:r>
            <a:r>
              <a:rPr lang="zh-CN" altLang="en-US" sz="2200" dirty="0">
                <a:latin typeface="Times New Roman" panose="02020603050405020304" charset="0"/>
                <a:ea typeface="黑体" panose="02010609060101010101" pitchFamily="49" charset="-122"/>
                <a:cs typeface="Times New Roman" panose="02020603050405020304" charset="0"/>
              </a:rPr>
              <a:t>square dance in recent years. 近几年许多人喜欢跳广场舞。</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My </a:t>
            </a:r>
            <a:r>
              <a:rPr lang="zh-CN" altLang="en-US" sz="2200" u="sng" dirty="0">
                <a:latin typeface="Times New Roman" panose="02020603050405020304" charset="0"/>
                <a:ea typeface="黑体" panose="02010609060101010101" pitchFamily="49" charset="-122"/>
                <a:cs typeface="Times New Roman" panose="02020603050405020304" charset="0"/>
              </a:rPr>
              <a:t>clothes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wet because of the heavy rain. 由于下大雨，我的衣服全淋湿了。</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graphicFrame>
        <p:nvGraphicFramePr>
          <p:cNvPr id="8" name="表格 7"/>
          <p:cNvGraphicFramePr/>
          <p:nvPr>
            <p:custDataLst>
              <p:tags r:id="rId1"/>
            </p:custDataLst>
          </p:nvPr>
        </p:nvGraphicFramePr>
        <p:xfrm>
          <a:off x="332740" y="959485"/>
          <a:ext cx="8338820" cy="3531235"/>
        </p:xfrm>
        <a:graphic>
          <a:graphicData uri="http://schemas.openxmlformats.org/drawingml/2006/table">
            <a:tbl>
              <a:tblPr/>
              <a:tblGrid>
                <a:gridCol w="1256665"/>
                <a:gridCol w="3103245"/>
                <a:gridCol w="1546225"/>
                <a:gridCol w="2432685"/>
              </a:tblGrid>
              <a:tr h="1069340">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3290">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38605">
                <a:tc>
                  <a:txBody>
                    <a:bodyPr/>
                    <a:lstStyle/>
                    <a:p>
                      <a:pPr marL="0" indent="0" algn="l" defTabSz="914400" rtl="0" eaLnBrk="1" fontAlgn="auto" latinLnBrk="0" hangingPunct="1">
                        <a:lnSpc>
                          <a:spcPct val="120000"/>
                        </a:lnSpc>
                        <a:spcBef>
                          <a:spcPts val="0"/>
                        </a:spcBef>
                        <a:spcAft>
                          <a:spcPts val="0"/>
                        </a:spcAft>
                        <a:buClrTx/>
                        <a:buSzTx/>
                        <a:buNone/>
                      </a:pP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主谓一致</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2.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掌握并熟练运用就近一致原则和</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there be</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句型</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sz="2200" b="0" kern="1200" dirty="0">
                          <a:solidFill>
                            <a:schemeClr val="tx1"/>
                          </a:solidFill>
                          <a:latin typeface="Times New Roman" panose="02020603050405020304" charset="0"/>
                          <a:ea typeface="黑体" panose="02010609060101010101" pitchFamily="49" charset="-122"/>
                          <a:cs typeface="Times New Roman" panose="02020603050405020304" charset="0"/>
                        </a:rPr>
                        <a:t>20</a:t>
                      </a:r>
                      <a:r>
                        <a:rPr lang="en-US" sz="2200" b="0" kern="1200" dirty="0">
                          <a:solidFill>
                            <a:schemeClr val="tx1"/>
                          </a:solidFill>
                          <a:latin typeface="Times New Roman" panose="02020603050405020304" charset="0"/>
                          <a:ea typeface="黑体" panose="02010609060101010101" pitchFamily="49" charset="-122"/>
                          <a:cs typeface="Times New Roman" panose="02020603050405020304" charset="0"/>
                        </a:rPr>
                        <a:t>20</a:t>
                      </a:r>
                      <a:r>
                        <a:rPr sz="2200" b="0" kern="1200" dirty="0">
                          <a:solidFill>
                            <a:schemeClr val="tx1"/>
                          </a:solidFill>
                          <a:latin typeface="Times New Roman" panose="02020603050405020304" charset="0"/>
                          <a:ea typeface="黑体" panose="02010609060101010101" pitchFamily="49" charset="-122"/>
                          <a:cs typeface="Times New Roman" panose="02020603050405020304" charset="0"/>
                        </a:rPr>
                        <a:t>年</a:t>
                      </a:r>
                      <a:endParaRPr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a:t>
                      </a:r>
                      <a:endParaRPr lang="en-US"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7851140" y="607060"/>
            <a:ext cx="703580" cy="242570"/>
          </a:xfrm>
          <a:prstGeom prst="rect">
            <a:avLst/>
          </a:prstGeom>
          <a:noFill/>
        </p:spPr>
        <p:txBody>
          <a:bodyPr wrap="square" rtlCol="0">
            <a:noAutofit/>
          </a:bodyPr>
          <a:lstStyle/>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26568" y="1334242"/>
            <a:ext cx="8517890" cy="317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3. crowd、family、team、group、government、class、school、staff、 public等集体名词作为一个集体单位时，谓语动词用单数形式；作为一个个具体的成员或组成部分时，谓语动词用复数形式。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sym typeface="+mn-ea"/>
              </a:rPr>
              <a:t>如：My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family</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is </a:t>
            </a:r>
            <a:r>
              <a:rPr lang="zh-CN" altLang="en-US" sz="2200" dirty="0">
                <a:latin typeface="Times New Roman" panose="02020603050405020304" charset="0"/>
                <a:ea typeface="黑体" panose="02010609060101010101" pitchFamily="49" charset="-122"/>
                <a:cs typeface="Times New Roman" panose="02020603050405020304" charset="0"/>
                <a:sym typeface="+mn-ea"/>
              </a:rPr>
              <a:t>happy. Now my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family</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are watching </a:t>
            </a:r>
            <a:r>
              <a:rPr lang="zh-CN" altLang="en-US" sz="2200" dirty="0">
                <a:latin typeface="Times New Roman" panose="02020603050405020304" charset="0"/>
                <a:ea typeface="黑体" panose="02010609060101010101" pitchFamily="49" charset="-122"/>
                <a:cs typeface="Times New Roman" panose="02020603050405020304" charset="0"/>
                <a:sym typeface="+mn-ea"/>
              </a:rPr>
              <a:t>TV at home.</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sym typeface="+mn-ea"/>
              </a:rPr>
              <a:t>我的家庭很幸福，现在我的家人正在家看电视。</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sym typeface="+mn-ea"/>
              </a:rPr>
              <a:t>Our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class</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is</a:t>
            </a:r>
            <a:r>
              <a:rPr lang="zh-CN" altLang="en-US" sz="2200" dirty="0">
                <a:latin typeface="Times New Roman" panose="02020603050405020304" charset="0"/>
                <a:ea typeface="黑体" panose="02010609060101010101" pitchFamily="49" charset="-122"/>
                <a:cs typeface="Times New Roman" panose="02020603050405020304" charset="0"/>
                <a:sym typeface="+mn-ea"/>
              </a:rPr>
              <a:t> on the fifth floor.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All the class</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u="sng" dirty="0">
                <a:latin typeface="Times New Roman" panose="02020603050405020304" charset="0"/>
                <a:ea typeface="黑体" panose="02010609060101010101" pitchFamily="49" charset="-122"/>
                <a:cs typeface="Times New Roman" panose="02020603050405020304" charset="0"/>
                <a:sym typeface="+mn-ea"/>
              </a:rPr>
              <a:t>are</a:t>
            </a:r>
            <a:r>
              <a:rPr lang="zh-CN" altLang="en-US" sz="2200" dirty="0">
                <a:latin typeface="Times New Roman" panose="02020603050405020304" charset="0"/>
                <a:ea typeface="黑体" panose="02010609060101010101" pitchFamily="49" charset="-122"/>
                <a:cs typeface="Times New Roman" panose="02020603050405020304" charset="0"/>
                <a:sym typeface="+mn-ea"/>
              </a:rPr>
              <a:t> in the classroom now.</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sym typeface="+mn-ea"/>
              </a:rPr>
              <a:t>我们班在五楼，现在所有同学都在教室里。</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4. deer、fish、sheep、means(方法)、works(工厂)、species(种类)、 Chinese、Japanese、Swiss等都是单复数同形的名词。它们作主语时，谓语动词的单复数形式由句意确定。</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A Chinese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 talking</a:t>
            </a:r>
            <a:r>
              <a:rPr lang="zh-CN" altLang="en-US" sz="2200" dirty="0">
                <a:latin typeface="Times New Roman" panose="02020603050405020304" charset="0"/>
                <a:ea typeface="黑体" panose="02010609060101010101" pitchFamily="49" charset="-122"/>
                <a:cs typeface="Times New Roman" panose="02020603050405020304" charset="0"/>
              </a:rPr>
              <a:t> with a foreigner in English.</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一个中国人正在用英语和一位外国人讲话。</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All the Chinese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hard-working. 所有中国人都是勤劳的。</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425450" y="1288415"/>
            <a:ext cx="8249285"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5. 专有名词、书名或表示时间、距离、价值、重量、衡量、度量等的名词复数作主语时，谓语动词用第三人称单数形式。</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Ten kilometers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 long distance for walk. 10公里对走路而言是很长的距离。</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i="1" u="sng" dirty="0">
                <a:latin typeface="Times New Roman" panose="02020603050405020304" charset="0"/>
                <a:ea typeface="黑体" panose="02010609060101010101" pitchFamily="49" charset="-122"/>
                <a:cs typeface="Times New Roman" panose="02020603050405020304" charset="0"/>
              </a:rPr>
              <a:t>Harry Potter</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 well-known novel. 《哈利·波特》是一部著名的小说。</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6. “the＋形容词/分词”作主语时，如指的是一类人，谓语动词用复数形式；如指的是单个人或抽象概念，谓语动词用单数形式。</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The poor</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having a poor life. 穷人们正过着贫穷的生活。</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The wounded</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taken good care of. 这位伤员受到很好的照顾。</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The old</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always replaced by the new. 旧事物总被新事物代替。</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241935" y="1329690"/>
            <a:ext cx="8660130"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7. “a/an/one＋单数名词＋or two”作主语时，谓语动词用单数形式；“one or two＋名词复数”作主语时，谓语动词用复数形式。</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a:t>
            </a:r>
            <a:r>
              <a:rPr lang="zh-CN" altLang="en-US" sz="2200" u="sng" dirty="0">
                <a:latin typeface="Times New Roman" panose="02020603050405020304" charset="0"/>
                <a:ea typeface="黑体" panose="02010609060101010101" pitchFamily="49" charset="-122"/>
                <a:cs typeface="Times New Roman" panose="02020603050405020304" charset="0"/>
              </a:rPr>
              <a:t>One day or two</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necessary for us. 一两天对我们而言是必需的。</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u="sng" dirty="0">
                <a:latin typeface="Times New Roman" panose="02020603050405020304" charset="0"/>
                <a:ea typeface="黑体" panose="02010609060101010101" pitchFamily="49" charset="-122"/>
                <a:cs typeface="Times New Roman" panose="02020603050405020304" charset="0"/>
              </a:rPr>
              <a:t>One or two days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necessary for us. 一两天对我们而言是必需的。</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553720" y="1566545"/>
            <a:ext cx="8075295"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)1. The police ________ the hiding robber. </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have caught                               B. has caught</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C. has been caught                         D. have been caught</a:t>
            </a:r>
            <a:endParaRPr lang="zh-CN" altLang="zh-CN" sz="2200" dirty="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a:spLocks noChangeArrowheads="1"/>
          </p:cNvSpPr>
          <p:nvPr/>
        </p:nvSpPr>
        <p:spPr bwMode="auto">
          <a:xfrm>
            <a:off x="850900" y="1653539"/>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713105" y="3392170"/>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police本身是名词复数，作主语时，谓语动词用复数形式，所以本题的谓语动词应为have caught。</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1"/>
            </p:custDataLst>
          </p:nvPr>
        </p:nvSpPr>
        <p:spPr>
          <a:xfrm>
            <a:off x="553720" y="1198245"/>
            <a:ext cx="879475"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2" action="ppaction://hlinksldjump"/>
          </p:cNvPr>
          <p:cNvSpPr txBox="1"/>
          <p:nvPr>
            <p:custDataLst>
              <p:tags r:id="rId3"/>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custDataLst>
              <p:tags r:id="rId5"/>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6" action="ppaction://hlinksldjump"/>
          </p:cNvPr>
          <p:cNvSpPr txBox="1"/>
          <p:nvPr>
            <p:custDataLst>
              <p:tags r:id="rId7"/>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custDataLst>
              <p:tags r:id="rId9"/>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0" action="ppaction://hlinksldjump"/>
          </p:cNvPr>
          <p:cNvSpPr txBox="1"/>
          <p:nvPr>
            <p:custDataLst>
              <p:tags r:id="rId11"/>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2" action="ppaction://hlinksldjump"/>
          </p:cNvPr>
          <p:cNvSpPr txBox="1"/>
          <p:nvPr>
            <p:custDataLst>
              <p:tags r:id="rId13"/>
            </p:custDataLst>
          </p:nvPr>
        </p:nvSpPr>
        <p:spPr>
          <a:xfrm>
            <a:off x="2252980" y="762635"/>
            <a:ext cx="112458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798195" y="1510665"/>
            <a:ext cx="8075295"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)2. Success always belongs to him who never ________ “impossible”</a:t>
            </a:r>
            <a:r>
              <a:rPr lang="zh-CN" altLang="zh-CN" sz="2200" dirty="0">
                <a:latin typeface="Times New Roman" panose="02020603050405020304" charset="0"/>
                <a:ea typeface="黑体" panose="02010609060101010101" pitchFamily="49" charset="-122"/>
                <a:cs typeface="Times New Roman" panose="02020603050405020304" charset="0"/>
              </a:rPr>
              <a:t>．</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says            B. saying              C. say                D. said</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1087405" y="1615440"/>
            <a:ext cx="82931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nvSpPr>
        <p:spPr bwMode="auto">
          <a:xfrm>
            <a:off x="654685" y="3171825"/>
            <a:ext cx="806005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句意：“成功总是属于从不说‘不可能的’人。”who引导的定语从句修饰的先行词him是第三人称单数，故定语从句的谓语动词应用第三人称单数形式。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666750" y="1343025"/>
            <a:ext cx="8075295" cy="177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)3. </a:t>
            </a:r>
            <a:r>
              <a:rPr lang="en-US" altLang="zh-CN" sz="2200" dirty="0" err="1">
                <a:latin typeface="Times New Roman" panose="02020603050405020304" charset="0"/>
                <a:ea typeface="黑体" panose="02010609060101010101" pitchFamily="49" charset="-122"/>
                <a:cs typeface="Times New Roman" panose="02020603050405020304" charset="0"/>
              </a:rPr>
              <a:t>Maths</a:t>
            </a:r>
            <a:r>
              <a:rPr lang="en-US" altLang="zh-CN" sz="2200" dirty="0">
                <a:latin typeface="Times New Roman" panose="02020603050405020304" charset="0"/>
                <a:ea typeface="黑体" panose="02010609060101010101" pitchFamily="49" charset="-122"/>
                <a:cs typeface="Times New Roman" panose="02020603050405020304" charset="0"/>
              </a:rPr>
              <a:t> ________ an important subject and all my class ________ it carefully. </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are; study                                    B. is; study</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C. is; studies                                    D. are; is studying</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967740" y="1447800"/>
            <a:ext cx="71247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54685" y="3165475"/>
            <a:ext cx="806005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学科名称maths作主语时，谓语动词用第三人称单数形式is。集体名词class在此处表示同学们，作复数，因此谓语动词用复数形式study。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868680" y="1475740"/>
            <a:ext cx="7706995"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)4. </a:t>
            </a:r>
            <a:r>
              <a:rPr lang="en-US" altLang="zh-CN" sz="2200" i="1" dirty="0">
                <a:latin typeface="Times New Roman" panose="02020603050405020304" charset="0"/>
                <a:ea typeface="黑体" panose="02010609060101010101" pitchFamily="49" charset="-122"/>
                <a:cs typeface="Times New Roman" panose="02020603050405020304" charset="0"/>
              </a:rPr>
              <a:t>Edelweiss </a:t>
            </a:r>
            <a:r>
              <a:rPr lang="en-US" altLang="zh-CN" sz="2200" dirty="0">
                <a:latin typeface="Times New Roman" panose="02020603050405020304" charset="0"/>
                <a:ea typeface="黑体" panose="02010609060101010101" pitchFamily="49" charset="-122"/>
                <a:cs typeface="Times New Roman" panose="02020603050405020304" charset="0"/>
              </a:rPr>
              <a:t>________ a beautiful English song. One child or two ________ singing it. </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are; are            B. are; is               C. is; are             D. is; is</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1172845" y="1566545"/>
            <a:ext cx="409575" cy="360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D</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92150" y="3009265"/>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歌曲名称作主语时,谓语动词用第三人称单数</a:t>
            </a:r>
            <a:r>
              <a:rPr sz="2200" dirty="0">
                <a:solidFill>
                  <a:srgbClr val="FF0000"/>
                </a:solidFill>
                <a:latin typeface="Times New Roman" panose="02020603050405020304" charset="0"/>
                <a:ea typeface="黑体" panose="02010609060101010101" pitchFamily="49" charset="-122"/>
                <a:cs typeface="Times New Roman" panose="02020603050405020304" charset="0"/>
              </a:rPr>
              <a:t>形式is。“one+单数名词+ortwo”作主语时</a:t>
            </a:r>
            <a:r>
              <a:rPr 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sz="2200" dirty="0">
                <a:solidFill>
                  <a:srgbClr val="FF0000"/>
                </a:solidFill>
                <a:latin typeface="Times New Roman" panose="02020603050405020304" charset="0"/>
                <a:ea typeface="黑体" panose="02010609060101010101" pitchFamily="49" charset="-122"/>
                <a:cs typeface="Times New Roman" panose="02020603050405020304" charset="0"/>
              </a:rPr>
              <a:t>谓语动词用第三人称单数形式。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593090" y="1566545"/>
            <a:ext cx="807529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)5. On the ceiling of our classroom ________ eight lights.</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hang             B. are hanged            C. hanged           D. hangs</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902970" y="1650365"/>
            <a:ext cx="48133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88010" y="2781300"/>
            <a:ext cx="816038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在倒装结构中，谓语动词的单复数形式取决于后面的主语，本题中谓语动词的单复数形式应与eight lights 一致。</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3" name="文本框 2"/>
          <p:cNvSpPr txBox="1"/>
          <p:nvPr>
            <p:custDataLst>
              <p:tags r:id="rId1"/>
            </p:custDataLst>
          </p:nvPr>
        </p:nvSpPr>
        <p:spPr>
          <a:xfrm>
            <a:off x="7851140" y="744220"/>
            <a:ext cx="703580" cy="242570"/>
          </a:xfrm>
          <a:prstGeom prst="rect">
            <a:avLst/>
          </a:prstGeom>
          <a:noFill/>
        </p:spPr>
        <p:txBody>
          <a:bodyPr wrap="square" rtlCol="0">
            <a:noAutofit/>
          </a:bodyPr>
          <a:lstStyle/>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graphicFrame>
        <p:nvGraphicFramePr>
          <p:cNvPr id="5" name="表格 4"/>
          <p:cNvGraphicFramePr/>
          <p:nvPr>
            <p:custDataLst>
              <p:tags r:id="rId2"/>
            </p:custDataLst>
          </p:nvPr>
        </p:nvGraphicFramePr>
        <p:xfrm>
          <a:off x="388621" y="1119882"/>
          <a:ext cx="8375015" cy="3327400"/>
        </p:xfrm>
        <a:graphic>
          <a:graphicData uri="http://schemas.openxmlformats.org/drawingml/2006/table">
            <a:tbl>
              <a:tblPr/>
              <a:tblGrid>
                <a:gridCol w="1257300"/>
                <a:gridCol w="3015659"/>
                <a:gridCol w="1593978"/>
                <a:gridCol w="2507941"/>
              </a:tblGrid>
              <a:tr h="939649">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65805">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41729">
                <a:tc>
                  <a:txBody>
                    <a:bodyPr/>
                    <a:lstStyle/>
                    <a:p>
                      <a:pPr marL="0" indent="0" algn="ctr" defTabSz="914400" rtl="0" eaLnBrk="1" fontAlgn="auto" latinLnBrk="0" hangingPunct="1">
                        <a:lnSpc>
                          <a:spcPct val="120000"/>
                        </a:lnSpc>
                        <a:spcBef>
                          <a:spcPts val="0"/>
                        </a:spcBef>
                        <a:spcAft>
                          <a:spcPts val="0"/>
                        </a:spcAft>
                        <a:buClrTx/>
                        <a:buSzTx/>
                        <a:buNone/>
                      </a:pP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主谓一致</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2.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掌握并熟练运用就近一致原则和</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there be</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句型</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sz="2200" b="0" kern="1200" dirty="0">
                          <a:solidFill>
                            <a:schemeClr val="tx1"/>
                          </a:solidFill>
                          <a:latin typeface="Times New Roman" panose="02020603050405020304" charset="0"/>
                          <a:ea typeface="黑体" panose="02010609060101010101" pitchFamily="49" charset="-122"/>
                          <a:cs typeface="Times New Roman" panose="02020603050405020304" charset="0"/>
                        </a:rPr>
                        <a:t>20</a:t>
                      </a:r>
                      <a:r>
                        <a:rPr lang="en-US"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21</a:t>
                      </a:r>
                      <a:r>
                        <a:rPr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年</a:t>
                      </a:r>
                      <a:endParaRPr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a:t>
                      </a:r>
                      <a:endParaRPr lang="en-US"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algn="l" fontAlgn="auto">
              <a:lnSpc>
                <a:spcPct val="130000"/>
              </a:lnSpc>
              <a:spcBef>
                <a:spcPts val="0"/>
              </a:spcBef>
              <a:buClrTx/>
              <a:buSz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【知识点三】 就近一致原则</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就近一致原则是指谓语动词的单复数形式由邻近谓语动词的主语确定。就近一致原则主要包括以下几种情形：</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Font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1. 由连词or、nor、either...or...、neither...nor...、not only...but also...、 not...but...等连接并列主语时，谓语动词的单复数形式按就近一致原则与贴近它的主语一致。</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如：Either he or </a:t>
            </a:r>
            <a:r>
              <a:rPr lang="zh-CN" altLang="en-US" sz="2200" u="sng" dirty="0">
                <a:latin typeface="Times New Roman" panose="02020603050405020304" charset="0"/>
                <a:ea typeface="黑体" panose="02010609060101010101" pitchFamily="49" charset="-122"/>
                <a:cs typeface="Times New Roman" panose="02020603050405020304" charset="0"/>
              </a:rPr>
              <a:t>I</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am</a:t>
            </a:r>
            <a:r>
              <a:rPr lang="zh-CN" altLang="en-US" sz="2200" dirty="0">
                <a:latin typeface="Times New Roman" panose="02020603050405020304" charset="0"/>
                <a:ea typeface="黑体" panose="02010609060101010101" pitchFamily="49" charset="-122"/>
                <a:cs typeface="Times New Roman" panose="02020603050405020304" charset="0"/>
              </a:rPr>
              <a:t> right. 要么他对，要么我对。</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Either I or </a:t>
            </a:r>
            <a:r>
              <a:rPr lang="zh-CN" altLang="en-US" sz="2200" u="sng" dirty="0">
                <a:latin typeface="Times New Roman" panose="02020603050405020304" charset="0"/>
                <a:ea typeface="黑体" panose="02010609060101010101" pitchFamily="49" charset="-122"/>
                <a:cs typeface="Times New Roman" panose="02020603050405020304" charset="0"/>
              </a:rPr>
              <a:t>he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right. 要么我对，要么他对。</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461010" y="1096010"/>
            <a:ext cx="7897495" cy="351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Font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2. 在there be句型中，谓语动词的单复数形式采取就近一致原则。</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如：There </a:t>
            </a:r>
            <a:r>
              <a:rPr lang="zh-CN" altLang="en-US" sz="2200" u="sng" dirty="0">
                <a:latin typeface="Times New Roman" panose="02020603050405020304" charset="0"/>
                <a:ea typeface="黑体" panose="02010609060101010101" pitchFamily="49" charset="-122"/>
                <a:cs typeface="Times New Roman" panose="02020603050405020304" charset="0"/>
              </a:rPr>
              <a:t>are</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some pens</a:t>
            </a:r>
            <a:r>
              <a:rPr lang="zh-CN" altLang="en-US" sz="2200" dirty="0">
                <a:latin typeface="Times New Roman" panose="02020603050405020304" charset="0"/>
                <a:ea typeface="黑体" panose="02010609060101010101" pitchFamily="49" charset="-122"/>
                <a:cs typeface="Times New Roman" panose="02020603050405020304" charset="0"/>
              </a:rPr>
              <a:t> and a book on the desk. 课桌上有一些钢笔和一本书。</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There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 book</a:t>
            </a:r>
            <a:r>
              <a:rPr lang="zh-CN" altLang="en-US" sz="2200" dirty="0">
                <a:latin typeface="Times New Roman" panose="02020603050405020304" charset="0"/>
                <a:ea typeface="黑体" panose="02010609060101010101" pitchFamily="49" charset="-122"/>
                <a:cs typeface="Times New Roman" panose="02020603050405020304" charset="0"/>
              </a:rPr>
              <a:t> and some pens on the desk. 课桌上有一本书和一些钢笔。</a:t>
            </a:r>
            <a:endParaRPr lang="zh-CN" alt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There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much milk</a:t>
            </a:r>
            <a:r>
              <a:rPr lang="zh-CN" altLang="en-US" sz="2200" dirty="0">
                <a:latin typeface="Times New Roman" panose="02020603050405020304" charset="0"/>
                <a:ea typeface="黑体" panose="02010609060101010101" pitchFamily="49" charset="-122"/>
                <a:cs typeface="Times New Roman" panose="02020603050405020304" charset="0"/>
              </a:rPr>
              <a:t> and several eggs on the table. 饭桌上有许多牛奶和几个鸡蛋。</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FontTx/>
              <a:buNone/>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3. 以here开头的倒装结构中，谓语动词的单复数形式同后面邻近的主语保持一致。</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lang="zh-CN" altLang="en-US" sz="2200" dirty="0">
                <a:latin typeface="Times New Roman" panose="02020603050405020304" charset="0"/>
                <a:ea typeface="黑体" panose="02010609060101010101" pitchFamily="49" charset="-122"/>
                <a:cs typeface="Times New Roman" panose="02020603050405020304" charset="0"/>
              </a:rPr>
              <a:t>如：Here </a:t>
            </a:r>
            <a:r>
              <a:rPr lang="zh-CN" altLang="en-US" sz="2200" u="sng" dirty="0">
                <a:latin typeface="Times New Roman" panose="02020603050405020304" charset="0"/>
                <a:ea typeface="黑体" panose="02010609060101010101" pitchFamily="49" charset="-122"/>
                <a:cs typeface="Times New Roman" panose="02020603050405020304" charset="0"/>
              </a:rPr>
              <a:t>is</a:t>
            </a:r>
            <a:r>
              <a:rPr lang="zh-CN" altLang="en-US" sz="2200" dirty="0">
                <a:latin typeface="Times New Roman" panose="02020603050405020304" charset="0"/>
                <a:ea typeface="黑体" panose="02010609060101010101" pitchFamily="49" charset="-122"/>
                <a:cs typeface="Times New Roman" panose="02020603050405020304" charset="0"/>
              </a:rPr>
              <a:t> </a:t>
            </a:r>
            <a:r>
              <a:rPr lang="zh-CN" altLang="en-US" sz="2200" u="sng" dirty="0">
                <a:latin typeface="Times New Roman" panose="02020603050405020304" charset="0"/>
                <a:ea typeface="黑体" panose="02010609060101010101" pitchFamily="49" charset="-122"/>
                <a:cs typeface="Times New Roman" panose="02020603050405020304" charset="0"/>
              </a:rPr>
              <a:t>a letter</a:t>
            </a:r>
            <a:r>
              <a:rPr lang="zh-CN" altLang="en-US" sz="2200" dirty="0">
                <a:latin typeface="Times New Roman" panose="02020603050405020304" charset="0"/>
                <a:ea typeface="黑体" panose="02010609060101010101" pitchFamily="49" charset="-122"/>
                <a:cs typeface="Times New Roman" panose="02020603050405020304" charset="0"/>
              </a:rPr>
              <a:t> and some books for you. 这里有一封信和一些书给你。</a:t>
            </a:r>
            <a:endParaRPr lang="zh-CN"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553720" y="1566545"/>
            <a:ext cx="8284845"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)1. Either you or he ________ to invite Mr. Li to our party this weekend. </a:t>
            </a:r>
            <a:endParaRPr lang="en-US"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go               B. goes               C. are going to           D. are gone</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879382" y="1666875"/>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713105" y="3149600"/>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either...or...连接并列成分作主语时，谓语动词的单复数应遵循“就近原则”。</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1"/>
            </p:custDataLst>
          </p:nvPr>
        </p:nvSpPr>
        <p:spPr>
          <a:xfrm>
            <a:off x="553720" y="1198245"/>
            <a:ext cx="879475"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练习三</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2" action="ppaction://hlinksldjump"/>
          </p:cNvPr>
          <p:cNvSpPr txBox="1"/>
          <p:nvPr>
            <p:custDataLst>
              <p:tags r:id="rId3"/>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custDataLst>
              <p:tags r:id="rId5"/>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6" action="ppaction://hlinksldjump"/>
          </p:cNvPr>
          <p:cNvSpPr txBox="1"/>
          <p:nvPr>
            <p:custDataLst>
              <p:tags r:id="rId7"/>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custDataLst>
              <p:tags r:id="rId9"/>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0" action="ppaction://hlinksldjump"/>
          </p:cNvPr>
          <p:cNvSpPr txBox="1"/>
          <p:nvPr>
            <p:custDataLst>
              <p:tags r:id="rId11"/>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2" action="ppaction://hlinksldjump"/>
          </p:cNvPr>
          <p:cNvSpPr txBox="1"/>
          <p:nvPr>
            <p:custDataLst>
              <p:tags r:id="rId13"/>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697865" y="1475740"/>
            <a:ext cx="7891145" cy="179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)2. —What's in the picture on the wall?</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—There ________ a teacher and some students playing soccer on the playground.</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has                 B. are               C. is                  D. have</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994902" y="1566545"/>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C</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713105" y="3392170"/>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there be句型中be动词遵循“就近原则”。本题离be动词最近的是单数名词a teacher，所以be动词用is。</a:t>
            </a:r>
            <a:r>
              <a:rPr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713105" y="1311275"/>
            <a:ext cx="789114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)3. Not only I but also my brother ________ basketball. </a:t>
            </a:r>
            <a:r>
              <a:rPr lang="zh-CN" altLang="zh-CN" sz="2200" dirty="0">
                <a:latin typeface="Times New Roman" panose="02020603050405020304" charset="0"/>
                <a:ea typeface="黑体" panose="02010609060101010101" pitchFamily="49" charset="-122"/>
                <a:cs typeface="Times New Roman" panose="02020603050405020304" charset="0"/>
              </a:rPr>
              <a:t>　　　　　　　　　　　　　　　　　　　　　　　　　　　　　　　　　　　　　　　　　　　　　　　　　　　　　　　　　　　　　　　　　　　　　　　　　　　　　　　　　　　　　　　　　　　　　　　　　　　　　　　　　　　　　　　</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like playing                                   B. like play    </a:t>
            </a:r>
            <a:endParaRPr lang="en-US" altLang="zh-CN" sz="2200" dirty="0">
              <a:latin typeface="Times New Roman" panose="02020603050405020304" charset="0"/>
              <a:ea typeface="黑体" panose="02010609060101010101" pitchFamily="49" charset="-122"/>
              <a:cs typeface="Times New Roman" panose="02020603050405020304" charset="0"/>
            </a:endParaRPr>
          </a:p>
          <a:p>
            <a:pPr defTabSz="914400">
              <a:lnSpc>
                <a:spcPct val="130000"/>
              </a:lnSpc>
              <a:tabLst>
                <a:tab pos="4208145" algn="l"/>
                <a:tab pos="4834890" algn="l"/>
              </a:tabLst>
            </a:pPr>
            <a:r>
              <a:rPr lang="en-US" altLang="zh-CN" sz="2200" dirty="0">
                <a:latin typeface="Times New Roman" panose="02020603050405020304" charset="0"/>
                <a:ea typeface="黑体" panose="02010609060101010101" pitchFamily="49" charset="-122"/>
                <a:cs typeface="Times New Roman" panose="02020603050405020304" charset="0"/>
              </a:rPr>
              <a:t>          C. likes playing                                  D. likes play</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1040130" y="1395095"/>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C</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8650" y="2766695"/>
            <a:ext cx="8060055" cy="18503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not only...but also...连接的成分作主语时，谓语动词的单复数形式遵循“就近原则”。本题主语my brother离谓语动词最近，所以谓语动词用第三人称单数形式likes。like后跟动词不定式或动词－ing形式作宾语。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697865" y="1475740"/>
            <a:ext cx="7891145"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)4. ________ neither your brother nor you interested in swimming?</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Are             B. Is              C. Do               D. Does</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959678" y="1566545"/>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28955" y="2925445"/>
            <a:ext cx="806005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neither...nor...连接的并列成分作主语时，谓语动词的单复数形式遵循“就近原则”。be interested in意为“对……感兴趣”。本题离be动词最近的是your brother, 故用is。</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697865" y="1566545"/>
            <a:ext cx="7891145" cy="93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a:t>
            </a:r>
            <a:r>
              <a:rPr lang="zh-CN" altLang="zh-CN" sz="2200" dirty="0">
                <a:latin typeface="Times New Roman" panose="02020603050405020304" charset="0"/>
                <a:ea typeface="黑体" panose="02010609060101010101" pitchFamily="49" charset="-122"/>
                <a:cs typeface="Times New Roman" panose="02020603050405020304" charset="0"/>
              </a:rPr>
              <a:t>　　</a:t>
            </a:r>
            <a:r>
              <a:rPr lang="en-US" altLang="zh-CN" sz="2200" dirty="0">
                <a:latin typeface="Times New Roman" panose="02020603050405020304" charset="0"/>
                <a:ea typeface="黑体" panose="02010609060101010101" pitchFamily="49" charset="-122"/>
                <a:cs typeface="Times New Roman" panose="02020603050405020304" charset="0"/>
              </a:rPr>
              <a:t>)5. Here ________ a new pair of shoes and a T-shirt for you.</a:t>
            </a:r>
            <a:endParaRPr lang="zh-CN" altLang="zh-CN"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altLang="zh-CN" sz="2200" dirty="0">
                <a:latin typeface="Times New Roman" panose="02020603050405020304" charset="0"/>
                <a:ea typeface="黑体" panose="02010609060101010101" pitchFamily="49" charset="-122"/>
                <a:cs typeface="Times New Roman" panose="02020603050405020304" charset="0"/>
              </a:rPr>
              <a:t>          A. is                 B. are                C. have              D. has</a:t>
            </a:r>
            <a:endParaRPr lang="zh-CN" altLang="zh-CN"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nvSpPr>
        <p:spPr bwMode="auto">
          <a:xfrm>
            <a:off x="946999" y="1657350"/>
            <a:ext cx="11303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97865" y="2605405"/>
            <a:ext cx="80600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here开头的倒装结构，谓语动词的单复数形式遵循“就近原则”。“a pair of＋复数名词”作主语时，谓语动词用单数形式。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1" action="ppaction://hlinksldjump"/>
          </p:cNvPr>
          <p:cNvSpPr txBox="1"/>
          <p:nvPr>
            <p:custDataLst>
              <p:tags r:id="rId2"/>
            </p:custDataLst>
          </p:nvPr>
        </p:nvSpPr>
        <p:spPr>
          <a:xfrm>
            <a:off x="3593465" y="762635"/>
            <a:ext cx="326390" cy="368300"/>
          </a:xfrm>
          <a:prstGeom prst="rect">
            <a:avLst/>
          </a:prstGeom>
          <a:noFill/>
        </p:spPr>
        <p:txBody>
          <a:bodyPr wrap="square" rtlCol="0">
            <a:sp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3" action="ppaction://hlinksldjump"/>
          </p:cNvPr>
          <p:cNvSpPr txBox="1"/>
          <p:nvPr>
            <p:custDataLst>
              <p:tags r:id="rId4"/>
            </p:custDataLst>
          </p:nvPr>
        </p:nvSpPr>
        <p:spPr>
          <a:xfrm>
            <a:off x="440436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custDataLst>
              <p:tags r:id="rId6"/>
            </p:custDataLst>
          </p:nvPr>
        </p:nvSpPr>
        <p:spPr>
          <a:xfrm>
            <a:off x="5174615"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custDataLst>
              <p:tags r:id="rId8"/>
            </p:custDataLst>
          </p:nvPr>
        </p:nvSpPr>
        <p:spPr>
          <a:xfrm>
            <a:off x="5887720" y="762635"/>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custDataLst>
              <p:tags r:id="rId10"/>
            </p:custDataLst>
          </p:nvPr>
        </p:nvSpPr>
        <p:spPr>
          <a:xfrm>
            <a:off x="6600825" y="762635"/>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486410" y="1053465"/>
            <a:ext cx="3048000" cy="368300"/>
          </a:xfrm>
          <a:prstGeom prst="rect">
            <a:avLst/>
          </a:prstGeom>
          <a:noFill/>
        </p:spPr>
        <p:txBody>
          <a:bodyPr wrap="square" rtlCol="0">
            <a:spAutoFit/>
          </a:bodyPr>
          <a:p>
            <a:endParaRPr lang="zh-CN" altLang="en-US"/>
          </a:p>
        </p:txBody>
      </p:sp>
      <p:sp>
        <p:nvSpPr>
          <p:cNvPr id="8" name="文本框 7">
            <a:hlinkClick r:id="rId11" action="ppaction://hlinksldjump"/>
          </p:cNvPr>
          <p:cNvSpPr txBox="1"/>
          <p:nvPr>
            <p:custDataLst>
              <p:tags r:id="rId12"/>
            </p:custDataLst>
          </p:nvPr>
        </p:nvSpPr>
        <p:spPr>
          <a:xfrm>
            <a:off x="2252980" y="762635"/>
            <a:ext cx="1124585" cy="368300"/>
          </a:xfrm>
          <a:prstGeom prst="rect">
            <a:avLst/>
          </a:prstGeom>
          <a:noFill/>
        </p:spPr>
        <p:txBody>
          <a:bodyPr wrap="square" rtlCol="0">
            <a:spAutoFit/>
          </a:bodyPr>
          <a:lstStyle/>
          <a:p>
            <a:pPr algn="l"/>
            <a:r>
              <a:rPr lang="zh-CN" altLang="en-US" b="1" dirty="0" smtClean="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 grpId="0" bldLvl="0" animBg="1"/>
      <p:bldP spid="5"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167765"/>
            <a:ext cx="8273415" cy="2072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20000"/>
              </a:lnSpc>
            </a:pPr>
            <a:r>
              <a:rPr sz="2200" dirty="0">
                <a:latin typeface="Times New Roman" panose="02020603050405020304" charset="0"/>
                <a:ea typeface="黑体" panose="02010609060101010101" pitchFamily="49" charset="-122"/>
                <a:cs typeface="Times New Roman" panose="02020603050405020304" charset="0"/>
              </a:rPr>
              <a:t>【例1】</a:t>
            </a:r>
            <a:r>
              <a:rPr lang="en-US" sz="2200" dirty="0">
                <a:latin typeface="Times New Roman" panose="02020603050405020304" charset="0"/>
                <a:ea typeface="黑体" panose="02010609060101010101" pitchFamily="49" charset="-122"/>
                <a:cs typeface="Times New Roman" panose="02020603050405020304" charset="0"/>
              </a:rPr>
              <a:t>  The teacher with his 50 students ________ visit the Science Museum next week.</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going to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are going to</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was going to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were going to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5"/>
          <p:cNvSpPr txBox="1">
            <a:spLocks noChangeArrowheads="1"/>
          </p:cNvSpPr>
          <p:nvPr/>
        </p:nvSpPr>
        <p:spPr bwMode="auto">
          <a:xfrm>
            <a:off x="3097530" y="1642745"/>
            <a:ext cx="82931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a:hlinkClick r:id="rId1" action="ppaction://hlinksldjump"/>
          </p:cNvPr>
          <p:cNvSpPr txBox="1"/>
          <p:nvPr>
            <p:custDataLst>
              <p:tags r:id="rId2"/>
            </p:custDataLst>
          </p:nvPr>
        </p:nvSpPr>
        <p:spPr>
          <a:xfrm>
            <a:off x="2498725" y="757555"/>
            <a:ext cx="542925" cy="368300"/>
          </a:xfrm>
          <a:prstGeom prst="rect">
            <a:avLst/>
          </a:prstGeom>
          <a:noFill/>
        </p:spPr>
        <p:txBody>
          <a:bodyPr wrap="square" rtlCol="0">
            <a:spAutoFit/>
          </a:bodyPr>
          <a:lstStyle/>
          <a:p>
            <a:pPr algn="l">
              <a:buClrTx/>
              <a:buSzTx/>
              <a:buFontTx/>
            </a:pPr>
            <a:r>
              <a:rPr lang="zh-CN" altLang="en-US" b="1" dirty="0">
                <a:solidFill>
                  <a:srgbClr val="FF0000"/>
                </a:solidFill>
                <a:latin typeface="黑体" panose="02010609060101010101" pitchFamily="49" charset="-122"/>
                <a:ea typeface="黑体" panose="02010609060101010101" pitchFamily="49" charset="-122"/>
              </a:rPr>
              <a:t>例1</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custDataLst>
              <p:tags r:id="rId4"/>
            </p:custDataLst>
          </p:nvPr>
        </p:nvSpPr>
        <p:spPr>
          <a:xfrm>
            <a:off x="330644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custDataLst>
              <p:tags r:id="rId6"/>
            </p:custDataLst>
          </p:nvPr>
        </p:nvSpPr>
        <p:spPr>
          <a:xfrm>
            <a:off x="415480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7" action="ppaction://hlinksldjump"/>
          </p:cNvPr>
          <p:cNvSpPr txBox="1"/>
          <p:nvPr>
            <p:custDataLst>
              <p:tags r:id="rId8"/>
            </p:custDataLst>
          </p:nvPr>
        </p:nvSpPr>
        <p:spPr>
          <a:xfrm>
            <a:off x="500316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5851525" y="757555"/>
            <a:ext cx="583565" cy="368300"/>
          </a:xfrm>
          <a:prstGeom prst="rect">
            <a:avLst/>
          </a:prstGeom>
          <a:noFill/>
        </p:spPr>
        <p:txBody>
          <a:bodyPr wrap="square" rtlCol="0">
            <a:spAutoFit/>
          </a:bodyPr>
          <a:lstStyle/>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p:cNvSpPr txBox="1">
            <a:spLocks noChangeArrowheads="1"/>
          </p:cNvSpPr>
          <p:nvPr>
            <p:custDataLst>
              <p:tags r:id="rId11"/>
            </p:custDataLst>
          </p:nvPr>
        </p:nvSpPr>
        <p:spPr bwMode="auto">
          <a:xfrm>
            <a:off x="519430" y="2807970"/>
            <a:ext cx="8273415" cy="18503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【解析】“名词＋(together/along) with...”作主语时，谓语动词的单复数形式由(together/along) with前面的名词决定。本题with前的名词the teacher是第三人称单数，因此谓语动词中的be动词用was或is，排除B、D两项；句末的next week表明时态为一般将来时。</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1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24" grpId="0" bldLvl="0" animBg="1"/>
      <p:bldP spid="2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graphicFrame>
        <p:nvGraphicFramePr>
          <p:cNvPr id="8" name="表格 7"/>
          <p:cNvGraphicFramePr/>
          <p:nvPr>
            <p:custDataLst>
              <p:tags r:id="rId1"/>
            </p:custDataLst>
          </p:nvPr>
        </p:nvGraphicFramePr>
        <p:xfrm>
          <a:off x="429895" y="944880"/>
          <a:ext cx="8284210" cy="3608705"/>
        </p:xfrm>
        <a:graphic>
          <a:graphicData uri="http://schemas.openxmlformats.org/drawingml/2006/table">
            <a:tbl>
              <a:tblPr/>
              <a:tblGrid>
                <a:gridCol w="1480185"/>
                <a:gridCol w="2524760"/>
                <a:gridCol w="1512570"/>
                <a:gridCol w="2766695"/>
              </a:tblGrid>
              <a:tr h="1019810">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43255">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45640">
                <a:tc>
                  <a:txBody>
                    <a:bodyPr/>
                    <a:lstStyle/>
                    <a:p>
                      <a:pPr marL="0" indent="0" algn="l" defTabSz="914400" rtl="0" eaLnBrk="1" fontAlgn="auto" latinLnBrk="0" hangingPunct="1">
                        <a:lnSpc>
                          <a:spcPct val="120000"/>
                        </a:lnSpc>
                        <a:spcBef>
                          <a:spcPts val="0"/>
                        </a:spcBef>
                        <a:spcAft>
                          <a:spcPts val="0"/>
                        </a:spcAft>
                        <a:buClrTx/>
                        <a:buSzTx/>
                        <a:buNone/>
                      </a:pP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主谓一致</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2.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掌握并熟练运用就近一致原则和</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there be</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句型</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defTabSz="914400" rtl="0" eaLnBrk="1" fontAlgn="auto" latinLnBrk="0" hangingPunct="1">
                        <a:lnSpc>
                          <a:spcPct val="120000"/>
                        </a:lnSpc>
                        <a:spcBef>
                          <a:spcPts val="0"/>
                        </a:spcBef>
                        <a:spcAft>
                          <a:spcPts val="0"/>
                        </a:spcAft>
                        <a:buClrTx/>
                        <a:buSzTx/>
                        <a:buNone/>
                      </a:pPr>
                      <a:r>
                        <a:rPr sz="2200" b="0" kern="1200" dirty="0">
                          <a:solidFill>
                            <a:schemeClr val="tx1"/>
                          </a:solidFill>
                          <a:latin typeface="Times New Roman" panose="02020603050405020304" charset="0"/>
                          <a:ea typeface="黑体" panose="02010609060101010101" pitchFamily="49" charset="-122"/>
                          <a:cs typeface="Times New Roman" panose="02020603050405020304" charset="0"/>
                        </a:rPr>
                        <a:t>20</a:t>
                      </a:r>
                      <a:r>
                        <a:rPr lang="en-US"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22</a:t>
                      </a:r>
                      <a:r>
                        <a:rPr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年</a:t>
                      </a:r>
                      <a:endParaRPr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defTabSz="914400" rtl="0" eaLnBrk="1" fontAlgn="auto" latinLnBrk="0" hangingPunct="1">
                        <a:lnSpc>
                          <a:spcPct val="120000"/>
                        </a:lnSpc>
                        <a:spcBef>
                          <a:spcPts val="0"/>
                        </a:spcBef>
                        <a:spcAft>
                          <a:spcPts val="0"/>
                        </a:spcAft>
                        <a:buClrTx/>
                        <a:buSzTx/>
                        <a:buNone/>
                      </a:pP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45. She </a:t>
                      </a:r>
                      <a:r>
                        <a:rPr lang="en-US" altLang="zh-CN" sz="2200" b="0" u="sng" kern="1200" dirty="0" smtClean="0">
                          <a:solidFill>
                            <a:schemeClr val="tx1"/>
                          </a:solidFill>
                          <a:latin typeface="Times New Roman" panose="02020603050405020304" charset="0"/>
                          <a:ea typeface="黑体" panose="02010609060101010101" pitchFamily="49" charset="-122"/>
                          <a:cs typeface="Times New Roman" panose="02020603050405020304" charset="0"/>
                        </a:rPr>
                        <a:t>does</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 </a:t>
                      </a:r>
                      <a:r>
                        <a:rPr lang="en-US" altLang="zh-CN" sz="2200" b="0" i="0" u="sng" kern="1200" dirty="0" smtClean="0">
                          <a:solidFill>
                            <a:schemeClr val="tx1"/>
                          </a:solidFill>
                          <a:latin typeface="Times New Roman" panose="02020603050405020304" charset="0"/>
                          <a:ea typeface="黑体" panose="02010609060101010101" pitchFamily="49" charset="-122"/>
                          <a:cs typeface="Times New Roman" panose="02020603050405020304" charset="0"/>
                        </a:rPr>
                        <a:t>not</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 play the piano very well. (</a:t>
                      </a:r>
                      <a:r>
                        <a:rPr lang="zh-CN"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改为否定句</a:t>
                      </a:r>
                      <a:r>
                        <a:rPr lang="en-US" altLang="zh-CN" sz="2200" b="0" kern="1200" dirty="0" smtClean="0">
                          <a:solidFill>
                            <a:schemeClr val="tx1"/>
                          </a:solidFill>
                          <a:latin typeface="Times New Roman" panose="02020603050405020304" charset="0"/>
                          <a:ea typeface="黑体" panose="02010609060101010101" pitchFamily="49" charset="-122"/>
                          <a:cs typeface="Times New Roman" panose="02020603050405020304" charset="0"/>
                        </a:rPr>
                        <a:t>)</a:t>
                      </a:r>
                      <a:endParaRPr lang="zh-CN" altLang="zh-CN" sz="2200" b="0" kern="1200" dirty="0">
                        <a:solidFill>
                          <a:schemeClr val="tx1"/>
                        </a:solidFill>
                        <a:latin typeface="Times New Roman" panose="02020603050405020304" charset="0"/>
                        <a:ea typeface="黑体" panose="02010609060101010101" pitchFamily="49" charset="-122"/>
                        <a:cs typeface="Times New Roman" panose="02020603050405020304" charset="0"/>
                      </a:endParaRPr>
                    </a:p>
                  </a:txBody>
                  <a:tcPr marL="177800" marR="177800" marT="107950" marB="10795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custDataLst>
              <p:tags r:id="rId2"/>
            </p:custDataLst>
          </p:nvPr>
        </p:nvSpPr>
        <p:spPr>
          <a:xfrm>
            <a:off x="7851140" y="668655"/>
            <a:ext cx="703580" cy="242570"/>
          </a:xfrm>
          <a:prstGeom prst="rect">
            <a:avLst/>
          </a:prstGeom>
          <a:noFill/>
        </p:spPr>
        <p:txBody>
          <a:bodyPr wrap="square" rtlCol="0">
            <a:noAutofit/>
          </a:bodyPr>
          <a:lstStyle/>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454150"/>
            <a:ext cx="8273415" cy="1735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2</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(2016年重庆市对口高职)Miss Gao ________ English on the computer every morning.</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en-US" sz="2200" dirty="0">
                <a:latin typeface="Times New Roman" panose="02020603050405020304" charset="0"/>
                <a:ea typeface="黑体" panose="02010609060101010101" pitchFamily="49" charset="-122"/>
                <a:cs typeface="Times New Roman" panose="02020603050405020304" charset="0"/>
              </a:rPr>
              <a:t> </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A. studies                                            B. is studying</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C. studied                                            D. has studied </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24" name="文本框 23"/>
          <p:cNvSpPr txBox="1">
            <a:spLocks noChangeArrowheads="1"/>
          </p:cNvSpPr>
          <p:nvPr/>
        </p:nvSpPr>
        <p:spPr bwMode="auto">
          <a:xfrm>
            <a:off x="575310" y="3404235"/>
            <a:ext cx="827341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【解析】Miss Gao是单数名词，作主语时谓语用第三人称单数形式。根据句意和时间状语，此句应使用一般现在时。</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a:spLocks noChangeArrowheads="1"/>
          </p:cNvSpPr>
          <p:nvPr/>
        </p:nvSpPr>
        <p:spPr bwMode="auto">
          <a:xfrm>
            <a:off x="3637915" y="1982470"/>
            <a:ext cx="82931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a:hlinkClick r:id="rId1" action="ppaction://hlinksldjump"/>
          </p:cNvPr>
          <p:cNvSpPr txBox="1"/>
          <p:nvPr>
            <p:custDataLst>
              <p:tags r:id="rId2"/>
            </p:custDataLst>
          </p:nvPr>
        </p:nvSpPr>
        <p:spPr>
          <a:xfrm>
            <a:off x="2498725" y="757555"/>
            <a:ext cx="542925" cy="368300"/>
          </a:xfrm>
          <a:prstGeom prst="rect">
            <a:avLst/>
          </a:prstGeom>
          <a:noFill/>
        </p:spPr>
        <p:txBody>
          <a:bodyPr wrap="square" rtlCol="0">
            <a:spAutoFit/>
          </a:bodyPr>
          <a:lstStyle/>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custDataLst>
              <p:tags r:id="rId4"/>
            </p:custDataLst>
          </p:nvPr>
        </p:nvSpPr>
        <p:spPr>
          <a:xfrm>
            <a:off x="3306445" y="757555"/>
            <a:ext cx="583565"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custDataLst>
              <p:tags r:id="rId6"/>
            </p:custDataLst>
          </p:nvPr>
        </p:nvSpPr>
        <p:spPr>
          <a:xfrm>
            <a:off x="415480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7" action="ppaction://hlinksldjump"/>
          </p:cNvPr>
          <p:cNvSpPr txBox="1"/>
          <p:nvPr>
            <p:custDataLst>
              <p:tags r:id="rId8"/>
            </p:custDataLst>
          </p:nvPr>
        </p:nvSpPr>
        <p:spPr>
          <a:xfrm>
            <a:off x="500316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5851525" y="757555"/>
            <a:ext cx="583565" cy="368300"/>
          </a:xfrm>
          <a:prstGeom prst="rect">
            <a:avLst/>
          </a:prstGeom>
          <a:noFill/>
        </p:spPr>
        <p:txBody>
          <a:bodyPr wrap="square" rtlCol="0">
            <a:spAutoFit/>
          </a:bodyPr>
          <a:lstStyle/>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8" grpId="0"/>
      <p:bldP spid="8"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454150"/>
            <a:ext cx="8273415" cy="140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3</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(2017年重庆市对口高职)Everyone in our class ________ hamburgers or other fast food.</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en-US" sz="2200" dirty="0">
                <a:latin typeface="Times New Roman" panose="02020603050405020304" charset="0"/>
                <a:ea typeface="黑体" panose="02010609060101010101" pitchFamily="49" charset="-122"/>
                <a:cs typeface="Times New Roman" panose="02020603050405020304" charset="0"/>
              </a:rPr>
              <a:t> </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A. like                   B. likes             C. is liking                D. are liking</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24" name="文本框 23"/>
          <p:cNvSpPr txBox="1">
            <a:spLocks noChangeArrowheads="1"/>
          </p:cNvSpPr>
          <p:nvPr/>
        </p:nvSpPr>
        <p:spPr bwMode="auto">
          <a:xfrm>
            <a:off x="575310" y="3496310"/>
            <a:ext cx="827341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【解析】everyone作主语时，谓语动词用第三人称单数形式。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a:spLocks noChangeArrowheads="1"/>
          </p:cNvSpPr>
          <p:nvPr/>
        </p:nvSpPr>
        <p:spPr bwMode="auto">
          <a:xfrm>
            <a:off x="4173855" y="2005330"/>
            <a:ext cx="82931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a:hlinkClick r:id="rId1" action="ppaction://hlinksldjump"/>
          </p:cNvPr>
          <p:cNvSpPr txBox="1"/>
          <p:nvPr>
            <p:custDataLst>
              <p:tags r:id="rId2"/>
            </p:custDataLst>
          </p:nvPr>
        </p:nvSpPr>
        <p:spPr>
          <a:xfrm>
            <a:off x="2498725" y="757555"/>
            <a:ext cx="542925" cy="368300"/>
          </a:xfrm>
          <a:prstGeom prst="rect">
            <a:avLst/>
          </a:prstGeom>
          <a:noFill/>
        </p:spPr>
        <p:txBody>
          <a:bodyPr wrap="square" rtlCol="0">
            <a:spAutoFit/>
          </a:bodyPr>
          <a:lstStyle/>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custDataLst>
              <p:tags r:id="rId4"/>
            </p:custDataLst>
          </p:nvPr>
        </p:nvSpPr>
        <p:spPr>
          <a:xfrm>
            <a:off x="330644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custDataLst>
              <p:tags r:id="rId6"/>
            </p:custDataLst>
          </p:nvPr>
        </p:nvSpPr>
        <p:spPr>
          <a:xfrm>
            <a:off x="4154805" y="757555"/>
            <a:ext cx="583565"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7" action="ppaction://hlinksldjump"/>
          </p:cNvPr>
          <p:cNvSpPr txBox="1"/>
          <p:nvPr>
            <p:custDataLst>
              <p:tags r:id="rId8"/>
            </p:custDataLst>
          </p:nvPr>
        </p:nvSpPr>
        <p:spPr>
          <a:xfrm>
            <a:off x="500316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5851525" y="757555"/>
            <a:ext cx="583565" cy="368300"/>
          </a:xfrm>
          <a:prstGeom prst="rect">
            <a:avLst/>
          </a:prstGeom>
          <a:noFill/>
        </p:spPr>
        <p:txBody>
          <a:bodyPr wrap="square" rtlCol="0">
            <a:spAutoFit/>
          </a:bodyPr>
          <a:lstStyle/>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8" grpId="0"/>
      <p:bldP spid="8"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454150"/>
            <a:ext cx="8273415" cy="1735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4</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(2018年重庆市对口高职)Be quick! All the teachers and students ________ for us.</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A. wait                                                  B. are waiting</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C. had waited                                        D. waited</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24" name="文本框 23"/>
          <p:cNvSpPr txBox="1">
            <a:spLocks noChangeArrowheads="1"/>
          </p:cNvSpPr>
          <p:nvPr/>
        </p:nvSpPr>
        <p:spPr bwMode="auto">
          <a:xfrm>
            <a:off x="575310" y="3517900"/>
            <a:ext cx="827341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【解析】复数名词短语all the teachers and students作主语时，谓语动词用复数形式。根据语境，此句应使用现在进行时。</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a:spLocks noChangeArrowheads="1"/>
          </p:cNvSpPr>
          <p:nvPr/>
        </p:nvSpPr>
        <p:spPr bwMode="auto">
          <a:xfrm>
            <a:off x="3704590" y="1982470"/>
            <a:ext cx="115570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a:hlinkClick r:id="rId1" action="ppaction://hlinksldjump"/>
          </p:cNvPr>
          <p:cNvSpPr txBox="1"/>
          <p:nvPr>
            <p:custDataLst>
              <p:tags r:id="rId2"/>
            </p:custDataLst>
          </p:nvPr>
        </p:nvSpPr>
        <p:spPr>
          <a:xfrm>
            <a:off x="2498725" y="757555"/>
            <a:ext cx="542925" cy="368300"/>
          </a:xfrm>
          <a:prstGeom prst="rect">
            <a:avLst/>
          </a:prstGeom>
          <a:noFill/>
        </p:spPr>
        <p:txBody>
          <a:bodyPr wrap="square" rtlCol="0">
            <a:spAutoFit/>
          </a:bodyPr>
          <a:lstStyle/>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custDataLst>
              <p:tags r:id="rId4"/>
            </p:custDataLst>
          </p:nvPr>
        </p:nvSpPr>
        <p:spPr>
          <a:xfrm>
            <a:off x="330644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custDataLst>
              <p:tags r:id="rId6"/>
            </p:custDataLst>
          </p:nvPr>
        </p:nvSpPr>
        <p:spPr>
          <a:xfrm>
            <a:off x="415480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7" action="ppaction://hlinksldjump"/>
          </p:cNvPr>
          <p:cNvSpPr txBox="1"/>
          <p:nvPr>
            <p:custDataLst>
              <p:tags r:id="rId8"/>
            </p:custDataLst>
          </p:nvPr>
        </p:nvSpPr>
        <p:spPr>
          <a:xfrm>
            <a:off x="5003165" y="757555"/>
            <a:ext cx="583565" cy="368300"/>
          </a:xfrm>
          <a:prstGeom prst="rect">
            <a:avLst/>
          </a:prstGeom>
          <a:noFill/>
        </p:spPr>
        <p:txBody>
          <a:bodyPr wrap="square" rtlCol="0">
            <a:spAutoFit/>
          </a:bodyPr>
          <a:lstStyle/>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5851525" y="757555"/>
            <a:ext cx="583565" cy="368300"/>
          </a:xfrm>
          <a:prstGeom prst="rect">
            <a:avLst/>
          </a:prstGeom>
          <a:noFill/>
        </p:spPr>
        <p:txBody>
          <a:bodyPr wrap="square" rtlCol="0">
            <a:spAutoFit/>
          </a:bodyPr>
          <a:lstStyle/>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8" grpId="0"/>
      <p:bldP spid="8"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454150"/>
            <a:ext cx="8273415" cy="140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5</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(2019年重庆市对口高职)My friend and I ________a walk together yesterday.</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sz="2200" dirty="0">
              <a:latin typeface="Times New Roman" panose="02020603050405020304" charset="0"/>
              <a:ea typeface="黑体" panose="02010609060101010101" pitchFamily="49" charset="-122"/>
              <a:cs typeface="Times New Roman" panose="02020603050405020304" charset="0"/>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rPr>
              <a:t>    A. takes                B. took                  C. take                 D. are taking</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24" name="文本框 23"/>
          <p:cNvSpPr txBox="1">
            <a:spLocks noChangeArrowheads="1"/>
          </p:cNvSpPr>
          <p:nvPr/>
        </p:nvSpPr>
        <p:spPr bwMode="auto">
          <a:xfrm>
            <a:off x="575310" y="3278505"/>
            <a:ext cx="827341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【解析】and 连接两个并列主语时，谓语动词用复数形式，根据句中的时间状语yesterday可知此句为一般过去时态。</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a:spLocks noChangeArrowheads="1"/>
          </p:cNvSpPr>
          <p:nvPr/>
        </p:nvSpPr>
        <p:spPr bwMode="auto">
          <a:xfrm>
            <a:off x="2950845" y="2005330"/>
            <a:ext cx="829310" cy="39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a:hlinkClick r:id="rId1" action="ppaction://hlinksldjump"/>
          </p:cNvPr>
          <p:cNvSpPr txBox="1"/>
          <p:nvPr>
            <p:custDataLst>
              <p:tags r:id="rId2"/>
            </p:custDataLst>
          </p:nvPr>
        </p:nvSpPr>
        <p:spPr>
          <a:xfrm>
            <a:off x="2498725" y="757555"/>
            <a:ext cx="542925" cy="368300"/>
          </a:xfrm>
          <a:prstGeom prst="rect">
            <a:avLst/>
          </a:prstGeom>
          <a:noFill/>
        </p:spPr>
        <p:txBody>
          <a:bodyPr wrap="square" rtlCol="0">
            <a:spAutoFit/>
          </a:bodyPr>
          <a:lstStyle/>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custDataLst>
              <p:tags r:id="rId4"/>
            </p:custDataLst>
          </p:nvPr>
        </p:nvSpPr>
        <p:spPr>
          <a:xfrm>
            <a:off x="330644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custDataLst>
              <p:tags r:id="rId6"/>
            </p:custDataLst>
          </p:nvPr>
        </p:nvSpPr>
        <p:spPr>
          <a:xfrm>
            <a:off x="415480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7" action="ppaction://hlinksldjump"/>
          </p:cNvPr>
          <p:cNvSpPr txBox="1"/>
          <p:nvPr>
            <p:custDataLst>
              <p:tags r:id="rId8"/>
            </p:custDataLst>
          </p:nvPr>
        </p:nvSpPr>
        <p:spPr>
          <a:xfrm>
            <a:off x="5003165" y="757555"/>
            <a:ext cx="583565" cy="368300"/>
          </a:xfrm>
          <a:prstGeom prst="rect">
            <a:avLst/>
          </a:prstGeom>
          <a:noFill/>
        </p:spPr>
        <p:txBody>
          <a:bodyPr wrap="square" rtlCol="0">
            <a:spAutoFit/>
          </a:bodyPr>
          <a:lstStyle/>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5851525" y="757555"/>
            <a:ext cx="583565" cy="368300"/>
          </a:xfrm>
          <a:prstGeom prst="rect">
            <a:avLst/>
          </a:prstGeom>
          <a:noFill/>
        </p:spPr>
        <p:txBody>
          <a:bodyPr wrap="square" rtlCol="0">
            <a:spAutoFit/>
          </a:bodyPr>
          <a:lstStyle/>
          <a:p>
            <a:pPr algn="l"/>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8" grpId="0"/>
      <p:bldP spid="8"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Not only Tom but also I ________ hungry now.</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am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were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not only...but also...连接的成分作主语时，谓语动词的单复数形式遵循“就近原则”。本题主语I离谓语动词最近，故用am。</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86130" y="2045970"/>
            <a:ext cx="75184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C</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5" name="文本框 24">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8" name="文本框 27">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40" name="文本框 39">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385570"/>
            <a:ext cx="8429625"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 </a:t>
            </a:r>
            <a:r>
              <a:rPr sz="2200" i="1" dirty="0">
                <a:latin typeface="Times New Roman" panose="02020603050405020304" charset="0"/>
                <a:ea typeface="黑体" panose="02010609060101010101" pitchFamily="49" charset="-122"/>
                <a:cs typeface="Times New Roman" panose="02020603050405020304" charset="0"/>
                <a:sym typeface="+mn-ea"/>
              </a:rPr>
              <a:t>Journey to the West</a:t>
            </a:r>
            <a:r>
              <a:rPr sz="2200" dirty="0">
                <a:latin typeface="Times New Roman" panose="02020603050405020304" charset="0"/>
                <a:ea typeface="黑体" panose="02010609060101010101" pitchFamily="49" charset="-122"/>
                <a:cs typeface="Times New Roman" panose="02020603050405020304" charset="0"/>
                <a:sym typeface="+mn-ea"/>
              </a:rPr>
              <a:t> is interesting. Both my father and My sister ________ the book very much.</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likes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like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dislikes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dislike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67690" y="3434080"/>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both...and...连接的并列成分作主语时，谓语动词用复数形式，排除A、C两项；再根据题干中的interesting可知答案。</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79145" y="1928495"/>
            <a:ext cx="118745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)3. Half of the eggs ________ bad.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am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be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“half of＋名词复数”作主语时，谓语动词的单复数形式取决于of 后的名词。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10565" y="2056130"/>
            <a:ext cx="751840" cy="344170"/>
          </a:xfrm>
          <a:prstGeom prst="rect">
            <a:avLst/>
          </a:prstGeom>
          <a:noFill/>
        </p:spPr>
        <p:txBody>
          <a:bodyPr wrap="square" rtlCol="0">
            <a:noAutofit/>
          </a:bodyPr>
          <a:lstStyle/>
          <a:p>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1121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)4. The number of the students ________ 2，000.</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am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was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“the number of＋名词复数”作主语时，谓语动词用第三人称单数形式。</a:t>
            </a:r>
            <a:endParaRPr lang="zh-CN"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69620" y="2056130"/>
            <a:ext cx="94488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)5. I think a thousand dollars ________ a lot of money.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are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is</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was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were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表示时间、价值、衡量、度量等的名词复数作主语时，谓语动词用第三人称单数形式。本题宾语从句中的主语是表示价值的a thousand dollars，所以谓语动词用第三人称单数形式is。</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61365" y="2056130"/>
            <a:ext cx="75184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)6. Neither I nor he ________ been to America.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have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is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has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was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neither...nor...连接的成分作主语时，谓语动词采用“就近原则”。本题主语he离谓语动词最近，所以谓语动词用第三人称单数形式has been to。</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62635" y="2056130"/>
            <a:ext cx="111125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C</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33" name="文本框 32">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4" name="文本框 33">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5" name="文本框 34">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rgbClr val="FF0000"/>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42" name="文本框 4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3" name="文本框 4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46" name="文本框 45">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13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主谓一致是指谓语动词必须同主语在人称和数上保持一致。主谓一致有许多原则，主要包括语法一致原则、意义一致原则和就近一致原则。</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443990"/>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)7. Three fourths of this book ________ by the naughty dog.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are broken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is broken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was broke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broken</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074035"/>
            <a:ext cx="8119110"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“分数＋of＋名词”作主语时，谓语动词的形式由of后面的名词确定。本题of后面的名词短语是this book，所以谓语动词使用第三人称单数形式is。</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98195" y="1986915"/>
            <a:ext cx="89408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FF0000"/>
                </a:solidFill>
                <a:latin typeface="黑体" panose="02010609060101010101" pitchFamily="49" charset="-122"/>
                <a:ea typeface="黑体" panose="02010609060101010101" pitchFamily="49" charset="-122"/>
              </a:rPr>
              <a:t>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1170" y="1503045"/>
            <a:ext cx="8429625" cy="14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)8. A smile ________ nothing, but gives much.</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costs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spends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cost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spend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74365"/>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单数名词作主语时，谓语动词用第三人称单数形式，排除 C、D两项；cost 的主语是物，spend 的主语是人。</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p:cNvSpPr txBox="1"/>
          <p:nvPr/>
        </p:nvSpPr>
        <p:spPr>
          <a:xfrm>
            <a:off x="770255" y="2056130"/>
            <a:ext cx="1044575"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473710" y="1285240"/>
            <a:ext cx="8429625" cy="176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)9. There ________ a number of students playing on the playground.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was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will have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12445" y="3174365"/>
            <a:ext cx="8119110"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there be 句型中，be动词的单复数形式遵循“就近原则”。“a number of＋可数名词复数”作主语时，谓语动词用复数形式，故本题用are。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745490" y="1827530"/>
            <a:ext cx="827405"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4" name="文本框 1"/>
          <p:cNvSpPr txBox="1">
            <a:spLocks noChangeArrowheads="1"/>
          </p:cNvSpPr>
          <p:nvPr/>
        </p:nvSpPr>
        <p:spPr bwMode="auto">
          <a:xfrm>
            <a:off x="561340" y="1384935"/>
            <a:ext cx="811911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)10. Either Mary or Jane ________ the window now.</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is cleaning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cleaning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was cleaning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were cleaning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68325" y="3321050"/>
            <a:ext cx="81191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either...or...连接并列成分作主语时，谓语动词的单复数形式遵循“就近原则”。</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p:cNvSpPr txBox="1"/>
          <p:nvPr/>
        </p:nvSpPr>
        <p:spPr>
          <a:xfrm>
            <a:off x="845185" y="1915795"/>
            <a:ext cx="751840" cy="344170"/>
          </a:xfrm>
          <a:prstGeom prst="rect">
            <a:avLst/>
          </a:prstGeom>
          <a:noFill/>
        </p:spPr>
        <p:txBody>
          <a:bodyPr wrap="square" rtlCol="0">
            <a:noAutofit/>
          </a:bodyPr>
          <a:lstStyle/>
          <a:p>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7" name="文本框 16">
            <a:hlinkClick r:id="rId1" action="ppaction://hlinksldjump"/>
          </p:cNvPr>
          <p:cNvSpPr txBox="1"/>
          <p:nvPr>
            <p:custDataLst>
              <p:tags r:id="rId2"/>
            </p:custDataLst>
          </p:nvPr>
        </p:nvSpPr>
        <p:spPr>
          <a:xfrm>
            <a:off x="2388870" y="719773"/>
            <a:ext cx="326390" cy="389890"/>
          </a:xfrm>
          <a:prstGeom prst="rect">
            <a:avLst/>
          </a:prstGeom>
          <a:noFill/>
        </p:spPr>
        <p:txBody>
          <a:bodyPr wrap="square" rtlCol="0">
            <a:noAutofit/>
          </a:bodyPr>
          <a:lstStyle/>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custDataLst>
              <p:tags r:id="rId4"/>
            </p:custDataLst>
          </p:nvPr>
        </p:nvSpPr>
        <p:spPr>
          <a:xfrm>
            <a:off x="292290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custDataLst>
              <p:tags r:id="rId6"/>
            </p:custDataLst>
          </p:nvPr>
        </p:nvSpPr>
        <p:spPr>
          <a:xfrm>
            <a:off x="3990975"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custDataLst>
              <p:tags r:id="rId8"/>
            </p:custDataLst>
          </p:nvPr>
        </p:nvSpPr>
        <p:spPr>
          <a:xfrm>
            <a:off x="4525010" y="720090"/>
            <a:ext cx="326390" cy="379095"/>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custDataLst>
              <p:tags r:id="rId10"/>
            </p:custDataLst>
          </p:nvPr>
        </p:nvSpPr>
        <p:spPr>
          <a:xfrm>
            <a:off x="5059045" y="728028"/>
            <a:ext cx="316865" cy="373380"/>
          </a:xfrm>
          <a:prstGeom prst="rect">
            <a:avLst/>
          </a:prstGeom>
          <a:noFill/>
        </p:spPr>
        <p:txBody>
          <a:bodyPr wrap="square" rtlCol="0">
            <a:no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11" action="ppaction://hlinksldjump"/>
          </p:cNvPr>
          <p:cNvSpPr txBox="1"/>
          <p:nvPr>
            <p:custDataLst>
              <p:tags r:id="rId12"/>
            </p:custDataLst>
          </p:nvPr>
        </p:nvSpPr>
        <p:spPr>
          <a:xfrm>
            <a:off x="5583555" y="741045"/>
            <a:ext cx="317500" cy="347345"/>
          </a:xfrm>
          <a:prstGeom prst="rect">
            <a:avLst/>
          </a:prstGeom>
          <a:noFill/>
        </p:spPr>
        <p:txBody>
          <a:bodyPr wrap="square" rtlCol="0">
            <a:no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13" action="ppaction://hlinksldjump"/>
          </p:cNvPr>
          <p:cNvSpPr txBox="1"/>
          <p:nvPr>
            <p:custDataLst>
              <p:tags r:id="rId14"/>
            </p:custDataLst>
          </p:nvPr>
        </p:nvSpPr>
        <p:spPr>
          <a:xfrm>
            <a:off x="6108700"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4" name="文本框 23">
            <a:hlinkClick r:id="rId15" action="ppaction://hlinksldjump"/>
          </p:cNvPr>
          <p:cNvSpPr txBox="1"/>
          <p:nvPr>
            <p:custDataLst>
              <p:tags r:id="rId16"/>
            </p:custDataLst>
          </p:nvPr>
        </p:nvSpPr>
        <p:spPr>
          <a:xfrm>
            <a:off x="6642735" y="730568"/>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17" action="ppaction://hlinksldjump"/>
          </p:cNvPr>
          <p:cNvSpPr txBox="1"/>
          <p:nvPr>
            <p:custDataLst>
              <p:tags r:id="rId18"/>
            </p:custDataLst>
          </p:nvPr>
        </p:nvSpPr>
        <p:spPr>
          <a:xfrm>
            <a:off x="7176770" y="735965"/>
            <a:ext cx="415925" cy="357505"/>
          </a:xfrm>
          <a:prstGeom prst="rect">
            <a:avLst/>
          </a:prstGeom>
          <a:noFill/>
        </p:spPr>
        <p:txBody>
          <a:bodyPr wrap="square" rtlCol="0">
            <a:noAutofit/>
          </a:bodyPr>
          <a:lstStyle/>
          <a:p>
            <a:pPr algn="l"/>
            <a:r>
              <a:rPr lang="en-US" altLang="zh-CN" b="1" dirty="0">
                <a:solidFill>
                  <a:srgbClr val="FF000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9" action="ppaction://hlinksldjump"/>
          </p:cNvPr>
          <p:cNvSpPr txBox="1"/>
          <p:nvPr>
            <p:custDataLst>
              <p:tags r:id="rId20"/>
            </p:custDataLst>
          </p:nvPr>
        </p:nvSpPr>
        <p:spPr>
          <a:xfrm>
            <a:off x="3456940" y="730568"/>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3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语法一致原则</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语法一致原则是指谓语动词的形式要根据主语的人称和数量来确定。主语是第一人称单数，谓语动词也要用第一人称单数形式；主语是第三人称单数，谓语动词也要用第三人称单数形式；主语是第二人称和复数，谓语动词也要用第二人称和复数形式。</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页，共74页</a:t>
            </a:r>
            <a:endParaRPr lang="zh-CN" altLang="en-US" dirty="0"/>
          </a:p>
        </p:txBody>
      </p:sp>
      <p:sp>
        <p:nvSpPr>
          <p:cNvPr id="6" name="文本框 1"/>
          <p:cNvSpPr txBox="1">
            <a:spLocks noChangeArrowheads="1"/>
          </p:cNvSpPr>
          <p:nvPr>
            <p:custDataLst>
              <p:tags r:id="rId1"/>
            </p:custDataLst>
          </p:nvPr>
        </p:nvSpPr>
        <p:spPr bwMode="auto">
          <a:xfrm>
            <a:off x="367665" y="1288415"/>
            <a:ext cx="851789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如：</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I</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am</a:t>
            </a:r>
            <a:r>
              <a:rPr lang="en-US" altLang="zh-CN" sz="2200" dirty="0">
                <a:latin typeface="Times New Roman" panose="02020603050405020304" charset="0"/>
                <a:ea typeface="黑体" panose="02010609060101010101" pitchFamily="49" charset="-122"/>
                <a:cs typeface="Times New Roman" panose="02020603050405020304" charset="0"/>
                <a:sym typeface="+mn-ea"/>
              </a:rPr>
              <a:t> a vocational student. </a:t>
            </a:r>
            <a:r>
              <a:rPr lang="zh-CN" altLang="en-US" sz="2200" dirty="0">
                <a:latin typeface="Times New Roman" panose="02020603050405020304" charset="0"/>
                <a:ea typeface="黑体" panose="02010609060101010101" pitchFamily="49" charset="-122"/>
                <a:cs typeface="Times New Roman" panose="02020603050405020304" charset="0"/>
                <a:sym typeface="+mn-ea"/>
              </a:rPr>
              <a:t>我是一名职高生。</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Kerry</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likes</a:t>
            </a:r>
            <a:r>
              <a:rPr lang="en-US" altLang="zh-CN" sz="2200" dirty="0">
                <a:latin typeface="Times New Roman" panose="02020603050405020304" charset="0"/>
                <a:ea typeface="黑体" panose="02010609060101010101" pitchFamily="49" charset="-122"/>
                <a:cs typeface="Times New Roman" panose="02020603050405020304" charset="0"/>
                <a:sym typeface="+mn-ea"/>
              </a:rPr>
              <a:t> singing and dancing. </a:t>
            </a:r>
            <a:r>
              <a:rPr lang="zh-CN" altLang="en-US" sz="2200" dirty="0">
                <a:latin typeface="Times New Roman" panose="02020603050405020304" charset="0"/>
                <a:ea typeface="黑体" panose="02010609060101010101" pitchFamily="49" charset="-122"/>
                <a:cs typeface="Times New Roman" panose="02020603050405020304" charset="0"/>
                <a:sym typeface="+mn-ea"/>
              </a:rPr>
              <a:t>凯利喜欢唱歌跳舞。</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You</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are</a:t>
            </a:r>
            <a:r>
              <a:rPr lang="en-US" altLang="zh-CN" sz="2200" dirty="0">
                <a:latin typeface="Times New Roman" panose="02020603050405020304" charset="0"/>
                <a:ea typeface="黑体" panose="02010609060101010101" pitchFamily="49" charset="-122"/>
                <a:cs typeface="Times New Roman" panose="02020603050405020304" charset="0"/>
                <a:sym typeface="+mn-ea"/>
              </a:rPr>
              <a:t> a superstar. </a:t>
            </a:r>
            <a:r>
              <a:rPr lang="zh-CN" altLang="en-US" sz="2200" dirty="0">
                <a:latin typeface="Times New Roman" panose="02020603050405020304" charset="0"/>
                <a:ea typeface="黑体" panose="02010609060101010101" pitchFamily="49" charset="-122"/>
                <a:cs typeface="Times New Roman" panose="02020603050405020304" charset="0"/>
                <a:sym typeface="+mn-ea"/>
              </a:rPr>
              <a:t>你是一位超级明星。</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lang="en-US" altLang="zh-CN" sz="2200" u="sng" dirty="0">
                <a:latin typeface="Times New Roman" panose="02020603050405020304" charset="0"/>
                <a:ea typeface="黑体" panose="02010609060101010101" pitchFamily="49" charset="-122"/>
                <a:cs typeface="Times New Roman" panose="02020603050405020304" charset="0"/>
                <a:sym typeface="+mn-ea"/>
              </a:rPr>
              <a:t>The engineers</a:t>
            </a:r>
            <a:r>
              <a:rPr lang="en-US" altLang="zh-CN" sz="2200" dirty="0" smtClean="0">
                <a:latin typeface="Times New Roman" panose="02020603050405020304" charset="0"/>
                <a:ea typeface="黑体" panose="02010609060101010101" pitchFamily="49" charset="-122"/>
                <a:cs typeface="Times New Roman" panose="02020603050405020304" charset="0"/>
                <a:sym typeface="+mn-ea"/>
              </a:rPr>
              <a:t>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devote</a:t>
            </a:r>
            <a:r>
              <a:rPr lang="en-US" altLang="zh-CN" sz="2200" dirty="0">
                <a:latin typeface="Times New Roman" panose="02020603050405020304" charset="0"/>
                <a:ea typeface="黑体" panose="02010609060101010101" pitchFamily="49" charset="-122"/>
                <a:cs typeface="Times New Roman" panose="02020603050405020304" charset="0"/>
                <a:sym typeface="+mn-ea"/>
              </a:rPr>
              <a:t> themselves to their work. </a:t>
            </a:r>
            <a:r>
              <a:rPr lang="zh-CN" altLang="en-US" sz="2200" dirty="0">
                <a:latin typeface="Times New Roman" panose="02020603050405020304" charset="0"/>
                <a:ea typeface="黑体" panose="02010609060101010101" pitchFamily="49" charset="-122"/>
                <a:cs typeface="Times New Roman" panose="02020603050405020304" charset="0"/>
                <a:sym typeface="+mn-ea"/>
              </a:rPr>
              <a:t>工程师们全心全意地投入他们的工作。</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wm#"/>
  <p:tag name="KSO_WM_TEMPLATE_CATEGORY" val="custom"/>
  <p:tag name="KSO_WM_TEMPLATE_INDEX" val="20205081"/>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wm#"/>
  <p:tag name="KSO_WM_TEMPLATE_CATEGORY" val="custom"/>
  <p:tag name="KSO_WM_TEMPLATE_INDEX" val="20205081"/>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wm#"/>
  <p:tag name="KSO_WM_TEMPLATE_CATEGORY" val="custom"/>
  <p:tag name="KSO_WM_TEMPLATE_INDEX" val="20205081"/>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wm#"/>
  <p:tag name="KSO_WM_TEMPLATE_CATEGORY" val="custom"/>
  <p:tag name="KSO_WM_TEMPLATE_INDEX" val="20205081"/>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wm#"/>
  <p:tag name="KSO_WM_TEMPLATE_CATEGORY" val="custom"/>
  <p:tag name="KSO_WM_TEMPLATE_INDEX" val="20205081"/>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wm#"/>
  <p:tag name="KSO_WM_TEMPLATE_CATEGORY" val="custom"/>
  <p:tag name="KSO_WM_TEMPLATE_INDEX" val="20205081"/>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wm#"/>
  <p:tag name="KSO_WM_TEMPLATE_CATEGORY" val="custom"/>
  <p:tag name="KSO_WM_TEMPLATE_INDEX" val="20205081"/>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wm#"/>
  <p:tag name="KSO_WM_TEMPLATE_CATEGORY" val="custom"/>
  <p:tag name="KSO_WM_TEMPLATE_INDEX" val="20205081"/>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wm#"/>
  <p:tag name="KSO_WM_TEMPLATE_CATEGORY" val="custom"/>
  <p:tag name="KSO_WM_TEMPLATE_INDEX" val="20205081"/>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wm#"/>
  <p:tag name="KSO_WM_TEMPLATE_CATEGORY" val="custom"/>
  <p:tag name="KSO_WM_TEMPLATE_INDEX" val="20205081"/>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wm#"/>
  <p:tag name="KSO_WM_TEMPLATE_CATEGORY" val="custom"/>
  <p:tag name="KSO_WM_TEMPLATE_INDEX" val="20205081"/>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wm#"/>
  <p:tag name="KSO_WM_TEMPLATE_CATEGORY" val="custom"/>
  <p:tag name="KSO_WM_TEMPLATE_INDEX" val="20205081"/>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wm#"/>
  <p:tag name="KSO_WM_TEMPLATE_CATEGORY" val="custom"/>
  <p:tag name="KSO_WM_TEMPLATE_INDEX" val="20205081"/>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wm#"/>
  <p:tag name="KSO_WM_TEMPLATE_CATEGORY" val="custom"/>
  <p:tag name="KSO_WM_TEMPLATE_INDEX" val="20205081"/>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wm#"/>
  <p:tag name="KSO_WM_TEMPLATE_CATEGORY" val="custom"/>
  <p:tag name="KSO_WM_TEMPLATE_INDEX" val="20205081"/>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wm#"/>
  <p:tag name="KSO_WM_TEMPLATE_CATEGORY" val="custom"/>
  <p:tag name="KSO_WM_TEMPLATE_INDEX" val="20205081"/>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wm#"/>
  <p:tag name="KSO_WM_TEMPLATE_CATEGORY" val="custom"/>
  <p:tag name="KSO_WM_TEMPLATE_INDEX" val="20205081"/>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wm#"/>
  <p:tag name="KSO_WM_TEMPLATE_CATEGORY" val="custom"/>
  <p:tag name="KSO_WM_TEMPLATE_INDEX" val="20205081"/>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wm#"/>
  <p:tag name="KSO_WM_TEMPLATE_CATEGORY" val="custom"/>
  <p:tag name="KSO_WM_TEMPLATE_INDEX" val="20205081"/>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wm#"/>
  <p:tag name="KSO_WM_TEMPLATE_CATEGORY" val="custom"/>
  <p:tag name="KSO_WM_TEMPLATE_INDEX" val="20205081"/>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wm#"/>
  <p:tag name="KSO_WM_TEMPLATE_CATEGORY" val="custom"/>
  <p:tag name="KSO_WM_TEMPLATE_INDEX" val="20205081"/>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wm#"/>
  <p:tag name="KSO_WM_TEMPLATE_CATEGORY" val="custom"/>
  <p:tag name="KSO_WM_TEMPLATE_INDEX" val="20205081"/>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wm#"/>
  <p:tag name="KSO_WM_TEMPLATE_CATEGORY" val="custom"/>
  <p:tag name="KSO_WM_TEMPLATE_INDEX" val="20205081"/>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wm#"/>
  <p:tag name="KSO_WM_TEMPLATE_CATEGORY" val="custom"/>
  <p:tag name="KSO_WM_TEMPLATE_INDEX" val="20205081"/>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wm#"/>
  <p:tag name="KSO_WM_TEMPLATE_CATEGORY" val="custom"/>
  <p:tag name="KSO_WM_TEMPLATE_INDEX" val="20205081"/>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wm#"/>
  <p:tag name="KSO_WM_TEMPLATE_CATEGORY" val="custom"/>
  <p:tag name="KSO_WM_TEMPLATE_INDEX" val="20205081"/>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UNIT_TABLE_BEAUTIFY" val="smartTable{92464e6b-f910-4f84-952a-220663555997}"/>
  <p:tag name="TABLE_ENDDRAG_ORIGIN_RECT" val="616*272"/>
  <p:tag name="TABLE_ENDDRAG_RECT" val="36*88*616*272"/>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wm#"/>
  <p:tag name="KSO_WM_TEMPLATE_CATEGORY" val="custom"/>
  <p:tag name="KSO_WM_TEMPLATE_INDEX" val="20205081"/>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wm#"/>
  <p:tag name="KSO_WM_TEMPLATE_CATEGORY" val="custom"/>
  <p:tag name="KSO_WM_TEMPLATE_INDEX" val="20205081"/>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KSO_WM_BEAUTIFY_FLAG" val="#wm#"/>
  <p:tag name="KSO_WM_TEMPLATE_CATEGORY" val="custom"/>
  <p:tag name="KSO_WM_TEMPLATE_INDEX" val="20205081"/>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wm#"/>
  <p:tag name="KSO_WM_TEMPLATE_CATEGORY" val="custom"/>
  <p:tag name="KSO_WM_TEMPLATE_INDEX" val="20205081"/>
</p:tagLst>
</file>

<file path=ppt/tags/tag22.xml><?xml version="1.0" encoding="utf-8"?>
<p:tagLst xmlns:p="http://schemas.openxmlformats.org/presentationml/2006/main">
  <p:tag name="KSO_WM_UNIT_TABLE_BEAUTIFY" val="smartTable{92464e6b-f910-4f84-952a-220663555997}"/>
  <p:tag name="TABLE_ENDDRAG_ORIGIN_RECT" val="656*278"/>
  <p:tag name="TABLE_ENDDRAG_RECT" val="26*75*656*278"/>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wm#"/>
  <p:tag name="KSO_WM_TEMPLATE_CATEGORY" val="custom"/>
  <p:tag name="KSO_WM_TEMPLATE_INDEX" val="20205081"/>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wm#"/>
  <p:tag name="KSO_WM_TEMPLATE_CATEGORY" val="custom"/>
  <p:tag name="KSO_WM_TEMPLATE_INDEX" val="20205081"/>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wm#"/>
  <p:tag name="KSO_WM_TEMPLATE_CATEGORY" val="custom"/>
  <p:tag name="KSO_WM_TEMPLATE_INDEX" val="20205081"/>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wm#"/>
  <p:tag name="KSO_WM_TEMPLATE_CATEGORY" val="custom"/>
  <p:tag name="KSO_WM_TEMPLATE_INDEX" val="20205081"/>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BEAUTIFY_FLAG" val=""/>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UNIT_TABLE_BEAUTIFY" val="smartTable{92464e6b-f910-4f84-952a-220663555997}"/>
  <p:tag name="TABLE_ENDDRAG_ORIGIN_RECT" val="680*289"/>
  <p:tag name="TABLE_ENDDRAG_RECT" val="21*75*680*289"/>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wm#"/>
  <p:tag name="KSO_WM_TEMPLATE_CATEGORY" val="custom"/>
  <p:tag name="KSO_WM_TEMPLATE_INDEX" val="20205081"/>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wm#"/>
  <p:tag name="KSO_WM_TEMPLATE_CATEGORY" val="custom"/>
  <p:tag name="KSO_WM_TEMPLATE_INDEX" val="20205081"/>
</p:tagLst>
</file>

<file path=ppt/tags/tag260.xml><?xml version="1.0" encoding="utf-8"?>
<p:tagLst xmlns:p="http://schemas.openxmlformats.org/presentationml/2006/main">
  <p:tag name="KSO_WM_BEAUTIFY_FLAG" val=""/>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
</p:tagLst>
</file>

<file path=ppt/tags/tag263.xml><?xml version="1.0" encoding="utf-8"?>
<p:tagLst xmlns:p="http://schemas.openxmlformats.org/presentationml/2006/main">
  <p:tag name="KSO_WM_BEAUTIFY_FLAG" val=""/>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wm#"/>
  <p:tag name="KSO_WM_TEMPLATE_CATEGORY" val="custom"/>
  <p:tag name="KSO_WM_TEMPLATE_INDEX" val="20205081"/>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UNIT_TABLE_BEAUTIFY" val="smartTable{92464e6b-f910-4f84-952a-220663555997}"/>
  <p:tag name="TABLE_ENDDRAG_ORIGIN_RECT" val="652*279"/>
  <p:tag name="TABLE_ENDDRAG_RECT" val="33*74*652*279"/>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
</p:tagLst>
</file>

<file path=ppt/tags/tag276.xml><?xml version="1.0" encoding="utf-8"?>
<p:tagLst xmlns:p="http://schemas.openxmlformats.org/presentationml/2006/main">
  <p:tag name="KSO_WM_BEAUTIFY_FLAG" val="#wm#"/>
  <p:tag name="KSO_WM_TEMPLATE_CATEGORY" val="custom"/>
  <p:tag name="KSO_WM_TEMPLATE_INDEX" val="20205081"/>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wm#"/>
  <p:tag name="KSO_WM_TEMPLATE_CATEGORY" val="custom"/>
  <p:tag name="KSO_WM_TEMPLATE_INDEX" val="20205081"/>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
</p:tagLst>
</file>

<file path=ppt/tags/tag294.xml><?xml version="1.0" encoding="utf-8"?>
<p:tagLst xmlns:p="http://schemas.openxmlformats.org/presentationml/2006/main">
  <p:tag name="KSO_WM_BEAUTIFY_FLAG" val=""/>
</p:tagLst>
</file>

<file path=ppt/tags/tag295.xml><?xml version="1.0" encoding="utf-8"?>
<p:tagLst xmlns:p="http://schemas.openxmlformats.org/presentationml/2006/main">
  <p:tag name="KSO_WM_BEAUTIFY_FLAG" val=""/>
</p:tagLst>
</file>

<file path=ppt/tags/tag296.xml><?xml version="1.0" encoding="utf-8"?>
<p:tagLst xmlns:p="http://schemas.openxmlformats.org/presentationml/2006/main">
  <p:tag name="KSO_WM_BEAUTIFY_FLAG" val=""/>
</p:tagLst>
</file>

<file path=ppt/tags/tag297.xml><?xml version="1.0" encoding="utf-8"?>
<p:tagLst xmlns:p="http://schemas.openxmlformats.org/presentationml/2006/main">
  <p:tag name="KSO_WM_BEAUTIFY_FLAG" val=""/>
</p:tagLst>
</file>

<file path=ppt/tags/tag298.xml><?xml version="1.0" encoding="utf-8"?>
<p:tagLst xmlns:p="http://schemas.openxmlformats.org/presentationml/2006/main">
  <p:tag name="KSO_WM_BEAUTIFY_FLAG" val="#wm#"/>
  <p:tag name="KSO_WM_TEMPLATE_CATEGORY" val="custom"/>
  <p:tag name="KSO_WM_TEMPLATE_INDEX" val="20205081"/>
</p:tagLst>
</file>

<file path=ppt/tags/tag29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00.xml><?xml version="1.0" encoding="utf-8"?>
<p:tagLst xmlns:p="http://schemas.openxmlformats.org/presentationml/2006/main">
  <p:tag name="KSO_WM_BEAUTIFY_FLAG" val=""/>
</p:tagLst>
</file>

<file path=ppt/tags/tag301.xml><?xml version="1.0" encoding="utf-8"?>
<p:tagLst xmlns:p="http://schemas.openxmlformats.org/presentationml/2006/main">
  <p:tag name="KSO_WM_BEAUTIFY_FLAG" val=""/>
</p:tagLst>
</file>

<file path=ppt/tags/tag302.xml><?xml version="1.0" encoding="utf-8"?>
<p:tagLst xmlns:p="http://schemas.openxmlformats.org/presentationml/2006/main">
  <p:tag name="KSO_WM_BEAUTIFY_FLAG" val=""/>
</p:tagLst>
</file>

<file path=ppt/tags/tag303.xml><?xml version="1.0" encoding="utf-8"?>
<p:tagLst xmlns:p="http://schemas.openxmlformats.org/presentationml/2006/main">
  <p:tag name="KSO_WM_BEAUTIFY_FLAG" val=""/>
</p:tagLst>
</file>

<file path=ppt/tags/tag304.xml><?xml version="1.0" encoding="utf-8"?>
<p:tagLst xmlns:p="http://schemas.openxmlformats.org/presentationml/2006/main">
  <p:tag name="KSO_WM_BEAUTIFY_FLAG" val=""/>
</p:tagLst>
</file>

<file path=ppt/tags/tag305.xml><?xml version="1.0" encoding="utf-8"?>
<p:tagLst xmlns:p="http://schemas.openxmlformats.org/presentationml/2006/main">
  <p:tag name="KSO_WM_BEAUTIFY_FLAG" val=""/>
</p:tagLst>
</file>

<file path=ppt/tags/tag306.xml><?xml version="1.0" encoding="utf-8"?>
<p:tagLst xmlns:p="http://schemas.openxmlformats.org/presentationml/2006/main">
  <p:tag name="KSO_WM_BEAUTIFY_FLAG" val=""/>
</p:tagLst>
</file>

<file path=ppt/tags/tag307.xml><?xml version="1.0" encoding="utf-8"?>
<p:tagLst xmlns:p="http://schemas.openxmlformats.org/presentationml/2006/main">
  <p:tag name="KSO_WM_BEAUTIFY_FLAG" val=""/>
</p:tagLst>
</file>

<file path=ppt/tags/tag308.xml><?xml version="1.0" encoding="utf-8"?>
<p:tagLst xmlns:p="http://schemas.openxmlformats.org/presentationml/2006/main">
  <p:tag name="KSO_WM_BEAUTIFY_FLAG" val=""/>
</p:tagLst>
</file>

<file path=ppt/tags/tag309.xml><?xml version="1.0" encoding="utf-8"?>
<p:tagLst xmlns:p="http://schemas.openxmlformats.org/presentationml/2006/main">
  <p:tag name="KSO_WM_BEAUTIFY_FLAG" val="#wm#"/>
  <p:tag name="KSO_WM_TEMPLATE_CATEGORY" val="custom"/>
  <p:tag name="KSO_WM_TEMPLATE_INDEX" val="20205081"/>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10.xml><?xml version="1.0" encoding="utf-8"?>
<p:tagLst xmlns:p="http://schemas.openxmlformats.org/presentationml/2006/main">
  <p:tag name="KSO_WM_BEAUTIFY_FLAG" val=""/>
</p:tagLst>
</file>

<file path=ppt/tags/tag311.xml><?xml version="1.0" encoding="utf-8"?>
<p:tagLst xmlns:p="http://schemas.openxmlformats.org/presentationml/2006/main">
  <p:tag name="KSO_WM_BEAUTIFY_FLAG" val=""/>
</p:tagLst>
</file>

<file path=ppt/tags/tag312.xml><?xml version="1.0" encoding="utf-8"?>
<p:tagLst xmlns:p="http://schemas.openxmlformats.org/presentationml/2006/main">
  <p:tag name="KSO_WM_BEAUTIFY_FLAG" val=""/>
</p:tagLst>
</file>

<file path=ppt/tags/tag313.xml><?xml version="1.0" encoding="utf-8"?>
<p:tagLst xmlns:p="http://schemas.openxmlformats.org/presentationml/2006/main">
  <p:tag name="KSO_WM_BEAUTIFY_FLAG" val=""/>
</p:tagLst>
</file>

<file path=ppt/tags/tag314.xml><?xml version="1.0" encoding="utf-8"?>
<p:tagLst xmlns:p="http://schemas.openxmlformats.org/presentationml/2006/main">
  <p:tag name="KSO_WM_BEAUTIFY_FLAG" val=""/>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20.xml><?xml version="1.0" encoding="utf-8"?>
<p:tagLst xmlns:p="http://schemas.openxmlformats.org/presentationml/2006/main">
  <p:tag name="KSO_WM_BEAUTIFY_FLAG" val="#wm#"/>
  <p:tag name="KSO_WM_TEMPLATE_CATEGORY" val="custom"/>
  <p:tag name="KSO_WM_TEMPLATE_INDEX" val="20205081"/>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
</p:tagLst>
</file>

<file path=ppt/tags/tag325.xml><?xml version="1.0" encoding="utf-8"?>
<p:tagLst xmlns:p="http://schemas.openxmlformats.org/presentationml/2006/main">
  <p:tag name="KSO_WM_BEAUTIFY_FLAG" val=""/>
</p:tagLst>
</file>

<file path=ppt/tags/tag326.xml><?xml version="1.0" encoding="utf-8"?>
<p:tagLst xmlns:p="http://schemas.openxmlformats.org/presentationml/2006/main">
  <p:tag name="KSO_WM_BEAUTIFY_FLAG" val=""/>
</p:tagLst>
</file>

<file path=ppt/tags/tag327.xml><?xml version="1.0" encoding="utf-8"?>
<p:tagLst xmlns:p="http://schemas.openxmlformats.org/presentationml/2006/main">
  <p:tag name="KSO_WM_BEAUTIFY_FLAG" val=""/>
</p:tagLst>
</file>

<file path=ppt/tags/tag328.xml><?xml version="1.0" encoding="utf-8"?>
<p:tagLst xmlns:p="http://schemas.openxmlformats.org/presentationml/2006/main">
  <p:tag name="KSO_WM_BEAUTIFY_FLAG" val=""/>
</p:tagLst>
</file>

<file path=ppt/tags/tag329.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30.xml><?xml version="1.0" encoding="utf-8"?>
<p:tagLst xmlns:p="http://schemas.openxmlformats.org/presentationml/2006/main">
  <p:tag name="KSO_WM_BEAUTIFY_FLAG" val=""/>
</p:tagLst>
</file>

<file path=ppt/tags/tag331.xml><?xml version="1.0" encoding="utf-8"?>
<p:tagLst xmlns:p="http://schemas.openxmlformats.org/presentationml/2006/main">
  <p:tag name="KSO_WM_BEAUTIFY_FLAG" val="#wm#"/>
  <p:tag name="KSO_WM_TEMPLATE_CATEGORY" val="custom"/>
  <p:tag name="KSO_WM_TEMPLATE_INDEX" val="20205081"/>
</p:tagLst>
</file>

<file path=ppt/tags/tag332.xml><?xml version="1.0" encoding="utf-8"?>
<p:tagLst xmlns:p="http://schemas.openxmlformats.org/presentationml/2006/main">
  <p:tag name="KSO_WM_BEAUTIFY_FLAG" val=""/>
</p:tagLst>
</file>

<file path=ppt/tags/tag333.xml><?xml version="1.0" encoding="utf-8"?>
<p:tagLst xmlns:p="http://schemas.openxmlformats.org/presentationml/2006/main">
  <p:tag name="KSO_WM_BEAUTIFY_FLAG" val=""/>
</p:tagLst>
</file>

<file path=ppt/tags/tag334.xml><?xml version="1.0" encoding="utf-8"?>
<p:tagLst xmlns:p="http://schemas.openxmlformats.org/presentationml/2006/main">
  <p:tag name="KSO_WM_BEAUTIFY_FLAG" val=""/>
</p:tagLst>
</file>

<file path=ppt/tags/tag335.xml><?xml version="1.0" encoding="utf-8"?>
<p:tagLst xmlns:p="http://schemas.openxmlformats.org/presentationml/2006/main">
  <p:tag name="KSO_WM_BEAUTIFY_FLAG" val=""/>
</p:tagLst>
</file>

<file path=ppt/tags/tag336.xml><?xml version="1.0" encoding="utf-8"?>
<p:tagLst xmlns:p="http://schemas.openxmlformats.org/presentationml/2006/main">
  <p:tag name="KSO_WM_BEAUTIFY_FLAG" val=""/>
</p:tagLst>
</file>

<file path=ppt/tags/tag337.xml><?xml version="1.0" encoding="utf-8"?>
<p:tagLst xmlns:p="http://schemas.openxmlformats.org/presentationml/2006/main">
  <p:tag name="KSO_WM_BEAUTIFY_FLAG" val=""/>
</p:tagLst>
</file>

<file path=ppt/tags/tag338.xml><?xml version="1.0" encoding="utf-8"?>
<p:tagLst xmlns:p="http://schemas.openxmlformats.org/presentationml/2006/main">
  <p:tag name="KSO_WM_BEAUTIFY_FLAG" val=""/>
</p:tagLst>
</file>

<file path=ppt/tags/tag339.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40.xml><?xml version="1.0" encoding="utf-8"?>
<p:tagLst xmlns:p="http://schemas.openxmlformats.org/presentationml/2006/main">
  <p:tag name="KSO_WM_BEAUTIFY_FLAG" val=""/>
</p:tagLst>
</file>

<file path=ppt/tags/tag341.xml><?xml version="1.0" encoding="utf-8"?>
<p:tagLst xmlns:p="http://schemas.openxmlformats.org/presentationml/2006/main">
  <p:tag name="KSO_WM_BEAUTIFY_FLAG" val=""/>
</p:tagLst>
</file>

<file path=ppt/tags/tag342.xml><?xml version="1.0" encoding="utf-8"?>
<p:tagLst xmlns:p="http://schemas.openxmlformats.org/presentationml/2006/main">
  <p:tag name="KSO_WM_BEAUTIFY_FLAG" val="#wm#"/>
  <p:tag name="KSO_WM_TEMPLATE_CATEGORY" val="custom"/>
  <p:tag name="KSO_WM_TEMPLATE_INDEX" val="20205081"/>
</p:tagLst>
</file>

<file path=ppt/tags/tag343.xml><?xml version="1.0" encoding="utf-8"?>
<p:tagLst xmlns:p="http://schemas.openxmlformats.org/presentationml/2006/main">
  <p:tag name="KSO_WM_BEAUTIFY_FLAG" val=""/>
</p:tagLst>
</file>

<file path=ppt/tags/tag344.xml><?xml version="1.0" encoding="utf-8"?>
<p:tagLst xmlns:p="http://schemas.openxmlformats.org/presentationml/2006/main">
  <p:tag name="KSO_WM_BEAUTIFY_FLAG" val=""/>
</p:tagLst>
</file>

<file path=ppt/tags/tag345.xml><?xml version="1.0" encoding="utf-8"?>
<p:tagLst xmlns:p="http://schemas.openxmlformats.org/presentationml/2006/main">
  <p:tag name="KSO_WM_BEAUTIFY_FLAG" val=""/>
</p:tagLst>
</file>

<file path=ppt/tags/tag346.xml><?xml version="1.0" encoding="utf-8"?>
<p:tagLst xmlns:p="http://schemas.openxmlformats.org/presentationml/2006/main">
  <p:tag name="KSO_WM_BEAUTIFY_FLAG" val=""/>
</p:tagLst>
</file>

<file path=ppt/tags/tag347.xml><?xml version="1.0" encoding="utf-8"?>
<p:tagLst xmlns:p="http://schemas.openxmlformats.org/presentationml/2006/main">
  <p:tag name="KSO_WM_BEAUTIFY_FLAG" val=""/>
</p:tagLst>
</file>

<file path=ppt/tags/tag348.xml><?xml version="1.0" encoding="utf-8"?>
<p:tagLst xmlns:p="http://schemas.openxmlformats.org/presentationml/2006/main">
  <p:tag name="KSO_WM_BEAUTIFY_FLAG" val=""/>
</p:tagLst>
</file>

<file path=ppt/tags/tag349.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50.xml><?xml version="1.0" encoding="utf-8"?>
<p:tagLst xmlns:p="http://schemas.openxmlformats.org/presentationml/2006/main">
  <p:tag name="KSO_WM_BEAUTIFY_FLAG" val=""/>
</p:tagLst>
</file>

<file path=ppt/tags/tag351.xml><?xml version="1.0" encoding="utf-8"?>
<p:tagLst xmlns:p="http://schemas.openxmlformats.org/presentationml/2006/main">
  <p:tag name="KSO_WM_BEAUTIFY_FLAG" val=""/>
</p:tagLst>
</file>

<file path=ppt/tags/tag352.xml><?xml version="1.0" encoding="utf-8"?>
<p:tagLst xmlns:p="http://schemas.openxmlformats.org/presentationml/2006/main">
  <p:tag name="KSO_WM_BEAUTIFY_FLAG" val=""/>
</p:tagLst>
</file>

<file path=ppt/tags/tag353.xml><?xml version="1.0" encoding="utf-8"?>
<p:tagLst xmlns:p="http://schemas.openxmlformats.org/presentationml/2006/main">
  <p:tag name="KSO_WM_BEAUTIFY_FLAG" val="#wm#"/>
  <p:tag name="KSO_WM_TEMPLATE_CATEGORY" val="custom"/>
  <p:tag name="KSO_WM_TEMPLATE_INDEX" val="20205081"/>
</p:tagLst>
</file>

<file path=ppt/tags/tag354.xml><?xml version="1.0" encoding="utf-8"?>
<p:tagLst xmlns:p="http://schemas.openxmlformats.org/presentationml/2006/main">
  <p:tag name="COMMONDATA" val="eyJoZGlkIjoiZjUwMzliYWE0ODA4ZGZkNGQ2ZDNhYWJhOWRkZDFkYjUifQ=="/>
  <p:tag name="KSO_WPP_MARK_KEY" val="ca2012a2-a85c-48f2-a2c3-8a8729c2b8c9"/>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wm#"/>
  <p:tag name="KSO_WM_TEMPLATE_CATEGORY" val="custom"/>
  <p:tag name="KSO_WM_TEMPLATE_INDEX" val="20205081"/>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wm#"/>
  <p:tag name="KSO_WM_TEMPLATE_CATEGORY" val="custom"/>
  <p:tag name="KSO_WM_TEMPLATE_INDEX" val="20205081"/>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wm#"/>
  <p:tag name="KSO_WM_TEMPLATE_CATEGORY" val="custom"/>
  <p:tag name="KSO_WM_TEMPLATE_INDEX" val="20205081"/>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wm#"/>
  <p:tag name="KSO_WM_TEMPLATE_CATEGORY" val="custom"/>
  <p:tag name="KSO_WM_TEMPLATE_INDEX" val="20205081"/>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wm#"/>
  <p:tag name="KSO_WM_TEMPLATE_CATEGORY" val="custom"/>
  <p:tag name="KSO_WM_TEMPLATE_INDEX" val="20205081"/>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wm#"/>
  <p:tag name="KSO_WM_TEMPLATE_CATEGORY" val="custom"/>
  <p:tag name="KSO_WM_TEMPLATE_INDEX" val="20205081"/>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wm#"/>
  <p:tag name="KSO_WM_TEMPLATE_CATEGORY" val="custom"/>
  <p:tag name="KSO_WM_TEMPLATE_INDEX" val="20205081"/>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wm#"/>
  <p:tag name="KSO_WM_TEMPLATE_CATEGORY" val="custom"/>
  <p:tag name="KSO_WM_TEMPLATE_INDEX" val="20205081"/>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wm#"/>
  <p:tag name="KSO_WM_TEMPLATE_CATEGORY" val="custom"/>
  <p:tag name="KSO_WM_TEMPLATE_INDEX" val="20205081"/>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wm#"/>
  <p:tag name="KSO_WM_TEMPLATE_CATEGORY" val="custom"/>
  <p:tag name="KSO_WM_TEMPLATE_INDEX" val="20205081"/>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wm#"/>
  <p:tag name="KSO_WM_TEMPLATE_CATEGORY" val="custom"/>
  <p:tag name="KSO_WM_TEMPLATE_INDEX" val="20205081"/>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15220</Words>
  <Application>WPS 演示</Application>
  <PresentationFormat>全屏显示(16:9)</PresentationFormat>
  <Paragraphs>1062</Paragraphs>
  <Slides>74</Slides>
  <Notes>47</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74</vt:i4>
      </vt:variant>
    </vt:vector>
  </HeadingPairs>
  <TitlesOfParts>
    <vt:vector size="90" baseType="lpstr">
      <vt:lpstr>Arial</vt:lpstr>
      <vt:lpstr>宋体</vt:lpstr>
      <vt:lpstr>Wingdings</vt:lpstr>
      <vt:lpstr>华文行楷</vt:lpstr>
      <vt:lpstr>黑体</vt:lpstr>
      <vt:lpstr>Times New Roman</vt:lpstr>
      <vt:lpstr>楷体</vt:lpstr>
      <vt:lpstr>仿宋</vt:lpstr>
      <vt:lpstr>华文新魏</vt:lpstr>
      <vt:lpstr>微软雅黑</vt:lpstr>
      <vt:lpstr>Calibri</vt:lpstr>
      <vt:lpstr>Calibri Light</vt:lpstr>
      <vt:lpstr>等线 Light</vt:lpstr>
      <vt:lpstr>等线</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四月维夏</cp:lastModifiedBy>
  <cp:revision>1332</cp:revision>
  <dcterms:created xsi:type="dcterms:W3CDTF">2019-06-19T02:08:00Z</dcterms:created>
  <dcterms:modified xsi:type="dcterms:W3CDTF">2023-02-22T01:10:15Z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D83CB892645D40F3BDE1A86CCDFC6D53</vt:lpwstr>
  </property>
</Properties>
</file>