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  <p:sldMasterId id="2147483656" r:id="rId4"/>
  </p:sldMasterIdLst>
  <p:notesMasterIdLst>
    <p:notesMasterId r:id="rId6"/>
  </p:notesMasterIdLst>
  <p:handoutMasterIdLst>
    <p:handoutMasterId r:id="rId72"/>
  </p:handoutMasterIdLst>
  <p:sldIdLst>
    <p:sldId id="527" r:id="rId5"/>
    <p:sldId id="1667" r:id="rId7"/>
    <p:sldId id="1668" r:id="rId8"/>
    <p:sldId id="1765" r:id="rId9"/>
    <p:sldId id="1767" r:id="rId10"/>
    <p:sldId id="2059" r:id="rId11"/>
    <p:sldId id="2067" r:id="rId12"/>
    <p:sldId id="2061" r:id="rId13"/>
    <p:sldId id="2062" r:id="rId14"/>
    <p:sldId id="2063" r:id="rId15"/>
    <p:sldId id="2064" r:id="rId16"/>
    <p:sldId id="1766" r:id="rId17"/>
    <p:sldId id="1768" r:id="rId18"/>
    <p:sldId id="1645" r:id="rId19"/>
    <p:sldId id="2069" r:id="rId20"/>
    <p:sldId id="2070" r:id="rId21"/>
    <p:sldId id="2071" r:id="rId22"/>
    <p:sldId id="2072" r:id="rId23"/>
    <p:sldId id="2075" r:id="rId24"/>
    <p:sldId id="2076" r:id="rId25"/>
    <p:sldId id="2084" r:id="rId26"/>
    <p:sldId id="2085" r:id="rId27"/>
    <p:sldId id="2086" r:id="rId28"/>
    <p:sldId id="2087" r:id="rId29"/>
    <p:sldId id="2088" r:id="rId30"/>
    <p:sldId id="2090" r:id="rId31"/>
    <p:sldId id="2095" r:id="rId32"/>
    <p:sldId id="2096" r:id="rId33"/>
    <p:sldId id="2097" r:id="rId34"/>
    <p:sldId id="2098" r:id="rId35"/>
    <p:sldId id="2099" r:id="rId36"/>
    <p:sldId id="2091" r:id="rId37"/>
    <p:sldId id="2100" r:id="rId38"/>
    <p:sldId id="2101" r:id="rId39"/>
    <p:sldId id="2102" r:id="rId40"/>
    <p:sldId id="2103" r:id="rId41"/>
    <p:sldId id="2104" r:id="rId42"/>
    <p:sldId id="2092" r:id="rId43"/>
    <p:sldId id="2105" r:id="rId44"/>
    <p:sldId id="2106" r:id="rId45"/>
    <p:sldId id="2107" r:id="rId46"/>
    <p:sldId id="2108" r:id="rId47"/>
    <p:sldId id="2109" r:id="rId48"/>
    <p:sldId id="2093" r:id="rId49"/>
    <p:sldId id="2094" r:id="rId50"/>
    <p:sldId id="2111" r:id="rId51"/>
    <p:sldId id="2112" r:id="rId52"/>
    <p:sldId id="2113" r:id="rId53"/>
    <p:sldId id="2114" r:id="rId54"/>
    <p:sldId id="2115" r:id="rId55"/>
    <p:sldId id="2116" r:id="rId56"/>
    <p:sldId id="2117" r:id="rId57"/>
    <p:sldId id="2118" r:id="rId58"/>
    <p:sldId id="2119" r:id="rId59"/>
    <p:sldId id="2120" r:id="rId60"/>
    <p:sldId id="2121" r:id="rId61"/>
    <p:sldId id="2141" r:id="rId62"/>
    <p:sldId id="2125" r:id="rId63"/>
    <p:sldId id="2126" r:id="rId64"/>
    <p:sldId id="2127" r:id="rId65"/>
    <p:sldId id="2128" r:id="rId66"/>
    <p:sldId id="2129" r:id="rId67"/>
    <p:sldId id="2130" r:id="rId68"/>
    <p:sldId id="2131" r:id="rId69"/>
    <p:sldId id="2132" r:id="rId70"/>
    <p:sldId id="528" r:id="rId71"/>
  </p:sldIdLst>
  <p:sldSz cx="9144000" cy="5144135" type="screen16x9"/>
  <p:notesSz cx="9144000" cy="6858000"/>
  <p:custDataLst>
    <p:tags r:id="rId7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6" userDrawn="1">
          <p15:clr>
            <a:srgbClr val="A4A3A4"/>
          </p15:clr>
        </p15:guide>
        <p15:guide id="2" pos="319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536"/>
        <p:guide pos="319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7" Type="http://schemas.openxmlformats.org/officeDocument/2006/relationships/tags" Target="tags/tag436.xml"/><Relationship Id="rId76" Type="http://schemas.openxmlformats.org/officeDocument/2006/relationships/commentAuthors" Target="commentAuthors.xml"/><Relationship Id="rId75" Type="http://schemas.openxmlformats.org/officeDocument/2006/relationships/tableStyles" Target="tableStyles.xml"/><Relationship Id="rId74" Type="http://schemas.openxmlformats.org/officeDocument/2006/relationships/viewProps" Target="viewProps.xml"/><Relationship Id="rId73" Type="http://schemas.openxmlformats.org/officeDocument/2006/relationships/presProps" Target="presProps.xml"/><Relationship Id="rId72" Type="http://schemas.openxmlformats.org/officeDocument/2006/relationships/handoutMaster" Target="handoutMasters/handoutMaster1.xml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7" Type="http://schemas.openxmlformats.org/officeDocument/2006/relationships/slide" Target="slides/slide2.xml"/><Relationship Id="rId69" Type="http://schemas.openxmlformats.org/officeDocument/2006/relationships/slide" Target="slides/slide64.xml"/><Relationship Id="rId68" Type="http://schemas.openxmlformats.org/officeDocument/2006/relationships/slide" Target="slides/slide63.xml"/><Relationship Id="rId67" Type="http://schemas.openxmlformats.org/officeDocument/2006/relationships/slide" Target="slides/slide62.xml"/><Relationship Id="rId66" Type="http://schemas.openxmlformats.org/officeDocument/2006/relationships/slide" Target="slides/slide61.xml"/><Relationship Id="rId65" Type="http://schemas.openxmlformats.org/officeDocument/2006/relationships/slide" Target="slides/slide60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60" Type="http://schemas.openxmlformats.org/officeDocument/2006/relationships/slide" Target="slides/slide55.xml"/><Relationship Id="rId6" Type="http://schemas.openxmlformats.org/officeDocument/2006/relationships/notesMaster" Target="notesMasters/notesMaster1.xml"/><Relationship Id="rId59" Type="http://schemas.openxmlformats.org/officeDocument/2006/relationships/slide" Target="slides/slide54.xml"/><Relationship Id="rId58" Type="http://schemas.openxmlformats.org/officeDocument/2006/relationships/slide" Target="slides/slide53.xml"/><Relationship Id="rId57" Type="http://schemas.openxmlformats.org/officeDocument/2006/relationships/slide" Target="slides/slide52.xml"/><Relationship Id="rId56" Type="http://schemas.openxmlformats.org/officeDocument/2006/relationships/slide" Target="slides/slide51.xml"/><Relationship Id="rId55" Type="http://schemas.openxmlformats.org/officeDocument/2006/relationships/slide" Target="slides/slide50.xml"/><Relationship Id="rId54" Type="http://schemas.openxmlformats.org/officeDocument/2006/relationships/slide" Target="slides/slide49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" Type="http://schemas.openxmlformats.org/officeDocument/2006/relationships/slide" Target="slides/slide1.xml"/><Relationship Id="rId49" Type="http://schemas.openxmlformats.org/officeDocument/2006/relationships/slide" Target="slides/slide4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0" Type="http://schemas.openxmlformats.org/officeDocument/2006/relationships/slide" Target="slides/slide35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31.xml"/><Relationship Id="rId7" Type="http://schemas.openxmlformats.org/officeDocument/2006/relationships/slide" Target="../slides/slide12.xml"/><Relationship Id="rId6" Type="http://schemas.openxmlformats.org/officeDocument/2006/relationships/tags" Target="../tags/tag30.xml"/><Relationship Id="rId5" Type="http://schemas.openxmlformats.org/officeDocument/2006/relationships/slide" Target="../slides/slide3.xml"/><Relationship Id="rId4" Type="http://schemas.openxmlformats.org/officeDocument/2006/relationships/tags" Target="../tags/tag29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33.xml"/><Relationship Id="rId11" Type="http://schemas.openxmlformats.org/officeDocument/2006/relationships/slide" Target="../slides/slide56.xml"/><Relationship Id="rId10" Type="http://schemas.openxmlformats.org/officeDocument/2006/relationships/tags" Target="../tags/tag32.xml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36.xml"/><Relationship Id="rId7" Type="http://schemas.openxmlformats.org/officeDocument/2006/relationships/slide" Target="../slides/slide12.xml"/><Relationship Id="rId6" Type="http://schemas.openxmlformats.org/officeDocument/2006/relationships/tags" Target="../tags/tag35.xml"/><Relationship Id="rId5" Type="http://schemas.openxmlformats.org/officeDocument/2006/relationships/slide" Target="../slides/slide3.xml"/><Relationship Id="rId4" Type="http://schemas.openxmlformats.org/officeDocument/2006/relationships/tags" Target="../tags/tag34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38.xml"/><Relationship Id="rId11" Type="http://schemas.openxmlformats.org/officeDocument/2006/relationships/slide" Target="../slides/slide56.xml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7" Type="http://schemas.openxmlformats.org/officeDocument/2006/relationships/slide" Target="../slides/slide56.xml"/><Relationship Id="rId6" Type="http://schemas.openxmlformats.org/officeDocument/2006/relationships/slide" Target="../slides/slide51.xml"/><Relationship Id="rId5" Type="http://schemas.openxmlformats.org/officeDocument/2006/relationships/slide" Target="../slides/slide1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4.xml"/><Relationship Id="rId7" Type="http://schemas.openxmlformats.org/officeDocument/2006/relationships/slide" Target="../slides/slide12.xml"/><Relationship Id="rId6" Type="http://schemas.openxmlformats.org/officeDocument/2006/relationships/tags" Target="../tags/tag3.xml"/><Relationship Id="rId5" Type="http://schemas.openxmlformats.org/officeDocument/2006/relationships/slide" Target="../slides/slide3.xml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6.xml"/><Relationship Id="rId11" Type="http://schemas.openxmlformats.org/officeDocument/2006/relationships/slide" Target="../slides/slide56.xml"/><Relationship Id="rId10" Type="http://schemas.openxmlformats.org/officeDocument/2006/relationships/tags" Target="../tags/tag5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9.xml"/><Relationship Id="rId7" Type="http://schemas.openxmlformats.org/officeDocument/2006/relationships/slide" Target="../slides/slide12.xml"/><Relationship Id="rId6" Type="http://schemas.openxmlformats.org/officeDocument/2006/relationships/tags" Target="../tags/tag8.xml"/><Relationship Id="rId5" Type="http://schemas.openxmlformats.org/officeDocument/2006/relationships/slide" Target="../slides/slide3.xml"/><Relationship Id="rId4" Type="http://schemas.openxmlformats.org/officeDocument/2006/relationships/tags" Target="../tags/tag7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slide" Target="../slides/slide56.xml"/><Relationship Id="rId10" Type="http://schemas.openxmlformats.org/officeDocument/2006/relationships/tags" Target="../tags/tag10.xml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16.xml"/><Relationship Id="rId7" Type="http://schemas.openxmlformats.org/officeDocument/2006/relationships/slide" Target="../slides/slide12.xml"/><Relationship Id="rId6" Type="http://schemas.openxmlformats.org/officeDocument/2006/relationships/tags" Target="../tags/tag15.xml"/><Relationship Id="rId5" Type="http://schemas.openxmlformats.org/officeDocument/2006/relationships/slide" Target="../slides/slide3.xml"/><Relationship Id="rId4" Type="http://schemas.openxmlformats.org/officeDocument/2006/relationships/tags" Target="../tags/tag14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8.xml"/><Relationship Id="rId11" Type="http://schemas.openxmlformats.org/officeDocument/2006/relationships/slide" Target="../slides/slide56.xml"/><Relationship Id="rId10" Type="http://schemas.openxmlformats.org/officeDocument/2006/relationships/tags" Target="../tags/tag17.xml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21.xml"/><Relationship Id="rId7" Type="http://schemas.openxmlformats.org/officeDocument/2006/relationships/slide" Target="../slides/slide12.xml"/><Relationship Id="rId6" Type="http://schemas.openxmlformats.org/officeDocument/2006/relationships/tags" Target="../tags/tag20.xml"/><Relationship Id="rId5" Type="http://schemas.openxmlformats.org/officeDocument/2006/relationships/slide" Target="../slides/slide3.xml"/><Relationship Id="rId4" Type="http://schemas.openxmlformats.org/officeDocument/2006/relationships/tags" Target="../tags/tag19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23.xml"/><Relationship Id="rId11" Type="http://schemas.openxmlformats.org/officeDocument/2006/relationships/slide" Target="../slides/slide56.xml"/><Relationship Id="rId10" Type="http://schemas.openxmlformats.org/officeDocument/2006/relationships/tags" Target="../tags/tag22.xml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26.xml"/><Relationship Id="rId7" Type="http://schemas.openxmlformats.org/officeDocument/2006/relationships/slide" Target="../slides/slide12.xml"/><Relationship Id="rId6" Type="http://schemas.openxmlformats.org/officeDocument/2006/relationships/tags" Target="../tags/tag25.xml"/><Relationship Id="rId5" Type="http://schemas.openxmlformats.org/officeDocument/2006/relationships/slide" Target="../slides/slide3.xml"/><Relationship Id="rId4" Type="http://schemas.openxmlformats.org/officeDocument/2006/relationships/tags" Target="../tags/tag24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28.xml"/><Relationship Id="rId11" Type="http://schemas.openxmlformats.org/officeDocument/2006/relationships/slide" Target="../slides/slide56.xml"/><Relationship Id="rId10" Type="http://schemas.openxmlformats.org/officeDocument/2006/relationships/tags" Target="../tags/tag27.xm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2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3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3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4">
            <a:hlinkClick r:id="rId11" action="ppaction://hlinksldjump"/>
          </p:cNvPr>
          <p:cNvSpPr/>
          <p:nvPr userDrawn="1">
            <p:custDataLst>
              <p:tags r:id="rId12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3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5">
            <a:hlinkClick r:id="rId11" action="ppaction://hlinksldjump"/>
          </p:cNvPr>
          <p:cNvSpPr/>
          <p:nvPr userDrawn="1">
            <p:custDataLst>
              <p:tags r:id="rId12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626110"/>
            <a:ext cx="1325245" cy="3105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6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26110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11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2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3" name="燕尾形 8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4" name="燕尾形 13">
            <a:hlinkClick r:id="rId11" action="ppaction://hlinksldjump"/>
          </p:cNvPr>
          <p:cNvSpPr/>
          <p:nvPr userDrawn="1">
            <p:custDataLst>
              <p:tags r:id="rId12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7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rId11" action="ppaction://hlinksldjump"/>
          </p:cNvPr>
          <p:cNvSpPr/>
          <p:nvPr userDrawn="1">
            <p:custDataLst>
              <p:tags r:id="rId12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矩形: 圆角 8"/>
          <p:cNvSpPr/>
          <p:nvPr userDrawn="1">
            <p:custDataLst>
              <p:tags r:id="rId13"/>
            </p:custDataLst>
          </p:nvPr>
        </p:nvSpPr>
        <p:spPr>
          <a:xfrm>
            <a:off x="203200" y="626110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 userDrawn="1">
            <p:custDataLst>
              <p:tags r:id="rId14"/>
            </p:custDataLst>
          </p:nvPr>
        </p:nvSpPr>
        <p:spPr>
          <a:xfrm>
            <a:off x="652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5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7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8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rId11" action="ppaction://hlinksldjump"/>
          </p:cNvPr>
          <p:cNvSpPr/>
          <p:nvPr userDrawn="1">
            <p:custDataLst>
              <p:tags r:id="rId12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626110"/>
            <a:ext cx="1325245" cy="3105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7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9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rId11" action="ppaction://hlinksldjump"/>
          </p:cNvPr>
          <p:cNvSpPr/>
          <p:nvPr userDrawn="1">
            <p:custDataLst>
              <p:tags r:id="rId12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7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3">
            <a:hlinkClick r:id="rId11" action="ppaction://hlinksldjump"/>
          </p:cNvPr>
          <p:cNvSpPr/>
          <p:nvPr userDrawn="1">
            <p:custDataLst>
              <p:tags r:id="rId12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72.xml"/><Relationship Id="rId7" Type="http://schemas.openxmlformats.org/officeDocument/2006/relationships/slide" Target="slide17.xml"/><Relationship Id="rId6" Type="http://schemas.openxmlformats.org/officeDocument/2006/relationships/tags" Target="../tags/tag71.xml"/><Relationship Id="rId5" Type="http://schemas.openxmlformats.org/officeDocument/2006/relationships/slide" Target="slide16.xml"/><Relationship Id="rId4" Type="http://schemas.openxmlformats.org/officeDocument/2006/relationships/tags" Target="../tags/tag70.xml"/><Relationship Id="rId3" Type="http://schemas.openxmlformats.org/officeDocument/2006/relationships/slide" Target="slide15.xml"/><Relationship Id="rId2" Type="http://schemas.openxmlformats.org/officeDocument/2006/relationships/tags" Target="../tags/tag69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75.xml"/><Relationship Id="rId11" Type="http://schemas.openxmlformats.org/officeDocument/2006/relationships/tags" Target="../tags/tag74.xml"/><Relationship Id="rId10" Type="http://schemas.openxmlformats.org/officeDocument/2006/relationships/tags" Target="../tags/tag73.xml"/><Relationship Id="rId1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79.xml"/><Relationship Id="rId7" Type="http://schemas.openxmlformats.org/officeDocument/2006/relationships/slide" Target="slide17.xml"/><Relationship Id="rId6" Type="http://schemas.openxmlformats.org/officeDocument/2006/relationships/tags" Target="../tags/tag78.xml"/><Relationship Id="rId5" Type="http://schemas.openxmlformats.org/officeDocument/2006/relationships/slide" Target="slide16.xml"/><Relationship Id="rId4" Type="http://schemas.openxmlformats.org/officeDocument/2006/relationships/tags" Target="../tags/tag77.xml"/><Relationship Id="rId3" Type="http://schemas.openxmlformats.org/officeDocument/2006/relationships/slide" Target="slide15.xml"/><Relationship Id="rId2" Type="http://schemas.openxmlformats.org/officeDocument/2006/relationships/tags" Target="../tags/tag76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82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86.xml"/><Relationship Id="rId7" Type="http://schemas.openxmlformats.org/officeDocument/2006/relationships/slide" Target="slide17.xml"/><Relationship Id="rId6" Type="http://schemas.openxmlformats.org/officeDocument/2006/relationships/tags" Target="../tags/tag85.xml"/><Relationship Id="rId5" Type="http://schemas.openxmlformats.org/officeDocument/2006/relationships/slide" Target="slide16.xml"/><Relationship Id="rId4" Type="http://schemas.openxmlformats.org/officeDocument/2006/relationships/tags" Target="../tags/tag84.xml"/><Relationship Id="rId3" Type="http://schemas.openxmlformats.org/officeDocument/2006/relationships/slide" Target="slide15.xml"/><Relationship Id="rId2" Type="http://schemas.openxmlformats.org/officeDocument/2006/relationships/tags" Target="../tags/tag83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89.xml"/><Relationship Id="rId11" Type="http://schemas.openxmlformats.org/officeDocument/2006/relationships/tags" Target="../tags/tag88.xml"/><Relationship Id="rId10" Type="http://schemas.openxmlformats.org/officeDocument/2006/relationships/tags" Target="../tags/tag87.xml"/><Relationship Id="rId1" Type="http://schemas.openxmlformats.org/officeDocument/2006/relationships/slide" Target="slide14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93.xml"/><Relationship Id="rId7" Type="http://schemas.openxmlformats.org/officeDocument/2006/relationships/slide" Target="slide17.xml"/><Relationship Id="rId6" Type="http://schemas.openxmlformats.org/officeDocument/2006/relationships/tags" Target="../tags/tag92.xml"/><Relationship Id="rId5" Type="http://schemas.openxmlformats.org/officeDocument/2006/relationships/slide" Target="slide16.xml"/><Relationship Id="rId4" Type="http://schemas.openxmlformats.org/officeDocument/2006/relationships/tags" Target="../tags/tag91.xml"/><Relationship Id="rId3" Type="http://schemas.openxmlformats.org/officeDocument/2006/relationships/slide" Target="slide15.xml"/><Relationship Id="rId2" Type="http://schemas.openxmlformats.org/officeDocument/2006/relationships/tags" Target="../tags/tag90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96.xml"/><Relationship Id="rId11" Type="http://schemas.openxmlformats.org/officeDocument/2006/relationships/tags" Target="../tags/tag95.xml"/><Relationship Id="rId10" Type="http://schemas.openxmlformats.org/officeDocument/2006/relationships/tags" Target="../tags/tag94.xml"/><Relationship Id="rId1" Type="http://schemas.openxmlformats.org/officeDocument/2006/relationships/slide" Target="slide14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100.xml"/><Relationship Id="rId7" Type="http://schemas.openxmlformats.org/officeDocument/2006/relationships/slide" Target="slide17.xml"/><Relationship Id="rId6" Type="http://schemas.openxmlformats.org/officeDocument/2006/relationships/tags" Target="../tags/tag99.xml"/><Relationship Id="rId5" Type="http://schemas.openxmlformats.org/officeDocument/2006/relationships/slide" Target="slide16.xml"/><Relationship Id="rId4" Type="http://schemas.openxmlformats.org/officeDocument/2006/relationships/tags" Target="../tags/tag98.xml"/><Relationship Id="rId3" Type="http://schemas.openxmlformats.org/officeDocument/2006/relationships/slide" Target="slide15.xml"/><Relationship Id="rId2" Type="http://schemas.openxmlformats.org/officeDocument/2006/relationships/tags" Target="../tags/tag97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03.xml"/><Relationship Id="rId11" Type="http://schemas.openxmlformats.org/officeDocument/2006/relationships/tags" Target="../tags/tag102.xml"/><Relationship Id="rId10" Type="http://schemas.openxmlformats.org/officeDocument/2006/relationships/tags" Target="../tags/tag101.xml"/><Relationship Id="rId1" Type="http://schemas.openxmlformats.org/officeDocument/2006/relationships/slide" Target="slide14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05.xml"/><Relationship Id="rId1" Type="http://schemas.openxmlformats.org/officeDocument/2006/relationships/tags" Target="../tags/tag10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9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07.xml"/><Relationship Id="rId1" Type="http://schemas.openxmlformats.org/officeDocument/2006/relationships/tags" Target="../tags/tag106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slide" Target="slide25.xml"/><Relationship Id="rId8" Type="http://schemas.openxmlformats.org/officeDocument/2006/relationships/tags" Target="../tags/tag111.xml"/><Relationship Id="rId7" Type="http://schemas.openxmlformats.org/officeDocument/2006/relationships/slide" Target="slide24.xml"/><Relationship Id="rId6" Type="http://schemas.openxmlformats.org/officeDocument/2006/relationships/tags" Target="../tags/tag110.xml"/><Relationship Id="rId5" Type="http://schemas.openxmlformats.org/officeDocument/2006/relationships/slide" Target="slide23.xml"/><Relationship Id="rId4" Type="http://schemas.openxmlformats.org/officeDocument/2006/relationships/tags" Target="../tags/tag109.xml"/><Relationship Id="rId3" Type="http://schemas.openxmlformats.org/officeDocument/2006/relationships/slide" Target="slide22.xml"/><Relationship Id="rId2" Type="http://schemas.openxmlformats.org/officeDocument/2006/relationships/tags" Target="../tags/tag108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14.xml"/><Relationship Id="rId11" Type="http://schemas.openxmlformats.org/officeDocument/2006/relationships/tags" Target="../tags/tag113.xml"/><Relationship Id="rId10" Type="http://schemas.openxmlformats.org/officeDocument/2006/relationships/tags" Target="../tags/tag112.xml"/><Relationship Id="rId1" Type="http://schemas.openxmlformats.org/officeDocument/2006/relationships/slide" Target="slide21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" Target="slide25.xml"/><Relationship Id="rId8" Type="http://schemas.openxmlformats.org/officeDocument/2006/relationships/tags" Target="../tags/tag118.xml"/><Relationship Id="rId7" Type="http://schemas.openxmlformats.org/officeDocument/2006/relationships/slide" Target="slide24.xml"/><Relationship Id="rId6" Type="http://schemas.openxmlformats.org/officeDocument/2006/relationships/tags" Target="../tags/tag117.xml"/><Relationship Id="rId5" Type="http://schemas.openxmlformats.org/officeDocument/2006/relationships/slide" Target="slide23.xml"/><Relationship Id="rId4" Type="http://schemas.openxmlformats.org/officeDocument/2006/relationships/tags" Target="../tags/tag116.xml"/><Relationship Id="rId3" Type="http://schemas.openxmlformats.org/officeDocument/2006/relationships/slide" Target="slide22.xml"/><Relationship Id="rId2" Type="http://schemas.openxmlformats.org/officeDocument/2006/relationships/tags" Target="../tags/tag115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21.xml"/><Relationship Id="rId11" Type="http://schemas.openxmlformats.org/officeDocument/2006/relationships/tags" Target="../tags/tag120.xml"/><Relationship Id="rId10" Type="http://schemas.openxmlformats.org/officeDocument/2006/relationships/tags" Target="../tags/tag119.xml"/><Relationship Id="rId1" Type="http://schemas.openxmlformats.org/officeDocument/2006/relationships/slide" Target="slide21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" Target="slide25.xml"/><Relationship Id="rId8" Type="http://schemas.openxmlformats.org/officeDocument/2006/relationships/tags" Target="../tags/tag125.xml"/><Relationship Id="rId7" Type="http://schemas.openxmlformats.org/officeDocument/2006/relationships/slide" Target="slide24.xml"/><Relationship Id="rId6" Type="http://schemas.openxmlformats.org/officeDocument/2006/relationships/tags" Target="../tags/tag124.xml"/><Relationship Id="rId5" Type="http://schemas.openxmlformats.org/officeDocument/2006/relationships/slide" Target="slide23.xml"/><Relationship Id="rId4" Type="http://schemas.openxmlformats.org/officeDocument/2006/relationships/tags" Target="../tags/tag123.xml"/><Relationship Id="rId3" Type="http://schemas.openxmlformats.org/officeDocument/2006/relationships/slide" Target="slide22.xml"/><Relationship Id="rId2" Type="http://schemas.openxmlformats.org/officeDocument/2006/relationships/tags" Target="../tags/tag122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28.xml"/><Relationship Id="rId11" Type="http://schemas.openxmlformats.org/officeDocument/2006/relationships/tags" Target="../tags/tag127.xml"/><Relationship Id="rId10" Type="http://schemas.openxmlformats.org/officeDocument/2006/relationships/tags" Target="../tags/tag126.xml"/><Relationship Id="rId1" Type="http://schemas.openxmlformats.org/officeDocument/2006/relationships/slide" Target="slide21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slide" Target="slide25.xml"/><Relationship Id="rId8" Type="http://schemas.openxmlformats.org/officeDocument/2006/relationships/tags" Target="../tags/tag132.xml"/><Relationship Id="rId7" Type="http://schemas.openxmlformats.org/officeDocument/2006/relationships/slide" Target="slide24.xml"/><Relationship Id="rId6" Type="http://schemas.openxmlformats.org/officeDocument/2006/relationships/tags" Target="../tags/tag131.xml"/><Relationship Id="rId5" Type="http://schemas.openxmlformats.org/officeDocument/2006/relationships/slide" Target="slide23.xml"/><Relationship Id="rId4" Type="http://schemas.openxmlformats.org/officeDocument/2006/relationships/tags" Target="../tags/tag130.xml"/><Relationship Id="rId3" Type="http://schemas.openxmlformats.org/officeDocument/2006/relationships/slide" Target="slide22.xml"/><Relationship Id="rId2" Type="http://schemas.openxmlformats.org/officeDocument/2006/relationships/tags" Target="../tags/tag129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35.xml"/><Relationship Id="rId11" Type="http://schemas.openxmlformats.org/officeDocument/2006/relationships/tags" Target="../tags/tag134.xml"/><Relationship Id="rId10" Type="http://schemas.openxmlformats.org/officeDocument/2006/relationships/tags" Target="../tags/tag133.xml"/><Relationship Id="rId1" Type="http://schemas.openxmlformats.org/officeDocument/2006/relationships/slide" Target="slide21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" Target="slide25.xml"/><Relationship Id="rId8" Type="http://schemas.openxmlformats.org/officeDocument/2006/relationships/tags" Target="../tags/tag139.xml"/><Relationship Id="rId7" Type="http://schemas.openxmlformats.org/officeDocument/2006/relationships/slide" Target="slide24.xml"/><Relationship Id="rId6" Type="http://schemas.openxmlformats.org/officeDocument/2006/relationships/tags" Target="../tags/tag138.xml"/><Relationship Id="rId5" Type="http://schemas.openxmlformats.org/officeDocument/2006/relationships/slide" Target="slide23.xml"/><Relationship Id="rId4" Type="http://schemas.openxmlformats.org/officeDocument/2006/relationships/tags" Target="../tags/tag137.xml"/><Relationship Id="rId3" Type="http://schemas.openxmlformats.org/officeDocument/2006/relationships/slide" Target="slide22.xml"/><Relationship Id="rId2" Type="http://schemas.openxmlformats.org/officeDocument/2006/relationships/tags" Target="../tags/tag136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4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slide" Target="slide21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4.xml"/><Relationship Id="rId1" Type="http://schemas.openxmlformats.org/officeDocument/2006/relationships/tags" Target="../tags/tag143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slide" Target="slide31.xml"/><Relationship Id="rId8" Type="http://schemas.openxmlformats.org/officeDocument/2006/relationships/tags" Target="../tags/tag148.xml"/><Relationship Id="rId7" Type="http://schemas.openxmlformats.org/officeDocument/2006/relationships/slide" Target="slide30.xml"/><Relationship Id="rId6" Type="http://schemas.openxmlformats.org/officeDocument/2006/relationships/tags" Target="../tags/tag147.xml"/><Relationship Id="rId5" Type="http://schemas.openxmlformats.org/officeDocument/2006/relationships/slide" Target="slide29.xml"/><Relationship Id="rId4" Type="http://schemas.openxmlformats.org/officeDocument/2006/relationships/tags" Target="../tags/tag146.xml"/><Relationship Id="rId3" Type="http://schemas.openxmlformats.org/officeDocument/2006/relationships/slide" Target="slide28.xml"/><Relationship Id="rId2" Type="http://schemas.openxmlformats.org/officeDocument/2006/relationships/tags" Target="../tags/tag145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51.xml"/><Relationship Id="rId11" Type="http://schemas.openxmlformats.org/officeDocument/2006/relationships/tags" Target="../tags/tag150.xml"/><Relationship Id="rId10" Type="http://schemas.openxmlformats.org/officeDocument/2006/relationships/tags" Target="../tags/tag149.xml"/><Relationship Id="rId1" Type="http://schemas.openxmlformats.org/officeDocument/2006/relationships/slide" Target="slide27.xml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slide" Target="slide31.xml"/><Relationship Id="rId8" Type="http://schemas.openxmlformats.org/officeDocument/2006/relationships/tags" Target="../tags/tag155.xml"/><Relationship Id="rId7" Type="http://schemas.openxmlformats.org/officeDocument/2006/relationships/slide" Target="slide30.xml"/><Relationship Id="rId6" Type="http://schemas.openxmlformats.org/officeDocument/2006/relationships/tags" Target="../tags/tag154.xml"/><Relationship Id="rId5" Type="http://schemas.openxmlformats.org/officeDocument/2006/relationships/slide" Target="slide29.xml"/><Relationship Id="rId4" Type="http://schemas.openxmlformats.org/officeDocument/2006/relationships/tags" Target="../tags/tag153.xml"/><Relationship Id="rId3" Type="http://schemas.openxmlformats.org/officeDocument/2006/relationships/slide" Target="slide28.xml"/><Relationship Id="rId2" Type="http://schemas.openxmlformats.org/officeDocument/2006/relationships/tags" Target="../tags/tag152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58.xml"/><Relationship Id="rId11" Type="http://schemas.openxmlformats.org/officeDocument/2006/relationships/tags" Target="../tags/tag157.xml"/><Relationship Id="rId10" Type="http://schemas.openxmlformats.org/officeDocument/2006/relationships/tags" Target="../tags/tag156.xml"/><Relationship Id="rId1" Type="http://schemas.openxmlformats.org/officeDocument/2006/relationships/slide" Target="slide27.xml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slide" Target="slide31.xml"/><Relationship Id="rId8" Type="http://schemas.openxmlformats.org/officeDocument/2006/relationships/tags" Target="../tags/tag162.xml"/><Relationship Id="rId7" Type="http://schemas.openxmlformats.org/officeDocument/2006/relationships/slide" Target="slide30.xml"/><Relationship Id="rId6" Type="http://schemas.openxmlformats.org/officeDocument/2006/relationships/tags" Target="../tags/tag161.xml"/><Relationship Id="rId5" Type="http://schemas.openxmlformats.org/officeDocument/2006/relationships/slide" Target="slide29.xml"/><Relationship Id="rId4" Type="http://schemas.openxmlformats.org/officeDocument/2006/relationships/tags" Target="../tags/tag160.xml"/><Relationship Id="rId3" Type="http://schemas.openxmlformats.org/officeDocument/2006/relationships/slide" Target="slide28.xml"/><Relationship Id="rId2" Type="http://schemas.openxmlformats.org/officeDocument/2006/relationships/tags" Target="../tags/tag159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65.xml"/><Relationship Id="rId11" Type="http://schemas.openxmlformats.org/officeDocument/2006/relationships/tags" Target="../tags/tag164.xml"/><Relationship Id="rId10" Type="http://schemas.openxmlformats.org/officeDocument/2006/relationships/tags" Target="../tags/tag163.xml"/><Relationship Id="rId1" Type="http://schemas.openxmlformats.org/officeDocument/2006/relationships/slide" Target="slide2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slide" Target="slide31.xml"/><Relationship Id="rId8" Type="http://schemas.openxmlformats.org/officeDocument/2006/relationships/tags" Target="../tags/tag169.xml"/><Relationship Id="rId7" Type="http://schemas.openxmlformats.org/officeDocument/2006/relationships/slide" Target="slide30.xml"/><Relationship Id="rId6" Type="http://schemas.openxmlformats.org/officeDocument/2006/relationships/tags" Target="../tags/tag168.xml"/><Relationship Id="rId5" Type="http://schemas.openxmlformats.org/officeDocument/2006/relationships/slide" Target="slide29.xml"/><Relationship Id="rId4" Type="http://schemas.openxmlformats.org/officeDocument/2006/relationships/tags" Target="../tags/tag167.xml"/><Relationship Id="rId3" Type="http://schemas.openxmlformats.org/officeDocument/2006/relationships/slide" Target="slide28.xml"/><Relationship Id="rId2" Type="http://schemas.openxmlformats.org/officeDocument/2006/relationships/tags" Target="../tags/tag166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72.xml"/><Relationship Id="rId11" Type="http://schemas.openxmlformats.org/officeDocument/2006/relationships/tags" Target="../tags/tag171.xml"/><Relationship Id="rId10" Type="http://schemas.openxmlformats.org/officeDocument/2006/relationships/tags" Target="../tags/tag170.xml"/><Relationship Id="rId1" Type="http://schemas.openxmlformats.org/officeDocument/2006/relationships/slide" Target="slide27.xml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slide" Target="slide31.xml"/><Relationship Id="rId8" Type="http://schemas.openxmlformats.org/officeDocument/2006/relationships/tags" Target="../tags/tag176.xml"/><Relationship Id="rId7" Type="http://schemas.openxmlformats.org/officeDocument/2006/relationships/slide" Target="slide30.xml"/><Relationship Id="rId6" Type="http://schemas.openxmlformats.org/officeDocument/2006/relationships/tags" Target="../tags/tag175.xml"/><Relationship Id="rId5" Type="http://schemas.openxmlformats.org/officeDocument/2006/relationships/slide" Target="slide29.xml"/><Relationship Id="rId4" Type="http://schemas.openxmlformats.org/officeDocument/2006/relationships/tags" Target="../tags/tag174.xml"/><Relationship Id="rId3" Type="http://schemas.openxmlformats.org/officeDocument/2006/relationships/slide" Target="slide28.xml"/><Relationship Id="rId2" Type="http://schemas.openxmlformats.org/officeDocument/2006/relationships/tags" Target="../tags/tag173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79.xml"/><Relationship Id="rId11" Type="http://schemas.openxmlformats.org/officeDocument/2006/relationships/tags" Target="../tags/tag178.xml"/><Relationship Id="rId10" Type="http://schemas.openxmlformats.org/officeDocument/2006/relationships/tags" Target="../tags/tag177.xml"/><Relationship Id="rId1" Type="http://schemas.openxmlformats.org/officeDocument/2006/relationships/slide" Target="slide27.xml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81.xml"/><Relationship Id="rId1" Type="http://schemas.openxmlformats.org/officeDocument/2006/relationships/tags" Target="../tags/tag180.xml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tags" Target="../tags/tag186.xml"/><Relationship Id="rId8" Type="http://schemas.openxmlformats.org/officeDocument/2006/relationships/slide" Target="slide36.xml"/><Relationship Id="rId7" Type="http://schemas.openxmlformats.org/officeDocument/2006/relationships/tags" Target="../tags/tag185.xml"/><Relationship Id="rId6" Type="http://schemas.openxmlformats.org/officeDocument/2006/relationships/slide" Target="slide35.xml"/><Relationship Id="rId5" Type="http://schemas.openxmlformats.org/officeDocument/2006/relationships/tags" Target="../tags/tag184.xml"/><Relationship Id="rId4" Type="http://schemas.openxmlformats.org/officeDocument/2006/relationships/slide" Target="slide34.xml"/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88.xml"/><Relationship Id="rId11" Type="http://schemas.openxmlformats.org/officeDocument/2006/relationships/tags" Target="../tags/tag187.xml"/><Relationship Id="rId10" Type="http://schemas.openxmlformats.org/officeDocument/2006/relationships/slide" Target="slide37.xml"/><Relationship Id="rId1" Type="http://schemas.openxmlformats.org/officeDocument/2006/relationships/slide" Target="slide33.xml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tags" Target="../tags/tag193.xml"/><Relationship Id="rId8" Type="http://schemas.openxmlformats.org/officeDocument/2006/relationships/slide" Target="slide36.xml"/><Relationship Id="rId7" Type="http://schemas.openxmlformats.org/officeDocument/2006/relationships/tags" Target="../tags/tag192.xml"/><Relationship Id="rId6" Type="http://schemas.openxmlformats.org/officeDocument/2006/relationships/slide" Target="slide35.xml"/><Relationship Id="rId5" Type="http://schemas.openxmlformats.org/officeDocument/2006/relationships/tags" Target="../tags/tag191.xml"/><Relationship Id="rId4" Type="http://schemas.openxmlformats.org/officeDocument/2006/relationships/slide" Target="slide34.xml"/><Relationship Id="rId3" Type="http://schemas.openxmlformats.org/officeDocument/2006/relationships/tags" Target="../tags/tag190.xml"/><Relationship Id="rId2" Type="http://schemas.openxmlformats.org/officeDocument/2006/relationships/tags" Target="../tags/tag189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195.xml"/><Relationship Id="rId11" Type="http://schemas.openxmlformats.org/officeDocument/2006/relationships/tags" Target="../tags/tag194.xml"/><Relationship Id="rId10" Type="http://schemas.openxmlformats.org/officeDocument/2006/relationships/slide" Target="slide37.xml"/><Relationship Id="rId1" Type="http://schemas.openxmlformats.org/officeDocument/2006/relationships/slide" Target="slide33.xml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tags" Target="../tags/tag200.xml"/><Relationship Id="rId8" Type="http://schemas.openxmlformats.org/officeDocument/2006/relationships/slide" Target="slide36.xml"/><Relationship Id="rId7" Type="http://schemas.openxmlformats.org/officeDocument/2006/relationships/tags" Target="../tags/tag199.xml"/><Relationship Id="rId6" Type="http://schemas.openxmlformats.org/officeDocument/2006/relationships/slide" Target="slide35.xml"/><Relationship Id="rId5" Type="http://schemas.openxmlformats.org/officeDocument/2006/relationships/tags" Target="../tags/tag198.xml"/><Relationship Id="rId4" Type="http://schemas.openxmlformats.org/officeDocument/2006/relationships/slide" Target="slide34.xml"/><Relationship Id="rId3" Type="http://schemas.openxmlformats.org/officeDocument/2006/relationships/tags" Target="../tags/tag197.xml"/><Relationship Id="rId2" Type="http://schemas.openxmlformats.org/officeDocument/2006/relationships/tags" Target="../tags/tag196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02.xml"/><Relationship Id="rId11" Type="http://schemas.openxmlformats.org/officeDocument/2006/relationships/tags" Target="../tags/tag201.xml"/><Relationship Id="rId10" Type="http://schemas.openxmlformats.org/officeDocument/2006/relationships/slide" Target="slide37.xml"/><Relationship Id="rId1" Type="http://schemas.openxmlformats.org/officeDocument/2006/relationships/slide" Target="slide33.xml"/></Relationships>
</file>

<file path=ppt/slides/_rels/slide36.xml.rels><?xml version="1.0" encoding="UTF-8" standalone="yes"?>
<Relationships xmlns="http://schemas.openxmlformats.org/package/2006/relationships"><Relationship Id="rId9" Type="http://schemas.openxmlformats.org/officeDocument/2006/relationships/tags" Target="../tags/tag207.xml"/><Relationship Id="rId8" Type="http://schemas.openxmlformats.org/officeDocument/2006/relationships/slide" Target="slide36.xml"/><Relationship Id="rId7" Type="http://schemas.openxmlformats.org/officeDocument/2006/relationships/tags" Target="../tags/tag206.xml"/><Relationship Id="rId6" Type="http://schemas.openxmlformats.org/officeDocument/2006/relationships/slide" Target="slide35.xml"/><Relationship Id="rId5" Type="http://schemas.openxmlformats.org/officeDocument/2006/relationships/tags" Target="../tags/tag205.xml"/><Relationship Id="rId4" Type="http://schemas.openxmlformats.org/officeDocument/2006/relationships/slide" Target="slide34.xml"/><Relationship Id="rId3" Type="http://schemas.openxmlformats.org/officeDocument/2006/relationships/tags" Target="../tags/tag204.xml"/><Relationship Id="rId2" Type="http://schemas.openxmlformats.org/officeDocument/2006/relationships/tags" Target="../tags/tag203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09.xml"/><Relationship Id="rId11" Type="http://schemas.openxmlformats.org/officeDocument/2006/relationships/tags" Target="../tags/tag208.xml"/><Relationship Id="rId10" Type="http://schemas.openxmlformats.org/officeDocument/2006/relationships/slide" Target="slide37.xml"/><Relationship Id="rId1" Type="http://schemas.openxmlformats.org/officeDocument/2006/relationships/slide" Target="slide33.xml"/></Relationships>
</file>

<file path=ppt/slides/_rels/slide37.xml.rels><?xml version="1.0" encoding="UTF-8" standalone="yes"?>
<Relationships xmlns="http://schemas.openxmlformats.org/package/2006/relationships"><Relationship Id="rId9" Type="http://schemas.openxmlformats.org/officeDocument/2006/relationships/tags" Target="../tags/tag214.xml"/><Relationship Id="rId8" Type="http://schemas.openxmlformats.org/officeDocument/2006/relationships/slide" Target="slide36.xml"/><Relationship Id="rId7" Type="http://schemas.openxmlformats.org/officeDocument/2006/relationships/tags" Target="../tags/tag213.xml"/><Relationship Id="rId6" Type="http://schemas.openxmlformats.org/officeDocument/2006/relationships/slide" Target="slide35.xml"/><Relationship Id="rId5" Type="http://schemas.openxmlformats.org/officeDocument/2006/relationships/tags" Target="../tags/tag212.xml"/><Relationship Id="rId4" Type="http://schemas.openxmlformats.org/officeDocument/2006/relationships/slide" Target="slide34.xml"/><Relationship Id="rId3" Type="http://schemas.openxmlformats.org/officeDocument/2006/relationships/tags" Target="../tags/tag211.xml"/><Relationship Id="rId2" Type="http://schemas.openxmlformats.org/officeDocument/2006/relationships/tags" Target="../tags/tag210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16.xml"/><Relationship Id="rId11" Type="http://schemas.openxmlformats.org/officeDocument/2006/relationships/tags" Target="../tags/tag215.xml"/><Relationship Id="rId10" Type="http://schemas.openxmlformats.org/officeDocument/2006/relationships/slide" Target="slide37.xml"/><Relationship Id="rId1" Type="http://schemas.openxmlformats.org/officeDocument/2006/relationships/slide" Target="slide33.xml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18.xml"/><Relationship Id="rId1" Type="http://schemas.openxmlformats.org/officeDocument/2006/relationships/tags" Target="../tags/tag217.xml"/></Relationships>
</file>

<file path=ppt/slides/_rels/slide39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22.xml"/><Relationship Id="rId7" Type="http://schemas.openxmlformats.org/officeDocument/2006/relationships/slide" Target="slide42.xml"/><Relationship Id="rId6" Type="http://schemas.openxmlformats.org/officeDocument/2006/relationships/tags" Target="../tags/tag221.xml"/><Relationship Id="rId5" Type="http://schemas.openxmlformats.org/officeDocument/2006/relationships/slide" Target="slide41.xml"/><Relationship Id="rId4" Type="http://schemas.openxmlformats.org/officeDocument/2006/relationships/tags" Target="../tags/tag220.xml"/><Relationship Id="rId3" Type="http://schemas.openxmlformats.org/officeDocument/2006/relationships/slide" Target="slide40.xml"/><Relationship Id="rId2" Type="http://schemas.openxmlformats.org/officeDocument/2006/relationships/tags" Target="../tags/tag219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25.xml"/><Relationship Id="rId11" Type="http://schemas.openxmlformats.org/officeDocument/2006/relationships/tags" Target="../tags/tag224.xml"/><Relationship Id="rId10" Type="http://schemas.openxmlformats.org/officeDocument/2006/relationships/tags" Target="../tags/tag223.xml"/><Relationship Id="rId1" Type="http://schemas.openxmlformats.org/officeDocument/2006/relationships/slide" Target="slide39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40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29.xml"/><Relationship Id="rId7" Type="http://schemas.openxmlformats.org/officeDocument/2006/relationships/slide" Target="slide42.xml"/><Relationship Id="rId6" Type="http://schemas.openxmlformats.org/officeDocument/2006/relationships/tags" Target="../tags/tag228.xml"/><Relationship Id="rId5" Type="http://schemas.openxmlformats.org/officeDocument/2006/relationships/slide" Target="slide41.xml"/><Relationship Id="rId4" Type="http://schemas.openxmlformats.org/officeDocument/2006/relationships/tags" Target="../tags/tag227.xml"/><Relationship Id="rId3" Type="http://schemas.openxmlformats.org/officeDocument/2006/relationships/slide" Target="slide40.xml"/><Relationship Id="rId2" Type="http://schemas.openxmlformats.org/officeDocument/2006/relationships/tags" Target="../tags/tag226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32.xml"/><Relationship Id="rId11" Type="http://schemas.openxmlformats.org/officeDocument/2006/relationships/tags" Target="../tags/tag231.xml"/><Relationship Id="rId10" Type="http://schemas.openxmlformats.org/officeDocument/2006/relationships/tags" Target="../tags/tag230.xml"/><Relationship Id="rId1" Type="http://schemas.openxmlformats.org/officeDocument/2006/relationships/slide" Target="slide39.xml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36.xml"/><Relationship Id="rId7" Type="http://schemas.openxmlformats.org/officeDocument/2006/relationships/slide" Target="slide42.xml"/><Relationship Id="rId6" Type="http://schemas.openxmlformats.org/officeDocument/2006/relationships/tags" Target="../tags/tag235.xml"/><Relationship Id="rId5" Type="http://schemas.openxmlformats.org/officeDocument/2006/relationships/slide" Target="slide41.xml"/><Relationship Id="rId4" Type="http://schemas.openxmlformats.org/officeDocument/2006/relationships/tags" Target="../tags/tag234.xml"/><Relationship Id="rId3" Type="http://schemas.openxmlformats.org/officeDocument/2006/relationships/slide" Target="slide40.xml"/><Relationship Id="rId2" Type="http://schemas.openxmlformats.org/officeDocument/2006/relationships/tags" Target="../tags/tag233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39.xml"/><Relationship Id="rId11" Type="http://schemas.openxmlformats.org/officeDocument/2006/relationships/tags" Target="../tags/tag238.xml"/><Relationship Id="rId10" Type="http://schemas.openxmlformats.org/officeDocument/2006/relationships/tags" Target="../tags/tag237.xml"/><Relationship Id="rId1" Type="http://schemas.openxmlformats.org/officeDocument/2006/relationships/slide" Target="slide39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43.xml"/><Relationship Id="rId7" Type="http://schemas.openxmlformats.org/officeDocument/2006/relationships/slide" Target="slide42.xml"/><Relationship Id="rId6" Type="http://schemas.openxmlformats.org/officeDocument/2006/relationships/tags" Target="../tags/tag242.xml"/><Relationship Id="rId5" Type="http://schemas.openxmlformats.org/officeDocument/2006/relationships/slide" Target="slide41.xml"/><Relationship Id="rId4" Type="http://schemas.openxmlformats.org/officeDocument/2006/relationships/tags" Target="../tags/tag241.xml"/><Relationship Id="rId3" Type="http://schemas.openxmlformats.org/officeDocument/2006/relationships/slide" Target="slide40.xml"/><Relationship Id="rId2" Type="http://schemas.openxmlformats.org/officeDocument/2006/relationships/tags" Target="../tags/tag240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46.xml"/><Relationship Id="rId11" Type="http://schemas.openxmlformats.org/officeDocument/2006/relationships/tags" Target="../tags/tag245.xml"/><Relationship Id="rId10" Type="http://schemas.openxmlformats.org/officeDocument/2006/relationships/tags" Target="../tags/tag244.xml"/><Relationship Id="rId1" Type="http://schemas.openxmlformats.org/officeDocument/2006/relationships/slide" Target="slide39.xml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50.xml"/><Relationship Id="rId7" Type="http://schemas.openxmlformats.org/officeDocument/2006/relationships/slide" Target="slide42.xml"/><Relationship Id="rId6" Type="http://schemas.openxmlformats.org/officeDocument/2006/relationships/tags" Target="../tags/tag249.xml"/><Relationship Id="rId5" Type="http://schemas.openxmlformats.org/officeDocument/2006/relationships/slide" Target="slide41.xml"/><Relationship Id="rId4" Type="http://schemas.openxmlformats.org/officeDocument/2006/relationships/tags" Target="../tags/tag248.xml"/><Relationship Id="rId3" Type="http://schemas.openxmlformats.org/officeDocument/2006/relationships/slide" Target="slide40.xml"/><Relationship Id="rId2" Type="http://schemas.openxmlformats.org/officeDocument/2006/relationships/tags" Target="../tags/tag247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53.xml"/><Relationship Id="rId11" Type="http://schemas.openxmlformats.org/officeDocument/2006/relationships/tags" Target="../tags/tag252.xml"/><Relationship Id="rId10" Type="http://schemas.openxmlformats.org/officeDocument/2006/relationships/tags" Target="../tags/tag251.xml"/><Relationship Id="rId1" Type="http://schemas.openxmlformats.org/officeDocument/2006/relationships/slide" Target="slide39.xml"/></Relationships>
</file>

<file path=ppt/slides/_rels/slide4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55.xml"/><Relationship Id="rId1" Type="http://schemas.openxmlformats.org/officeDocument/2006/relationships/tags" Target="../tags/tag254.xml"/></Relationships>
</file>

<file path=ppt/slides/_rels/slide4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57.xml"/><Relationship Id="rId1" Type="http://schemas.openxmlformats.org/officeDocument/2006/relationships/tags" Target="../tags/tag256.xml"/></Relationships>
</file>

<file path=ppt/slides/_rels/slide46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tags" Target="../tags/tag261.xml"/><Relationship Id="rId7" Type="http://schemas.openxmlformats.org/officeDocument/2006/relationships/slide" Target="slide49.xml"/><Relationship Id="rId6" Type="http://schemas.openxmlformats.org/officeDocument/2006/relationships/tags" Target="../tags/tag260.xml"/><Relationship Id="rId5" Type="http://schemas.openxmlformats.org/officeDocument/2006/relationships/slide" Target="slide48.xml"/><Relationship Id="rId4" Type="http://schemas.openxmlformats.org/officeDocument/2006/relationships/tags" Target="../tags/tag259.xml"/><Relationship Id="rId3" Type="http://schemas.openxmlformats.org/officeDocument/2006/relationships/slide" Target="slide47.xml"/><Relationship Id="rId2" Type="http://schemas.openxmlformats.org/officeDocument/2006/relationships/tags" Target="../tags/tag258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64.xml"/><Relationship Id="rId11" Type="http://schemas.openxmlformats.org/officeDocument/2006/relationships/tags" Target="../tags/tag263.xml"/><Relationship Id="rId10" Type="http://schemas.openxmlformats.org/officeDocument/2006/relationships/tags" Target="../tags/tag262.xml"/><Relationship Id="rId1" Type="http://schemas.openxmlformats.org/officeDocument/2006/relationships/slide" Target="slide46.xml"/></Relationships>
</file>

<file path=ppt/slides/_rels/slide47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tags" Target="../tags/tag268.xml"/><Relationship Id="rId7" Type="http://schemas.openxmlformats.org/officeDocument/2006/relationships/slide" Target="slide49.xml"/><Relationship Id="rId6" Type="http://schemas.openxmlformats.org/officeDocument/2006/relationships/tags" Target="../tags/tag267.xml"/><Relationship Id="rId5" Type="http://schemas.openxmlformats.org/officeDocument/2006/relationships/slide" Target="slide48.xml"/><Relationship Id="rId4" Type="http://schemas.openxmlformats.org/officeDocument/2006/relationships/tags" Target="../tags/tag266.xml"/><Relationship Id="rId3" Type="http://schemas.openxmlformats.org/officeDocument/2006/relationships/slide" Target="slide47.xml"/><Relationship Id="rId2" Type="http://schemas.openxmlformats.org/officeDocument/2006/relationships/tags" Target="../tags/tag265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71.xml"/><Relationship Id="rId11" Type="http://schemas.openxmlformats.org/officeDocument/2006/relationships/tags" Target="../tags/tag270.xml"/><Relationship Id="rId10" Type="http://schemas.openxmlformats.org/officeDocument/2006/relationships/tags" Target="../tags/tag269.xml"/><Relationship Id="rId1" Type="http://schemas.openxmlformats.org/officeDocument/2006/relationships/slide" Target="slide46.xml"/></Relationships>
</file>

<file path=ppt/slides/_rels/slide48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tags" Target="../tags/tag275.xml"/><Relationship Id="rId7" Type="http://schemas.openxmlformats.org/officeDocument/2006/relationships/slide" Target="slide49.xml"/><Relationship Id="rId6" Type="http://schemas.openxmlformats.org/officeDocument/2006/relationships/tags" Target="../tags/tag274.xml"/><Relationship Id="rId5" Type="http://schemas.openxmlformats.org/officeDocument/2006/relationships/slide" Target="slide48.xml"/><Relationship Id="rId4" Type="http://schemas.openxmlformats.org/officeDocument/2006/relationships/tags" Target="../tags/tag273.xml"/><Relationship Id="rId3" Type="http://schemas.openxmlformats.org/officeDocument/2006/relationships/slide" Target="slide47.xml"/><Relationship Id="rId2" Type="http://schemas.openxmlformats.org/officeDocument/2006/relationships/tags" Target="../tags/tag272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78.xml"/><Relationship Id="rId11" Type="http://schemas.openxmlformats.org/officeDocument/2006/relationships/tags" Target="../tags/tag277.xml"/><Relationship Id="rId10" Type="http://schemas.openxmlformats.org/officeDocument/2006/relationships/tags" Target="../tags/tag276.xml"/><Relationship Id="rId1" Type="http://schemas.openxmlformats.org/officeDocument/2006/relationships/slide" Target="slide46.xml"/></Relationships>
</file>

<file path=ppt/slides/_rels/slide49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tags" Target="../tags/tag282.xml"/><Relationship Id="rId7" Type="http://schemas.openxmlformats.org/officeDocument/2006/relationships/slide" Target="slide49.xml"/><Relationship Id="rId6" Type="http://schemas.openxmlformats.org/officeDocument/2006/relationships/tags" Target="../tags/tag281.xml"/><Relationship Id="rId5" Type="http://schemas.openxmlformats.org/officeDocument/2006/relationships/slide" Target="slide48.xml"/><Relationship Id="rId4" Type="http://schemas.openxmlformats.org/officeDocument/2006/relationships/tags" Target="../tags/tag280.xml"/><Relationship Id="rId3" Type="http://schemas.openxmlformats.org/officeDocument/2006/relationships/slide" Target="slide47.xml"/><Relationship Id="rId2" Type="http://schemas.openxmlformats.org/officeDocument/2006/relationships/tags" Target="../tags/tag279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85.xml"/><Relationship Id="rId11" Type="http://schemas.openxmlformats.org/officeDocument/2006/relationships/tags" Target="../tags/tag284.xml"/><Relationship Id="rId10" Type="http://schemas.openxmlformats.org/officeDocument/2006/relationships/tags" Target="../tags/tag283.xml"/><Relationship Id="rId1" Type="http://schemas.openxmlformats.org/officeDocument/2006/relationships/slide" Target="slide46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50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tags" Target="../tags/tag289.xml"/><Relationship Id="rId7" Type="http://schemas.openxmlformats.org/officeDocument/2006/relationships/slide" Target="slide49.xml"/><Relationship Id="rId6" Type="http://schemas.openxmlformats.org/officeDocument/2006/relationships/tags" Target="../tags/tag288.xml"/><Relationship Id="rId5" Type="http://schemas.openxmlformats.org/officeDocument/2006/relationships/slide" Target="slide48.xml"/><Relationship Id="rId4" Type="http://schemas.openxmlformats.org/officeDocument/2006/relationships/tags" Target="../tags/tag287.xml"/><Relationship Id="rId3" Type="http://schemas.openxmlformats.org/officeDocument/2006/relationships/slide" Target="slide47.xml"/><Relationship Id="rId2" Type="http://schemas.openxmlformats.org/officeDocument/2006/relationships/tags" Target="../tags/tag286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292.xml"/><Relationship Id="rId11" Type="http://schemas.openxmlformats.org/officeDocument/2006/relationships/tags" Target="../tags/tag291.xml"/><Relationship Id="rId10" Type="http://schemas.openxmlformats.org/officeDocument/2006/relationships/tags" Target="../tags/tag290.xml"/><Relationship Id="rId1" Type="http://schemas.openxmlformats.org/officeDocument/2006/relationships/slide" Target="slide46.xml"/></Relationships>
</file>

<file path=ppt/slides/_rels/slide51.xml.rels><?xml version="1.0" encoding="UTF-8" standalone="yes"?>
<Relationships xmlns="http://schemas.openxmlformats.org/package/2006/relationships"><Relationship Id="rId9" Type="http://schemas.openxmlformats.org/officeDocument/2006/relationships/slide" Target="slide55.xml"/><Relationship Id="rId8" Type="http://schemas.openxmlformats.org/officeDocument/2006/relationships/tags" Target="../tags/tag296.xml"/><Relationship Id="rId7" Type="http://schemas.openxmlformats.org/officeDocument/2006/relationships/slide" Target="slide54.xml"/><Relationship Id="rId6" Type="http://schemas.openxmlformats.org/officeDocument/2006/relationships/tags" Target="../tags/tag295.xml"/><Relationship Id="rId5" Type="http://schemas.openxmlformats.org/officeDocument/2006/relationships/slide" Target="slide53.xml"/><Relationship Id="rId4" Type="http://schemas.openxmlformats.org/officeDocument/2006/relationships/tags" Target="../tags/tag294.xml"/><Relationship Id="rId3" Type="http://schemas.openxmlformats.org/officeDocument/2006/relationships/slide" Target="slide52.xml"/><Relationship Id="rId2" Type="http://schemas.openxmlformats.org/officeDocument/2006/relationships/tags" Target="../tags/tag293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298.xml"/><Relationship Id="rId10" Type="http://schemas.openxmlformats.org/officeDocument/2006/relationships/tags" Target="../tags/tag297.xml"/><Relationship Id="rId1" Type="http://schemas.openxmlformats.org/officeDocument/2006/relationships/slide" Target="slide51.xml"/></Relationships>
</file>

<file path=ppt/slides/_rels/slide52.xml.rels><?xml version="1.0" encoding="UTF-8" standalone="yes"?>
<Relationships xmlns="http://schemas.openxmlformats.org/package/2006/relationships"><Relationship Id="rId9" Type="http://schemas.openxmlformats.org/officeDocument/2006/relationships/slide" Target="slide55.xml"/><Relationship Id="rId8" Type="http://schemas.openxmlformats.org/officeDocument/2006/relationships/tags" Target="../tags/tag302.xml"/><Relationship Id="rId7" Type="http://schemas.openxmlformats.org/officeDocument/2006/relationships/slide" Target="slide54.xml"/><Relationship Id="rId6" Type="http://schemas.openxmlformats.org/officeDocument/2006/relationships/tags" Target="../tags/tag301.xml"/><Relationship Id="rId5" Type="http://schemas.openxmlformats.org/officeDocument/2006/relationships/slide" Target="slide53.xml"/><Relationship Id="rId4" Type="http://schemas.openxmlformats.org/officeDocument/2006/relationships/tags" Target="../tags/tag300.xml"/><Relationship Id="rId3" Type="http://schemas.openxmlformats.org/officeDocument/2006/relationships/slide" Target="slide52.xml"/><Relationship Id="rId2" Type="http://schemas.openxmlformats.org/officeDocument/2006/relationships/tags" Target="../tags/tag299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304.xml"/><Relationship Id="rId10" Type="http://schemas.openxmlformats.org/officeDocument/2006/relationships/tags" Target="../tags/tag303.xml"/><Relationship Id="rId1" Type="http://schemas.openxmlformats.org/officeDocument/2006/relationships/slide" Target="slide51.xml"/></Relationships>
</file>

<file path=ppt/slides/_rels/slide53.xml.rels><?xml version="1.0" encoding="UTF-8" standalone="yes"?>
<Relationships xmlns="http://schemas.openxmlformats.org/package/2006/relationships"><Relationship Id="rId9" Type="http://schemas.openxmlformats.org/officeDocument/2006/relationships/slide" Target="slide55.xml"/><Relationship Id="rId8" Type="http://schemas.openxmlformats.org/officeDocument/2006/relationships/tags" Target="../tags/tag308.xml"/><Relationship Id="rId7" Type="http://schemas.openxmlformats.org/officeDocument/2006/relationships/slide" Target="slide54.xml"/><Relationship Id="rId6" Type="http://schemas.openxmlformats.org/officeDocument/2006/relationships/tags" Target="../tags/tag307.xml"/><Relationship Id="rId5" Type="http://schemas.openxmlformats.org/officeDocument/2006/relationships/slide" Target="slide53.xml"/><Relationship Id="rId4" Type="http://schemas.openxmlformats.org/officeDocument/2006/relationships/tags" Target="../tags/tag306.xml"/><Relationship Id="rId3" Type="http://schemas.openxmlformats.org/officeDocument/2006/relationships/slide" Target="slide52.xml"/><Relationship Id="rId2" Type="http://schemas.openxmlformats.org/officeDocument/2006/relationships/tags" Target="../tags/tag305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310.xml"/><Relationship Id="rId10" Type="http://schemas.openxmlformats.org/officeDocument/2006/relationships/tags" Target="../tags/tag309.xml"/><Relationship Id="rId1" Type="http://schemas.openxmlformats.org/officeDocument/2006/relationships/slide" Target="slide51.xml"/></Relationships>
</file>

<file path=ppt/slides/_rels/slide54.xml.rels><?xml version="1.0" encoding="UTF-8" standalone="yes"?>
<Relationships xmlns="http://schemas.openxmlformats.org/package/2006/relationships"><Relationship Id="rId9" Type="http://schemas.openxmlformats.org/officeDocument/2006/relationships/slide" Target="slide55.xml"/><Relationship Id="rId8" Type="http://schemas.openxmlformats.org/officeDocument/2006/relationships/tags" Target="../tags/tag314.xml"/><Relationship Id="rId7" Type="http://schemas.openxmlformats.org/officeDocument/2006/relationships/slide" Target="slide54.xml"/><Relationship Id="rId6" Type="http://schemas.openxmlformats.org/officeDocument/2006/relationships/tags" Target="../tags/tag313.xml"/><Relationship Id="rId5" Type="http://schemas.openxmlformats.org/officeDocument/2006/relationships/slide" Target="slide53.xml"/><Relationship Id="rId4" Type="http://schemas.openxmlformats.org/officeDocument/2006/relationships/tags" Target="../tags/tag312.xml"/><Relationship Id="rId3" Type="http://schemas.openxmlformats.org/officeDocument/2006/relationships/slide" Target="slide52.xml"/><Relationship Id="rId2" Type="http://schemas.openxmlformats.org/officeDocument/2006/relationships/tags" Target="../tags/tag311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316.xml"/><Relationship Id="rId10" Type="http://schemas.openxmlformats.org/officeDocument/2006/relationships/tags" Target="../tags/tag315.xml"/><Relationship Id="rId1" Type="http://schemas.openxmlformats.org/officeDocument/2006/relationships/slide" Target="slide51.xml"/></Relationships>
</file>

<file path=ppt/slides/_rels/slide55.xml.rels><?xml version="1.0" encoding="UTF-8" standalone="yes"?>
<Relationships xmlns="http://schemas.openxmlformats.org/package/2006/relationships"><Relationship Id="rId9" Type="http://schemas.openxmlformats.org/officeDocument/2006/relationships/tags" Target="../tags/tag322.xml"/><Relationship Id="rId8" Type="http://schemas.openxmlformats.org/officeDocument/2006/relationships/slide" Target="slide53.xml"/><Relationship Id="rId7" Type="http://schemas.openxmlformats.org/officeDocument/2006/relationships/tags" Target="../tags/tag321.xml"/><Relationship Id="rId6" Type="http://schemas.openxmlformats.org/officeDocument/2006/relationships/slide" Target="slide52.xml"/><Relationship Id="rId5" Type="http://schemas.openxmlformats.org/officeDocument/2006/relationships/tags" Target="../tags/tag320.xml"/><Relationship Id="rId4" Type="http://schemas.openxmlformats.org/officeDocument/2006/relationships/slide" Target="slide51.xml"/><Relationship Id="rId3" Type="http://schemas.openxmlformats.org/officeDocument/2006/relationships/tags" Target="../tags/tag319.xml"/><Relationship Id="rId2" Type="http://schemas.openxmlformats.org/officeDocument/2006/relationships/tags" Target="../tags/tag318.xml"/><Relationship Id="rId15" Type="http://schemas.openxmlformats.org/officeDocument/2006/relationships/slideLayout" Target="../slideLayouts/slideLayout5.xml"/><Relationship Id="rId14" Type="http://schemas.openxmlformats.org/officeDocument/2006/relationships/tags" Target="../tags/tag325.xml"/><Relationship Id="rId13" Type="http://schemas.openxmlformats.org/officeDocument/2006/relationships/tags" Target="../tags/tag324.xml"/><Relationship Id="rId12" Type="http://schemas.openxmlformats.org/officeDocument/2006/relationships/slide" Target="slide55.xml"/><Relationship Id="rId11" Type="http://schemas.openxmlformats.org/officeDocument/2006/relationships/tags" Target="../tags/tag323.xml"/><Relationship Id="rId10" Type="http://schemas.openxmlformats.org/officeDocument/2006/relationships/slide" Target="slide54.xml"/><Relationship Id="rId1" Type="http://schemas.openxmlformats.org/officeDocument/2006/relationships/tags" Target="../tags/tag317.xml"/></Relationships>
</file>

<file path=ppt/slides/_rels/slide56.xml.rels><?xml version="1.0" encoding="UTF-8" standalone="yes"?>
<Relationships xmlns="http://schemas.openxmlformats.org/package/2006/relationships"><Relationship Id="rId9" Type="http://schemas.openxmlformats.org/officeDocument/2006/relationships/slide" Target="slide61.xml"/><Relationship Id="rId8" Type="http://schemas.openxmlformats.org/officeDocument/2006/relationships/tags" Target="../tags/tag329.xml"/><Relationship Id="rId7" Type="http://schemas.openxmlformats.org/officeDocument/2006/relationships/slide" Target="slide60.xml"/><Relationship Id="rId6" Type="http://schemas.openxmlformats.org/officeDocument/2006/relationships/tags" Target="../tags/tag328.xml"/><Relationship Id="rId5" Type="http://schemas.openxmlformats.org/officeDocument/2006/relationships/slide" Target="slide59.xml"/><Relationship Id="rId4" Type="http://schemas.openxmlformats.org/officeDocument/2006/relationships/tags" Target="../tags/tag327.xml"/><Relationship Id="rId3" Type="http://schemas.openxmlformats.org/officeDocument/2006/relationships/slide" Target="slide57.xml"/><Relationship Id="rId22" Type="http://schemas.openxmlformats.org/officeDocument/2006/relationships/slideLayout" Target="../slideLayouts/slideLayout6.xml"/><Relationship Id="rId21" Type="http://schemas.openxmlformats.org/officeDocument/2006/relationships/tags" Target="../tags/tag336.xml"/><Relationship Id="rId20" Type="http://schemas.openxmlformats.org/officeDocument/2006/relationships/tags" Target="../tags/tag335.xml"/><Relationship Id="rId2" Type="http://schemas.openxmlformats.org/officeDocument/2006/relationships/tags" Target="../tags/tag326.xml"/><Relationship Id="rId19" Type="http://schemas.openxmlformats.org/officeDocument/2006/relationships/slide" Target="slide58.xml"/><Relationship Id="rId18" Type="http://schemas.openxmlformats.org/officeDocument/2006/relationships/tags" Target="../tags/tag334.xml"/><Relationship Id="rId17" Type="http://schemas.openxmlformats.org/officeDocument/2006/relationships/slide" Target="slide65.xml"/><Relationship Id="rId16" Type="http://schemas.openxmlformats.org/officeDocument/2006/relationships/tags" Target="../tags/tag333.xml"/><Relationship Id="rId15" Type="http://schemas.openxmlformats.org/officeDocument/2006/relationships/slide" Target="slide64.xml"/><Relationship Id="rId14" Type="http://schemas.openxmlformats.org/officeDocument/2006/relationships/tags" Target="../tags/tag332.xml"/><Relationship Id="rId13" Type="http://schemas.openxmlformats.org/officeDocument/2006/relationships/slide" Target="slide63.xml"/><Relationship Id="rId12" Type="http://schemas.openxmlformats.org/officeDocument/2006/relationships/tags" Target="../tags/tag331.xml"/><Relationship Id="rId11" Type="http://schemas.openxmlformats.org/officeDocument/2006/relationships/slide" Target="slide62.xml"/><Relationship Id="rId10" Type="http://schemas.openxmlformats.org/officeDocument/2006/relationships/tags" Target="../tags/tag330.xml"/><Relationship Id="rId1" Type="http://schemas.openxmlformats.org/officeDocument/2006/relationships/slide" Target="slide56.xml"/></Relationships>
</file>

<file path=ppt/slides/_rels/slide57.xml.rels><?xml version="1.0" encoding="UTF-8" standalone="yes"?>
<Relationships xmlns="http://schemas.openxmlformats.org/package/2006/relationships"><Relationship Id="rId9" Type="http://schemas.openxmlformats.org/officeDocument/2006/relationships/slide" Target="slide61.xml"/><Relationship Id="rId8" Type="http://schemas.openxmlformats.org/officeDocument/2006/relationships/tags" Target="../tags/tag340.xml"/><Relationship Id="rId7" Type="http://schemas.openxmlformats.org/officeDocument/2006/relationships/slide" Target="slide60.xml"/><Relationship Id="rId6" Type="http://schemas.openxmlformats.org/officeDocument/2006/relationships/tags" Target="../tags/tag339.xml"/><Relationship Id="rId5" Type="http://schemas.openxmlformats.org/officeDocument/2006/relationships/slide" Target="slide59.xml"/><Relationship Id="rId4" Type="http://schemas.openxmlformats.org/officeDocument/2006/relationships/tags" Target="../tags/tag338.xml"/><Relationship Id="rId3" Type="http://schemas.openxmlformats.org/officeDocument/2006/relationships/slide" Target="slide57.xml"/><Relationship Id="rId22" Type="http://schemas.openxmlformats.org/officeDocument/2006/relationships/slideLayout" Target="../slideLayouts/slideLayout11.xml"/><Relationship Id="rId21" Type="http://schemas.openxmlformats.org/officeDocument/2006/relationships/tags" Target="../tags/tag347.xml"/><Relationship Id="rId20" Type="http://schemas.openxmlformats.org/officeDocument/2006/relationships/tags" Target="../tags/tag346.xml"/><Relationship Id="rId2" Type="http://schemas.openxmlformats.org/officeDocument/2006/relationships/tags" Target="../tags/tag337.xml"/><Relationship Id="rId19" Type="http://schemas.openxmlformats.org/officeDocument/2006/relationships/slide" Target="slide58.xml"/><Relationship Id="rId18" Type="http://schemas.openxmlformats.org/officeDocument/2006/relationships/tags" Target="../tags/tag345.xml"/><Relationship Id="rId17" Type="http://schemas.openxmlformats.org/officeDocument/2006/relationships/slide" Target="slide65.xml"/><Relationship Id="rId16" Type="http://schemas.openxmlformats.org/officeDocument/2006/relationships/tags" Target="../tags/tag344.xml"/><Relationship Id="rId15" Type="http://schemas.openxmlformats.org/officeDocument/2006/relationships/slide" Target="slide64.xml"/><Relationship Id="rId14" Type="http://schemas.openxmlformats.org/officeDocument/2006/relationships/tags" Target="../tags/tag343.xml"/><Relationship Id="rId13" Type="http://schemas.openxmlformats.org/officeDocument/2006/relationships/slide" Target="slide63.xml"/><Relationship Id="rId12" Type="http://schemas.openxmlformats.org/officeDocument/2006/relationships/tags" Target="../tags/tag342.xml"/><Relationship Id="rId11" Type="http://schemas.openxmlformats.org/officeDocument/2006/relationships/slide" Target="slide62.xml"/><Relationship Id="rId10" Type="http://schemas.openxmlformats.org/officeDocument/2006/relationships/tags" Target="../tags/tag341.xml"/><Relationship Id="rId1" Type="http://schemas.openxmlformats.org/officeDocument/2006/relationships/slide" Target="slide56.xml"/></Relationships>
</file>

<file path=ppt/slides/_rels/slide58.xml.rels><?xml version="1.0" encoding="UTF-8" standalone="yes"?>
<Relationships xmlns="http://schemas.openxmlformats.org/package/2006/relationships"><Relationship Id="rId9" Type="http://schemas.openxmlformats.org/officeDocument/2006/relationships/slide" Target="slide61.xml"/><Relationship Id="rId8" Type="http://schemas.openxmlformats.org/officeDocument/2006/relationships/tags" Target="../tags/tag351.xml"/><Relationship Id="rId7" Type="http://schemas.openxmlformats.org/officeDocument/2006/relationships/slide" Target="slide60.xml"/><Relationship Id="rId6" Type="http://schemas.openxmlformats.org/officeDocument/2006/relationships/tags" Target="../tags/tag350.xml"/><Relationship Id="rId5" Type="http://schemas.openxmlformats.org/officeDocument/2006/relationships/slide" Target="slide59.xml"/><Relationship Id="rId4" Type="http://schemas.openxmlformats.org/officeDocument/2006/relationships/tags" Target="../tags/tag349.xml"/><Relationship Id="rId3" Type="http://schemas.openxmlformats.org/officeDocument/2006/relationships/slide" Target="slide57.xml"/><Relationship Id="rId22" Type="http://schemas.openxmlformats.org/officeDocument/2006/relationships/slideLayout" Target="../slideLayouts/slideLayout6.xml"/><Relationship Id="rId21" Type="http://schemas.openxmlformats.org/officeDocument/2006/relationships/tags" Target="../tags/tag358.xml"/><Relationship Id="rId20" Type="http://schemas.openxmlformats.org/officeDocument/2006/relationships/tags" Target="../tags/tag357.xml"/><Relationship Id="rId2" Type="http://schemas.openxmlformats.org/officeDocument/2006/relationships/tags" Target="../tags/tag348.xml"/><Relationship Id="rId19" Type="http://schemas.openxmlformats.org/officeDocument/2006/relationships/slide" Target="slide58.xml"/><Relationship Id="rId18" Type="http://schemas.openxmlformats.org/officeDocument/2006/relationships/tags" Target="../tags/tag356.xml"/><Relationship Id="rId17" Type="http://schemas.openxmlformats.org/officeDocument/2006/relationships/slide" Target="slide65.xml"/><Relationship Id="rId16" Type="http://schemas.openxmlformats.org/officeDocument/2006/relationships/tags" Target="../tags/tag355.xml"/><Relationship Id="rId15" Type="http://schemas.openxmlformats.org/officeDocument/2006/relationships/slide" Target="slide64.xml"/><Relationship Id="rId14" Type="http://schemas.openxmlformats.org/officeDocument/2006/relationships/tags" Target="../tags/tag354.xml"/><Relationship Id="rId13" Type="http://schemas.openxmlformats.org/officeDocument/2006/relationships/slide" Target="slide63.xml"/><Relationship Id="rId12" Type="http://schemas.openxmlformats.org/officeDocument/2006/relationships/tags" Target="../tags/tag353.xml"/><Relationship Id="rId11" Type="http://schemas.openxmlformats.org/officeDocument/2006/relationships/slide" Target="slide62.xml"/><Relationship Id="rId10" Type="http://schemas.openxmlformats.org/officeDocument/2006/relationships/tags" Target="../tags/tag352.xml"/><Relationship Id="rId1" Type="http://schemas.openxmlformats.org/officeDocument/2006/relationships/slide" Target="slide56.xml"/></Relationships>
</file>

<file path=ppt/slides/_rels/slide59.xml.rels><?xml version="1.0" encoding="UTF-8" standalone="yes"?>
<Relationships xmlns="http://schemas.openxmlformats.org/package/2006/relationships"><Relationship Id="rId9" Type="http://schemas.openxmlformats.org/officeDocument/2006/relationships/slide" Target="slide61.xml"/><Relationship Id="rId8" Type="http://schemas.openxmlformats.org/officeDocument/2006/relationships/tags" Target="../tags/tag362.xml"/><Relationship Id="rId7" Type="http://schemas.openxmlformats.org/officeDocument/2006/relationships/slide" Target="slide60.xml"/><Relationship Id="rId6" Type="http://schemas.openxmlformats.org/officeDocument/2006/relationships/tags" Target="../tags/tag361.xml"/><Relationship Id="rId5" Type="http://schemas.openxmlformats.org/officeDocument/2006/relationships/slide" Target="slide59.xml"/><Relationship Id="rId4" Type="http://schemas.openxmlformats.org/officeDocument/2006/relationships/tags" Target="../tags/tag360.xml"/><Relationship Id="rId3" Type="http://schemas.openxmlformats.org/officeDocument/2006/relationships/slide" Target="slide57.xml"/><Relationship Id="rId22" Type="http://schemas.openxmlformats.org/officeDocument/2006/relationships/slideLayout" Target="../slideLayouts/slideLayout6.xml"/><Relationship Id="rId21" Type="http://schemas.openxmlformats.org/officeDocument/2006/relationships/tags" Target="../tags/tag369.xml"/><Relationship Id="rId20" Type="http://schemas.openxmlformats.org/officeDocument/2006/relationships/tags" Target="../tags/tag368.xml"/><Relationship Id="rId2" Type="http://schemas.openxmlformats.org/officeDocument/2006/relationships/tags" Target="../tags/tag359.xml"/><Relationship Id="rId19" Type="http://schemas.openxmlformats.org/officeDocument/2006/relationships/slide" Target="slide58.xml"/><Relationship Id="rId18" Type="http://schemas.openxmlformats.org/officeDocument/2006/relationships/tags" Target="../tags/tag367.xml"/><Relationship Id="rId17" Type="http://schemas.openxmlformats.org/officeDocument/2006/relationships/slide" Target="slide65.xml"/><Relationship Id="rId16" Type="http://schemas.openxmlformats.org/officeDocument/2006/relationships/tags" Target="../tags/tag366.xml"/><Relationship Id="rId15" Type="http://schemas.openxmlformats.org/officeDocument/2006/relationships/slide" Target="slide64.xml"/><Relationship Id="rId14" Type="http://schemas.openxmlformats.org/officeDocument/2006/relationships/tags" Target="../tags/tag365.xml"/><Relationship Id="rId13" Type="http://schemas.openxmlformats.org/officeDocument/2006/relationships/slide" Target="slide63.xml"/><Relationship Id="rId12" Type="http://schemas.openxmlformats.org/officeDocument/2006/relationships/tags" Target="../tags/tag364.xml"/><Relationship Id="rId11" Type="http://schemas.openxmlformats.org/officeDocument/2006/relationships/slide" Target="slide62.xml"/><Relationship Id="rId10" Type="http://schemas.openxmlformats.org/officeDocument/2006/relationships/tags" Target="../tags/tag363.xml"/><Relationship Id="rId1" Type="http://schemas.openxmlformats.org/officeDocument/2006/relationships/slide" Target="slide56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60.xml.rels><?xml version="1.0" encoding="UTF-8" standalone="yes"?>
<Relationships xmlns="http://schemas.openxmlformats.org/package/2006/relationships"><Relationship Id="rId9" Type="http://schemas.openxmlformats.org/officeDocument/2006/relationships/slide" Target="slide61.xml"/><Relationship Id="rId8" Type="http://schemas.openxmlformats.org/officeDocument/2006/relationships/tags" Target="../tags/tag373.xml"/><Relationship Id="rId7" Type="http://schemas.openxmlformats.org/officeDocument/2006/relationships/slide" Target="slide60.xml"/><Relationship Id="rId6" Type="http://schemas.openxmlformats.org/officeDocument/2006/relationships/tags" Target="../tags/tag372.xml"/><Relationship Id="rId5" Type="http://schemas.openxmlformats.org/officeDocument/2006/relationships/slide" Target="slide59.xml"/><Relationship Id="rId4" Type="http://schemas.openxmlformats.org/officeDocument/2006/relationships/tags" Target="../tags/tag371.xml"/><Relationship Id="rId3" Type="http://schemas.openxmlformats.org/officeDocument/2006/relationships/slide" Target="slide57.xml"/><Relationship Id="rId22" Type="http://schemas.openxmlformats.org/officeDocument/2006/relationships/slideLayout" Target="../slideLayouts/slideLayout6.xml"/><Relationship Id="rId21" Type="http://schemas.openxmlformats.org/officeDocument/2006/relationships/tags" Target="../tags/tag380.xml"/><Relationship Id="rId20" Type="http://schemas.openxmlformats.org/officeDocument/2006/relationships/tags" Target="../tags/tag379.xml"/><Relationship Id="rId2" Type="http://schemas.openxmlformats.org/officeDocument/2006/relationships/tags" Target="../tags/tag370.xml"/><Relationship Id="rId19" Type="http://schemas.openxmlformats.org/officeDocument/2006/relationships/slide" Target="slide58.xml"/><Relationship Id="rId18" Type="http://schemas.openxmlformats.org/officeDocument/2006/relationships/tags" Target="../tags/tag378.xml"/><Relationship Id="rId17" Type="http://schemas.openxmlformats.org/officeDocument/2006/relationships/slide" Target="slide65.xml"/><Relationship Id="rId16" Type="http://schemas.openxmlformats.org/officeDocument/2006/relationships/tags" Target="../tags/tag377.xml"/><Relationship Id="rId15" Type="http://schemas.openxmlformats.org/officeDocument/2006/relationships/slide" Target="slide64.xml"/><Relationship Id="rId14" Type="http://schemas.openxmlformats.org/officeDocument/2006/relationships/tags" Target="../tags/tag376.xml"/><Relationship Id="rId13" Type="http://schemas.openxmlformats.org/officeDocument/2006/relationships/slide" Target="slide63.xml"/><Relationship Id="rId12" Type="http://schemas.openxmlformats.org/officeDocument/2006/relationships/tags" Target="../tags/tag375.xml"/><Relationship Id="rId11" Type="http://schemas.openxmlformats.org/officeDocument/2006/relationships/slide" Target="slide62.xml"/><Relationship Id="rId10" Type="http://schemas.openxmlformats.org/officeDocument/2006/relationships/tags" Target="../tags/tag374.xml"/><Relationship Id="rId1" Type="http://schemas.openxmlformats.org/officeDocument/2006/relationships/slide" Target="slide56.xml"/></Relationships>
</file>

<file path=ppt/slides/_rels/slide61.xml.rels><?xml version="1.0" encoding="UTF-8" standalone="yes"?>
<Relationships xmlns="http://schemas.openxmlformats.org/package/2006/relationships"><Relationship Id="rId9" Type="http://schemas.openxmlformats.org/officeDocument/2006/relationships/slide" Target="slide61.xml"/><Relationship Id="rId8" Type="http://schemas.openxmlformats.org/officeDocument/2006/relationships/tags" Target="../tags/tag384.xml"/><Relationship Id="rId7" Type="http://schemas.openxmlformats.org/officeDocument/2006/relationships/slide" Target="slide60.xml"/><Relationship Id="rId6" Type="http://schemas.openxmlformats.org/officeDocument/2006/relationships/tags" Target="../tags/tag383.xml"/><Relationship Id="rId5" Type="http://schemas.openxmlformats.org/officeDocument/2006/relationships/slide" Target="slide59.xml"/><Relationship Id="rId4" Type="http://schemas.openxmlformats.org/officeDocument/2006/relationships/tags" Target="../tags/tag382.xml"/><Relationship Id="rId3" Type="http://schemas.openxmlformats.org/officeDocument/2006/relationships/slide" Target="slide57.xml"/><Relationship Id="rId22" Type="http://schemas.openxmlformats.org/officeDocument/2006/relationships/slideLayout" Target="../slideLayouts/slideLayout6.xml"/><Relationship Id="rId21" Type="http://schemas.openxmlformats.org/officeDocument/2006/relationships/tags" Target="../tags/tag391.xml"/><Relationship Id="rId20" Type="http://schemas.openxmlformats.org/officeDocument/2006/relationships/tags" Target="../tags/tag390.xml"/><Relationship Id="rId2" Type="http://schemas.openxmlformats.org/officeDocument/2006/relationships/tags" Target="../tags/tag381.xml"/><Relationship Id="rId19" Type="http://schemas.openxmlformats.org/officeDocument/2006/relationships/slide" Target="slide58.xml"/><Relationship Id="rId18" Type="http://schemas.openxmlformats.org/officeDocument/2006/relationships/tags" Target="../tags/tag389.xml"/><Relationship Id="rId17" Type="http://schemas.openxmlformats.org/officeDocument/2006/relationships/slide" Target="slide65.xml"/><Relationship Id="rId16" Type="http://schemas.openxmlformats.org/officeDocument/2006/relationships/tags" Target="../tags/tag388.xml"/><Relationship Id="rId15" Type="http://schemas.openxmlformats.org/officeDocument/2006/relationships/slide" Target="slide64.xml"/><Relationship Id="rId14" Type="http://schemas.openxmlformats.org/officeDocument/2006/relationships/tags" Target="../tags/tag387.xml"/><Relationship Id="rId13" Type="http://schemas.openxmlformats.org/officeDocument/2006/relationships/slide" Target="slide63.xml"/><Relationship Id="rId12" Type="http://schemas.openxmlformats.org/officeDocument/2006/relationships/tags" Target="../tags/tag386.xml"/><Relationship Id="rId11" Type="http://schemas.openxmlformats.org/officeDocument/2006/relationships/slide" Target="slide62.xml"/><Relationship Id="rId10" Type="http://schemas.openxmlformats.org/officeDocument/2006/relationships/tags" Target="../tags/tag385.xml"/><Relationship Id="rId1" Type="http://schemas.openxmlformats.org/officeDocument/2006/relationships/slide" Target="slide56.xml"/></Relationships>
</file>

<file path=ppt/slides/_rels/slide62.xml.rels><?xml version="1.0" encoding="UTF-8" standalone="yes"?>
<Relationships xmlns="http://schemas.openxmlformats.org/package/2006/relationships"><Relationship Id="rId9" Type="http://schemas.openxmlformats.org/officeDocument/2006/relationships/slide" Target="slide61.xml"/><Relationship Id="rId8" Type="http://schemas.openxmlformats.org/officeDocument/2006/relationships/tags" Target="../tags/tag395.xml"/><Relationship Id="rId7" Type="http://schemas.openxmlformats.org/officeDocument/2006/relationships/slide" Target="slide60.xml"/><Relationship Id="rId6" Type="http://schemas.openxmlformats.org/officeDocument/2006/relationships/tags" Target="../tags/tag394.xml"/><Relationship Id="rId5" Type="http://schemas.openxmlformats.org/officeDocument/2006/relationships/slide" Target="slide59.xml"/><Relationship Id="rId4" Type="http://schemas.openxmlformats.org/officeDocument/2006/relationships/tags" Target="../tags/tag393.xml"/><Relationship Id="rId3" Type="http://schemas.openxmlformats.org/officeDocument/2006/relationships/slide" Target="slide57.xml"/><Relationship Id="rId22" Type="http://schemas.openxmlformats.org/officeDocument/2006/relationships/slideLayout" Target="../slideLayouts/slideLayout6.xml"/><Relationship Id="rId21" Type="http://schemas.openxmlformats.org/officeDocument/2006/relationships/tags" Target="../tags/tag402.xml"/><Relationship Id="rId20" Type="http://schemas.openxmlformats.org/officeDocument/2006/relationships/tags" Target="../tags/tag401.xml"/><Relationship Id="rId2" Type="http://schemas.openxmlformats.org/officeDocument/2006/relationships/tags" Target="../tags/tag392.xml"/><Relationship Id="rId19" Type="http://schemas.openxmlformats.org/officeDocument/2006/relationships/slide" Target="slide58.xml"/><Relationship Id="rId18" Type="http://schemas.openxmlformats.org/officeDocument/2006/relationships/tags" Target="../tags/tag400.xml"/><Relationship Id="rId17" Type="http://schemas.openxmlformats.org/officeDocument/2006/relationships/slide" Target="slide65.xml"/><Relationship Id="rId16" Type="http://schemas.openxmlformats.org/officeDocument/2006/relationships/tags" Target="../tags/tag399.xml"/><Relationship Id="rId15" Type="http://schemas.openxmlformats.org/officeDocument/2006/relationships/slide" Target="slide64.xml"/><Relationship Id="rId14" Type="http://schemas.openxmlformats.org/officeDocument/2006/relationships/tags" Target="../tags/tag398.xml"/><Relationship Id="rId13" Type="http://schemas.openxmlformats.org/officeDocument/2006/relationships/slide" Target="slide63.xml"/><Relationship Id="rId12" Type="http://schemas.openxmlformats.org/officeDocument/2006/relationships/tags" Target="../tags/tag397.xml"/><Relationship Id="rId11" Type="http://schemas.openxmlformats.org/officeDocument/2006/relationships/slide" Target="slide62.xml"/><Relationship Id="rId10" Type="http://schemas.openxmlformats.org/officeDocument/2006/relationships/tags" Target="../tags/tag396.xml"/><Relationship Id="rId1" Type="http://schemas.openxmlformats.org/officeDocument/2006/relationships/slide" Target="slide56.xml"/></Relationships>
</file>

<file path=ppt/slides/_rels/slide63.xml.rels><?xml version="1.0" encoding="UTF-8" standalone="yes"?>
<Relationships xmlns="http://schemas.openxmlformats.org/package/2006/relationships"><Relationship Id="rId9" Type="http://schemas.openxmlformats.org/officeDocument/2006/relationships/slide" Target="slide61.xml"/><Relationship Id="rId8" Type="http://schemas.openxmlformats.org/officeDocument/2006/relationships/tags" Target="../tags/tag406.xml"/><Relationship Id="rId7" Type="http://schemas.openxmlformats.org/officeDocument/2006/relationships/slide" Target="slide60.xml"/><Relationship Id="rId6" Type="http://schemas.openxmlformats.org/officeDocument/2006/relationships/tags" Target="../tags/tag405.xml"/><Relationship Id="rId5" Type="http://schemas.openxmlformats.org/officeDocument/2006/relationships/slide" Target="slide59.xml"/><Relationship Id="rId4" Type="http://schemas.openxmlformats.org/officeDocument/2006/relationships/tags" Target="../tags/tag404.xml"/><Relationship Id="rId3" Type="http://schemas.openxmlformats.org/officeDocument/2006/relationships/slide" Target="slide57.xml"/><Relationship Id="rId22" Type="http://schemas.openxmlformats.org/officeDocument/2006/relationships/slideLayout" Target="../slideLayouts/slideLayout6.xml"/><Relationship Id="rId21" Type="http://schemas.openxmlformats.org/officeDocument/2006/relationships/tags" Target="../tags/tag413.xml"/><Relationship Id="rId20" Type="http://schemas.openxmlformats.org/officeDocument/2006/relationships/tags" Target="../tags/tag412.xml"/><Relationship Id="rId2" Type="http://schemas.openxmlformats.org/officeDocument/2006/relationships/tags" Target="../tags/tag403.xml"/><Relationship Id="rId19" Type="http://schemas.openxmlformats.org/officeDocument/2006/relationships/slide" Target="slide58.xml"/><Relationship Id="rId18" Type="http://schemas.openxmlformats.org/officeDocument/2006/relationships/tags" Target="../tags/tag411.xml"/><Relationship Id="rId17" Type="http://schemas.openxmlformats.org/officeDocument/2006/relationships/slide" Target="slide65.xml"/><Relationship Id="rId16" Type="http://schemas.openxmlformats.org/officeDocument/2006/relationships/tags" Target="../tags/tag410.xml"/><Relationship Id="rId15" Type="http://schemas.openxmlformats.org/officeDocument/2006/relationships/slide" Target="slide64.xml"/><Relationship Id="rId14" Type="http://schemas.openxmlformats.org/officeDocument/2006/relationships/tags" Target="../tags/tag409.xml"/><Relationship Id="rId13" Type="http://schemas.openxmlformats.org/officeDocument/2006/relationships/slide" Target="slide63.xml"/><Relationship Id="rId12" Type="http://schemas.openxmlformats.org/officeDocument/2006/relationships/tags" Target="../tags/tag408.xml"/><Relationship Id="rId11" Type="http://schemas.openxmlformats.org/officeDocument/2006/relationships/slide" Target="slide62.xml"/><Relationship Id="rId10" Type="http://schemas.openxmlformats.org/officeDocument/2006/relationships/tags" Target="../tags/tag407.xml"/><Relationship Id="rId1" Type="http://schemas.openxmlformats.org/officeDocument/2006/relationships/slide" Target="slide56.xml"/></Relationships>
</file>

<file path=ppt/slides/_rels/slide64.xml.rels><?xml version="1.0" encoding="UTF-8" standalone="yes"?>
<Relationships xmlns="http://schemas.openxmlformats.org/package/2006/relationships"><Relationship Id="rId9" Type="http://schemas.openxmlformats.org/officeDocument/2006/relationships/slide" Target="slide61.xml"/><Relationship Id="rId8" Type="http://schemas.openxmlformats.org/officeDocument/2006/relationships/tags" Target="../tags/tag417.xml"/><Relationship Id="rId7" Type="http://schemas.openxmlformats.org/officeDocument/2006/relationships/slide" Target="slide60.xml"/><Relationship Id="rId6" Type="http://schemas.openxmlformats.org/officeDocument/2006/relationships/tags" Target="../tags/tag416.xml"/><Relationship Id="rId5" Type="http://schemas.openxmlformats.org/officeDocument/2006/relationships/slide" Target="slide59.xml"/><Relationship Id="rId4" Type="http://schemas.openxmlformats.org/officeDocument/2006/relationships/tags" Target="../tags/tag415.xml"/><Relationship Id="rId3" Type="http://schemas.openxmlformats.org/officeDocument/2006/relationships/slide" Target="slide57.xml"/><Relationship Id="rId22" Type="http://schemas.openxmlformats.org/officeDocument/2006/relationships/slideLayout" Target="../slideLayouts/slideLayout6.xml"/><Relationship Id="rId21" Type="http://schemas.openxmlformats.org/officeDocument/2006/relationships/tags" Target="../tags/tag424.xml"/><Relationship Id="rId20" Type="http://schemas.openxmlformats.org/officeDocument/2006/relationships/tags" Target="../tags/tag423.xml"/><Relationship Id="rId2" Type="http://schemas.openxmlformats.org/officeDocument/2006/relationships/tags" Target="../tags/tag414.xml"/><Relationship Id="rId19" Type="http://schemas.openxmlformats.org/officeDocument/2006/relationships/slide" Target="slide58.xml"/><Relationship Id="rId18" Type="http://schemas.openxmlformats.org/officeDocument/2006/relationships/tags" Target="../tags/tag422.xml"/><Relationship Id="rId17" Type="http://schemas.openxmlformats.org/officeDocument/2006/relationships/slide" Target="slide65.xml"/><Relationship Id="rId16" Type="http://schemas.openxmlformats.org/officeDocument/2006/relationships/tags" Target="../tags/tag421.xml"/><Relationship Id="rId15" Type="http://schemas.openxmlformats.org/officeDocument/2006/relationships/slide" Target="slide64.xml"/><Relationship Id="rId14" Type="http://schemas.openxmlformats.org/officeDocument/2006/relationships/tags" Target="../tags/tag420.xml"/><Relationship Id="rId13" Type="http://schemas.openxmlformats.org/officeDocument/2006/relationships/slide" Target="slide63.xml"/><Relationship Id="rId12" Type="http://schemas.openxmlformats.org/officeDocument/2006/relationships/tags" Target="../tags/tag419.xml"/><Relationship Id="rId11" Type="http://schemas.openxmlformats.org/officeDocument/2006/relationships/slide" Target="slide62.xml"/><Relationship Id="rId10" Type="http://schemas.openxmlformats.org/officeDocument/2006/relationships/tags" Target="../tags/tag418.xml"/><Relationship Id="rId1" Type="http://schemas.openxmlformats.org/officeDocument/2006/relationships/slide" Target="slide56.xml"/></Relationships>
</file>

<file path=ppt/slides/_rels/slide65.xml.rels><?xml version="1.0" encoding="UTF-8" standalone="yes"?>
<Relationships xmlns="http://schemas.openxmlformats.org/package/2006/relationships"><Relationship Id="rId9" Type="http://schemas.openxmlformats.org/officeDocument/2006/relationships/slide" Target="slide61.xml"/><Relationship Id="rId8" Type="http://schemas.openxmlformats.org/officeDocument/2006/relationships/tags" Target="../tags/tag428.xml"/><Relationship Id="rId7" Type="http://schemas.openxmlformats.org/officeDocument/2006/relationships/slide" Target="slide60.xml"/><Relationship Id="rId6" Type="http://schemas.openxmlformats.org/officeDocument/2006/relationships/tags" Target="../tags/tag427.xml"/><Relationship Id="rId5" Type="http://schemas.openxmlformats.org/officeDocument/2006/relationships/slide" Target="slide59.xml"/><Relationship Id="rId4" Type="http://schemas.openxmlformats.org/officeDocument/2006/relationships/tags" Target="../tags/tag426.xml"/><Relationship Id="rId3" Type="http://schemas.openxmlformats.org/officeDocument/2006/relationships/slide" Target="slide57.xml"/><Relationship Id="rId22" Type="http://schemas.openxmlformats.org/officeDocument/2006/relationships/slideLayout" Target="../slideLayouts/slideLayout6.xml"/><Relationship Id="rId21" Type="http://schemas.openxmlformats.org/officeDocument/2006/relationships/tags" Target="../tags/tag435.xml"/><Relationship Id="rId20" Type="http://schemas.openxmlformats.org/officeDocument/2006/relationships/tags" Target="../tags/tag434.xml"/><Relationship Id="rId2" Type="http://schemas.openxmlformats.org/officeDocument/2006/relationships/tags" Target="../tags/tag425.xml"/><Relationship Id="rId19" Type="http://schemas.openxmlformats.org/officeDocument/2006/relationships/slide" Target="slide58.xml"/><Relationship Id="rId18" Type="http://schemas.openxmlformats.org/officeDocument/2006/relationships/tags" Target="../tags/tag433.xml"/><Relationship Id="rId17" Type="http://schemas.openxmlformats.org/officeDocument/2006/relationships/slide" Target="slide65.xml"/><Relationship Id="rId16" Type="http://schemas.openxmlformats.org/officeDocument/2006/relationships/tags" Target="../tags/tag432.xml"/><Relationship Id="rId15" Type="http://schemas.openxmlformats.org/officeDocument/2006/relationships/slide" Target="slide64.xml"/><Relationship Id="rId14" Type="http://schemas.openxmlformats.org/officeDocument/2006/relationships/tags" Target="../tags/tag431.xml"/><Relationship Id="rId13" Type="http://schemas.openxmlformats.org/officeDocument/2006/relationships/slide" Target="slide63.xml"/><Relationship Id="rId12" Type="http://schemas.openxmlformats.org/officeDocument/2006/relationships/tags" Target="../tags/tag430.xml"/><Relationship Id="rId11" Type="http://schemas.openxmlformats.org/officeDocument/2006/relationships/slide" Target="slide62.xml"/><Relationship Id="rId10" Type="http://schemas.openxmlformats.org/officeDocument/2006/relationships/tags" Target="../tags/tag429.xml"/><Relationship Id="rId1" Type="http://schemas.openxmlformats.org/officeDocument/2006/relationships/slide" Target="slide5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06095" y="1112520"/>
          <a:ext cx="8258810" cy="3461385"/>
        </p:xfrm>
        <a:graphic>
          <a:graphicData uri="http://schemas.openxmlformats.org/drawingml/2006/table">
            <a:tbl>
              <a:tblPr/>
              <a:tblGrid>
                <a:gridCol w="1132840"/>
                <a:gridCol w="2860040"/>
                <a:gridCol w="1508125"/>
                <a:gridCol w="2757805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96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37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简单句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4. 掌握感叹句两种形式的改写规则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22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44. You can come in. (改为祈使句)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06095" y="1112520"/>
          <a:ext cx="8258810" cy="3461385"/>
        </p:xfrm>
        <a:graphic>
          <a:graphicData uri="http://schemas.openxmlformats.org/drawingml/2006/table">
            <a:tbl>
              <a:tblPr/>
              <a:tblGrid>
                <a:gridCol w="1132840"/>
                <a:gridCol w="2860040"/>
                <a:gridCol w="1508125"/>
                <a:gridCol w="2757805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96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37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简单句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4. 掌握感叹句两种形式的改写规则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22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45. She plays the piano very well. (改为否定句)　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7500" y="1112520"/>
            <a:ext cx="8392160" cy="311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algn="ctr" fontAlgn="auto">
              <a:lnSpc>
                <a:spcPct val="130000"/>
              </a:lnSpc>
            </a:pP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陈述句</a:t>
            </a:r>
            <a:endParaRPr lang="zh-CN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陈述句是用来叙述一项事实的句子。它有肯定陈述句和否定陈述句之分。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am a student. 我是一名学生。(肯定陈述句)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is not a teacher. 他不是一名教师。(否定陈述句)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肯定陈述句改为否定陈述句，关键看谓语动词，遇见some、something改为any、anything。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288415"/>
            <a:ext cx="8517890" cy="229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(1)谓语动词是be动词(am、 is、 are、 was、 were)，be＋doing或be＋done, 直接在be动词后面加not，其他不变。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如：She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going to play basketball next week. 下周她打算去打篮球。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/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going to play basketball next week. 她没打算下周去打篮球。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把下列句子改为否定句。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There are some books on the desk.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________ ________ books on the desk.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501140" y="251269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谓语动词含are，直接在其后加not, 遇见some改为any。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81605" y="251333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1643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2732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9758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1068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237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tooltip="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5945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713105" y="1525270"/>
            <a:ext cx="7954010" cy="1242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Listen! She is singing the song in the Music Hall.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Listen! She ________ ________ the song in the Music Hall.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329815" y="2036445"/>
            <a:ext cx="82042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07060" y="2942590"/>
            <a:ext cx="80600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谓语动词有be动词，只需在其后加not。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435350" y="2037080"/>
            <a:ext cx="104521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singing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1643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2732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9758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1068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237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5945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713105" y="1525270"/>
            <a:ext cx="7954010" cy="94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We were invited to attend the meeting.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________ ________ invited to attend the meeting.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383665" y="1986280"/>
            <a:ext cx="82042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were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07060" y="2942590"/>
            <a:ext cx="80600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谓语动词有be动词，只需在其后加not。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30805" y="1986915"/>
            <a:ext cx="104521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1643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2732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9758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1068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237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5945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713105" y="1525270"/>
            <a:ext cx="7954010" cy="1258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I am an English teacher.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________ ________ an English teacher.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204085" y="2036445"/>
            <a:ext cx="82042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not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07060" y="2942590"/>
            <a:ext cx="80600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谓语动词含be动词，直接在其后加not。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181735" y="2036445"/>
            <a:ext cx="82042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am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1643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2732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9758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1068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237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5945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6" grpId="0"/>
      <p:bldP spid="3" grpId="1"/>
      <p:bldP spid="6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713105" y="1525270"/>
            <a:ext cx="7954010" cy="1216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There was something wrong with the watch.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________ ________ wrong with the watch.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642745" y="2036445"/>
            <a:ext cx="969645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07060" y="294259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谓语动词含be动词，直接在其后加not，遇见something改为anything。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715260" y="2036445"/>
            <a:ext cx="117856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anything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1643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2732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9758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1068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237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5945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288415"/>
            <a:ext cx="8517890" cy="229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(2)谓语动词是“情态动词＋实义动词原形”，直接在情态动词后加not，其他不变。常见的情态动词有can、 may、 must、 could、 might等。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speak a little French. 我会说一点点法语。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cannot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/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speak a little French. 我一点法语也不会说。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第十一章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　</a:t>
            </a:r>
            <a:r>
              <a:rPr 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句子种类</a:t>
            </a: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4790" y="1288415"/>
            <a:ext cx="869442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(3)谓语动词是“will/would/shall/should＋实义动词原形”，直接在will/would/shall/should后加not，其他不变。注意will not缩写为won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t, shall not缩写为shan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如：They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climb Mount Tai this weekend. 这周末他们将去登泰山。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/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climb Mount Tai this weekend. 这周末他们不去登泰山。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alt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把下列句子改为否定句。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He can make a model plane.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________ ________ a model plane.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266190" y="251269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谓语动词是can make，直接在can后加not，其他不变</a:t>
            </a:r>
            <a:r>
              <a:rPr 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。</a:t>
            </a:r>
            <a:endParaRPr 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396490" y="251333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make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1643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2732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9758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1068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237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tooltip="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5945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798195" y="151066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We may carry the heavy box.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________ ________ carry the heavy box.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408430" y="196786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谓语动词是may carry，直接在may后加not，其他不变。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798445" y="196786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1643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2732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9758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1068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237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5945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813435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Tom could read some sentences in Chinese.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Tom ________ read ________ sentences in Chinese.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551305" y="203454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couldn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谓语动词是could read，直接在could后加not，遇见some改为any。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494405" y="203517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1643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2732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9758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1068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237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5945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889635" y="1566545"/>
            <a:ext cx="77069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David must go after class.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David ________ ________ after class.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885315" y="201041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mustn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谓语动词是must go，直接在must后加not，其他不变。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209925" y="201041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1643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2732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9758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1068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237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5945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87249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They should be there on time tomorrow.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 ________ ________ there on time tomorrow.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568450" y="2035175"/>
            <a:ext cx="1238885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shouldn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16038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谓语动词是should be，直接在should后加 not，其他不变。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049905" y="203517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1643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2732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9758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1068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237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5945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288415"/>
            <a:ext cx="8517890" cy="185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(4)谓语动词是实义动词原形，直接在实义动词原形前加do not/don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t，其他不变。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some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reading every morning. 每天早上我们都读书。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reading every morning. 每天早上我们都不读书。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把下列句子改为否定句。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The children usually do some sports on Fridays.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children ________ usually ________ any sports on Fridays.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346960" y="243776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谓语动词是do，为实义动词原形，直接在do前加don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490720" y="243776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4056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5145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2171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3481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479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tooltip="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0007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97865" y="1566545"/>
            <a:ext cx="789114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hey travel with their parents every year.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 ________ ________ with their parents every year.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567815" y="20447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谓语动词是travel，为实义动词原形，直接在travel前加don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47950" y="204470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travel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4056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5145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2171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3481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479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0007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97865" y="1566545"/>
            <a:ext cx="789114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We have lunch at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________ ________ lunch at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442085" y="206121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谓语动词是have，为实义动词原形，直接在have前加don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572385" y="206121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4056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5145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2171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3481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479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0007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480060" y="1118870"/>
          <a:ext cx="7832725" cy="3461385"/>
        </p:xfrm>
        <a:graphic>
          <a:graphicData uri="http://schemas.openxmlformats.org/drawingml/2006/table">
            <a:tbl>
              <a:tblPr/>
              <a:tblGrid>
                <a:gridCol w="1876425"/>
                <a:gridCol w="2159635"/>
                <a:gridCol w="1811655"/>
                <a:gridCol w="198501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37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简单句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1. 掌握并熟练运用把陈述句正确改写成疑问句和否定句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2019年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42. We are going to... (改为否定句)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97865" y="1566545"/>
            <a:ext cx="789114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I want to buy something for my sister.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________ want to buy ________ for my sister.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022985" y="206057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谓语动词是want，为实义动词原形，直接在want前加don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t，遇见something改为anything。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485515" y="2060575"/>
            <a:ext cx="121412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anything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4056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5145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2171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3481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479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0007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97865" y="1566545"/>
            <a:ext cx="789114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They often take a bus to the theatre.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 ________ often ________ a bus to the theatre.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584960" y="205994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谓语动词是take，为实义动词原形，直接在take前加don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444240" y="206057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4056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5145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2171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3481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479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0007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288415"/>
            <a:ext cx="8517890" cy="229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(5)谓语动词是实义动词第三人称单数，第一步在实义动词第三人称单数前加does not/doesn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t，第二步把实义动词第三人称单数改为原形，其他不变。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walks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to the park. 他步行去公园。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walk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to the park. 他没有步行去公园。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alt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把下列句子改为否定句。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Tom has something to tell his teacher.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Tom ________ ________ anything to tell his teacher.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233170" y="24384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谓语动词是has，为实义动词第三人称单数，第一步在实义动词前直接加doesn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t，第二步将第三人称单数还原为have。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06040" y="243840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2" name="文本框 21">
            <a:hlinkClick r:id="rId1" tooltip="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563880" y="119697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90436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1526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48551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19862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491172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291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Mr. Green knows the way to the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Mr. Green ________ ________ the way to the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978660" y="20447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62940" y="312420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谓语动词是knows，为实义动词第三人称单数，第一步在实义动词前直接加doesn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t，第二步将第三人称单数还原为know。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175635" y="204533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know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2" name="文本框 21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563880" y="119697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90436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1526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48551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19862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491172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 His father often flies to Chongqing by air.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His father ________ often ________ to Chongqing by air.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894840" y="20447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谓语动词是flies，为实义动词第三人称单数，第一步在实义动词前直接加doesn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t，第二步将第三人称单数还原为fly。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930015" y="204533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fly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2" name="文本框 21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563880" y="119697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90436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1526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48551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19862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491172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0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Mike teaches him English.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Mike ________ ________ him English.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367155" y="20447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216275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谓语动词是teaches，为实义动词第三人称单数，第一步在实义动词前直接加doesn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t，第二步将第三人称单数还原为teach。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14295" y="204470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teach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2" name="文本框 21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563880" y="119697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90436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1526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48551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19862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491172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The boy does sports in the morning.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boy ________ ________ sports in the morning.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693545" y="20447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62305" y="3300095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谓语动词是does，为实义动词的第三人称单数，第一步在实义动词前直接加doesn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t，第二步将第三人称单数还原为do。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175635" y="204470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2" name="文本框 21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563880" y="119697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90436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1526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48551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19862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491172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288415"/>
            <a:ext cx="851789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(6)谓语动词是实义动词过去式，第一步在实义动词过去式前加did not/didn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t，第二步把实义动词过去式改为原形，其他不变。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如：Mr. Wang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worked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in the company ten years ago. 十年前王先生在这家公司工作。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Mr. Wang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work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in the company ten years ago. 十年前王先生没在这家公司工作。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把下列句子改为否定句。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He had a big supper yesterday.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________ ________ a big supper yesterday.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谓语动词是had，为实义动词的过去式，第一步在过去式前直接加didn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t，第二步将过去式还原为have。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06040" y="243840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098550" y="24390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8023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9113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6138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449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8759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" tooltip="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9750" y="116078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7" grpId="0"/>
      <p:bldP spid="8" grpId="1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272415" y="942975"/>
          <a:ext cx="8642985" cy="3688715"/>
        </p:xfrm>
        <a:graphic>
          <a:graphicData uri="http://schemas.openxmlformats.org/drawingml/2006/table">
            <a:tbl>
              <a:tblPr/>
              <a:tblGrid>
                <a:gridCol w="1210945"/>
                <a:gridCol w="3256915"/>
                <a:gridCol w="1622425"/>
                <a:gridCol w="255270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139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751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简单句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2. 掌握疑问句(一般疑问句、特殊疑问句、选择疑问句、反义疑问句)。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41. They often go to parks on Sunday. (改为一般疑问句)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851140" y="60706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The workers made some toys for children.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workers ________ make ________ toys for children.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谓语动词是made，为实义动词的过去式，第一步在过去式前直接加didn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t，遇见some改为any。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094480" y="204597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2137410" y="204597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8023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9113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6138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449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8759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9750" y="116078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7" grpId="0"/>
      <p:bldP spid="8" grpId="1"/>
      <p:bldP spid="7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 Li Ming did the housework at home last night.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 Ming ________ ________ the housework at home last night.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谓语动词是did，为实义动词的过去式，第一步在过去式前直接加didn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t，第二步将过去式还原为do。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008630" y="204660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651000" y="204660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8023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9113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6138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449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8759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9750" y="116078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7" grpId="0"/>
      <p:bldP spid="8" grpId="1"/>
      <p:bldP spid="7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We enjoyed ourselves last weekend.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________ ________ ourselves last weekend.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308735" y="20453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谓语动词是enjoyed，为实义动词的过去式，第一步在过去式前直接加didn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t，第二步将过去式还原为enjoy。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439035" y="204597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enjoy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8023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9113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6138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449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8759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9750" y="116078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His mother caught a cold yesterday.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His mother ________ ________ a cold yesterday.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920875" y="20453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谓语动词是caught，为实义动词的过去式，第一步在过去式前直接加didn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t，第二步将过去式还原为catch。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376930" y="204533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catch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8023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9113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6138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449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8759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9750" y="116078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83845" y="1288415"/>
            <a:ext cx="8775700" cy="185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(7)谓语动词是“have/has/had＋实义动词过去分词”，直接在have/has/had后加not，遇见already改为yet(置于句尾)，其他不变。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has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already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finished his composition. 他已经完成了他的作文。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hasn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finished his composition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yet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他还没完成他的作文。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288415"/>
            <a:ext cx="851789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(8)谓语动词是“had better＋实义动词原形”，直接在实义动词原形前加not，其他不变。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had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better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hand in your homework after class. 下课后你最好上交你的家庭作业。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had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better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hand in your homework after class. 下课后你最好不要上交你的家庭作业。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把下列句子改为否定句。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They have lived in Shanghai for twenty years.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 ________ ________ in Shanghai for twenty years.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谓语动词是have lived，根据规则，只需要直接在have后加not，其他不变。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06040" y="243840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lived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433195" y="24390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0436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1526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8551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9862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1172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" tooltip="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63880" y="116078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7" grpId="0"/>
      <p:bldP spid="8" grpId="1"/>
      <p:bldP spid="7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We had already finished our homework.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________ finished our homework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谓语动词是had finished，根据规则，只需要直接在had后加not，遇见already改为yet，其他不变。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5077460" y="204533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yet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098550" y="20453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0436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1526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8551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9862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1172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63880" y="116078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7" grpId="0"/>
      <p:bldP spid="8" grpId="1"/>
      <p:bldP spid="7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He has already been dead for two years.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________ ________ been dead for two years yet.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谓语动词是has been，根据规则，只需要直接在has后加not，其他不变。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06040" y="204597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358900" y="20453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0436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1526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8551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9862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1172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63880" y="116078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7" grpId="0"/>
      <p:bldP spid="8" grpId="1"/>
      <p:bldP spid="7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.You had better put on your coat.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 had better ________ ________ on your coat.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had better do sth. 改为否定形式只需要在do前加not。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813175" y="2045335"/>
            <a:ext cx="74549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put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2464435" y="20453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0436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1526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8551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9862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1172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63880" y="116078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7" grpId="0"/>
      <p:bldP spid="8" grpId="1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06095" y="1112520"/>
          <a:ext cx="8258810" cy="3461385"/>
        </p:xfrm>
        <a:graphic>
          <a:graphicData uri="http://schemas.openxmlformats.org/drawingml/2006/table">
            <a:tbl>
              <a:tblPr/>
              <a:tblGrid>
                <a:gridCol w="1132840"/>
                <a:gridCol w="2860040"/>
                <a:gridCol w="1508125"/>
                <a:gridCol w="2757805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96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37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简单句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侧重考查反义疑问句和常用特殊疑问句的用法</a:t>
                      </a:r>
                      <a:endParaRPr lang="zh-CN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41. They often go to parks on Sunday. (改为一般疑问句)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 better drink much water.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 better ________ ________ much water.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had better do sth. 改为否定形式只需要在do前加not。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402330" y="208407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drink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254885" y="2083435"/>
            <a:ext cx="7874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0436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1526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8551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98620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11725" y="116078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63880" y="116078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3" grpId="0"/>
      <p:bldP spid="6" grpId="0"/>
      <p:bldP spid="3" grpId="1"/>
      <p:bldP spid="6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(2016年重庆市对口高职)John wanted a camera for his birthday. (改为否定句)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John ________ ________ a camera for his birthday.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【解析】本题谓语动词含wanted, 根据规则，改为否定句第一步在wanted前加didn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t，第二步把wanted改为原形want，其他不变。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334135" y="2375535"/>
            <a:ext cx="100076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574290" y="237553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want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(2018年重庆市对口高职)Sam will visit his grandparents this summer. (改为否定句)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Sam ________ ________ his grandparents this summer.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【解析】本题谓语动词是will visit，根据规则，改为否定句直接在will后加not，缩写为won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334135" y="2375535"/>
            <a:ext cx="927735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574290" y="237553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visit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(2019年重庆市对口高职)We are going to have an English test tomorrow. (改为否定句)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We ________ ________ going to have an English test tomorrow.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【解析】本题谓语动词是are going to have，根据规则，改为否定句直接在are后加not，其他不变。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334135" y="237553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477135" y="230822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(2020年重庆市对口高职)He is the best teacher in the school. (改为否定句)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 ________ ________ the best teacher in the school.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【解析】本题谓语动词</a:t>
            </a:r>
            <a:r>
              <a:rPr 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含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s，根据规则，改为否定句</a:t>
            </a:r>
            <a:r>
              <a:rPr 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直接在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</a:t>
            </a:r>
            <a:r>
              <a:rPr 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后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加n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o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369695" y="2375535"/>
            <a:ext cx="568325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414905" y="229997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(2022年重庆市对口高职)She plays the piano very well. (改为否定句)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She ________ ________ play the piano very well.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3" name="文本框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【解析】本题谓语动词是plays，根据规则，改为否定句第一步在plays前加doesn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t，第二步把plays改为原形play，其他不变。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28395" y="2375535"/>
            <a:ext cx="11557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39035" y="226377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play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4" grpId="0"/>
      <p:bldP spid="5" grpId="0"/>
      <p:bldP spid="4" grpId="1"/>
      <p:bldP spid="5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把下列句子改为否定句。</a:t>
            </a:r>
            <a:endParaRPr lang="zh-CN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Tony and Jack were in the same city last year.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Tony and Jack ________ ________ in the same city last year.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谓语动词含were，直接在其后加not，其他不变。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53155" y="245364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529840" y="2453640"/>
            <a:ext cx="75184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were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We could take care of ourselves at the age of 5.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________ ________ care of ourselves at the age of 5.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谓语动词是could take，直接在could后加not，其他不变。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64435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62660" y="2400300"/>
            <a:ext cx="118745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couldn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We will fly to Sanya next Saturday.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________ ________ fly to Sanya next Saturday.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谓语动词是will fly，直接在will后加not, 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64435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22680" y="2400300"/>
            <a:ext cx="75184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will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Look! The monkeys are climbing the trees.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Look! The monkeys ________ ________ the trees.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谓语动词是are climbing，直接在其后加not，其他不变。</a:t>
            </a:r>
            <a:endParaRPr 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90975" y="2400300"/>
            <a:ext cx="119761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climbing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22905" y="2400300"/>
            <a:ext cx="94488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429895" y="944880"/>
          <a:ext cx="8284210" cy="3693795"/>
        </p:xfrm>
        <a:graphic>
          <a:graphicData uri="http://schemas.openxmlformats.org/drawingml/2006/table">
            <a:tbl>
              <a:tblPr/>
              <a:tblGrid>
                <a:gridCol w="1136650"/>
                <a:gridCol w="2868295"/>
                <a:gridCol w="1512570"/>
                <a:gridCol w="2766695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21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9775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简单句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3. 掌握祈使句的否定形式和反义疑问句，特别是Let</a:t>
                      </a: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’</a:t>
                      </a: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s和Let us句型的反义疑问句的变化形式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21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41. Jane is a skilled bus driver. (改为一般疑问句)</a:t>
                      </a:r>
                      <a:endParaRPr 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668655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They work in a big company.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 ________ ________ in a big company.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谓语动词是work，为实义动词原形，直接在work前加don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72080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work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90345" y="2400300"/>
            <a:ext cx="8991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We have learned 500 English words.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________ ________ 500 English words.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谓语动词是have learned, have是助动词，只需要在其后加not。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81860" y="2400300"/>
            <a:ext cx="106743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learned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05205" y="2400300"/>
            <a:ext cx="111125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My mother did some shopping last Sunday.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My mother ________ ________ any shopping last Sunday.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07403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谓语动词是did，为实义动词的过去式，第一步在过去式前直接加didn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t，第二步将过去式还原为do。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76930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05025" y="2400300"/>
            <a:ext cx="89408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 Bob eats an apple every 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Bob ________ ________ an apple every 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谓语动词是eats，为实义动词第三人称单数，第一步在第三人称单数前直接加doesn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t，第二步将第三人称单数还原为eat</a:t>
            </a:r>
            <a:r>
              <a:rPr 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。</a:t>
            </a:r>
            <a:endParaRPr 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31110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eat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13790" y="2400300"/>
            <a:ext cx="104457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9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They had a good time yesterday evening.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 ________ ________ a good time yesterday evening.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谓语动词是had，为实义动词的过去式，第一步在过去式前直接加didn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t，第二步将过去式还原为have。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72080" y="23996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315085" y="2399665"/>
            <a:ext cx="88900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0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We had better sleep before 11 o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cl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ock every evening.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had better ________ ________ before 11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o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cl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ock every evening.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had better do sth. 改为否定形式只需要在do前加not。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94100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sleep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529840" y="2400300"/>
            <a:ext cx="75184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47370" y="988060"/>
          <a:ext cx="8131810" cy="3647440"/>
        </p:xfrm>
        <a:graphic>
          <a:graphicData uri="http://schemas.openxmlformats.org/drawingml/2006/table">
            <a:tbl>
              <a:tblPr/>
              <a:tblGrid>
                <a:gridCol w="1045210"/>
                <a:gridCol w="2671445"/>
                <a:gridCol w="1492885"/>
                <a:gridCol w="292227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9775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简单句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3. 掌握祈使句的否定形式和反义疑问句，特别是Let</a:t>
                      </a: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’</a:t>
                      </a: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s和Let us句型的反义疑问句的变化形式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21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44. The movie </a:t>
                      </a:r>
                      <a:r>
                        <a:rPr lang="en-US" sz="2200" i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My People, My Hometown</a:t>
                      </a: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 is very touching. (改为感叹句)</a:t>
                      </a:r>
                      <a:endParaRPr 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668655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06095" y="1112520"/>
          <a:ext cx="8258810" cy="3461385"/>
        </p:xfrm>
        <a:graphic>
          <a:graphicData uri="http://schemas.openxmlformats.org/drawingml/2006/table">
            <a:tbl>
              <a:tblPr/>
              <a:tblGrid>
                <a:gridCol w="1132840"/>
                <a:gridCol w="2860040"/>
                <a:gridCol w="1508125"/>
                <a:gridCol w="2757805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96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37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简单句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4. 掌握感叹句两种形式的改写规则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22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41. There are </a:t>
                      </a:r>
                      <a:r>
                        <a:rPr lang="en-US" sz="220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twenty </a:t>
                      </a: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teachers in his school. (对画线部分提问)</a:t>
                      </a:r>
                      <a:endParaRPr 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06095" y="1112520"/>
          <a:ext cx="8258810" cy="3461385"/>
        </p:xfrm>
        <a:graphic>
          <a:graphicData uri="http://schemas.openxmlformats.org/drawingml/2006/table">
            <a:tbl>
              <a:tblPr/>
              <a:tblGrid>
                <a:gridCol w="1132840"/>
                <a:gridCol w="2860040"/>
                <a:gridCol w="1508125"/>
                <a:gridCol w="2757805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96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37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简单句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4. 掌握感叹句两种形式的改写规则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22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42. He will come back after 5 o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’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clock. (改为一般疑问句)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UNIT_TABLE_BEAUTIFY" val="smartTable{92464e6b-f910-4f84-952a-220663555997}"/>
  <p:tag name="TABLE_ENDDRAG_ORIGIN_RECT" val="616*272"/>
  <p:tag name="TABLE_ENDDRAG_RECT" val="36*88*616*272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UNIT_TABLE_BEAUTIFY" val="smartTable{92464e6b-f910-4f84-952a-220663555997}"/>
  <p:tag name="TABLE_ENDDRAG_ORIGIN_RECT" val="680*289"/>
  <p:tag name="TABLE_ENDDRAG_RECT" val="21*75*680*289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6.xml><?xml version="1.0" encoding="utf-8"?>
<p:tagLst xmlns:p="http://schemas.openxmlformats.org/presentationml/2006/main">
  <p:tag name="COMMONDATA" val="eyJoZGlkIjoiYWRjOWYzMTc3Y2E0YTFiZjcxYzQ2MDlmZTJkOGViODgifQ=="/>
  <p:tag name="KSO_WPP_MARK_KEY" val="ca2012a2-a85c-48f2-a2c3-8a8729c2b8c9"/>
</p:tagLst>
</file>

<file path=ppt/tags/tag44.xml><?xml version="1.0" encoding="utf-8"?>
<p:tagLst xmlns:p="http://schemas.openxmlformats.org/presentationml/2006/main">
  <p:tag name="KSO_WM_UNIT_TABLE_BEAUTIFY" val="smartTable{92464e6b-f910-4f84-952a-220663555997}"/>
  <p:tag name="TABLE_ENDDRAG_ORIGIN_RECT" val="650*254"/>
  <p:tag name="TABLE_ENDDRAG_RECT" val="39*87*650*254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.xml><?xml version="1.0" encoding="utf-8"?>
<p:tagLst xmlns:p="http://schemas.openxmlformats.org/presentationml/2006/main">
  <p:tag name="KSO_WM_UNIT_TABLE_BEAUTIFY" val="smartTable{92464e6b-f910-4f84-952a-220663555997}"/>
  <p:tag name="TABLE_ENDDRAG_ORIGIN_RECT" val="652*279"/>
  <p:tag name="TABLE_ENDDRAG_RECT" val="33*74*652*279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UNIT_TABLE_BEAUTIFY" val="smartTable{92464e6b-f910-4f84-952a-220663555997}"/>
  <p:tag name="TABLE_ENDDRAG_ORIGIN_RECT" val="640*287"/>
  <p:tag name="TABLE_ENDDRAG_RECT" val="43*77*640*287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3.xml><?xml version="1.0" encoding="utf-8"?>
<p:tagLst xmlns:p="http://schemas.openxmlformats.org/presentationml/2006/main">
  <p:tag name="KSO_WM_UNIT_TABLE_BEAUTIFY" val="smartTable{92464e6b-f910-4f84-952a-220663555997}"/>
  <p:tag name="TABLE_ENDDRAG_ORIGIN_RECT" val="650*254"/>
  <p:tag name="TABLE_ENDDRAG_RECT" val="39*87*650*254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6.xml><?xml version="1.0" encoding="utf-8"?>
<p:tagLst xmlns:p="http://schemas.openxmlformats.org/presentationml/2006/main">
  <p:tag name="KSO_WM_UNIT_TABLE_BEAUTIFY" val="smartTable{92464e6b-f910-4f84-952a-220663555997}"/>
  <p:tag name="TABLE_ENDDRAG_ORIGIN_RECT" val="650*254"/>
  <p:tag name="TABLE_ENDDRAG_RECT" val="39*87*650*254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TABLE_BEAUTIFY" val="smartTable{92464e6b-f910-4f84-952a-220663555997}"/>
  <p:tag name="TABLE_ENDDRAG_ORIGIN_RECT" val="650*254"/>
  <p:tag name="TABLE_ENDDRAG_RECT" val="39*87*650*254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2.xml><?xml version="1.0" encoding="utf-8"?>
<p:tagLst xmlns:p="http://schemas.openxmlformats.org/presentationml/2006/main">
  <p:tag name="KSO_WM_UNIT_TABLE_BEAUTIFY" val="smartTable{92464e6b-f910-4f84-952a-220663555997}"/>
  <p:tag name="TABLE_ENDDRAG_ORIGIN_RECT" val="650*254"/>
  <p:tag name="TABLE_ENDDRAG_RECT" val="39*87*650*254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11207</Words>
  <Application>WPS 演示</Application>
  <PresentationFormat>全屏显示(4:3)</PresentationFormat>
  <Paragraphs>1433</Paragraphs>
  <Slides>66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66</vt:i4>
      </vt:variant>
    </vt:vector>
  </HeadingPairs>
  <TitlesOfParts>
    <vt:vector size="84" baseType="lpstr">
      <vt:lpstr>Arial</vt:lpstr>
      <vt:lpstr>宋体</vt:lpstr>
      <vt:lpstr>Wingdings</vt:lpstr>
      <vt:lpstr>华文行楷</vt:lpstr>
      <vt:lpstr>黑体</vt:lpstr>
      <vt:lpstr>Times New Roman</vt:lpstr>
      <vt:lpstr>楷体</vt:lpstr>
      <vt:lpstr>仿宋</vt:lpstr>
      <vt:lpstr>微软雅黑</vt:lpstr>
      <vt:lpstr>Calibri</vt:lpstr>
      <vt:lpstr>Arial Unicode MS</vt:lpstr>
      <vt:lpstr>等线 Light</vt:lpstr>
      <vt:lpstr>Calibri Light</vt:lpstr>
      <vt:lpstr>等线</vt:lpstr>
      <vt:lpstr>华文新魏</vt:lpstr>
      <vt:lpstr>Office 主题​​</vt:lpstr>
      <vt:lpstr>1_Office 主题​​</vt:lpstr>
      <vt:lpstr>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sddb001</cp:lastModifiedBy>
  <cp:revision>1320</cp:revision>
  <dcterms:created xsi:type="dcterms:W3CDTF">2019-06-19T02:08:00Z</dcterms:created>
  <dcterms:modified xsi:type="dcterms:W3CDTF">2023-02-16T07:40:37Z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D83CB892645D40F3BDE1A86CCDFC6D53</vt:lpwstr>
  </property>
</Properties>
</file>