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6" r:id="rId4"/>
  </p:sldMasterIdLst>
  <p:notesMasterIdLst>
    <p:notesMasterId r:id="rId6"/>
  </p:notesMasterIdLst>
  <p:handoutMasterIdLst>
    <p:handoutMasterId r:id="rId33"/>
  </p:handoutMasterIdLst>
  <p:sldIdLst>
    <p:sldId id="527" r:id="rId5"/>
    <p:sldId id="1667" r:id="rId7"/>
    <p:sldId id="1766" r:id="rId8"/>
    <p:sldId id="1768" r:id="rId9"/>
    <p:sldId id="2116" r:id="rId10"/>
    <p:sldId id="2117" r:id="rId11"/>
    <p:sldId id="2118" r:id="rId12"/>
    <p:sldId id="2119" r:id="rId13"/>
    <p:sldId id="2120" r:id="rId14"/>
    <p:sldId id="2121" r:id="rId15"/>
    <p:sldId id="2141" r:id="rId16"/>
    <p:sldId id="2151" r:id="rId17"/>
    <p:sldId id="2152" r:id="rId18"/>
    <p:sldId id="2153" r:id="rId19"/>
    <p:sldId id="2160" r:id="rId20"/>
    <p:sldId id="2154" r:id="rId21"/>
    <p:sldId id="2155" r:id="rId22"/>
    <p:sldId id="2156" r:id="rId23"/>
    <p:sldId id="2157" r:id="rId24"/>
    <p:sldId id="2159" r:id="rId25"/>
    <p:sldId id="2158" r:id="rId26"/>
    <p:sldId id="2168" r:id="rId27"/>
    <p:sldId id="2169" r:id="rId28"/>
    <p:sldId id="2170" r:id="rId29"/>
    <p:sldId id="2171" r:id="rId30"/>
    <p:sldId id="2172" r:id="rId31"/>
    <p:sldId id="528" r:id="rId32"/>
  </p:sldIdLst>
  <p:sldSz cx="9144000" cy="5144135" type="screen16x9"/>
  <p:notesSz cx="9144000" cy="6858000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2" userDrawn="1">
          <p15:clr>
            <a:srgbClr val="A4A3A4"/>
          </p15:clr>
        </p15:guide>
        <p15:guide id="2" pos="31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22"/>
        <p:guide pos="315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8" Type="http://schemas.openxmlformats.org/officeDocument/2006/relationships/tags" Target="tags/tag391.xml"/><Relationship Id="rId37" Type="http://schemas.openxmlformats.org/officeDocument/2006/relationships/commentAuthors" Target="commentAuthors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7" Type="http://schemas.openxmlformats.org/officeDocument/2006/relationships/tags" Target="../tags/tag1.xml"/><Relationship Id="rId6" Type="http://schemas.openxmlformats.org/officeDocument/2006/relationships/slide" Target="../slides/slide10.xml"/><Relationship Id="rId5" Type="http://schemas.openxmlformats.org/officeDocument/2006/relationships/slide" Target="../slides/slide5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0.xml"/><Relationship Id="rId8" Type="http://schemas.openxmlformats.org/officeDocument/2006/relationships/tags" Target="../tags/tag5.xml"/><Relationship Id="rId7" Type="http://schemas.openxmlformats.org/officeDocument/2006/relationships/slide" Target="../slides/slide5.xml"/><Relationship Id="rId6" Type="http://schemas.openxmlformats.org/officeDocument/2006/relationships/tags" Target="../tags/tag4.xml"/><Relationship Id="rId5" Type="http://schemas.openxmlformats.org/officeDocument/2006/relationships/slide" Target="../slides/slide3.xml"/><Relationship Id="rId4" Type="http://schemas.openxmlformats.org/officeDocument/2006/relationships/tags" Target="../tags/tag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0.xml"/><Relationship Id="rId8" Type="http://schemas.openxmlformats.org/officeDocument/2006/relationships/tags" Target="../tags/tag9.xml"/><Relationship Id="rId7" Type="http://schemas.openxmlformats.org/officeDocument/2006/relationships/slide" Target="../slides/slide5.xml"/><Relationship Id="rId6" Type="http://schemas.openxmlformats.org/officeDocument/2006/relationships/tags" Target="../tags/tag8.xml"/><Relationship Id="rId5" Type="http://schemas.openxmlformats.org/officeDocument/2006/relationships/slide" Target="../slides/slide3.xml"/><Relationship Id="rId4" Type="http://schemas.openxmlformats.org/officeDocument/2006/relationships/tags" Target="../tags/tag7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slide" Target="../slides/slide10.xml"/><Relationship Id="rId8" Type="http://schemas.openxmlformats.org/officeDocument/2006/relationships/tags" Target="../tags/tag16.xml"/><Relationship Id="rId7" Type="http://schemas.openxmlformats.org/officeDocument/2006/relationships/slide" Target="../slides/slide5.xml"/><Relationship Id="rId6" Type="http://schemas.openxmlformats.org/officeDocument/2006/relationships/tags" Target="../tags/tag15.xml"/><Relationship Id="rId5" Type="http://schemas.openxmlformats.org/officeDocument/2006/relationships/slide" Target="../slides/slide3.xml"/><Relationship Id="rId4" Type="http://schemas.openxmlformats.org/officeDocument/2006/relationships/tags" Target="../tags/tag14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1" Type="http://schemas.openxmlformats.org/officeDocument/2006/relationships/tags" Target="../tags/tag18.xml"/><Relationship Id="rId10" Type="http://schemas.openxmlformats.org/officeDocument/2006/relationships/tags" Target="../tags/tag17.xml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8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26110"/>
            <a:ext cx="1325245" cy="310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6" name="燕尾形 8">
            <a:hlinkClick r:id="rId4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6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7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8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2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/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6" name="文本框 5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矩形: 圆角 8"/>
          <p:cNvSpPr/>
          <p:nvPr userDrawn="1">
            <p:custDataLst>
              <p:tags r:id="rId11"/>
            </p:custDataLst>
          </p:nvPr>
        </p:nvSpPr>
        <p:spPr>
          <a:xfrm>
            <a:off x="203200" y="626110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 userDrawn="1">
            <p:custDataLst>
              <p:tags r:id="rId12"/>
            </p:custDataLst>
          </p:nvPr>
        </p:nvSpPr>
        <p:spPr>
          <a:xfrm>
            <a:off x="652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3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7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10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11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626110"/>
            <a:ext cx="1325245" cy="310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6" name="燕尾形 8">
            <a:hlinkClick r:id="" action="ppaction://noaction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5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4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sp useBgFill="1">
        <p:nvSpPr>
          <p:cNvPr id="12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3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4" name="燕尾形 13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6944995" y="4713605"/>
            <a:ext cx="203581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第</a:t>
            </a:r>
            <a:fld id="{9A0DB2DC-4C9A-4742-B13C-FB6460FD3503}" type="slidenum"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fld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页，共</a:t>
            </a:r>
            <a:r>
              <a:rPr lang="en-US" altLang="zh-CN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27</a:t>
            </a:r>
            <a:r>
              <a:rPr lang="zh-CN" altLang="en-US" sz="1600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页</a:t>
            </a:r>
            <a:endParaRPr lang="zh-CN" altLang="en-US" sz="1600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78.xml"/><Relationship Id="rId7" Type="http://schemas.openxmlformats.org/officeDocument/2006/relationships/slide" Target="slide14.xml"/><Relationship Id="rId6" Type="http://schemas.openxmlformats.org/officeDocument/2006/relationships/tags" Target="../tags/tag77.xml"/><Relationship Id="rId5" Type="http://schemas.openxmlformats.org/officeDocument/2006/relationships/slide" Target="slide13.xml"/><Relationship Id="rId4" Type="http://schemas.openxmlformats.org/officeDocument/2006/relationships/tags" Target="../tags/tag76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93.xml"/><Relationship Id="rId33" Type="http://schemas.openxmlformats.org/officeDocument/2006/relationships/tags" Target="../tags/tag92.xml"/><Relationship Id="rId32" Type="http://schemas.openxmlformats.org/officeDocument/2006/relationships/slide" Target="slide24.xml"/><Relationship Id="rId31" Type="http://schemas.openxmlformats.org/officeDocument/2006/relationships/tags" Target="../tags/tag91.xml"/><Relationship Id="rId30" Type="http://schemas.openxmlformats.org/officeDocument/2006/relationships/tags" Target="../tags/tag90.xml"/><Relationship Id="rId3" Type="http://schemas.openxmlformats.org/officeDocument/2006/relationships/slide" Target="slide11.xml"/><Relationship Id="rId29" Type="http://schemas.openxmlformats.org/officeDocument/2006/relationships/tags" Target="../tags/tag89.xml"/><Relationship Id="rId28" Type="http://schemas.openxmlformats.org/officeDocument/2006/relationships/slide" Target="slide26.xml"/><Relationship Id="rId27" Type="http://schemas.openxmlformats.org/officeDocument/2006/relationships/tags" Target="../tags/tag88.xml"/><Relationship Id="rId26" Type="http://schemas.openxmlformats.org/officeDocument/2006/relationships/slide" Target="slide25.xml"/><Relationship Id="rId25" Type="http://schemas.openxmlformats.org/officeDocument/2006/relationships/tags" Target="../tags/tag87.xml"/><Relationship Id="rId24" Type="http://schemas.openxmlformats.org/officeDocument/2006/relationships/slide" Target="slide23.xml"/><Relationship Id="rId23" Type="http://schemas.openxmlformats.org/officeDocument/2006/relationships/tags" Target="../tags/tag86.xml"/><Relationship Id="rId22" Type="http://schemas.openxmlformats.org/officeDocument/2006/relationships/slide" Target="slide22.xml"/><Relationship Id="rId21" Type="http://schemas.openxmlformats.org/officeDocument/2006/relationships/tags" Target="../tags/tag85.xml"/><Relationship Id="rId20" Type="http://schemas.openxmlformats.org/officeDocument/2006/relationships/tags" Target="../tags/tag84.xml"/><Relationship Id="rId2" Type="http://schemas.openxmlformats.org/officeDocument/2006/relationships/tags" Target="../tags/tag75.xml"/><Relationship Id="rId19" Type="http://schemas.openxmlformats.org/officeDocument/2006/relationships/slide" Target="slide12.xml"/><Relationship Id="rId18" Type="http://schemas.openxmlformats.org/officeDocument/2006/relationships/tags" Target="../tags/tag83.xml"/><Relationship Id="rId17" Type="http://schemas.openxmlformats.org/officeDocument/2006/relationships/slide" Target="slide21.xml"/><Relationship Id="rId16" Type="http://schemas.openxmlformats.org/officeDocument/2006/relationships/tags" Target="../tags/tag82.xml"/><Relationship Id="rId15" Type="http://schemas.openxmlformats.org/officeDocument/2006/relationships/slide" Target="slide19.xml"/><Relationship Id="rId14" Type="http://schemas.openxmlformats.org/officeDocument/2006/relationships/tags" Target="../tags/tag81.xml"/><Relationship Id="rId13" Type="http://schemas.openxmlformats.org/officeDocument/2006/relationships/slide" Target="slide18.xml"/><Relationship Id="rId12" Type="http://schemas.openxmlformats.org/officeDocument/2006/relationships/tags" Target="../tags/tag80.xml"/><Relationship Id="rId11" Type="http://schemas.openxmlformats.org/officeDocument/2006/relationships/slide" Target="slide17.xml"/><Relationship Id="rId10" Type="http://schemas.openxmlformats.org/officeDocument/2006/relationships/tags" Target="../tags/tag79.xml"/><Relationship Id="rId1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slide" Target="slide14.xml"/><Relationship Id="rId7" Type="http://schemas.openxmlformats.org/officeDocument/2006/relationships/tags" Target="../tags/tag97.xml"/><Relationship Id="rId6" Type="http://schemas.openxmlformats.org/officeDocument/2006/relationships/slide" Target="slide13.xml"/><Relationship Id="rId5" Type="http://schemas.openxmlformats.org/officeDocument/2006/relationships/tags" Target="../tags/tag96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11.xml"/><Relationship Id="rId34" Type="http://schemas.openxmlformats.org/officeDocument/2006/relationships/tags" Target="../tags/tag112.xml"/><Relationship Id="rId33" Type="http://schemas.openxmlformats.org/officeDocument/2006/relationships/tags" Target="../tags/tag111.xml"/><Relationship Id="rId32" Type="http://schemas.openxmlformats.org/officeDocument/2006/relationships/slide" Target="slide24.xml"/><Relationship Id="rId31" Type="http://schemas.openxmlformats.org/officeDocument/2006/relationships/tags" Target="../tags/tag110.xml"/><Relationship Id="rId30" Type="http://schemas.openxmlformats.org/officeDocument/2006/relationships/tags" Target="../tags/tag109.xml"/><Relationship Id="rId3" Type="http://schemas.openxmlformats.org/officeDocument/2006/relationships/tags" Target="../tags/tag95.xml"/><Relationship Id="rId29" Type="http://schemas.openxmlformats.org/officeDocument/2006/relationships/tags" Target="../tags/tag108.xml"/><Relationship Id="rId28" Type="http://schemas.openxmlformats.org/officeDocument/2006/relationships/slide" Target="slide26.xml"/><Relationship Id="rId27" Type="http://schemas.openxmlformats.org/officeDocument/2006/relationships/tags" Target="../tags/tag107.xml"/><Relationship Id="rId26" Type="http://schemas.openxmlformats.org/officeDocument/2006/relationships/slide" Target="slide25.xml"/><Relationship Id="rId25" Type="http://schemas.openxmlformats.org/officeDocument/2006/relationships/tags" Target="../tags/tag106.xml"/><Relationship Id="rId24" Type="http://schemas.openxmlformats.org/officeDocument/2006/relationships/slide" Target="slide23.xml"/><Relationship Id="rId23" Type="http://schemas.openxmlformats.org/officeDocument/2006/relationships/tags" Target="../tags/tag105.xml"/><Relationship Id="rId22" Type="http://schemas.openxmlformats.org/officeDocument/2006/relationships/slide" Target="slide22.xml"/><Relationship Id="rId21" Type="http://schemas.openxmlformats.org/officeDocument/2006/relationships/tags" Target="../tags/tag104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103.xml"/><Relationship Id="rId18" Type="http://schemas.openxmlformats.org/officeDocument/2006/relationships/slide" Target="slide21.xml"/><Relationship Id="rId17" Type="http://schemas.openxmlformats.org/officeDocument/2006/relationships/tags" Target="../tags/tag102.xml"/><Relationship Id="rId16" Type="http://schemas.openxmlformats.org/officeDocument/2006/relationships/slide" Target="slide19.xml"/><Relationship Id="rId15" Type="http://schemas.openxmlformats.org/officeDocument/2006/relationships/tags" Target="../tags/tag101.xml"/><Relationship Id="rId14" Type="http://schemas.openxmlformats.org/officeDocument/2006/relationships/slide" Target="slide18.xml"/><Relationship Id="rId13" Type="http://schemas.openxmlformats.org/officeDocument/2006/relationships/tags" Target="../tags/tag100.xml"/><Relationship Id="rId12" Type="http://schemas.openxmlformats.org/officeDocument/2006/relationships/slide" Target="slide17.xml"/><Relationship Id="rId11" Type="http://schemas.openxmlformats.org/officeDocument/2006/relationships/tags" Target="../tags/tag99.xml"/><Relationship Id="rId10" Type="http://schemas.openxmlformats.org/officeDocument/2006/relationships/slide" Target="slide16.xml"/><Relationship Id="rId1" Type="http://schemas.openxmlformats.org/officeDocument/2006/relationships/tags" Target="../tags/tag94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17.xml"/><Relationship Id="rId8" Type="http://schemas.openxmlformats.org/officeDocument/2006/relationships/slide" Target="slide14.xml"/><Relationship Id="rId7" Type="http://schemas.openxmlformats.org/officeDocument/2006/relationships/tags" Target="../tags/tag116.xml"/><Relationship Id="rId6" Type="http://schemas.openxmlformats.org/officeDocument/2006/relationships/slide" Target="slide13.xml"/><Relationship Id="rId5" Type="http://schemas.openxmlformats.org/officeDocument/2006/relationships/tags" Target="../tags/tag115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131.xml"/><Relationship Id="rId33" Type="http://schemas.openxmlformats.org/officeDocument/2006/relationships/tags" Target="../tags/tag130.xml"/><Relationship Id="rId32" Type="http://schemas.openxmlformats.org/officeDocument/2006/relationships/slide" Target="slide24.xml"/><Relationship Id="rId31" Type="http://schemas.openxmlformats.org/officeDocument/2006/relationships/tags" Target="../tags/tag129.xml"/><Relationship Id="rId30" Type="http://schemas.openxmlformats.org/officeDocument/2006/relationships/tags" Target="../tags/tag128.xml"/><Relationship Id="rId3" Type="http://schemas.openxmlformats.org/officeDocument/2006/relationships/tags" Target="../tags/tag114.xml"/><Relationship Id="rId29" Type="http://schemas.openxmlformats.org/officeDocument/2006/relationships/tags" Target="../tags/tag127.xml"/><Relationship Id="rId28" Type="http://schemas.openxmlformats.org/officeDocument/2006/relationships/slide" Target="slide26.xml"/><Relationship Id="rId27" Type="http://schemas.openxmlformats.org/officeDocument/2006/relationships/tags" Target="../tags/tag126.xml"/><Relationship Id="rId26" Type="http://schemas.openxmlformats.org/officeDocument/2006/relationships/slide" Target="slide25.xml"/><Relationship Id="rId25" Type="http://schemas.openxmlformats.org/officeDocument/2006/relationships/tags" Target="../tags/tag125.xml"/><Relationship Id="rId24" Type="http://schemas.openxmlformats.org/officeDocument/2006/relationships/slide" Target="slide23.xml"/><Relationship Id="rId23" Type="http://schemas.openxmlformats.org/officeDocument/2006/relationships/tags" Target="../tags/tag124.xml"/><Relationship Id="rId22" Type="http://schemas.openxmlformats.org/officeDocument/2006/relationships/slide" Target="slide22.xml"/><Relationship Id="rId21" Type="http://schemas.openxmlformats.org/officeDocument/2006/relationships/tags" Target="../tags/tag123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122.xml"/><Relationship Id="rId18" Type="http://schemas.openxmlformats.org/officeDocument/2006/relationships/slide" Target="slide21.xml"/><Relationship Id="rId17" Type="http://schemas.openxmlformats.org/officeDocument/2006/relationships/tags" Target="../tags/tag121.xml"/><Relationship Id="rId16" Type="http://schemas.openxmlformats.org/officeDocument/2006/relationships/slide" Target="slide19.xml"/><Relationship Id="rId15" Type="http://schemas.openxmlformats.org/officeDocument/2006/relationships/tags" Target="../tags/tag120.xml"/><Relationship Id="rId14" Type="http://schemas.openxmlformats.org/officeDocument/2006/relationships/slide" Target="slide18.xml"/><Relationship Id="rId13" Type="http://schemas.openxmlformats.org/officeDocument/2006/relationships/tags" Target="../tags/tag119.xml"/><Relationship Id="rId12" Type="http://schemas.openxmlformats.org/officeDocument/2006/relationships/slide" Target="slide17.xml"/><Relationship Id="rId11" Type="http://schemas.openxmlformats.org/officeDocument/2006/relationships/tags" Target="../tags/tag118.xml"/><Relationship Id="rId10" Type="http://schemas.openxmlformats.org/officeDocument/2006/relationships/slide" Target="slide16.xml"/><Relationship Id="rId1" Type="http://schemas.openxmlformats.org/officeDocument/2006/relationships/tags" Target="../tags/tag113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36.xml"/><Relationship Id="rId8" Type="http://schemas.openxmlformats.org/officeDocument/2006/relationships/slide" Target="slide14.xml"/><Relationship Id="rId7" Type="http://schemas.openxmlformats.org/officeDocument/2006/relationships/tags" Target="../tags/tag135.xml"/><Relationship Id="rId6" Type="http://schemas.openxmlformats.org/officeDocument/2006/relationships/slide" Target="slide13.xml"/><Relationship Id="rId5" Type="http://schemas.openxmlformats.org/officeDocument/2006/relationships/tags" Target="../tags/tag134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150.xml"/><Relationship Id="rId33" Type="http://schemas.openxmlformats.org/officeDocument/2006/relationships/tags" Target="../tags/tag149.xml"/><Relationship Id="rId32" Type="http://schemas.openxmlformats.org/officeDocument/2006/relationships/slide" Target="slide24.xml"/><Relationship Id="rId31" Type="http://schemas.openxmlformats.org/officeDocument/2006/relationships/tags" Target="../tags/tag148.xml"/><Relationship Id="rId30" Type="http://schemas.openxmlformats.org/officeDocument/2006/relationships/tags" Target="../tags/tag147.xml"/><Relationship Id="rId3" Type="http://schemas.openxmlformats.org/officeDocument/2006/relationships/tags" Target="../tags/tag133.xml"/><Relationship Id="rId29" Type="http://schemas.openxmlformats.org/officeDocument/2006/relationships/tags" Target="../tags/tag146.xml"/><Relationship Id="rId28" Type="http://schemas.openxmlformats.org/officeDocument/2006/relationships/slide" Target="slide26.xml"/><Relationship Id="rId27" Type="http://schemas.openxmlformats.org/officeDocument/2006/relationships/tags" Target="../tags/tag145.xml"/><Relationship Id="rId26" Type="http://schemas.openxmlformats.org/officeDocument/2006/relationships/slide" Target="slide25.xml"/><Relationship Id="rId25" Type="http://schemas.openxmlformats.org/officeDocument/2006/relationships/tags" Target="../tags/tag144.xml"/><Relationship Id="rId24" Type="http://schemas.openxmlformats.org/officeDocument/2006/relationships/slide" Target="slide23.xml"/><Relationship Id="rId23" Type="http://schemas.openxmlformats.org/officeDocument/2006/relationships/tags" Target="../tags/tag143.xml"/><Relationship Id="rId22" Type="http://schemas.openxmlformats.org/officeDocument/2006/relationships/slide" Target="slide22.xml"/><Relationship Id="rId21" Type="http://schemas.openxmlformats.org/officeDocument/2006/relationships/tags" Target="../tags/tag142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141.xml"/><Relationship Id="rId18" Type="http://schemas.openxmlformats.org/officeDocument/2006/relationships/slide" Target="slide21.xml"/><Relationship Id="rId17" Type="http://schemas.openxmlformats.org/officeDocument/2006/relationships/tags" Target="../tags/tag140.xml"/><Relationship Id="rId16" Type="http://schemas.openxmlformats.org/officeDocument/2006/relationships/slide" Target="slide19.xml"/><Relationship Id="rId15" Type="http://schemas.openxmlformats.org/officeDocument/2006/relationships/tags" Target="../tags/tag139.xml"/><Relationship Id="rId14" Type="http://schemas.openxmlformats.org/officeDocument/2006/relationships/slide" Target="slide18.xml"/><Relationship Id="rId13" Type="http://schemas.openxmlformats.org/officeDocument/2006/relationships/tags" Target="../tags/tag138.xml"/><Relationship Id="rId12" Type="http://schemas.openxmlformats.org/officeDocument/2006/relationships/slide" Target="slide17.xml"/><Relationship Id="rId11" Type="http://schemas.openxmlformats.org/officeDocument/2006/relationships/tags" Target="../tags/tag137.xml"/><Relationship Id="rId10" Type="http://schemas.openxmlformats.org/officeDocument/2006/relationships/slide" Target="slide16.xml"/><Relationship Id="rId1" Type="http://schemas.openxmlformats.org/officeDocument/2006/relationships/tags" Target="../tags/tag13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slide" Target="slide14.xml"/><Relationship Id="rId7" Type="http://schemas.openxmlformats.org/officeDocument/2006/relationships/tags" Target="../tags/tag154.xml"/><Relationship Id="rId6" Type="http://schemas.openxmlformats.org/officeDocument/2006/relationships/slide" Target="slide13.xml"/><Relationship Id="rId5" Type="http://schemas.openxmlformats.org/officeDocument/2006/relationships/tags" Target="../tags/tag153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169.xml"/><Relationship Id="rId33" Type="http://schemas.openxmlformats.org/officeDocument/2006/relationships/tags" Target="../tags/tag168.xml"/><Relationship Id="rId32" Type="http://schemas.openxmlformats.org/officeDocument/2006/relationships/slide" Target="slide24.xml"/><Relationship Id="rId31" Type="http://schemas.openxmlformats.org/officeDocument/2006/relationships/tags" Target="../tags/tag167.xml"/><Relationship Id="rId30" Type="http://schemas.openxmlformats.org/officeDocument/2006/relationships/tags" Target="../tags/tag166.xml"/><Relationship Id="rId3" Type="http://schemas.openxmlformats.org/officeDocument/2006/relationships/tags" Target="../tags/tag152.xml"/><Relationship Id="rId29" Type="http://schemas.openxmlformats.org/officeDocument/2006/relationships/tags" Target="../tags/tag165.xml"/><Relationship Id="rId28" Type="http://schemas.openxmlformats.org/officeDocument/2006/relationships/slide" Target="slide26.xml"/><Relationship Id="rId27" Type="http://schemas.openxmlformats.org/officeDocument/2006/relationships/tags" Target="../tags/tag164.xml"/><Relationship Id="rId26" Type="http://schemas.openxmlformats.org/officeDocument/2006/relationships/slide" Target="slide25.xml"/><Relationship Id="rId25" Type="http://schemas.openxmlformats.org/officeDocument/2006/relationships/tags" Target="../tags/tag163.xml"/><Relationship Id="rId24" Type="http://schemas.openxmlformats.org/officeDocument/2006/relationships/slide" Target="slide23.xml"/><Relationship Id="rId23" Type="http://schemas.openxmlformats.org/officeDocument/2006/relationships/tags" Target="../tags/tag162.xml"/><Relationship Id="rId22" Type="http://schemas.openxmlformats.org/officeDocument/2006/relationships/slide" Target="slide22.xml"/><Relationship Id="rId21" Type="http://schemas.openxmlformats.org/officeDocument/2006/relationships/tags" Target="../tags/tag161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160.xml"/><Relationship Id="rId18" Type="http://schemas.openxmlformats.org/officeDocument/2006/relationships/slide" Target="slide21.xml"/><Relationship Id="rId17" Type="http://schemas.openxmlformats.org/officeDocument/2006/relationships/tags" Target="../tags/tag159.xml"/><Relationship Id="rId16" Type="http://schemas.openxmlformats.org/officeDocument/2006/relationships/slide" Target="slide19.xml"/><Relationship Id="rId15" Type="http://schemas.openxmlformats.org/officeDocument/2006/relationships/tags" Target="../tags/tag158.xml"/><Relationship Id="rId14" Type="http://schemas.openxmlformats.org/officeDocument/2006/relationships/slide" Target="slide18.xml"/><Relationship Id="rId13" Type="http://schemas.openxmlformats.org/officeDocument/2006/relationships/tags" Target="../tags/tag157.xml"/><Relationship Id="rId12" Type="http://schemas.openxmlformats.org/officeDocument/2006/relationships/slide" Target="slide17.xml"/><Relationship Id="rId11" Type="http://schemas.openxmlformats.org/officeDocument/2006/relationships/tags" Target="../tags/tag156.xml"/><Relationship Id="rId10" Type="http://schemas.openxmlformats.org/officeDocument/2006/relationships/slide" Target="slide16.xml"/><Relationship Id="rId1" Type="http://schemas.openxmlformats.org/officeDocument/2006/relationships/tags" Target="../tags/tag15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173.xml"/><Relationship Id="rId7" Type="http://schemas.openxmlformats.org/officeDocument/2006/relationships/slide" Target="slide14.xml"/><Relationship Id="rId6" Type="http://schemas.openxmlformats.org/officeDocument/2006/relationships/tags" Target="../tags/tag172.xml"/><Relationship Id="rId5" Type="http://schemas.openxmlformats.org/officeDocument/2006/relationships/slide" Target="slide13.xml"/><Relationship Id="rId4" Type="http://schemas.openxmlformats.org/officeDocument/2006/relationships/tags" Target="../tags/tag171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187.xml"/><Relationship Id="rId32" Type="http://schemas.openxmlformats.org/officeDocument/2006/relationships/tags" Target="../tags/tag186.xml"/><Relationship Id="rId31" Type="http://schemas.openxmlformats.org/officeDocument/2006/relationships/slide" Target="slide24.xml"/><Relationship Id="rId30" Type="http://schemas.openxmlformats.org/officeDocument/2006/relationships/tags" Target="../tags/tag185.xml"/><Relationship Id="rId3" Type="http://schemas.openxmlformats.org/officeDocument/2006/relationships/slide" Target="slide11.xml"/><Relationship Id="rId29" Type="http://schemas.openxmlformats.org/officeDocument/2006/relationships/tags" Target="../tags/tag184.xml"/><Relationship Id="rId28" Type="http://schemas.openxmlformats.org/officeDocument/2006/relationships/tags" Target="../tags/tag183.xml"/><Relationship Id="rId27" Type="http://schemas.openxmlformats.org/officeDocument/2006/relationships/slide" Target="slide26.xml"/><Relationship Id="rId26" Type="http://schemas.openxmlformats.org/officeDocument/2006/relationships/tags" Target="../tags/tag182.xml"/><Relationship Id="rId25" Type="http://schemas.openxmlformats.org/officeDocument/2006/relationships/slide" Target="slide25.xml"/><Relationship Id="rId24" Type="http://schemas.openxmlformats.org/officeDocument/2006/relationships/tags" Target="../tags/tag181.xml"/><Relationship Id="rId23" Type="http://schemas.openxmlformats.org/officeDocument/2006/relationships/slide" Target="slide23.xml"/><Relationship Id="rId22" Type="http://schemas.openxmlformats.org/officeDocument/2006/relationships/tags" Target="../tags/tag180.xml"/><Relationship Id="rId21" Type="http://schemas.openxmlformats.org/officeDocument/2006/relationships/slide" Target="slide22.xml"/><Relationship Id="rId20" Type="http://schemas.openxmlformats.org/officeDocument/2006/relationships/tags" Target="../tags/tag179.xml"/><Relationship Id="rId2" Type="http://schemas.openxmlformats.org/officeDocument/2006/relationships/tags" Target="../tags/tag170.xml"/><Relationship Id="rId19" Type="http://schemas.openxmlformats.org/officeDocument/2006/relationships/slide" Target="slide12.xml"/><Relationship Id="rId18" Type="http://schemas.openxmlformats.org/officeDocument/2006/relationships/tags" Target="../tags/tag178.xml"/><Relationship Id="rId17" Type="http://schemas.openxmlformats.org/officeDocument/2006/relationships/slide" Target="slide21.xml"/><Relationship Id="rId16" Type="http://schemas.openxmlformats.org/officeDocument/2006/relationships/tags" Target="../tags/tag177.xml"/><Relationship Id="rId15" Type="http://schemas.openxmlformats.org/officeDocument/2006/relationships/slide" Target="slide19.xml"/><Relationship Id="rId14" Type="http://schemas.openxmlformats.org/officeDocument/2006/relationships/tags" Target="../tags/tag176.xml"/><Relationship Id="rId13" Type="http://schemas.openxmlformats.org/officeDocument/2006/relationships/slide" Target="slide18.xml"/><Relationship Id="rId12" Type="http://schemas.openxmlformats.org/officeDocument/2006/relationships/tags" Target="../tags/tag175.xml"/><Relationship Id="rId11" Type="http://schemas.openxmlformats.org/officeDocument/2006/relationships/slide" Target="slide17.xml"/><Relationship Id="rId10" Type="http://schemas.openxmlformats.org/officeDocument/2006/relationships/tags" Target="../tags/tag174.xml"/><Relationship Id="rId1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192.xml"/><Relationship Id="rId8" Type="http://schemas.openxmlformats.org/officeDocument/2006/relationships/slide" Target="slide14.xml"/><Relationship Id="rId7" Type="http://schemas.openxmlformats.org/officeDocument/2006/relationships/tags" Target="../tags/tag191.xml"/><Relationship Id="rId6" Type="http://schemas.openxmlformats.org/officeDocument/2006/relationships/slide" Target="slide13.xml"/><Relationship Id="rId5" Type="http://schemas.openxmlformats.org/officeDocument/2006/relationships/tags" Target="../tags/tag190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206.xml"/><Relationship Id="rId33" Type="http://schemas.openxmlformats.org/officeDocument/2006/relationships/tags" Target="../tags/tag205.xml"/><Relationship Id="rId32" Type="http://schemas.openxmlformats.org/officeDocument/2006/relationships/slide" Target="slide24.xml"/><Relationship Id="rId31" Type="http://schemas.openxmlformats.org/officeDocument/2006/relationships/tags" Target="../tags/tag204.xml"/><Relationship Id="rId30" Type="http://schemas.openxmlformats.org/officeDocument/2006/relationships/tags" Target="../tags/tag203.xml"/><Relationship Id="rId3" Type="http://schemas.openxmlformats.org/officeDocument/2006/relationships/tags" Target="../tags/tag189.xml"/><Relationship Id="rId29" Type="http://schemas.openxmlformats.org/officeDocument/2006/relationships/tags" Target="../tags/tag202.xml"/><Relationship Id="rId28" Type="http://schemas.openxmlformats.org/officeDocument/2006/relationships/slide" Target="slide26.xml"/><Relationship Id="rId27" Type="http://schemas.openxmlformats.org/officeDocument/2006/relationships/tags" Target="../tags/tag201.xml"/><Relationship Id="rId26" Type="http://schemas.openxmlformats.org/officeDocument/2006/relationships/slide" Target="slide25.xml"/><Relationship Id="rId25" Type="http://schemas.openxmlformats.org/officeDocument/2006/relationships/tags" Target="../tags/tag200.xml"/><Relationship Id="rId24" Type="http://schemas.openxmlformats.org/officeDocument/2006/relationships/slide" Target="slide23.xml"/><Relationship Id="rId23" Type="http://schemas.openxmlformats.org/officeDocument/2006/relationships/tags" Target="../tags/tag199.xml"/><Relationship Id="rId22" Type="http://schemas.openxmlformats.org/officeDocument/2006/relationships/slide" Target="slide22.xml"/><Relationship Id="rId21" Type="http://schemas.openxmlformats.org/officeDocument/2006/relationships/tags" Target="../tags/tag198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197.xml"/><Relationship Id="rId18" Type="http://schemas.openxmlformats.org/officeDocument/2006/relationships/slide" Target="slide21.xml"/><Relationship Id="rId17" Type="http://schemas.openxmlformats.org/officeDocument/2006/relationships/tags" Target="../tags/tag196.xml"/><Relationship Id="rId16" Type="http://schemas.openxmlformats.org/officeDocument/2006/relationships/slide" Target="slide19.xml"/><Relationship Id="rId15" Type="http://schemas.openxmlformats.org/officeDocument/2006/relationships/tags" Target="../tags/tag195.xml"/><Relationship Id="rId14" Type="http://schemas.openxmlformats.org/officeDocument/2006/relationships/slide" Target="slide18.xml"/><Relationship Id="rId13" Type="http://schemas.openxmlformats.org/officeDocument/2006/relationships/tags" Target="../tags/tag194.xml"/><Relationship Id="rId12" Type="http://schemas.openxmlformats.org/officeDocument/2006/relationships/slide" Target="slide17.xml"/><Relationship Id="rId11" Type="http://schemas.openxmlformats.org/officeDocument/2006/relationships/tags" Target="../tags/tag193.xml"/><Relationship Id="rId10" Type="http://schemas.openxmlformats.org/officeDocument/2006/relationships/slide" Target="slide16.xml"/><Relationship Id="rId1" Type="http://schemas.openxmlformats.org/officeDocument/2006/relationships/tags" Target="../tags/tag188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211.xml"/><Relationship Id="rId8" Type="http://schemas.openxmlformats.org/officeDocument/2006/relationships/slide" Target="slide14.xml"/><Relationship Id="rId7" Type="http://schemas.openxmlformats.org/officeDocument/2006/relationships/tags" Target="../tags/tag210.xml"/><Relationship Id="rId6" Type="http://schemas.openxmlformats.org/officeDocument/2006/relationships/slide" Target="slide13.xml"/><Relationship Id="rId5" Type="http://schemas.openxmlformats.org/officeDocument/2006/relationships/tags" Target="../tags/tag209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225.xml"/><Relationship Id="rId33" Type="http://schemas.openxmlformats.org/officeDocument/2006/relationships/tags" Target="../tags/tag224.xml"/><Relationship Id="rId32" Type="http://schemas.openxmlformats.org/officeDocument/2006/relationships/slide" Target="slide24.xml"/><Relationship Id="rId31" Type="http://schemas.openxmlformats.org/officeDocument/2006/relationships/tags" Target="../tags/tag223.xml"/><Relationship Id="rId30" Type="http://schemas.openxmlformats.org/officeDocument/2006/relationships/tags" Target="../tags/tag222.xml"/><Relationship Id="rId3" Type="http://schemas.openxmlformats.org/officeDocument/2006/relationships/tags" Target="../tags/tag208.xml"/><Relationship Id="rId29" Type="http://schemas.openxmlformats.org/officeDocument/2006/relationships/tags" Target="../tags/tag221.xml"/><Relationship Id="rId28" Type="http://schemas.openxmlformats.org/officeDocument/2006/relationships/slide" Target="slide26.xml"/><Relationship Id="rId27" Type="http://schemas.openxmlformats.org/officeDocument/2006/relationships/tags" Target="../tags/tag220.xml"/><Relationship Id="rId26" Type="http://schemas.openxmlformats.org/officeDocument/2006/relationships/slide" Target="slide25.xml"/><Relationship Id="rId25" Type="http://schemas.openxmlformats.org/officeDocument/2006/relationships/tags" Target="../tags/tag219.xml"/><Relationship Id="rId24" Type="http://schemas.openxmlformats.org/officeDocument/2006/relationships/slide" Target="slide23.xml"/><Relationship Id="rId23" Type="http://schemas.openxmlformats.org/officeDocument/2006/relationships/tags" Target="../tags/tag218.xml"/><Relationship Id="rId22" Type="http://schemas.openxmlformats.org/officeDocument/2006/relationships/slide" Target="slide22.xml"/><Relationship Id="rId21" Type="http://schemas.openxmlformats.org/officeDocument/2006/relationships/tags" Target="../tags/tag217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216.xml"/><Relationship Id="rId18" Type="http://schemas.openxmlformats.org/officeDocument/2006/relationships/slide" Target="slide21.xml"/><Relationship Id="rId17" Type="http://schemas.openxmlformats.org/officeDocument/2006/relationships/tags" Target="../tags/tag215.xml"/><Relationship Id="rId16" Type="http://schemas.openxmlformats.org/officeDocument/2006/relationships/slide" Target="slide19.xml"/><Relationship Id="rId15" Type="http://schemas.openxmlformats.org/officeDocument/2006/relationships/tags" Target="../tags/tag214.xml"/><Relationship Id="rId14" Type="http://schemas.openxmlformats.org/officeDocument/2006/relationships/slide" Target="slide18.xml"/><Relationship Id="rId13" Type="http://schemas.openxmlformats.org/officeDocument/2006/relationships/tags" Target="../tags/tag213.xml"/><Relationship Id="rId12" Type="http://schemas.openxmlformats.org/officeDocument/2006/relationships/slide" Target="slide17.xml"/><Relationship Id="rId11" Type="http://schemas.openxmlformats.org/officeDocument/2006/relationships/tags" Target="../tags/tag212.xml"/><Relationship Id="rId10" Type="http://schemas.openxmlformats.org/officeDocument/2006/relationships/slide" Target="slide16.xml"/><Relationship Id="rId1" Type="http://schemas.openxmlformats.org/officeDocument/2006/relationships/tags" Target="../tags/tag20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tags" Target="../tags/tag230.xml"/><Relationship Id="rId8" Type="http://schemas.openxmlformats.org/officeDocument/2006/relationships/slide" Target="slide14.xml"/><Relationship Id="rId7" Type="http://schemas.openxmlformats.org/officeDocument/2006/relationships/tags" Target="../tags/tag229.xml"/><Relationship Id="rId6" Type="http://schemas.openxmlformats.org/officeDocument/2006/relationships/slide" Target="slide13.xml"/><Relationship Id="rId5" Type="http://schemas.openxmlformats.org/officeDocument/2006/relationships/tags" Target="../tags/tag228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244.xml"/><Relationship Id="rId33" Type="http://schemas.openxmlformats.org/officeDocument/2006/relationships/tags" Target="../tags/tag243.xml"/><Relationship Id="rId32" Type="http://schemas.openxmlformats.org/officeDocument/2006/relationships/slide" Target="slide24.xml"/><Relationship Id="rId31" Type="http://schemas.openxmlformats.org/officeDocument/2006/relationships/tags" Target="../tags/tag242.xml"/><Relationship Id="rId30" Type="http://schemas.openxmlformats.org/officeDocument/2006/relationships/tags" Target="../tags/tag241.xml"/><Relationship Id="rId3" Type="http://schemas.openxmlformats.org/officeDocument/2006/relationships/tags" Target="../tags/tag227.xml"/><Relationship Id="rId29" Type="http://schemas.openxmlformats.org/officeDocument/2006/relationships/tags" Target="../tags/tag240.xml"/><Relationship Id="rId28" Type="http://schemas.openxmlformats.org/officeDocument/2006/relationships/slide" Target="slide26.xml"/><Relationship Id="rId27" Type="http://schemas.openxmlformats.org/officeDocument/2006/relationships/tags" Target="../tags/tag239.xml"/><Relationship Id="rId26" Type="http://schemas.openxmlformats.org/officeDocument/2006/relationships/slide" Target="slide25.xml"/><Relationship Id="rId25" Type="http://schemas.openxmlformats.org/officeDocument/2006/relationships/tags" Target="../tags/tag238.xml"/><Relationship Id="rId24" Type="http://schemas.openxmlformats.org/officeDocument/2006/relationships/slide" Target="slide23.xml"/><Relationship Id="rId23" Type="http://schemas.openxmlformats.org/officeDocument/2006/relationships/tags" Target="../tags/tag237.xml"/><Relationship Id="rId22" Type="http://schemas.openxmlformats.org/officeDocument/2006/relationships/slide" Target="slide22.xml"/><Relationship Id="rId21" Type="http://schemas.openxmlformats.org/officeDocument/2006/relationships/tags" Target="../tags/tag236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235.xml"/><Relationship Id="rId18" Type="http://schemas.openxmlformats.org/officeDocument/2006/relationships/slide" Target="slide21.xml"/><Relationship Id="rId17" Type="http://schemas.openxmlformats.org/officeDocument/2006/relationships/tags" Target="../tags/tag234.xml"/><Relationship Id="rId16" Type="http://schemas.openxmlformats.org/officeDocument/2006/relationships/slide" Target="slide19.xml"/><Relationship Id="rId15" Type="http://schemas.openxmlformats.org/officeDocument/2006/relationships/tags" Target="../tags/tag233.xml"/><Relationship Id="rId14" Type="http://schemas.openxmlformats.org/officeDocument/2006/relationships/slide" Target="slide18.xml"/><Relationship Id="rId13" Type="http://schemas.openxmlformats.org/officeDocument/2006/relationships/tags" Target="../tags/tag232.xml"/><Relationship Id="rId12" Type="http://schemas.openxmlformats.org/officeDocument/2006/relationships/slide" Target="slide17.xml"/><Relationship Id="rId11" Type="http://schemas.openxmlformats.org/officeDocument/2006/relationships/tags" Target="../tags/tag231.xml"/><Relationship Id="rId10" Type="http://schemas.openxmlformats.org/officeDocument/2006/relationships/slide" Target="slide16.xml"/><Relationship Id="rId1" Type="http://schemas.openxmlformats.org/officeDocument/2006/relationships/tags" Target="../tags/tag226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249.xml"/><Relationship Id="rId8" Type="http://schemas.openxmlformats.org/officeDocument/2006/relationships/slide" Target="slide14.xml"/><Relationship Id="rId7" Type="http://schemas.openxmlformats.org/officeDocument/2006/relationships/tags" Target="../tags/tag248.xml"/><Relationship Id="rId6" Type="http://schemas.openxmlformats.org/officeDocument/2006/relationships/slide" Target="slide13.xml"/><Relationship Id="rId5" Type="http://schemas.openxmlformats.org/officeDocument/2006/relationships/tags" Target="../tags/tag247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263.xml"/><Relationship Id="rId33" Type="http://schemas.openxmlformats.org/officeDocument/2006/relationships/tags" Target="../tags/tag262.xml"/><Relationship Id="rId32" Type="http://schemas.openxmlformats.org/officeDocument/2006/relationships/slide" Target="slide24.xml"/><Relationship Id="rId31" Type="http://schemas.openxmlformats.org/officeDocument/2006/relationships/tags" Target="../tags/tag261.xml"/><Relationship Id="rId30" Type="http://schemas.openxmlformats.org/officeDocument/2006/relationships/tags" Target="../tags/tag260.xml"/><Relationship Id="rId3" Type="http://schemas.openxmlformats.org/officeDocument/2006/relationships/tags" Target="../tags/tag246.xml"/><Relationship Id="rId29" Type="http://schemas.openxmlformats.org/officeDocument/2006/relationships/tags" Target="../tags/tag259.xml"/><Relationship Id="rId28" Type="http://schemas.openxmlformats.org/officeDocument/2006/relationships/slide" Target="slide26.xml"/><Relationship Id="rId27" Type="http://schemas.openxmlformats.org/officeDocument/2006/relationships/tags" Target="../tags/tag258.xml"/><Relationship Id="rId26" Type="http://schemas.openxmlformats.org/officeDocument/2006/relationships/slide" Target="slide25.xml"/><Relationship Id="rId25" Type="http://schemas.openxmlformats.org/officeDocument/2006/relationships/tags" Target="../tags/tag257.xml"/><Relationship Id="rId24" Type="http://schemas.openxmlformats.org/officeDocument/2006/relationships/slide" Target="slide23.xml"/><Relationship Id="rId23" Type="http://schemas.openxmlformats.org/officeDocument/2006/relationships/tags" Target="../tags/tag256.xml"/><Relationship Id="rId22" Type="http://schemas.openxmlformats.org/officeDocument/2006/relationships/slide" Target="slide22.xml"/><Relationship Id="rId21" Type="http://schemas.openxmlformats.org/officeDocument/2006/relationships/tags" Target="../tags/tag255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254.xml"/><Relationship Id="rId18" Type="http://schemas.openxmlformats.org/officeDocument/2006/relationships/slide" Target="slide21.xml"/><Relationship Id="rId17" Type="http://schemas.openxmlformats.org/officeDocument/2006/relationships/tags" Target="../tags/tag253.xml"/><Relationship Id="rId16" Type="http://schemas.openxmlformats.org/officeDocument/2006/relationships/slide" Target="slide19.xml"/><Relationship Id="rId15" Type="http://schemas.openxmlformats.org/officeDocument/2006/relationships/tags" Target="../tags/tag252.xml"/><Relationship Id="rId14" Type="http://schemas.openxmlformats.org/officeDocument/2006/relationships/slide" Target="slide18.xml"/><Relationship Id="rId13" Type="http://schemas.openxmlformats.org/officeDocument/2006/relationships/tags" Target="../tags/tag251.xml"/><Relationship Id="rId12" Type="http://schemas.openxmlformats.org/officeDocument/2006/relationships/slide" Target="slide17.xml"/><Relationship Id="rId11" Type="http://schemas.openxmlformats.org/officeDocument/2006/relationships/tags" Target="../tags/tag250.xml"/><Relationship Id="rId10" Type="http://schemas.openxmlformats.org/officeDocument/2006/relationships/slide" Target="slide16.xml"/><Relationship Id="rId1" Type="http://schemas.openxmlformats.org/officeDocument/2006/relationships/tags" Target="../tags/tag2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6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267.xml"/><Relationship Id="rId7" Type="http://schemas.openxmlformats.org/officeDocument/2006/relationships/slide" Target="slide14.xml"/><Relationship Id="rId6" Type="http://schemas.openxmlformats.org/officeDocument/2006/relationships/tags" Target="../tags/tag266.xml"/><Relationship Id="rId5" Type="http://schemas.openxmlformats.org/officeDocument/2006/relationships/slide" Target="slide13.xml"/><Relationship Id="rId4" Type="http://schemas.openxmlformats.org/officeDocument/2006/relationships/tags" Target="../tags/tag265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281.xml"/><Relationship Id="rId32" Type="http://schemas.openxmlformats.org/officeDocument/2006/relationships/tags" Target="../tags/tag280.xml"/><Relationship Id="rId31" Type="http://schemas.openxmlformats.org/officeDocument/2006/relationships/slide" Target="slide24.xml"/><Relationship Id="rId30" Type="http://schemas.openxmlformats.org/officeDocument/2006/relationships/tags" Target="../tags/tag279.xml"/><Relationship Id="rId3" Type="http://schemas.openxmlformats.org/officeDocument/2006/relationships/slide" Target="slide11.xml"/><Relationship Id="rId29" Type="http://schemas.openxmlformats.org/officeDocument/2006/relationships/tags" Target="../tags/tag278.xml"/><Relationship Id="rId28" Type="http://schemas.openxmlformats.org/officeDocument/2006/relationships/tags" Target="../tags/tag277.xml"/><Relationship Id="rId27" Type="http://schemas.openxmlformats.org/officeDocument/2006/relationships/slide" Target="slide26.xml"/><Relationship Id="rId26" Type="http://schemas.openxmlformats.org/officeDocument/2006/relationships/tags" Target="../tags/tag276.xml"/><Relationship Id="rId25" Type="http://schemas.openxmlformats.org/officeDocument/2006/relationships/slide" Target="slide25.xml"/><Relationship Id="rId24" Type="http://schemas.openxmlformats.org/officeDocument/2006/relationships/tags" Target="../tags/tag275.xml"/><Relationship Id="rId23" Type="http://schemas.openxmlformats.org/officeDocument/2006/relationships/slide" Target="slide23.xml"/><Relationship Id="rId22" Type="http://schemas.openxmlformats.org/officeDocument/2006/relationships/tags" Target="../tags/tag274.xml"/><Relationship Id="rId21" Type="http://schemas.openxmlformats.org/officeDocument/2006/relationships/slide" Target="slide22.xml"/><Relationship Id="rId20" Type="http://schemas.openxmlformats.org/officeDocument/2006/relationships/tags" Target="../tags/tag273.xml"/><Relationship Id="rId2" Type="http://schemas.openxmlformats.org/officeDocument/2006/relationships/tags" Target="../tags/tag264.xml"/><Relationship Id="rId19" Type="http://schemas.openxmlformats.org/officeDocument/2006/relationships/slide" Target="slide12.xml"/><Relationship Id="rId18" Type="http://schemas.openxmlformats.org/officeDocument/2006/relationships/tags" Target="../tags/tag272.xml"/><Relationship Id="rId17" Type="http://schemas.openxmlformats.org/officeDocument/2006/relationships/slide" Target="slide21.xml"/><Relationship Id="rId16" Type="http://schemas.openxmlformats.org/officeDocument/2006/relationships/tags" Target="../tags/tag271.xml"/><Relationship Id="rId15" Type="http://schemas.openxmlformats.org/officeDocument/2006/relationships/slide" Target="slide19.xml"/><Relationship Id="rId14" Type="http://schemas.openxmlformats.org/officeDocument/2006/relationships/tags" Target="../tags/tag270.xml"/><Relationship Id="rId13" Type="http://schemas.openxmlformats.org/officeDocument/2006/relationships/slide" Target="slide18.xml"/><Relationship Id="rId12" Type="http://schemas.openxmlformats.org/officeDocument/2006/relationships/tags" Target="../tags/tag269.xml"/><Relationship Id="rId11" Type="http://schemas.openxmlformats.org/officeDocument/2006/relationships/slide" Target="slide17.xml"/><Relationship Id="rId10" Type="http://schemas.openxmlformats.org/officeDocument/2006/relationships/tags" Target="../tags/tag268.xml"/><Relationship Id="rId1" Type="http://schemas.openxmlformats.org/officeDocument/2006/relationships/slide" Target="slide10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tags" Target="../tags/tag286.xml"/><Relationship Id="rId8" Type="http://schemas.openxmlformats.org/officeDocument/2006/relationships/slide" Target="slide14.xml"/><Relationship Id="rId7" Type="http://schemas.openxmlformats.org/officeDocument/2006/relationships/tags" Target="../tags/tag285.xml"/><Relationship Id="rId6" Type="http://schemas.openxmlformats.org/officeDocument/2006/relationships/slide" Target="slide13.xml"/><Relationship Id="rId5" Type="http://schemas.openxmlformats.org/officeDocument/2006/relationships/tags" Target="../tags/tag284.xml"/><Relationship Id="rId4" Type="http://schemas.openxmlformats.org/officeDocument/2006/relationships/slide" Target="slide11.xml"/><Relationship Id="rId35" Type="http://schemas.openxmlformats.org/officeDocument/2006/relationships/slideLayout" Target="../slideLayouts/slideLayout6.xml"/><Relationship Id="rId34" Type="http://schemas.openxmlformats.org/officeDocument/2006/relationships/tags" Target="../tags/tag300.xml"/><Relationship Id="rId33" Type="http://schemas.openxmlformats.org/officeDocument/2006/relationships/tags" Target="../tags/tag299.xml"/><Relationship Id="rId32" Type="http://schemas.openxmlformats.org/officeDocument/2006/relationships/slide" Target="slide24.xml"/><Relationship Id="rId31" Type="http://schemas.openxmlformats.org/officeDocument/2006/relationships/tags" Target="../tags/tag298.xml"/><Relationship Id="rId30" Type="http://schemas.openxmlformats.org/officeDocument/2006/relationships/tags" Target="../tags/tag297.xml"/><Relationship Id="rId3" Type="http://schemas.openxmlformats.org/officeDocument/2006/relationships/tags" Target="../tags/tag283.xml"/><Relationship Id="rId29" Type="http://schemas.openxmlformats.org/officeDocument/2006/relationships/tags" Target="../tags/tag296.xml"/><Relationship Id="rId28" Type="http://schemas.openxmlformats.org/officeDocument/2006/relationships/slide" Target="slide26.xml"/><Relationship Id="rId27" Type="http://schemas.openxmlformats.org/officeDocument/2006/relationships/tags" Target="../tags/tag295.xml"/><Relationship Id="rId26" Type="http://schemas.openxmlformats.org/officeDocument/2006/relationships/slide" Target="slide25.xml"/><Relationship Id="rId25" Type="http://schemas.openxmlformats.org/officeDocument/2006/relationships/tags" Target="../tags/tag294.xml"/><Relationship Id="rId24" Type="http://schemas.openxmlformats.org/officeDocument/2006/relationships/slide" Target="slide23.xml"/><Relationship Id="rId23" Type="http://schemas.openxmlformats.org/officeDocument/2006/relationships/tags" Target="../tags/tag293.xml"/><Relationship Id="rId22" Type="http://schemas.openxmlformats.org/officeDocument/2006/relationships/slide" Target="slide22.xml"/><Relationship Id="rId21" Type="http://schemas.openxmlformats.org/officeDocument/2006/relationships/tags" Target="../tags/tag292.xml"/><Relationship Id="rId20" Type="http://schemas.openxmlformats.org/officeDocument/2006/relationships/slide" Target="slide12.xml"/><Relationship Id="rId2" Type="http://schemas.openxmlformats.org/officeDocument/2006/relationships/slide" Target="slide10.xml"/><Relationship Id="rId19" Type="http://schemas.openxmlformats.org/officeDocument/2006/relationships/tags" Target="../tags/tag291.xml"/><Relationship Id="rId18" Type="http://schemas.openxmlformats.org/officeDocument/2006/relationships/slide" Target="slide21.xml"/><Relationship Id="rId17" Type="http://schemas.openxmlformats.org/officeDocument/2006/relationships/tags" Target="../tags/tag290.xml"/><Relationship Id="rId16" Type="http://schemas.openxmlformats.org/officeDocument/2006/relationships/slide" Target="slide19.xml"/><Relationship Id="rId15" Type="http://schemas.openxmlformats.org/officeDocument/2006/relationships/tags" Target="../tags/tag289.xml"/><Relationship Id="rId14" Type="http://schemas.openxmlformats.org/officeDocument/2006/relationships/slide" Target="slide18.xml"/><Relationship Id="rId13" Type="http://schemas.openxmlformats.org/officeDocument/2006/relationships/tags" Target="../tags/tag288.xml"/><Relationship Id="rId12" Type="http://schemas.openxmlformats.org/officeDocument/2006/relationships/slide" Target="slide17.xml"/><Relationship Id="rId11" Type="http://schemas.openxmlformats.org/officeDocument/2006/relationships/tags" Target="../tags/tag287.xml"/><Relationship Id="rId10" Type="http://schemas.openxmlformats.org/officeDocument/2006/relationships/slide" Target="slide16.xml"/><Relationship Id="rId1" Type="http://schemas.openxmlformats.org/officeDocument/2006/relationships/tags" Target="../tags/tag282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04.xml"/><Relationship Id="rId7" Type="http://schemas.openxmlformats.org/officeDocument/2006/relationships/slide" Target="slide14.xml"/><Relationship Id="rId6" Type="http://schemas.openxmlformats.org/officeDocument/2006/relationships/tags" Target="../tags/tag303.xml"/><Relationship Id="rId5" Type="http://schemas.openxmlformats.org/officeDocument/2006/relationships/slide" Target="slide13.xml"/><Relationship Id="rId4" Type="http://schemas.openxmlformats.org/officeDocument/2006/relationships/tags" Target="../tags/tag302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18.xml"/><Relationship Id="rId32" Type="http://schemas.openxmlformats.org/officeDocument/2006/relationships/tags" Target="../tags/tag317.xml"/><Relationship Id="rId31" Type="http://schemas.openxmlformats.org/officeDocument/2006/relationships/slide" Target="slide24.xml"/><Relationship Id="rId30" Type="http://schemas.openxmlformats.org/officeDocument/2006/relationships/tags" Target="../tags/tag316.xml"/><Relationship Id="rId3" Type="http://schemas.openxmlformats.org/officeDocument/2006/relationships/slide" Target="slide11.xml"/><Relationship Id="rId29" Type="http://schemas.openxmlformats.org/officeDocument/2006/relationships/tags" Target="../tags/tag315.xml"/><Relationship Id="rId28" Type="http://schemas.openxmlformats.org/officeDocument/2006/relationships/tags" Target="../tags/tag314.xml"/><Relationship Id="rId27" Type="http://schemas.openxmlformats.org/officeDocument/2006/relationships/slide" Target="slide26.xml"/><Relationship Id="rId26" Type="http://schemas.openxmlformats.org/officeDocument/2006/relationships/tags" Target="../tags/tag313.xml"/><Relationship Id="rId25" Type="http://schemas.openxmlformats.org/officeDocument/2006/relationships/slide" Target="slide25.xml"/><Relationship Id="rId24" Type="http://schemas.openxmlformats.org/officeDocument/2006/relationships/tags" Target="../tags/tag312.xml"/><Relationship Id="rId23" Type="http://schemas.openxmlformats.org/officeDocument/2006/relationships/slide" Target="slide23.xml"/><Relationship Id="rId22" Type="http://schemas.openxmlformats.org/officeDocument/2006/relationships/tags" Target="../tags/tag311.xml"/><Relationship Id="rId21" Type="http://schemas.openxmlformats.org/officeDocument/2006/relationships/slide" Target="slide22.xml"/><Relationship Id="rId20" Type="http://schemas.openxmlformats.org/officeDocument/2006/relationships/tags" Target="../tags/tag310.xml"/><Relationship Id="rId2" Type="http://schemas.openxmlformats.org/officeDocument/2006/relationships/tags" Target="../tags/tag301.xml"/><Relationship Id="rId19" Type="http://schemas.openxmlformats.org/officeDocument/2006/relationships/slide" Target="slide12.xml"/><Relationship Id="rId18" Type="http://schemas.openxmlformats.org/officeDocument/2006/relationships/tags" Target="../tags/tag309.xml"/><Relationship Id="rId17" Type="http://schemas.openxmlformats.org/officeDocument/2006/relationships/slide" Target="slide21.xml"/><Relationship Id="rId16" Type="http://schemas.openxmlformats.org/officeDocument/2006/relationships/tags" Target="../tags/tag308.xml"/><Relationship Id="rId15" Type="http://schemas.openxmlformats.org/officeDocument/2006/relationships/slide" Target="slide19.xml"/><Relationship Id="rId14" Type="http://schemas.openxmlformats.org/officeDocument/2006/relationships/tags" Target="../tags/tag307.xml"/><Relationship Id="rId13" Type="http://schemas.openxmlformats.org/officeDocument/2006/relationships/slide" Target="slide18.xml"/><Relationship Id="rId12" Type="http://schemas.openxmlformats.org/officeDocument/2006/relationships/tags" Target="../tags/tag306.xml"/><Relationship Id="rId11" Type="http://schemas.openxmlformats.org/officeDocument/2006/relationships/slide" Target="slide17.xml"/><Relationship Id="rId10" Type="http://schemas.openxmlformats.org/officeDocument/2006/relationships/tags" Target="../tags/tag305.xml"/><Relationship Id="rId1" Type="http://schemas.openxmlformats.org/officeDocument/2006/relationships/slide" Target="slide10.xml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22.xml"/><Relationship Id="rId7" Type="http://schemas.openxmlformats.org/officeDocument/2006/relationships/slide" Target="slide14.xml"/><Relationship Id="rId6" Type="http://schemas.openxmlformats.org/officeDocument/2006/relationships/tags" Target="../tags/tag321.xml"/><Relationship Id="rId5" Type="http://schemas.openxmlformats.org/officeDocument/2006/relationships/slide" Target="slide13.xml"/><Relationship Id="rId4" Type="http://schemas.openxmlformats.org/officeDocument/2006/relationships/tags" Target="../tags/tag320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36.xml"/><Relationship Id="rId32" Type="http://schemas.openxmlformats.org/officeDocument/2006/relationships/tags" Target="../tags/tag335.xml"/><Relationship Id="rId31" Type="http://schemas.openxmlformats.org/officeDocument/2006/relationships/slide" Target="slide24.xml"/><Relationship Id="rId30" Type="http://schemas.openxmlformats.org/officeDocument/2006/relationships/tags" Target="../tags/tag334.xml"/><Relationship Id="rId3" Type="http://schemas.openxmlformats.org/officeDocument/2006/relationships/slide" Target="slide11.xml"/><Relationship Id="rId29" Type="http://schemas.openxmlformats.org/officeDocument/2006/relationships/tags" Target="../tags/tag333.xml"/><Relationship Id="rId28" Type="http://schemas.openxmlformats.org/officeDocument/2006/relationships/tags" Target="../tags/tag332.xml"/><Relationship Id="rId27" Type="http://schemas.openxmlformats.org/officeDocument/2006/relationships/slide" Target="slide26.xml"/><Relationship Id="rId26" Type="http://schemas.openxmlformats.org/officeDocument/2006/relationships/tags" Target="../tags/tag331.xml"/><Relationship Id="rId25" Type="http://schemas.openxmlformats.org/officeDocument/2006/relationships/slide" Target="slide25.xml"/><Relationship Id="rId24" Type="http://schemas.openxmlformats.org/officeDocument/2006/relationships/tags" Target="../tags/tag330.xml"/><Relationship Id="rId23" Type="http://schemas.openxmlformats.org/officeDocument/2006/relationships/slide" Target="slide23.xml"/><Relationship Id="rId22" Type="http://schemas.openxmlformats.org/officeDocument/2006/relationships/tags" Target="../tags/tag329.xml"/><Relationship Id="rId21" Type="http://schemas.openxmlformats.org/officeDocument/2006/relationships/slide" Target="slide22.xml"/><Relationship Id="rId20" Type="http://schemas.openxmlformats.org/officeDocument/2006/relationships/tags" Target="../tags/tag328.xml"/><Relationship Id="rId2" Type="http://schemas.openxmlformats.org/officeDocument/2006/relationships/tags" Target="../tags/tag319.xml"/><Relationship Id="rId19" Type="http://schemas.openxmlformats.org/officeDocument/2006/relationships/slide" Target="slide12.xml"/><Relationship Id="rId18" Type="http://schemas.openxmlformats.org/officeDocument/2006/relationships/tags" Target="../tags/tag327.xml"/><Relationship Id="rId17" Type="http://schemas.openxmlformats.org/officeDocument/2006/relationships/slide" Target="slide21.xml"/><Relationship Id="rId16" Type="http://schemas.openxmlformats.org/officeDocument/2006/relationships/tags" Target="../tags/tag326.xml"/><Relationship Id="rId15" Type="http://schemas.openxmlformats.org/officeDocument/2006/relationships/slide" Target="slide19.xml"/><Relationship Id="rId14" Type="http://schemas.openxmlformats.org/officeDocument/2006/relationships/tags" Target="../tags/tag325.xml"/><Relationship Id="rId13" Type="http://schemas.openxmlformats.org/officeDocument/2006/relationships/slide" Target="slide18.xml"/><Relationship Id="rId12" Type="http://schemas.openxmlformats.org/officeDocument/2006/relationships/tags" Target="../tags/tag324.xml"/><Relationship Id="rId11" Type="http://schemas.openxmlformats.org/officeDocument/2006/relationships/slide" Target="slide17.xml"/><Relationship Id="rId10" Type="http://schemas.openxmlformats.org/officeDocument/2006/relationships/tags" Target="../tags/tag323.xml"/><Relationship Id="rId1" Type="http://schemas.openxmlformats.org/officeDocument/2006/relationships/slide" Target="slide10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40.xml"/><Relationship Id="rId7" Type="http://schemas.openxmlformats.org/officeDocument/2006/relationships/slide" Target="slide14.xml"/><Relationship Id="rId6" Type="http://schemas.openxmlformats.org/officeDocument/2006/relationships/tags" Target="../tags/tag339.xml"/><Relationship Id="rId5" Type="http://schemas.openxmlformats.org/officeDocument/2006/relationships/slide" Target="slide13.xml"/><Relationship Id="rId4" Type="http://schemas.openxmlformats.org/officeDocument/2006/relationships/tags" Target="../tags/tag338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54.xml"/><Relationship Id="rId32" Type="http://schemas.openxmlformats.org/officeDocument/2006/relationships/tags" Target="../tags/tag353.xml"/><Relationship Id="rId31" Type="http://schemas.openxmlformats.org/officeDocument/2006/relationships/slide" Target="slide24.xml"/><Relationship Id="rId30" Type="http://schemas.openxmlformats.org/officeDocument/2006/relationships/tags" Target="../tags/tag352.xml"/><Relationship Id="rId3" Type="http://schemas.openxmlformats.org/officeDocument/2006/relationships/slide" Target="slide11.xml"/><Relationship Id="rId29" Type="http://schemas.openxmlformats.org/officeDocument/2006/relationships/tags" Target="../tags/tag351.xml"/><Relationship Id="rId28" Type="http://schemas.openxmlformats.org/officeDocument/2006/relationships/tags" Target="../tags/tag350.xml"/><Relationship Id="rId27" Type="http://schemas.openxmlformats.org/officeDocument/2006/relationships/slide" Target="slide26.xml"/><Relationship Id="rId26" Type="http://schemas.openxmlformats.org/officeDocument/2006/relationships/tags" Target="../tags/tag349.xml"/><Relationship Id="rId25" Type="http://schemas.openxmlformats.org/officeDocument/2006/relationships/slide" Target="slide25.xml"/><Relationship Id="rId24" Type="http://schemas.openxmlformats.org/officeDocument/2006/relationships/tags" Target="../tags/tag348.xml"/><Relationship Id="rId23" Type="http://schemas.openxmlformats.org/officeDocument/2006/relationships/slide" Target="slide23.xml"/><Relationship Id="rId22" Type="http://schemas.openxmlformats.org/officeDocument/2006/relationships/tags" Target="../tags/tag347.xml"/><Relationship Id="rId21" Type="http://schemas.openxmlformats.org/officeDocument/2006/relationships/slide" Target="slide22.xml"/><Relationship Id="rId20" Type="http://schemas.openxmlformats.org/officeDocument/2006/relationships/tags" Target="../tags/tag346.xml"/><Relationship Id="rId2" Type="http://schemas.openxmlformats.org/officeDocument/2006/relationships/tags" Target="../tags/tag337.xml"/><Relationship Id="rId19" Type="http://schemas.openxmlformats.org/officeDocument/2006/relationships/slide" Target="slide12.xml"/><Relationship Id="rId18" Type="http://schemas.openxmlformats.org/officeDocument/2006/relationships/tags" Target="../tags/tag345.xml"/><Relationship Id="rId17" Type="http://schemas.openxmlformats.org/officeDocument/2006/relationships/slide" Target="slide21.xml"/><Relationship Id="rId16" Type="http://schemas.openxmlformats.org/officeDocument/2006/relationships/tags" Target="../tags/tag344.xml"/><Relationship Id="rId15" Type="http://schemas.openxmlformats.org/officeDocument/2006/relationships/slide" Target="slide19.xml"/><Relationship Id="rId14" Type="http://schemas.openxmlformats.org/officeDocument/2006/relationships/tags" Target="../tags/tag343.xml"/><Relationship Id="rId13" Type="http://schemas.openxmlformats.org/officeDocument/2006/relationships/slide" Target="slide18.xml"/><Relationship Id="rId12" Type="http://schemas.openxmlformats.org/officeDocument/2006/relationships/tags" Target="../tags/tag342.xml"/><Relationship Id="rId11" Type="http://schemas.openxmlformats.org/officeDocument/2006/relationships/slide" Target="slide17.xml"/><Relationship Id="rId10" Type="http://schemas.openxmlformats.org/officeDocument/2006/relationships/tags" Target="../tags/tag341.xml"/><Relationship Id="rId1" Type="http://schemas.openxmlformats.org/officeDocument/2006/relationships/slide" Target="slide10.xm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58.xml"/><Relationship Id="rId7" Type="http://schemas.openxmlformats.org/officeDocument/2006/relationships/slide" Target="slide14.xml"/><Relationship Id="rId6" Type="http://schemas.openxmlformats.org/officeDocument/2006/relationships/tags" Target="../tags/tag357.xml"/><Relationship Id="rId5" Type="http://schemas.openxmlformats.org/officeDocument/2006/relationships/slide" Target="slide13.xml"/><Relationship Id="rId4" Type="http://schemas.openxmlformats.org/officeDocument/2006/relationships/tags" Target="../tags/tag356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72.xml"/><Relationship Id="rId32" Type="http://schemas.openxmlformats.org/officeDocument/2006/relationships/tags" Target="../tags/tag371.xml"/><Relationship Id="rId31" Type="http://schemas.openxmlformats.org/officeDocument/2006/relationships/slide" Target="slide24.xml"/><Relationship Id="rId30" Type="http://schemas.openxmlformats.org/officeDocument/2006/relationships/tags" Target="../tags/tag370.xml"/><Relationship Id="rId3" Type="http://schemas.openxmlformats.org/officeDocument/2006/relationships/slide" Target="slide11.xml"/><Relationship Id="rId29" Type="http://schemas.openxmlformats.org/officeDocument/2006/relationships/tags" Target="../tags/tag369.xml"/><Relationship Id="rId28" Type="http://schemas.openxmlformats.org/officeDocument/2006/relationships/tags" Target="../tags/tag368.xml"/><Relationship Id="rId27" Type="http://schemas.openxmlformats.org/officeDocument/2006/relationships/slide" Target="slide26.xml"/><Relationship Id="rId26" Type="http://schemas.openxmlformats.org/officeDocument/2006/relationships/tags" Target="../tags/tag367.xml"/><Relationship Id="rId25" Type="http://schemas.openxmlformats.org/officeDocument/2006/relationships/slide" Target="slide25.xml"/><Relationship Id="rId24" Type="http://schemas.openxmlformats.org/officeDocument/2006/relationships/tags" Target="../tags/tag366.xml"/><Relationship Id="rId23" Type="http://schemas.openxmlformats.org/officeDocument/2006/relationships/slide" Target="slide23.xml"/><Relationship Id="rId22" Type="http://schemas.openxmlformats.org/officeDocument/2006/relationships/tags" Target="../tags/tag365.xml"/><Relationship Id="rId21" Type="http://schemas.openxmlformats.org/officeDocument/2006/relationships/slide" Target="slide22.xml"/><Relationship Id="rId20" Type="http://schemas.openxmlformats.org/officeDocument/2006/relationships/tags" Target="../tags/tag364.xml"/><Relationship Id="rId2" Type="http://schemas.openxmlformats.org/officeDocument/2006/relationships/tags" Target="../tags/tag355.xml"/><Relationship Id="rId19" Type="http://schemas.openxmlformats.org/officeDocument/2006/relationships/slide" Target="slide12.xml"/><Relationship Id="rId18" Type="http://schemas.openxmlformats.org/officeDocument/2006/relationships/tags" Target="../tags/tag363.xml"/><Relationship Id="rId17" Type="http://schemas.openxmlformats.org/officeDocument/2006/relationships/slide" Target="slide21.xml"/><Relationship Id="rId16" Type="http://schemas.openxmlformats.org/officeDocument/2006/relationships/tags" Target="../tags/tag362.xml"/><Relationship Id="rId15" Type="http://schemas.openxmlformats.org/officeDocument/2006/relationships/slide" Target="slide19.xml"/><Relationship Id="rId14" Type="http://schemas.openxmlformats.org/officeDocument/2006/relationships/tags" Target="../tags/tag361.xml"/><Relationship Id="rId13" Type="http://schemas.openxmlformats.org/officeDocument/2006/relationships/slide" Target="slide18.xml"/><Relationship Id="rId12" Type="http://schemas.openxmlformats.org/officeDocument/2006/relationships/tags" Target="../tags/tag360.xml"/><Relationship Id="rId11" Type="http://schemas.openxmlformats.org/officeDocument/2006/relationships/slide" Target="slide17.xml"/><Relationship Id="rId10" Type="http://schemas.openxmlformats.org/officeDocument/2006/relationships/tags" Target="../tags/tag359.xml"/><Relationship Id="rId1" Type="http://schemas.openxmlformats.org/officeDocument/2006/relationships/slide" Target="slide10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" Target="slide16.xml"/><Relationship Id="rId8" Type="http://schemas.openxmlformats.org/officeDocument/2006/relationships/tags" Target="../tags/tag376.xml"/><Relationship Id="rId7" Type="http://schemas.openxmlformats.org/officeDocument/2006/relationships/slide" Target="slide14.xml"/><Relationship Id="rId6" Type="http://schemas.openxmlformats.org/officeDocument/2006/relationships/tags" Target="../tags/tag375.xml"/><Relationship Id="rId5" Type="http://schemas.openxmlformats.org/officeDocument/2006/relationships/slide" Target="slide13.xml"/><Relationship Id="rId4" Type="http://schemas.openxmlformats.org/officeDocument/2006/relationships/tags" Target="../tags/tag374.xml"/><Relationship Id="rId34" Type="http://schemas.openxmlformats.org/officeDocument/2006/relationships/slideLayout" Target="../slideLayouts/slideLayout6.xml"/><Relationship Id="rId33" Type="http://schemas.openxmlformats.org/officeDocument/2006/relationships/tags" Target="../tags/tag390.xml"/><Relationship Id="rId32" Type="http://schemas.openxmlformats.org/officeDocument/2006/relationships/tags" Target="../tags/tag389.xml"/><Relationship Id="rId31" Type="http://schemas.openxmlformats.org/officeDocument/2006/relationships/slide" Target="slide24.xml"/><Relationship Id="rId30" Type="http://schemas.openxmlformats.org/officeDocument/2006/relationships/tags" Target="../tags/tag388.xml"/><Relationship Id="rId3" Type="http://schemas.openxmlformats.org/officeDocument/2006/relationships/slide" Target="slide11.xml"/><Relationship Id="rId29" Type="http://schemas.openxmlformats.org/officeDocument/2006/relationships/tags" Target="../tags/tag387.xml"/><Relationship Id="rId28" Type="http://schemas.openxmlformats.org/officeDocument/2006/relationships/tags" Target="../tags/tag386.xml"/><Relationship Id="rId27" Type="http://schemas.openxmlformats.org/officeDocument/2006/relationships/slide" Target="slide26.xml"/><Relationship Id="rId26" Type="http://schemas.openxmlformats.org/officeDocument/2006/relationships/tags" Target="../tags/tag385.xml"/><Relationship Id="rId25" Type="http://schemas.openxmlformats.org/officeDocument/2006/relationships/slide" Target="slide25.xml"/><Relationship Id="rId24" Type="http://schemas.openxmlformats.org/officeDocument/2006/relationships/tags" Target="../tags/tag384.xml"/><Relationship Id="rId23" Type="http://schemas.openxmlformats.org/officeDocument/2006/relationships/slide" Target="slide23.xml"/><Relationship Id="rId22" Type="http://schemas.openxmlformats.org/officeDocument/2006/relationships/tags" Target="../tags/tag383.xml"/><Relationship Id="rId21" Type="http://schemas.openxmlformats.org/officeDocument/2006/relationships/slide" Target="slide22.xml"/><Relationship Id="rId20" Type="http://schemas.openxmlformats.org/officeDocument/2006/relationships/tags" Target="../tags/tag382.xml"/><Relationship Id="rId2" Type="http://schemas.openxmlformats.org/officeDocument/2006/relationships/tags" Target="../tags/tag373.xml"/><Relationship Id="rId19" Type="http://schemas.openxmlformats.org/officeDocument/2006/relationships/slide" Target="slide12.xml"/><Relationship Id="rId18" Type="http://schemas.openxmlformats.org/officeDocument/2006/relationships/tags" Target="../tags/tag381.xml"/><Relationship Id="rId17" Type="http://schemas.openxmlformats.org/officeDocument/2006/relationships/slide" Target="slide21.xml"/><Relationship Id="rId16" Type="http://schemas.openxmlformats.org/officeDocument/2006/relationships/tags" Target="../tags/tag380.xml"/><Relationship Id="rId15" Type="http://schemas.openxmlformats.org/officeDocument/2006/relationships/slide" Target="slide19.xml"/><Relationship Id="rId14" Type="http://schemas.openxmlformats.org/officeDocument/2006/relationships/tags" Target="../tags/tag379.xml"/><Relationship Id="rId13" Type="http://schemas.openxmlformats.org/officeDocument/2006/relationships/slide" Target="slide18.xml"/><Relationship Id="rId12" Type="http://schemas.openxmlformats.org/officeDocument/2006/relationships/tags" Target="../tags/tag378.xml"/><Relationship Id="rId11" Type="http://schemas.openxmlformats.org/officeDocument/2006/relationships/slide" Target="slide17.xml"/><Relationship Id="rId10" Type="http://schemas.openxmlformats.org/officeDocument/2006/relationships/tags" Target="../tags/tag377.xml"/><Relationship Id="rId1" Type="http://schemas.openxmlformats.org/officeDocument/2006/relationships/slide" Target="slid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" Target="slide9.xml"/><Relationship Id="rId8" Type="http://schemas.openxmlformats.org/officeDocument/2006/relationships/tags" Target="../tags/tag44.xml"/><Relationship Id="rId7" Type="http://schemas.openxmlformats.org/officeDocument/2006/relationships/slide" Target="slide8.xml"/><Relationship Id="rId6" Type="http://schemas.openxmlformats.org/officeDocument/2006/relationships/tags" Target="../tags/tag43.xml"/><Relationship Id="rId5" Type="http://schemas.openxmlformats.org/officeDocument/2006/relationships/slide" Target="slide7.xml"/><Relationship Id="rId4" Type="http://schemas.openxmlformats.org/officeDocument/2006/relationships/tags" Target="../tags/tag42.xml"/><Relationship Id="rId3" Type="http://schemas.openxmlformats.org/officeDocument/2006/relationships/slide" Target="slide6.xml"/><Relationship Id="rId2" Type="http://schemas.openxmlformats.org/officeDocument/2006/relationships/tags" Target="../tags/tag41.xml"/><Relationship Id="rId12" Type="http://schemas.openxmlformats.org/officeDocument/2006/relationships/slideLayout" Target="../slideLayouts/slideLayout5.xml"/><Relationship Id="rId11" Type="http://schemas.openxmlformats.org/officeDocument/2006/relationships/tags" Target="../tags/tag46.xml"/><Relationship Id="rId10" Type="http://schemas.openxmlformats.org/officeDocument/2006/relationships/tags" Target="../tags/tag45.xml"/><Relationship Id="rId1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51.xml"/><Relationship Id="rId8" Type="http://schemas.openxmlformats.org/officeDocument/2006/relationships/slide" Target="slide8.xml"/><Relationship Id="rId7" Type="http://schemas.openxmlformats.org/officeDocument/2006/relationships/tags" Target="../tags/tag50.xml"/><Relationship Id="rId6" Type="http://schemas.openxmlformats.org/officeDocument/2006/relationships/slide" Target="slide7.xml"/><Relationship Id="rId5" Type="http://schemas.openxmlformats.org/officeDocument/2006/relationships/tags" Target="../tags/tag49.xml"/><Relationship Id="rId4" Type="http://schemas.openxmlformats.org/officeDocument/2006/relationships/slide" Target="slide6.xml"/><Relationship Id="rId3" Type="http://schemas.openxmlformats.org/officeDocument/2006/relationships/tags" Target="../tags/tag48.xml"/><Relationship Id="rId2" Type="http://schemas.openxmlformats.org/officeDocument/2006/relationships/slide" Target="slide5.xml"/><Relationship Id="rId13" Type="http://schemas.openxmlformats.org/officeDocument/2006/relationships/slideLayout" Target="../slideLayouts/slideLayout5.xml"/><Relationship Id="rId12" Type="http://schemas.openxmlformats.org/officeDocument/2006/relationships/tags" Target="../tags/tag53.xml"/><Relationship Id="rId11" Type="http://schemas.openxmlformats.org/officeDocument/2006/relationships/tags" Target="../tags/tag52.xml"/><Relationship Id="rId10" Type="http://schemas.openxmlformats.org/officeDocument/2006/relationships/slide" Target="slide9.xml"/><Relationship Id="rId1" Type="http://schemas.openxmlformats.org/officeDocument/2006/relationships/tags" Target="../tags/tag4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8.xml"/><Relationship Id="rId8" Type="http://schemas.openxmlformats.org/officeDocument/2006/relationships/slide" Target="slide8.xml"/><Relationship Id="rId7" Type="http://schemas.openxmlformats.org/officeDocument/2006/relationships/tags" Target="../tags/tag57.xml"/><Relationship Id="rId6" Type="http://schemas.openxmlformats.org/officeDocument/2006/relationships/slide" Target="slide7.xml"/><Relationship Id="rId5" Type="http://schemas.openxmlformats.org/officeDocument/2006/relationships/tags" Target="../tags/tag56.xml"/><Relationship Id="rId4" Type="http://schemas.openxmlformats.org/officeDocument/2006/relationships/slide" Target="slide6.xml"/><Relationship Id="rId3" Type="http://schemas.openxmlformats.org/officeDocument/2006/relationships/tags" Target="../tags/tag55.xml"/><Relationship Id="rId2" Type="http://schemas.openxmlformats.org/officeDocument/2006/relationships/slide" Target="slide5.xml"/><Relationship Id="rId13" Type="http://schemas.openxmlformats.org/officeDocument/2006/relationships/slideLayout" Target="../slideLayouts/slideLayout5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slide" Target="slide9.xml"/><Relationship Id="rId1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65.xml"/><Relationship Id="rId8" Type="http://schemas.openxmlformats.org/officeDocument/2006/relationships/slide" Target="slide8.xml"/><Relationship Id="rId7" Type="http://schemas.openxmlformats.org/officeDocument/2006/relationships/tags" Target="../tags/tag64.xml"/><Relationship Id="rId6" Type="http://schemas.openxmlformats.org/officeDocument/2006/relationships/slide" Target="slide7.xml"/><Relationship Id="rId5" Type="http://schemas.openxmlformats.org/officeDocument/2006/relationships/tags" Target="../tags/tag63.xml"/><Relationship Id="rId4" Type="http://schemas.openxmlformats.org/officeDocument/2006/relationships/slide" Target="slide6.xml"/><Relationship Id="rId3" Type="http://schemas.openxmlformats.org/officeDocument/2006/relationships/tags" Target="../tags/tag62.xml"/><Relationship Id="rId2" Type="http://schemas.openxmlformats.org/officeDocument/2006/relationships/slide" Target="slide5.xml"/><Relationship Id="rId13" Type="http://schemas.openxmlformats.org/officeDocument/2006/relationships/slideLayout" Target="../slideLayouts/slideLayout5.xml"/><Relationship Id="rId12" Type="http://schemas.openxmlformats.org/officeDocument/2006/relationships/tags" Target="../tags/tag67.xml"/><Relationship Id="rId11" Type="http://schemas.openxmlformats.org/officeDocument/2006/relationships/tags" Target="../tags/tag66.xml"/><Relationship Id="rId10" Type="http://schemas.openxmlformats.org/officeDocument/2006/relationships/slide" Target="slide9.xml"/><Relationship Id="rId1" Type="http://schemas.openxmlformats.org/officeDocument/2006/relationships/tags" Target="../tags/tag61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slide" Target="slide8.xml"/><Relationship Id="rId7" Type="http://schemas.openxmlformats.org/officeDocument/2006/relationships/tags" Target="../tags/tag71.xml"/><Relationship Id="rId6" Type="http://schemas.openxmlformats.org/officeDocument/2006/relationships/slide" Target="slide7.xml"/><Relationship Id="rId5" Type="http://schemas.openxmlformats.org/officeDocument/2006/relationships/tags" Target="../tags/tag70.xml"/><Relationship Id="rId4" Type="http://schemas.openxmlformats.org/officeDocument/2006/relationships/slide" Target="slide6.xml"/><Relationship Id="rId3" Type="http://schemas.openxmlformats.org/officeDocument/2006/relationships/tags" Target="../tags/tag69.xml"/><Relationship Id="rId2" Type="http://schemas.openxmlformats.org/officeDocument/2006/relationships/slide" Target="slide5.xml"/><Relationship Id="rId13" Type="http://schemas.openxmlformats.org/officeDocument/2006/relationships/slideLayout" Target="../slideLayouts/slideLayout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slide" Target="slide9.xml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304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lang="zh-CN" altLang="en-US" sz="1800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—________ do you usually go to school, on foot or by bus?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—By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How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What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Which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364363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本题对“乘坐什么交通工具”提问，疑问词用how。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5" name="文本框 24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21"/>
            </p:custDataLst>
          </p:nvPr>
        </p:nvSpPr>
        <p:spPr>
          <a:xfrm>
            <a:off x="787400" y="2062480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22" tooltip="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4" tooltip="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6" tooltip="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8" tooltip="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" tooltip="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2" tooltip="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32" tooltip="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18" grpId="0"/>
      <p:bldP spid="1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815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—Is this a Chinese book or an English book?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Yes, it is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No, it isn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An English book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 music book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40868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本题考查选择疑问句的回答。不能用yes 或no回答， 排除A、B两项；但可在所提供的两者中选一个。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787400" y="157670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—Which would you like better, English or maths?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—________， 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 good at them.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None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Neither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All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32613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备选对象是两者，排除B、D两项；both表示“两者都”，neither表否定，不符合逻辑。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6765" y="1565910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73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—Where did you buy the beautiful hat, from an online store or a supermarket?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 I bought it in a shop.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None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Both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Neither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51536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备选对象是两者，排除A项；由回答可知要否定上面提供的备选对象，B、C两项不符合逻辑。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7400" y="163258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2444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.—When shall we go to the cinema, tonight or tomorrow night?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 is OK. 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 free these days.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All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Neither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7400" y="163258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78460" y="1641475"/>
            <a:ext cx="8270240" cy="235775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句意：“——我们今天晚上还是明天晚上去看电影？——任何一天都好，我这几天都有空。” all用于三者之间； neither表示“两者间任何一个都不”； both表示“两者都”，作主语时，谓语动词用复数形式； either表示“两者之间任何一个”，作主语时，谓语动词用单数。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—Do you want tea or coffee?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 I really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mind.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All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None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Either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Neither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79412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两者之间的选择，排除A、B两项。根据句意可知答案。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7400" y="163258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377315"/>
            <a:ext cx="8429625" cy="135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—What would you like, milk or coffee?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 are OK.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None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0860" y="2807335"/>
            <a:ext cx="8369935" cy="17621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两者之间的选择，排除D项； neither表示“两者间任何一个都不”，作主语时，谓语动词用单数；both表示“两者都”，作主语时，谓语动词用复数形式；either表示“两者之间任何一个”，作主语时，谓语动词用单数。根据句意可知答案。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28980" y="144462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50304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—Which do you like best, skating, skiing or running?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 of them.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All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Both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2445" y="379412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三者之间的选择，四个选项中只能选all。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7400" y="158686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335405"/>
            <a:ext cx="8488680" cy="181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—Do you like talking with your friends on the mobile phone or QQ?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 I enjoy using WeChat.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Neither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Both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None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37235" y="140906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8465" y="1976755"/>
            <a:ext cx="8388350" cy="177609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两者之间的选择，排除D项； neither表示“两者间任何一个都不”，作主语时，谓语动词用单数；both表示“两者都”，作主语时，谓语动词用复数形式；either表示“两者之间任何一个”，作主语时，谓语动词用单数。根据句意可知答案。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02715"/>
            <a:ext cx="8429625" cy="1329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—Which sweater do you prefer, the yellow one or the blue one?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—________. Please show me a green one.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None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Neither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2832735"/>
            <a:ext cx="8369935" cy="17589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两者之间的选择，排除B项； neither表示“两者间任何一个都不”，作主语时，谓语动词用单数；both表示“两者都”，作主语时，谓语动词用复数形式；either表示“两者之间任何一个”，作主语时，谓语动词用单数。根据句意可知答案。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37235" y="1510030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2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3" grpId="0"/>
      <p:bldP spid="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258175" cy="188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二、句型转换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11. Either Alice or Lucy will come to the English corner. (改为选择疑问句)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Who will come to the English corner, ________ ________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35515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选择疑问句的结构为“特殊疑问句，被选择部分＋or＋被选择部分”。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25540" y="27686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937760" y="2768600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Alice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32040" y="27686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Lucy　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2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  <p:bldP spid="6" grpId="0"/>
      <p:bldP spid="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Henry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bike is black. (改为选择疑问句)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is Henry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bike, black________white?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30308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选择疑问句的结构为“特殊疑问句，被选择部分＋or＋被选择部分”。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35785" y="1993265"/>
            <a:ext cx="98488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colour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0080" y="1993265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38800" y="1993265"/>
            <a:ext cx="53276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2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  <p:bldP spid="6" grpId="0"/>
      <p:bldP spid="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Mr. Smith lived on the fifth floor. (改为选择疑问句)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Mr. Smith ________ on the fifth floor ________ on the sixth floor?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32086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选择疑问句的结构为“一般疑问句＋被选择部分＋or＋被选择部分”。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8580" y="20059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5030" y="2005965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Did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4360" y="20059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live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2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  <p:bldP spid="6" grpId="0"/>
      <p:bldP spid="6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My sister can speak English. (改为选择疑问句)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your sister speak English ________ Japanese?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29927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选择疑问句的结构为“一般疑问句＋被选择部分＋or＋被选择部分”。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19345" y="2006600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82320" y="2006600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2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71170" y="1486535"/>
            <a:ext cx="842962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 has six pens. (改为选择疑问句)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he have six pens ________ seven pens?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71170" y="301815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选择疑问句的结构为“一般疑问句＋被选择部分＋or＋被选择部分”。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38270" y="1993265"/>
            <a:ext cx="784860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6920" y="1993265"/>
            <a:ext cx="1095375" cy="344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3001645" y="74422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55028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64756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196205" y="755015"/>
            <a:ext cx="326390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744845" y="760730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6283960" y="786765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682371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7372350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7920990" y="776605"/>
            <a:ext cx="415925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4098925" y="76581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942590" y="1107440"/>
            <a:ext cx="4152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502025" y="1129030"/>
            <a:ext cx="412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4686300" y="1129030"/>
            <a:ext cx="424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5255260" y="1118235"/>
            <a:ext cx="481965" cy="3790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1588135" y="765810"/>
            <a:ext cx="1191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21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1569085" y="1139825"/>
            <a:ext cx="12293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句型转换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2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4058920" y="1129030"/>
            <a:ext cx="4832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8" grpId="0"/>
      <p:bldP spid="3" grpId="0"/>
      <p:bldP spid="8" grpId="1"/>
      <p:bldP spid="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4975" y="1112520"/>
            <a:ext cx="8274685" cy="311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ctr" fontAlgn="auto">
              <a:lnSpc>
                <a:spcPct val="130000"/>
              </a:lnSpc>
            </a:pP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选择疑问句</a:t>
            </a:r>
            <a:endParaRPr lang="zh-CN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提供两种或两种以上情况，让对方从中选择一种做出回答的疑问句叫作选择疑问句。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回答不能用yes或no，只能从中选择一种回答。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67665" y="1087120"/>
            <a:ext cx="8517890" cy="352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选择疑问句的类型。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(1)一般疑问句结构＋被选择的部分＋or＋被选择的部分？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如：—Do you like English or maths? 你喜欢英语还是数学？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 like English. 我喜欢英语。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(2)特殊疑问句结构，被选择的部分＋or＋被选择的部分？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如：—Which colour do you like, yellow or blue? 你喜欢哪种颜色，黄色还是蓝色？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—Neither. I like green. 两种颜色都不喜欢，我喜欢绿色。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 likes swimming. (改为选择疑问句)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he like swimming ________ playing football?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【解析】句意：“他喜欢游泳还是踢足球？”为一般疑问句结构。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748030" y="18808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Does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031615" y="1880870"/>
            <a:ext cx="829310" cy="393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8" grpId="0"/>
      <p:bldP spid="6" grpId="0"/>
      <p:bldP spid="8" grpId="1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721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—Would you like chicken noodles or beef noodles?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—________. I’d like tomato noodles.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Either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Neither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Both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None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27850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【解析】备选对象是两者，排除D项；由回答可知要否定上面提供的备选对象，A、C两项不符合逻辑。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6042025" y="198691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8" grpId="0"/>
      <p:bldP spid="1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60045" y="1454150"/>
            <a:ext cx="8703310" cy="184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—Which do you like better, maths or physics?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 —________. I’m interested in them and quite good at them.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A. Both                                             B. None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C. Either                                           D. All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546475"/>
            <a:ext cx="827341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【解析】备选对象是两者，排除B、D两项；由回答可知C项不符合逻辑。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8350885" y="1948180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8" grpId="0"/>
      <p:bldP spid="1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250950"/>
            <a:ext cx="8273415" cy="177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—When shall we go to the museum, this afternoon or tomorrow morning?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 —________ is OK. I’m free these days.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A. Both              B. All               C. Either               D. Neither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134995"/>
            <a:ext cx="827341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【解析】备选对象是两者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排除 B项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；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both表示“两者都”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谓语动词用复数形式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；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either表示“今天下午和明天早上任意一个时间都可以”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；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neither表否定</a:t>
            </a:r>
            <a:r>
              <a:rPr lang="zh-CN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，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不符合上下文的逻辑。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6283325" y="222186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8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54150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5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—Which do you like best, coffee, water or juice?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        —________. I only like tea.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A. Both             B. Either            C. Neither            D. None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75310" y="3101975"/>
            <a:ext cx="827341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【解析】如果备选对象是三者，可任选其一时，用one of them；三个对象都选就用all；三个对象都不选就用none。句意：“咖啡、水和果汁都不喜欢，我只喜欢茶。”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5003165" y="1987550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2498725" y="75755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330644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15480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00316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851525" y="75755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3" grpId="0"/>
      <p:bldP spid="3" grpId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1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5879</Words>
  <Application>WPS 演示</Application>
  <PresentationFormat>全屏显示(4:3)</PresentationFormat>
  <Paragraphs>834</Paragraphs>
  <Slides>27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27</vt:i4>
      </vt:variant>
    </vt:vector>
  </HeadingPairs>
  <TitlesOfParts>
    <vt:vector size="45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Calibri</vt:lpstr>
      <vt:lpstr>微软雅黑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1316</cp:revision>
  <dcterms:created xsi:type="dcterms:W3CDTF">2019-06-19T02:08:00Z</dcterms:created>
  <dcterms:modified xsi:type="dcterms:W3CDTF">2023-02-16T10:32:41Z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