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32"/>
  </p:handoutMasterIdLst>
  <p:sldIdLst>
    <p:sldId id="527" r:id="rId4"/>
    <p:sldId id="1667" r:id="rId6"/>
    <p:sldId id="1766" r:id="rId7"/>
    <p:sldId id="1768" r:id="rId8"/>
    <p:sldId id="1769" r:id="rId9"/>
    <p:sldId id="1770" r:id="rId10"/>
    <p:sldId id="1617" r:id="rId11"/>
    <p:sldId id="1985" r:id="rId12"/>
    <p:sldId id="1992" r:id="rId13"/>
    <p:sldId id="1993" r:id="rId14"/>
    <p:sldId id="1994" r:id="rId15"/>
    <p:sldId id="1677" r:id="rId16"/>
    <p:sldId id="2009" r:id="rId17"/>
    <p:sldId id="2010" r:id="rId18"/>
    <p:sldId id="2028" r:id="rId19"/>
    <p:sldId id="2029" r:id="rId20"/>
    <p:sldId id="2030" r:id="rId21"/>
    <p:sldId id="2031" r:id="rId22"/>
    <p:sldId id="2032" r:id="rId23"/>
    <p:sldId id="2033" r:id="rId24"/>
    <p:sldId id="2034" r:id="rId25"/>
    <p:sldId id="1645" r:id="rId26"/>
    <p:sldId id="2050" r:id="rId27"/>
    <p:sldId id="2055" r:id="rId28"/>
    <p:sldId id="2051" r:id="rId29"/>
    <p:sldId id="2052" r:id="rId30"/>
    <p:sldId id="528" r:id="rId31"/>
  </p:sldIdLst>
  <p:sldSz cx="9144000" cy="5144135" type="screen16x9"/>
  <p:notesSz cx="9144000" cy="6858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1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481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7" Type="http://schemas.openxmlformats.org/officeDocument/2006/relationships/tags" Target="tags/tag317.xml"/><Relationship Id="rId36" Type="http://schemas.openxmlformats.org/officeDocument/2006/relationships/commentAuthors" Target="commentAuthors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handoutMaster" Target="handoutMasters/handoutMaster1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1.xml"/><Relationship Id="rId6" Type="http://schemas.openxmlformats.org/officeDocument/2006/relationships/slide" Target="../slides/slide12.xml"/><Relationship Id="rId5" Type="http://schemas.openxmlformats.org/officeDocument/2006/relationships/slide" Target="../slides/slide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slide" Target="../slides/slide12.xml"/><Relationship Id="rId7" Type="http://schemas.openxmlformats.org/officeDocument/2006/relationships/tags" Target="../tags/tag3.xml"/><Relationship Id="rId6" Type="http://schemas.openxmlformats.org/officeDocument/2006/relationships/slide" Target="../slides/slide7.xml"/><Relationship Id="rId5" Type="http://schemas.openxmlformats.org/officeDocument/2006/relationships/tags" Target="../tags/tag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5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slide" Target="../slides/slide12.xml"/><Relationship Id="rId7" Type="http://schemas.openxmlformats.org/officeDocument/2006/relationships/tags" Target="../tags/tag7.xml"/><Relationship Id="rId6" Type="http://schemas.openxmlformats.org/officeDocument/2006/relationships/slide" Target="../slides/slide7.xml"/><Relationship Id="rId5" Type="http://schemas.openxmlformats.org/officeDocument/2006/relationships/tags" Target="../tags/tag6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slide" Target="../slides/slide12.xml"/><Relationship Id="rId7" Type="http://schemas.openxmlformats.org/officeDocument/2006/relationships/tags" Target="../tags/tag11.xml"/><Relationship Id="rId6" Type="http://schemas.openxmlformats.org/officeDocument/2006/relationships/slide" Target="../slides/slide7.xml"/><Relationship Id="rId5" Type="http://schemas.openxmlformats.org/officeDocument/2006/relationships/tags" Target="../tags/tag10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13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6" name="燕尾形 8">
            <a:hlinkClick r:id="rId4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6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7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6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10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4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 userDrawn="1">
            <p:custDataLst>
              <p:tags r:id="rId10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6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 userDrawn="1">
            <p:custDataLst>
              <p:tags r:id="rId10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" Target="slide11.xml"/><Relationship Id="rId8" Type="http://schemas.openxmlformats.org/officeDocument/2006/relationships/tags" Target="../tags/tag39.xml"/><Relationship Id="rId7" Type="http://schemas.openxmlformats.org/officeDocument/2006/relationships/slide" Target="slide10.xml"/><Relationship Id="rId6" Type="http://schemas.openxmlformats.org/officeDocument/2006/relationships/tags" Target="../tags/tag38.xml"/><Relationship Id="rId5" Type="http://schemas.openxmlformats.org/officeDocument/2006/relationships/slide" Target="slide9.xml"/><Relationship Id="rId4" Type="http://schemas.openxmlformats.org/officeDocument/2006/relationships/tags" Target="../tags/tag37.xml"/><Relationship Id="rId3" Type="http://schemas.openxmlformats.org/officeDocument/2006/relationships/slide" Target="slide8.xml"/><Relationship Id="rId2" Type="http://schemas.openxmlformats.org/officeDocument/2006/relationships/tags" Target="../tags/tag36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41.xml"/><Relationship Id="rId10" Type="http://schemas.openxmlformats.org/officeDocument/2006/relationships/tags" Target="../tags/tag40.xml"/><Relationship Id="rId1" Type="http://schemas.openxmlformats.org/officeDocument/2006/relationships/slide" Target="slide7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" Target="slide11.xml"/><Relationship Id="rId8" Type="http://schemas.openxmlformats.org/officeDocument/2006/relationships/tags" Target="../tags/tag45.xml"/><Relationship Id="rId7" Type="http://schemas.openxmlformats.org/officeDocument/2006/relationships/slide" Target="slide10.xml"/><Relationship Id="rId6" Type="http://schemas.openxmlformats.org/officeDocument/2006/relationships/tags" Target="../tags/tag44.xml"/><Relationship Id="rId5" Type="http://schemas.openxmlformats.org/officeDocument/2006/relationships/slide" Target="slide9.xml"/><Relationship Id="rId4" Type="http://schemas.openxmlformats.org/officeDocument/2006/relationships/tags" Target="../tags/tag43.xml"/><Relationship Id="rId3" Type="http://schemas.openxmlformats.org/officeDocument/2006/relationships/slide" Target="slide8.xml"/><Relationship Id="rId2" Type="http://schemas.openxmlformats.org/officeDocument/2006/relationships/tags" Target="../tags/tag42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47.xml"/><Relationship Id="rId10" Type="http://schemas.openxmlformats.org/officeDocument/2006/relationships/tags" Target="../tags/tag46.xml"/><Relationship Id="rId1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51.xml"/><Relationship Id="rId7" Type="http://schemas.openxmlformats.org/officeDocument/2006/relationships/slide" Target="slide15.xml"/><Relationship Id="rId6" Type="http://schemas.openxmlformats.org/officeDocument/2006/relationships/tags" Target="../tags/tag50.xml"/><Relationship Id="rId5" Type="http://schemas.openxmlformats.org/officeDocument/2006/relationships/slide" Target="slide14.xml"/><Relationship Id="rId4" Type="http://schemas.openxmlformats.org/officeDocument/2006/relationships/tags" Target="../tags/tag49.xml"/><Relationship Id="rId33" Type="http://schemas.openxmlformats.org/officeDocument/2006/relationships/slideLayout" Target="../slideLayouts/slideLayout6.xml"/><Relationship Id="rId32" Type="http://schemas.openxmlformats.org/officeDocument/2006/relationships/tags" Target="../tags/tag64.xml"/><Relationship Id="rId31" Type="http://schemas.openxmlformats.org/officeDocument/2006/relationships/tags" Target="../tags/tag63.xml"/><Relationship Id="rId30" Type="http://schemas.openxmlformats.org/officeDocument/2006/relationships/slide" Target="slide26.xml"/><Relationship Id="rId3" Type="http://schemas.openxmlformats.org/officeDocument/2006/relationships/slide" Target="slide13.xml"/><Relationship Id="rId29" Type="http://schemas.openxmlformats.org/officeDocument/2006/relationships/tags" Target="../tags/tag62.xml"/><Relationship Id="rId28" Type="http://schemas.openxmlformats.org/officeDocument/2006/relationships/slide" Target="slide25.xml"/><Relationship Id="rId27" Type="http://schemas.openxmlformats.org/officeDocument/2006/relationships/tags" Target="../tags/tag61.xml"/><Relationship Id="rId26" Type="http://schemas.openxmlformats.org/officeDocument/2006/relationships/slide" Target="slide24.xml"/><Relationship Id="rId25" Type="http://schemas.openxmlformats.org/officeDocument/2006/relationships/tags" Target="../tags/tag60.xml"/><Relationship Id="rId24" Type="http://schemas.openxmlformats.org/officeDocument/2006/relationships/slide" Target="slide23.xml"/><Relationship Id="rId23" Type="http://schemas.openxmlformats.org/officeDocument/2006/relationships/tags" Target="../tags/tag59.xml"/><Relationship Id="rId22" Type="http://schemas.openxmlformats.org/officeDocument/2006/relationships/tags" Target="../tags/tag58.xml"/><Relationship Id="rId21" Type="http://schemas.openxmlformats.org/officeDocument/2006/relationships/slide" Target="slide22.xml"/><Relationship Id="rId20" Type="http://schemas.openxmlformats.org/officeDocument/2006/relationships/tags" Target="../tags/tag57.xml"/><Relationship Id="rId2" Type="http://schemas.openxmlformats.org/officeDocument/2006/relationships/tags" Target="../tags/tag48.xml"/><Relationship Id="rId19" Type="http://schemas.openxmlformats.org/officeDocument/2006/relationships/slide" Target="slide21.xml"/><Relationship Id="rId18" Type="http://schemas.openxmlformats.org/officeDocument/2006/relationships/tags" Target="../tags/tag56.xml"/><Relationship Id="rId17" Type="http://schemas.openxmlformats.org/officeDocument/2006/relationships/slide" Target="slide20.xml"/><Relationship Id="rId16" Type="http://schemas.openxmlformats.org/officeDocument/2006/relationships/tags" Target="../tags/tag55.xml"/><Relationship Id="rId15" Type="http://schemas.openxmlformats.org/officeDocument/2006/relationships/slide" Target="slide19.xml"/><Relationship Id="rId14" Type="http://schemas.openxmlformats.org/officeDocument/2006/relationships/tags" Target="../tags/tag54.xml"/><Relationship Id="rId13" Type="http://schemas.openxmlformats.org/officeDocument/2006/relationships/slide" Target="slide18.xml"/><Relationship Id="rId12" Type="http://schemas.openxmlformats.org/officeDocument/2006/relationships/tags" Target="../tags/tag53.xml"/><Relationship Id="rId11" Type="http://schemas.openxmlformats.org/officeDocument/2006/relationships/slide" Target="slide17.xml"/><Relationship Id="rId10" Type="http://schemas.openxmlformats.org/officeDocument/2006/relationships/tags" Target="../tags/tag52.xml"/><Relationship Id="rId1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69.xml"/><Relationship Id="rId8" Type="http://schemas.openxmlformats.org/officeDocument/2006/relationships/slide" Target="slide15.xml"/><Relationship Id="rId7" Type="http://schemas.openxmlformats.org/officeDocument/2006/relationships/tags" Target="../tags/tag68.xml"/><Relationship Id="rId6" Type="http://schemas.openxmlformats.org/officeDocument/2006/relationships/slide" Target="slide14.xml"/><Relationship Id="rId5" Type="http://schemas.openxmlformats.org/officeDocument/2006/relationships/tags" Target="../tags/tag67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82.xml"/><Relationship Id="rId32" Type="http://schemas.openxmlformats.org/officeDocument/2006/relationships/tags" Target="../tags/tag81.xml"/><Relationship Id="rId31" Type="http://schemas.openxmlformats.org/officeDocument/2006/relationships/slide" Target="slide26.xml"/><Relationship Id="rId30" Type="http://schemas.openxmlformats.org/officeDocument/2006/relationships/tags" Target="../tags/tag80.xml"/><Relationship Id="rId3" Type="http://schemas.openxmlformats.org/officeDocument/2006/relationships/tags" Target="../tags/tag66.xml"/><Relationship Id="rId29" Type="http://schemas.openxmlformats.org/officeDocument/2006/relationships/slide" Target="slide25.xml"/><Relationship Id="rId28" Type="http://schemas.openxmlformats.org/officeDocument/2006/relationships/tags" Target="../tags/tag79.xml"/><Relationship Id="rId27" Type="http://schemas.openxmlformats.org/officeDocument/2006/relationships/slide" Target="slide24.xml"/><Relationship Id="rId26" Type="http://schemas.openxmlformats.org/officeDocument/2006/relationships/tags" Target="../tags/tag78.xml"/><Relationship Id="rId25" Type="http://schemas.openxmlformats.org/officeDocument/2006/relationships/slide" Target="slide23.xml"/><Relationship Id="rId24" Type="http://schemas.openxmlformats.org/officeDocument/2006/relationships/tags" Target="../tags/tag77.xml"/><Relationship Id="rId23" Type="http://schemas.openxmlformats.org/officeDocument/2006/relationships/tags" Target="../tags/tag76.xml"/><Relationship Id="rId22" Type="http://schemas.openxmlformats.org/officeDocument/2006/relationships/slide" Target="slide22.xml"/><Relationship Id="rId21" Type="http://schemas.openxmlformats.org/officeDocument/2006/relationships/tags" Target="../tags/tag75.xml"/><Relationship Id="rId20" Type="http://schemas.openxmlformats.org/officeDocument/2006/relationships/slide" Target="slide21.xml"/><Relationship Id="rId2" Type="http://schemas.openxmlformats.org/officeDocument/2006/relationships/tags" Target="../tags/tag65.xml"/><Relationship Id="rId19" Type="http://schemas.openxmlformats.org/officeDocument/2006/relationships/tags" Target="../tags/tag74.xml"/><Relationship Id="rId18" Type="http://schemas.openxmlformats.org/officeDocument/2006/relationships/slide" Target="slide20.xml"/><Relationship Id="rId17" Type="http://schemas.openxmlformats.org/officeDocument/2006/relationships/tags" Target="../tags/tag73.xml"/><Relationship Id="rId16" Type="http://schemas.openxmlformats.org/officeDocument/2006/relationships/slide" Target="slide19.xml"/><Relationship Id="rId15" Type="http://schemas.openxmlformats.org/officeDocument/2006/relationships/tags" Target="../tags/tag72.xml"/><Relationship Id="rId14" Type="http://schemas.openxmlformats.org/officeDocument/2006/relationships/slide" Target="slide18.xml"/><Relationship Id="rId13" Type="http://schemas.openxmlformats.org/officeDocument/2006/relationships/tags" Target="../tags/tag71.xml"/><Relationship Id="rId12" Type="http://schemas.openxmlformats.org/officeDocument/2006/relationships/slide" Target="slide17.xml"/><Relationship Id="rId11" Type="http://schemas.openxmlformats.org/officeDocument/2006/relationships/tags" Target="../tags/tag70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87.xml"/><Relationship Id="rId8" Type="http://schemas.openxmlformats.org/officeDocument/2006/relationships/slide" Target="slide15.xml"/><Relationship Id="rId7" Type="http://schemas.openxmlformats.org/officeDocument/2006/relationships/tags" Target="../tags/tag86.xml"/><Relationship Id="rId6" Type="http://schemas.openxmlformats.org/officeDocument/2006/relationships/slide" Target="slide14.xml"/><Relationship Id="rId5" Type="http://schemas.openxmlformats.org/officeDocument/2006/relationships/tags" Target="../tags/tag85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00.xml"/><Relationship Id="rId32" Type="http://schemas.openxmlformats.org/officeDocument/2006/relationships/tags" Target="../tags/tag99.xml"/><Relationship Id="rId31" Type="http://schemas.openxmlformats.org/officeDocument/2006/relationships/slide" Target="slide26.xml"/><Relationship Id="rId30" Type="http://schemas.openxmlformats.org/officeDocument/2006/relationships/tags" Target="../tags/tag98.xml"/><Relationship Id="rId3" Type="http://schemas.openxmlformats.org/officeDocument/2006/relationships/tags" Target="../tags/tag84.xml"/><Relationship Id="rId29" Type="http://schemas.openxmlformats.org/officeDocument/2006/relationships/slide" Target="slide25.xml"/><Relationship Id="rId28" Type="http://schemas.openxmlformats.org/officeDocument/2006/relationships/tags" Target="../tags/tag97.xml"/><Relationship Id="rId27" Type="http://schemas.openxmlformats.org/officeDocument/2006/relationships/slide" Target="slide24.xml"/><Relationship Id="rId26" Type="http://schemas.openxmlformats.org/officeDocument/2006/relationships/tags" Target="../tags/tag96.xml"/><Relationship Id="rId25" Type="http://schemas.openxmlformats.org/officeDocument/2006/relationships/slide" Target="slide23.xml"/><Relationship Id="rId24" Type="http://schemas.openxmlformats.org/officeDocument/2006/relationships/tags" Target="../tags/tag95.xml"/><Relationship Id="rId23" Type="http://schemas.openxmlformats.org/officeDocument/2006/relationships/tags" Target="../tags/tag94.xml"/><Relationship Id="rId22" Type="http://schemas.openxmlformats.org/officeDocument/2006/relationships/slide" Target="slide22.xml"/><Relationship Id="rId21" Type="http://schemas.openxmlformats.org/officeDocument/2006/relationships/tags" Target="../tags/tag93.xml"/><Relationship Id="rId20" Type="http://schemas.openxmlformats.org/officeDocument/2006/relationships/slide" Target="slide21.xml"/><Relationship Id="rId2" Type="http://schemas.openxmlformats.org/officeDocument/2006/relationships/tags" Target="../tags/tag83.xml"/><Relationship Id="rId19" Type="http://schemas.openxmlformats.org/officeDocument/2006/relationships/tags" Target="../tags/tag92.xml"/><Relationship Id="rId18" Type="http://schemas.openxmlformats.org/officeDocument/2006/relationships/slide" Target="slide20.xml"/><Relationship Id="rId17" Type="http://schemas.openxmlformats.org/officeDocument/2006/relationships/tags" Target="../tags/tag91.xml"/><Relationship Id="rId16" Type="http://schemas.openxmlformats.org/officeDocument/2006/relationships/slide" Target="slide19.xml"/><Relationship Id="rId15" Type="http://schemas.openxmlformats.org/officeDocument/2006/relationships/tags" Target="../tags/tag90.xml"/><Relationship Id="rId14" Type="http://schemas.openxmlformats.org/officeDocument/2006/relationships/slide" Target="slide18.xml"/><Relationship Id="rId13" Type="http://schemas.openxmlformats.org/officeDocument/2006/relationships/tags" Target="../tags/tag89.xml"/><Relationship Id="rId12" Type="http://schemas.openxmlformats.org/officeDocument/2006/relationships/slide" Target="slide17.xml"/><Relationship Id="rId11" Type="http://schemas.openxmlformats.org/officeDocument/2006/relationships/tags" Target="../tags/tag88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slide" Target="slide15.xml"/><Relationship Id="rId7" Type="http://schemas.openxmlformats.org/officeDocument/2006/relationships/tags" Target="../tags/tag104.xml"/><Relationship Id="rId6" Type="http://schemas.openxmlformats.org/officeDocument/2006/relationships/slide" Target="slide14.xml"/><Relationship Id="rId5" Type="http://schemas.openxmlformats.org/officeDocument/2006/relationships/tags" Target="../tags/tag103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18.xml"/><Relationship Id="rId32" Type="http://schemas.openxmlformats.org/officeDocument/2006/relationships/tags" Target="../tags/tag117.xml"/><Relationship Id="rId31" Type="http://schemas.openxmlformats.org/officeDocument/2006/relationships/slide" Target="slide26.xml"/><Relationship Id="rId30" Type="http://schemas.openxmlformats.org/officeDocument/2006/relationships/tags" Target="../tags/tag116.xml"/><Relationship Id="rId3" Type="http://schemas.openxmlformats.org/officeDocument/2006/relationships/tags" Target="../tags/tag102.xml"/><Relationship Id="rId29" Type="http://schemas.openxmlformats.org/officeDocument/2006/relationships/slide" Target="slide25.xml"/><Relationship Id="rId28" Type="http://schemas.openxmlformats.org/officeDocument/2006/relationships/tags" Target="../tags/tag115.xml"/><Relationship Id="rId27" Type="http://schemas.openxmlformats.org/officeDocument/2006/relationships/slide" Target="slide24.xml"/><Relationship Id="rId26" Type="http://schemas.openxmlformats.org/officeDocument/2006/relationships/tags" Target="../tags/tag114.xml"/><Relationship Id="rId25" Type="http://schemas.openxmlformats.org/officeDocument/2006/relationships/slide" Target="slide23.xml"/><Relationship Id="rId24" Type="http://schemas.openxmlformats.org/officeDocument/2006/relationships/tags" Target="../tags/tag113.xml"/><Relationship Id="rId23" Type="http://schemas.openxmlformats.org/officeDocument/2006/relationships/tags" Target="../tags/tag112.xml"/><Relationship Id="rId22" Type="http://schemas.openxmlformats.org/officeDocument/2006/relationships/slide" Target="slide22.xml"/><Relationship Id="rId21" Type="http://schemas.openxmlformats.org/officeDocument/2006/relationships/tags" Target="../tags/tag111.xml"/><Relationship Id="rId20" Type="http://schemas.openxmlformats.org/officeDocument/2006/relationships/slide" Target="slide21.xml"/><Relationship Id="rId2" Type="http://schemas.openxmlformats.org/officeDocument/2006/relationships/tags" Target="../tags/tag101.xml"/><Relationship Id="rId19" Type="http://schemas.openxmlformats.org/officeDocument/2006/relationships/tags" Target="../tags/tag110.xml"/><Relationship Id="rId18" Type="http://schemas.openxmlformats.org/officeDocument/2006/relationships/slide" Target="slide20.xml"/><Relationship Id="rId17" Type="http://schemas.openxmlformats.org/officeDocument/2006/relationships/tags" Target="../tags/tag109.xml"/><Relationship Id="rId16" Type="http://schemas.openxmlformats.org/officeDocument/2006/relationships/slide" Target="slide19.xml"/><Relationship Id="rId15" Type="http://schemas.openxmlformats.org/officeDocument/2006/relationships/tags" Target="../tags/tag108.xml"/><Relationship Id="rId14" Type="http://schemas.openxmlformats.org/officeDocument/2006/relationships/slide" Target="slide18.xml"/><Relationship Id="rId13" Type="http://schemas.openxmlformats.org/officeDocument/2006/relationships/tags" Target="../tags/tag107.xml"/><Relationship Id="rId12" Type="http://schemas.openxmlformats.org/officeDocument/2006/relationships/slide" Target="slide17.xml"/><Relationship Id="rId11" Type="http://schemas.openxmlformats.org/officeDocument/2006/relationships/tags" Target="../tags/tag106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slide" Target="slide15.xml"/><Relationship Id="rId7" Type="http://schemas.openxmlformats.org/officeDocument/2006/relationships/tags" Target="../tags/tag122.xml"/><Relationship Id="rId6" Type="http://schemas.openxmlformats.org/officeDocument/2006/relationships/slide" Target="slide14.xml"/><Relationship Id="rId5" Type="http://schemas.openxmlformats.org/officeDocument/2006/relationships/tags" Target="../tags/tag121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36.xml"/><Relationship Id="rId32" Type="http://schemas.openxmlformats.org/officeDocument/2006/relationships/tags" Target="../tags/tag135.xml"/><Relationship Id="rId31" Type="http://schemas.openxmlformats.org/officeDocument/2006/relationships/slide" Target="slide26.xml"/><Relationship Id="rId30" Type="http://schemas.openxmlformats.org/officeDocument/2006/relationships/tags" Target="../tags/tag134.xml"/><Relationship Id="rId3" Type="http://schemas.openxmlformats.org/officeDocument/2006/relationships/tags" Target="../tags/tag120.xml"/><Relationship Id="rId29" Type="http://schemas.openxmlformats.org/officeDocument/2006/relationships/slide" Target="slide25.xml"/><Relationship Id="rId28" Type="http://schemas.openxmlformats.org/officeDocument/2006/relationships/tags" Target="../tags/tag133.xml"/><Relationship Id="rId27" Type="http://schemas.openxmlformats.org/officeDocument/2006/relationships/slide" Target="slide24.xml"/><Relationship Id="rId26" Type="http://schemas.openxmlformats.org/officeDocument/2006/relationships/tags" Target="../tags/tag132.xml"/><Relationship Id="rId25" Type="http://schemas.openxmlformats.org/officeDocument/2006/relationships/slide" Target="slide23.xml"/><Relationship Id="rId24" Type="http://schemas.openxmlformats.org/officeDocument/2006/relationships/tags" Target="../tags/tag131.xml"/><Relationship Id="rId23" Type="http://schemas.openxmlformats.org/officeDocument/2006/relationships/tags" Target="../tags/tag130.xml"/><Relationship Id="rId22" Type="http://schemas.openxmlformats.org/officeDocument/2006/relationships/slide" Target="slide22.xml"/><Relationship Id="rId21" Type="http://schemas.openxmlformats.org/officeDocument/2006/relationships/tags" Target="../tags/tag129.xml"/><Relationship Id="rId20" Type="http://schemas.openxmlformats.org/officeDocument/2006/relationships/slide" Target="slide21.xml"/><Relationship Id="rId2" Type="http://schemas.openxmlformats.org/officeDocument/2006/relationships/tags" Target="../tags/tag119.xml"/><Relationship Id="rId19" Type="http://schemas.openxmlformats.org/officeDocument/2006/relationships/tags" Target="../tags/tag128.xml"/><Relationship Id="rId18" Type="http://schemas.openxmlformats.org/officeDocument/2006/relationships/slide" Target="slide20.xml"/><Relationship Id="rId17" Type="http://schemas.openxmlformats.org/officeDocument/2006/relationships/tags" Target="../tags/tag127.xml"/><Relationship Id="rId16" Type="http://schemas.openxmlformats.org/officeDocument/2006/relationships/slide" Target="slide19.xml"/><Relationship Id="rId15" Type="http://schemas.openxmlformats.org/officeDocument/2006/relationships/tags" Target="../tags/tag126.xml"/><Relationship Id="rId14" Type="http://schemas.openxmlformats.org/officeDocument/2006/relationships/slide" Target="slide18.xml"/><Relationship Id="rId13" Type="http://schemas.openxmlformats.org/officeDocument/2006/relationships/tags" Target="../tags/tag125.xml"/><Relationship Id="rId12" Type="http://schemas.openxmlformats.org/officeDocument/2006/relationships/slide" Target="slide17.xml"/><Relationship Id="rId11" Type="http://schemas.openxmlformats.org/officeDocument/2006/relationships/tags" Target="../tags/tag124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141.xml"/><Relationship Id="rId8" Type="http://schemas.openxmlformats.org/officeDocument/2006/relationships/slide" Target="slide15.xml"/><Relationship Id="rId7" Type="http://schemas.openxmlformats.org/officeDocument/2006/relationships/tags" Target="../tags/tag140.xml"/><Relationship Id="rId6" Type="http://schemas.openxmlformats.org/officeDocument/2006/relationships/slide" Target="slide14.xml"/><Relationship Id="rId5" Type="http://schemas.openxmlformats.org/officeDocument/2006/relationships/tags" Target="../tags/tag139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54.xml"/><Relationship Id="rId32" Type="http://schemas.openxmlformats.org/officeDocument/2006/relationships/tags" Target="../tags/tag153.xml"/><Relationship Id="rId31" Type="http://schemas.openxmlformats.org/officeDocument/2006/relationships/slide" Target="slide26.xml"/><Relationship Id="rId30" Type="http://schemas.openxmlformats.org/officeDocument/2006/relationships/tags" Target="../tags/tag152.xml"/><Relationship Id="rId3" Type="http://schemas.openxmlformats.org/officeDocument/2006/relationships/tags" Target="../tags/tag138.xml"/><Relationship Id="rId29" Type="http://schemas.openxmlformats.org/officeDocument/2006/relationships/slide" Target="slide25.xml"/><Relationship Id="rId28" Type="http://schemas.openxmlformats.org/officeDocument/2006/relationships/tags" Target="../tags/tag151.xml"/><Relationship Id="rId27" Type="http://schemas.openxmlformats.org/officeDocument/2006/relationships/slide" Target="slide24.xml"/><Relationship Id="rId26" Type="http://schemas.openxmlformats.org/officeDocument/2006/relationships/tags" Target="../tags/tag150.xml"/><Relationship Id="rId25" Type="http://schemas.openxmlformats.org/officeDocument/2006/relationships/slide" Target="slide23.xml"/><Relationship Id="rId24" Type="http://schemas.openxmlformats.org/officeDocument/2006/relationships/tags" Target="../tags/tag149.xml"/><Relationship Id="rId23" Type="http://schemas.openxmlformats.org/officeDocument/2006/relationships/tags" Target="../tags/tag148.xml"/><Relationship Id="rId22" Type="http://schemas.openxmlformats.org/officeDocument/2006/relationships/slide" Target="slide22.xml"/><Relationship Id="rId21" Type="http://schemas.openxmlformats.org/officeDocument/2006/relationships/tags" Target="../tags/tag147.xml"/><Relationship Id="rId20" Type="http://schemas.openxmlformats.org/officeDocument/2006/relationships/slide" Target="slide21.xml"/><Relationship Id="rId2" Type="http://schemas.openxmlformats.org/officeDocument/2006/relationships/tags" Target="../tags/tag137.xml"/><Relationship Id="rId19" Type="http://schemas.openxmlformats.org/officeDocument/2006/relationships/tags" Target="../tags/tag146.xml"/><Relationship Id="rId18" Type="http://schemas.openxmlformats.org/officeDocument/2006/relationships/slide" Target="slide20.xml"/><Relationship Id="rId17" Type="http://schemas.openxmlformats.org/officeDocument/2006/relationships/tags" Target="../tags/tag145.xml"/><Relationship Id="rId16" Type="http://schemas.openxmlformats.org/officeDocument/2006/relationships/slide" Target="slide19.xml"/><Relationship Id="rId15" Type="http://schemas.openxmlformats.org/officeDocument/2006/relationships/tags" Target="../tags/tag144.xml"/><Relationship Id="rId14" Type="http://schemas.openxmlformats.org/officeDocument/2006/relationships/slide" Target="slide18.xml"/><Relationship Id="rId13" Type="http://schemas.openxmlformats.org/officeDocument/2006/relationships/tags" Target="../tags/tag143.xml"/><Relationship Id="rId12" Type="http://schemas.openxmlformats.org/officeDocument/2006/relationships/slide" Target="slide17.xml"/><Relationship Id="rId11" Type="http://schemas.openxmlformats.org/officeDocument/2006/relationships/tags" Target="../tags/tag142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59.xml"/><Relationship Id="rId8" Type="http://schemas.openxmlformats.org/officeDocument/2006/relationships/slide" Target="slide15.xml"/><Relationship Id="rId7" Type="http://schemas.openxmlformats.org/officeDocument/2006/relationships/tags" Target="../tags/tag158.xml"/><Relationship Id="rId6" Type="http://schemas.openxmlformats.org/officeDocument/2006/relationships/slide" Target="slide14.xml"/><Relationship Id="rId5" Type="http://schemas.openxmlformats.org/officeDocument/2006/relationships/tags" Target="../tags/tag157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72.xml"/><Relationship Id="rId32" Type="http://schemas.openxmlformats.org/officeDocument/2006/relationships/tags" Target="../tags/tag171.xml"/><Relationship Id="rId31" Type="http://schemas.openxmlformats.org/officeDocument/2006/relationships/slide" Target="slide26.xml"/><Relationship Id="rId30" Type="http://schemas.openxmlformats.org/officeDocument/2006/relationships/tags" Target="../tags/tag170.xml"/><Relationship Id="rId3" Type="http://schemas.openxmlformats.org/officeDocument/2006/relationships/tags" Target="../tags/tag156.xml"/><Relationship Id="rId29" Type="http://schemas.openxmlformats.org/officeDocument/2006/relationships/slide" Target="slide25.xml"/><Relationship Id="rId28" Type="http://schemas.openxmlformats.org/officeDocument/2006/relationships/tags" Target="../tags/tag169.xml"/><Relationship Id="rId27" Type="http://schemas.openxmlformats.org/officeDocument/2006/relationships/slide" Target="slide24.xml"/><Relationship Id="rId26" Type="http://schemas.openxmlformats.org/officeDocument/2006/relationships/tags" Target="../tags/tag168.xml"/><Relationship Id="rId25" Type="http://schemas.openxmlformats.org/officeDocument/2006/relationships/slide" Target="slide23.xml"/><Relationship Id="rId24" Type="http://schemas.openxmlformats.org/officeDocument/2006/relationships/tags" Target="../tags/tag167.xml"/><Relationship Id="rId23" Type="http://schemas.openxmlformats.org/officeDocument/2006/relationships/tags" Target="../tags/tag166.xml"/><Relationship Id="rId22" Type="http://schemas.openxmlformats.org/officeDocument/2006/relationships/slide" Target="slide22.xml"/><Relationship Id="rId21" Type="http://schemas.openxmlformats.org/officeDocument/2006/relationships/tags" Target="../tags/tag165.xml"/><Relationship Id="rId20" Type="http://schemas.openxmlformats.org/officeDocument/2006/relationships/slide" Target="slide21.xml"/><Relationship Id="rId2" Type="http://schemas.openxmlformats.org/officeDocument/2006/relationships/tags" Target="../tags/tag155.xml"/><Relationship Id="rId19" Type="http://schemas.openxmlformats.org/officeDocument/2006/relationships/tags" Target="../tags/tag164.xml"/><Relationship Id="rId18" Type="http://schemas.openxmlformats.org/officeDocument/2006/relationships/slide" Target="slide20.xml"/><Relationship Id="rId17" Type="http://schemas.openxmlformats.org/officeDocument/2006/relationships/tags" Target="../tags/tag163.xml"/><Relationship Id="rId16" Type="http://schemas.openxmlformats.org/officeDocument/2006/relationships/slide" Target="slide19.xml"/><Relationship Id="rId15" Type="http://schemas.openxmlformats.org/officeDocument/2006/relationships/tags" Target="../tags/tag162.xml"/><Relationship Id="rId14" Type="http://schemas.openxmlformats.org/officeDocument/2006/relationships/slide" Target="slide18.xml"/><Relationship Id="rId13" Type="http://schemas.openxmlformats.org/officeDocument/2006/relationships/tags" Target="../tags/tag161.xml"/><Relationship Id="rId12" Type="http://schemas.openxmlformats.org/officeDocument/2006/relationships/slide" Target="slide17.xml"/><Relationship Id="rId11" Type="http://schemas.openxmlformats.org/officeDocument/2006/relationships/tags" Target="../tags/tag160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177.xml"/><Relationship Id="rId8" Type="http://schemas.openxmlformats.org/officeDocument/2006/relationships/slide" Target="slide15.xml"/><Relationship Id="rId7" Type="http://schemas.openxmlformats.org/officeDocument/2006/relationships/tags" Target="../tags/tag176.xml"/><Relationship Id="rId6" Type="http://schemas.openxmlformats.org/officeDocument/2006/relationships/slide" Target="slide14.xml"/><Relationship Id="rId5" Type="http://schemas.openxmlformats.org/officeDocument/2006/relationships/tags" Target="../tags/tag175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90.xml"/><Relationship Id="rId32" Type="http://schemas.openxmlformats.org/officeDocument/2006/relationships/tags" Target="../tags/tag189.xml"/><Relationship Id="rId31" Type="http://schemas.openxmlformats.org/officeDocument/2006/relationships/slide" Target="slide26.xml"/><Relationship Id="rId30" Type="http://schemas.openxmlformats.org/officeDocument/2006/relationships/tags" Target="../tags/tag188.xml"/><Relationship Id="rId3" Type="http://schemas.openxmlformats.org/officeDocument/2006/relationships/tags" Target="../tags/tag174.xml"/><Relationship Id="rId29" Type="http://schemas.openxmlformats.org/officeDocument/2006/relationships/slide" Target="slide25.xml"/><Relationship Id="rId28" Type="http://schemas.openxmlformats.org/officeDocument/2006/relationships/tags" Target="../tags/tag187.xml"/><Relationship Id="rId27" Type="http://schemas.openxmlformats.org/officeDocument/2006/relationships/slide" Target="slide24.xml"/><Relationship Id="rId26" Type="http://schemas.openxmlformats.org/officeDocument/2006/relationships/tags" Target="../tags/tag186.xml"/><Relationship Id="rId25" Type="http://schemas.openxmlformats.org/officeDocument/2006/relationships/slide" Target="slide23.xml"/><Relationship Id="rId24" Type="http://schemas.openxmlformats.org/officeDocument/2006/relationships/tags" Target="../tags/tag185.xml"/><Relationship Id="rId23" Type="http://schemas.openxmlformats.org/officeDocument/2006/relationships/tags" Target="../tags/tag184.xml"/><Relationship Id="rId22" Type="http://schemas.openxmlformats.org/officeDocument/2006/relationships/slide" Target="slide22.xml"/><Relationship Id="rId21" Type="http://schemas.openxmlformats.org/officeDocument/2006/relationships/tags" Target="../tags/tag183.xml"/><Relationship Id="rId20" Type="http://schemas.openxmlformats.org/officeDocument/2006/relationships/slide" Target="slide21.xml"/><Relationship Id="rId2" Type="http://schemas.openxmlformats.org/officeDocument/2006/relationships/tags" Target="../tags/tag173.xml"/><Relationship Id="rId19" Type="http://schemas.openxmlformats.org/officeDocument/2006/relationships/tags" Target="../tags/tag182.xml"/><Relationship Id="rId18" Type="http://schemas.openxmlformats.org/officeDocument/2006/relationships/slide" Target="slide20.xml"/><Relationship Id="rId17" Type="http://schemas.openxmlformats.org/officeDocument/2006/relationships/tags" Target="../tags/tag181.xml"/><Relationship Id="rId16" Type="http://schemas.openxmlformats.org/officeDocument/2006/relationships/slide" Target="slide19.xml"/><Relationship Id="rId15" Type="http://schemas.openxmlformats.org/officeDocument/2006/relationships/tags" Target="../tags/tag180.xml"/><Relationship Id="rId14" Type="http://schemas.openxmlformats.org/officeDocument/2006/relationships/slide" Target="slide18.xml"/><Relationship Id="rId13" Type="http://schemas.openxmlformats.org/officeDocument/2006/relationships/tags" Target="../tags/tag179.xml"/><Relationship Id="rId12" Type="http://schemas.openxmlformats.org/officeDocument/2006/relationships/slide" Target="slide17.xml"/><Relationship Id="rId11" Type="http://schemas.openxmlformats.org/officeDocument/2006/relationships/tags" Target="../tags/tag178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195.xml"/><Relationship Id="rId8" Type="http://schemas.openxmlformats.org/officeDocument/2006/relationships/slide" Target="slide15.xml"/><Relationship Id="rId7" Type="http://schemas.openxmlformats.org/officeDocument/2006/relationships/tags" Target="../tags/tag194.xml"/><Relationship Id="rId6" Type="http://schemas.openxmlformats.org/officeDocument/2006/relationships/slide" Target="slide14.xml"/><Relationship Id="rId5" Type="http://schemas.openxmlformats.org/officeDocument/2006/relationships/tags" Target="../tags/tag193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08.xml"/><Relationship Id="rId32" Type="http://schemas.openxmlformats.org/officeDocument/2006/relationships/tags" Target="../tags/tag207.xml"/><Relationship Id="rId31" Type="http://schemas.openxmlformats.org/officeDocument/2006/relationships/slide" Target="slide26.xml"/><Relationship Id="rId30" Type="http://schemas.openxmlformats.org/officeDocument/2006/relationships/tags" Target="../tags/tag206.xml"/><Relationship Id="rId3" Type="http://schemas.openxmlformats.org/officeDocument/2006/relationships/tags" Target="../tags/tag192.xml"/><Relationship Id="rId29" Type="http://schemas.openxmlformats.org/officeDocument/2006/relationships/slide" Target="slide25.xml"/><Relationship Id="rId28" Type="http://schemas.openxmlformats.org/officeDocument/2006/relationships/tags" Target="../tags/tag205.xml"/><Relationship Id="rId27" Type="http://schemas.openxmlformats.org/officeDocument/2006/relationships/slide" Target="slide24.xml"/><Relationship Id="rId26" Type="http://schemas.openxmlformats.org/officeDocument/2006/relationships/tags" Target="../tags/tag204.xml"/><Relationship Id="rId25" Type="http://schemas.openxmlformats.org/officeDocument/2006/relationships/slide" Target="slide23.xml"/><Relationship Id="rId24" Type="http://schemas.openxmlformats.org/officeDocument/2006/relationships/tags" Target="../tags/tag203.xml"/><Relationship Id="rId23" Type="http://schemas.openxmlformats.org/officeDocument/2006/relationships/tags" Target="../tags/tag202.xml"/><Relationship Id="rId22" Type="http://schemas.openxmlformats.org/officeDocument/2006/relationships/slide" Target="slide22.xml"/><Relationship Id="rId21" Type="http://schemas.openxmlformats.org/officeDocument/2006/relationships/tags" Target="../tags/tag201.xml"/><Relationship Id="rId20" Type="http://schemas.openxmlformats.org/officeDocument/2006/relationships/slide" Target="slide21.xml"/><Relationship Id="rId2" Type="http://schemas.openxmlformats.org/officeDocument/2006/relationships/tags" Target="../tags/tag191.xml"/><Relationship Id="rId19" Type="http://schemas.openxmlformats.org/officeDocument/2006/relationships/tags" Target="../tags/tag200.xml"/><Relationship Id="rId18" Type="http://schemas.openxmlformats.org/officeDocument/2006/relationships/slide" Target="slide20.xml"/><Relationship Id="rId17" Type="http://schemas.openxmlformats.org/officeDocument/2006/relationships/tags" Target="../tags/tag199.xml"/><Relationship Id="rId16" Type="http://schemas.openxmlformats.org/officeDocument/2006/relationships/slide" Target="slide19.xml"/><Relationship Id="rId15" Type="http://schemas.openxmlformats.org/officeDocument/2006/relationships/tags" Target="../tags/tag198.xml"/><Relationship Id="rId14" Type="http://schemas.openxmlformats.org/officeDocument/2006/relationships/slide" Target="slide18.xml"/><Relationship Id="rId13" Type="http://schemas.openxmlformats.org/officeDocument/2006/relationships/tags" Target="../tags/tag197.xml"/><Relationship Id="rId12" Type="http://schemas.openxmlformats.org/officeDocument/2006/relationships/slide" Target="slide17.xml"/><Relationship Id="rId11" Type="http://schemas.openxmlformats.org/officeDocument/2006/relationships/tags" Target="../tags/tag196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213.xml"/><Relationship Id="rId8" Type="http://schemas.openxmlformats.org/officeDocument/2006/relationships/slide" Target="slide15.xml"/><Relationship Id="rId7" Type="http://schemas.openxmlformats.org/officeDocument/2006/relationships/tags" Target="../tags/tag212.xml"/><Relationship Id="rId6" Type="http://schemas.openxmlformats.org/officeDocument/2006/relationships/slide" Target="slide14.xml"/><Relationship Id="rId5" Type="http://schemas.openxmlformats.org/officeDocument/2006/relationships/tags" Target="../tags/tag211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26.xml"/><Relationship Id="rId32" Type="http://schemas.openxmlformats.org/officeDocument/2006/relationships/tags" Target="../tags/tag225.xml"/><Relationship Id="rId31" Type="http://schemas.openxmlformats.org/officeDocument/2006/relationships/slide" Target="slide26.xml"/><Relationship Id="rId30" Type="http://schemas.openxmlformats.org/officeDocument/2006/relationships/tags" Target="../tags/tag224.xml"/><Relationship Id="rId3" Type="http://schemas.openxmlformats.org/officeDocument/2006/relationships/tags" Target="../tags/tag210.xml"/><Relationship Id="rId29" Type="http://schemas.openxmlformats.org/officeDocument/2006/relationships/slide" Target="slide25.xml"/><Relationship Id="rId28" Type="http://schemas.openxmlformats.org/officeDocument/2006/relationships/tags" Target="../tags/tag223.xml"/><Relationship Id="rId27" Type="http://schemas.openxmlformats.org/officeDocument/2006/relationships/slide" Target="slide24.xml"/><Relationship Id="rId26" Type="http://schemas.openxmlformats.org/officeDocument/2006/relationships/tags" Target="../tags/tag222.xml"/><Relationship Id="rId25" Type="http://schemas.openxmlformats.org/officeDocument/2006/relationships/slide" Target="slide23.xml"/><Relationship Id="rId24" Type="http://schemas.openxmlformats.org/officeDocument/2006/relationships/tags" Target="../tags/tag221.xml"/><Relationship Id="rId23" Type="http://schemas.openxmlformats.org/officeDocument/2006/relationships/tags" Target="../tags/tag220.xml"/><Relationship Id="rId22" Type="http://schemas.openxmlformats.org/officeDocument/2006/relationships/slide" Target="slide22.xml"/><Relationship Id="rId21" Type="http://schemas.openxmlformats.org/officeDocument/2006/relationships/tags" Target="../tags/tag219.xml"/><Relationship Id="rId20" Type="http://schemas.openxmlformats.org/officeDocument/2006/relationships/slide" Target="slide21.xml"/><Relationship Id="rId2" Type="http://schemas.openxmlformats.org/officeDocument/2006/relationships/tags" Target="../tags/tag209.xml"/><Relationship Id="rId19" Type="http://schemas.openxmlformats.org/officeDocument/2006/relationships/tags" Target="../tags/tag218.xml"/><Relationship Id="rId18" Type="http://schemas.openxmlformats.org/officeDocument/2006/relationships/slide" Target="slide20.xml"/><Relationship Id="rId17" Type="http://schemas.openxmlformats.org/officeDocument/2006/relationships/tags" Target="../tags/tag217.xml"/><Relationship Id="rId16" Type="http://schemas.openxmlformats.org/officeDocument/2006/relationships/slide" Target="slide19.xml"/><Relationship Id="rId15" Type="http://schemas.openxmlformats.org/officeDocument/2006/relationships/tags" Target="../tags/tag216.xml"/><Relationship Id="rId14" Type="http://schemas.openxmlformats.org/officeDocument/2006/relationships/slide" Target="slide18.xml"/><Relationship Id="rId13" Type="http://schemas.openxmlformats.org/officeDocument/2006/relationships/tags" Target="../tags/tag215.xml"/><Relationship Id="rId12" Type="http://schemas.openxmlformats.org/officeDocument/2006/relationships/slide" Target="slide17.xml"/><Relationship Id="rId11" Type="http://schemas.openxmlformats.org/officeDocument/2006/relationships/tags" Target="../tags/tag214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231.xml"/><Relationship Id="rId8" Type="http://schemas.openxmlformats.org/officeDocument/2006/relationships/slide" Target="slide15.xml"/><Relationship Id="rId7" Type="http://schemas.openxmlformats.org/officeDocument/2006/relationships/tags" Target="../tags/tag230.xml"/><Relationship Id="rId6" Type="http://schemas.openxmlformats.org/officeDocument/2006/relationships/slide" Target="slide14.xml"/><Relationship Id="rId5" Type="http://schemas.openxmlformats.org/officeDocument/2006/relationships/tags" Target="../tags/tag229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44.xml"/><Relationship Id="rId32" Type="http://schemas.openxmlformats.org/officeDocument/2006/relationships/tags" Target="../tags/tag243.xml"/><Relationship Id="rId31" Type="http://schemas.openxmlformats.org/officeDocument/2006/relationships/slide" Target="slide26.xml"/><Relationship Id="rId30" Type="http://schemas.openxmlformats.org/officeDocument/2006/relationships/tags" Target="../tags/tag242.xml"/><Relationship Id="rId3" Type="http://schemas.openxmlformats.org/officeDocument/2006/relationships/tags" Target="../tags/tag228.xml"/><Relationship Id="rId29" Type="http://schemas.openxmlformats.org/officeDocument/2006/relationships/slide" Target="slide25.xml"/><Relationship Id="rId28" Type="http://schemas.openxmlformats.org/officeDocument/2006/relationships/tags" Target="../tags/tag241.xml"/><Relationship Id="rId27" Type="http://schemas.openxmlformats.org/officeDocument/2006/relationships/slide" Target="slide24.xml"/><Relationship Id="rId26" Type="http://schemas.openxmlformats.org/officeDocument/2006/relationships/tags" Target="../tags/tag240.xml"/><Relationship Id="rId25" Type="http://schemas.openxmlformats.org/officeDocument/2006/relationships/slide" Target="slide23.xml"/><Relationship Id="rId24" Type="http://schemas.openxmlformats.org/officeDocument/2006/relationships/tags" Target="../tags/tag239.xml"/><Relationship Id="rId23" Type="http://schemas.openxmlformats.org/officeDocument/2006/relationships/tags" Target="../tags/tag238.xml"/><Relationship Id="rId22" Type="http://schemas.openxmlformats.org/officeDocument/2006/relationships/slide" Target="slide22.xml"/><Relationship Id="rId21" Type="http://schemas.openxmlformats.org/officeDocument/2006/relationships/tags" Target="../tags/tag237.xml"/><Relationship Id="rId20" Type="http://schemas.openxmlformats.org/officeDocument/2006/relationships/slide" Target="slide21.xml"/><Relationship Id="rId2" Type="http://schemas.openxmlformats.org/officeDocument/2006/relationships/tags" Target="../tags/tag227.xml"/><Relationship Id="rId19" Type="http://schemas.openxmlformats.org/officeDocument/2006/relationships/tags" Target="../tags/tag236.xml"/><Relationship Id="rId18" Type="http://schemas.openxmlformats.org/officeDocument/2006/relationships/slide" Target="slide20.xml"/><Relationship Id="rId17" Type="http://schemas.openxmlformats.org/officeDocument/2006/relationships/tags" Target="../tags/tag235.xml"/><Relationship Id="rId16" Type="http://schemas.openxmlformats.org/officeDocument/2006/relationships/slide" Target="slide19.xml"/><Relationship Id="rId15" Type="http://schemas.openxmlformats.org/officeDocument/2006/relationships/tags" Target="../tags/tag234.xml"/><Relationship Id="rId14" Type="http://schemas.openxmlformats.org/officeDocument/2006/relationships/slide" Target="slide18.xml"/><Relationship Id="rId13" Type="http://schemas.openxmlformats.org/officeDocument/2006/relationships/tags" Target="../tags/tag233.xml"/><Relationship Id="rId12" Type="http://schemas.openxmlformats.org/officeDocument/2006/relationships/slide" Target="slide17.xml"/><Relationship Id="rId11" Type="http://schemas.openxmlformats.org/officeDocument/2006/relationships/tags" Target="../tags/tag232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tags" Target="../tags/tag249.xml"/><Relationship Id="rId8" Type="http://schemas.openxmlformats.org/officeDocument/2006/relationships/slide" Target="slide15.xml"/><Relationship Id="rId7" Type="http://schemas.openxmlformats.org/officeDocument/2006/relationships/tags" Target="../tags/tag248.xml"/><Relationship Id="rId6" Type="http://schemas.openxmlformats.org/officeDocument/2006/relationships/slide" Target="slide14.xml"/><Relationship Id="rId5" Type="http://schemas.openxmlformats.org/officeDocument/2006/relationships/tags" Target="../tags/tag247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62.xml"/><Relationship Id="rId32" Type="http://schemas.openxmlformats.org/officeDocument/2006/relationships/tags" Target="../tags/tag261.xml"/><Relationship Id="rId31" Type="http://schemas.openxmlformats.org/officeDocument/2006/relationships/slide" Target="slide26.xml"/><Relationship Id="rId30" Type="http://schemas.openxmlformats.org/officeDocument/2006/relationships/tags" Target="../tags/tag260.xml"/><Relationship Id="rId3" Type="http://schemas.openxmlformats.org/officeDocument/2006/relationships/tags" Target="../tags/tag246.xml"/><Relationship Id="rId29" Type="http://schemas.openxmlformats.org/officeDocument/2006/relationships/slide" Target="slide25.xml"/><Relationship Id="rId28" Type="http://schemas.openxmlformats.org/officeDocument/2006/relationships/tags" Target="../tags/tag259.xml"/><Relationship Id="rId27" Type="http://schemas.openxmlformats.org/officeDocument/2006/relationships/slide" Target="slide24.xml"/><Relationship Id="rId26" Type="http://schemas.openxmlformats.org/officeDocument/2006/relationships/tags" Target="../tags/tag258.xml"/><Relationship Id="rId25" Type="http://schemas.openxmlformats.org/officeDocument/2006/relationships/slide" Target="slide23.xml"/><Relationship Id="rId24" Type="http://schemas.openxmlformats.org/officeDocument/2006/relationships/tags" Target="../tags/tag257.xml"/><Relationship Id="rId23" Type="http://schemas.openxmlformats.org/officeDocument/2006/relationships/tags" Target="../tags/tag256.xml"/><Relationship Id="rId22" Type="http://schemas.openxmlformats.org/officeDocument/2006/relationships/slide" Target="slide22.xml"/><Relationship Id="rId21" Type="http://schemas.openxmlformats.org/officeDocument/2006/relationships/tags" Target="../tags/tag255.xml"/><Relationship Id="rId20" Type="http://schemas.openxmlformats.org/officeDocument/2006/relationships/slide" Target="slide21.xml"/><Relationship Id="rId2" Type="http://schemas.openxmlformats.org/officeDocument/2006/relationships/tags" Target="../tags/tag245.xml"/><Relationship Id="rId19" Type="http://schemas.openxmlformats.org/officeDocument/2006/relationships/tags" Target="../tags/tag254.xml"/><Relationship Id="rId18" Type="http://schemas.openxmlformats.org/officeDocument/2006/relationships/slide" Target="slide20.xml"/><Relationship Id="rId17" Type="http://schemas.openxmlformats.org/officeDocument/2006/relationships/tags" Target="../tags/tag253.xml"/><Relationship Id="rId16" Type="http://schemas.openxmlformats.org/officeDocument/2006/relationships/slide" Target="slide19.xml"/><Relationship Id="rId15" Type="http://schemas.openxmlformats.org/officeDocument/2006/relationships/tags" Target="../tags/tag252.xml"/><Relationship Id="rId14" Type="http://schemas.openxmlformats.org/officeDocument/2006/relationships/slide" Target="slide18.xml"/><Relationship Id="rId13" Type="http://schemas.openxmlformats.org/officeDocument/2006/relationships/tags" Target="../tags/tag251.xml"/><Relationship Id="rId12" Type="http://schemas.openxmlformats.org/officeDocument/2006/relationships/slide" Target="slide17.xml"/><Relationship Id="rId11" Type="http://schemas.openxmlformats.org/officeDocument/2006/relationships/tags" Target="../tags/tag250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tags" Target="../tags/tag267.xml"/><Relationship Id="rId8" Type="http://schemas.openxmlformats.org/officeDocument/2006/relationships/slide" Target="slide15.xml"/><Relationship Id="rId7" Type="http://schemas.openxmlformats.org/officeDocument/2006/relationships/tags" Target="../tags/tag266.xml"/><Relationship Id="rId6" Type="http://schemas.openxmlformats.org/officeDocument/2006/relationships/slide" Target="slide14.xml"/><Relationship Id="rId5" Type="http://schemas.openxmlformats.org/officeDocument/2006/relationships/tags" Target="../tags/tag265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80.xml"/><Relationship Id="rId32" Type="http://schemas.openxmlformats.org/officeDocument/2006/relationships/tags" Target="../tags/tag279.xml"/><Relationship Id="rId31" Type="http://schemas.openxmlformats.org/officeDocument/2006/relationships/slide" Target="slide26.xml"/><Relationship Id="rId30" Type="http://schemas.openxmlformats.org/officeDocument/2006/relationships/tags" Target="../tags/tag278.xml"/><Relationship Id="rId3" Type="http://schemas.openxmlformats.org/officeDocument/2006/relationships/tags" Target="../tags/tag264.xml"/><Relationship Id="rId29" Type="http://schemas.openxmlformats.org/officeDocument/2006/relationships/slide" Target="slide25.xml"/><Relationship Id="rId28" Type="http://schemas.openxmlformats.org/officeDocument/2006/relationships/tags" Target="../tags/tag277.xml"/><Relationship Id="rId27" Type="http://schemas.openxmlformats.org/officeDocument/2006/relationships/slide" Target="slide24.xml"/><Relationship Id="rId26" Type="http://schemas.openxmlformats.org/officeDocument/2006/relationships/tags" Target="../tags/tag276.xml"/><Relationship Id="rId25" Type="http://schemas.openxmlformats.org/officeDocument/2006/relationships/slide" Target="slide23.xml"/><Relationship Id="rId24" Type="http://schemas.openxmlformats.org/officeDocument/2006/relationships/tags" Target="../tags/tag275.xml"/><Relationship Id="rId23" Type="http://schemas.openxmlformats.org/officeDocument/2006/relationships/tags" Target="../tags/tag274.xml"/><Relationship Id="rId22" Type="http://schemas.openxmlformats.org/officeDocument/2006/relationships/slide" Target="slide22.xml"/><Relationship Id="rId21" Type="http://schemas.openxmlformats.org/officeDocument/2006/relationships/tags" Target="../tags/tag273.xml"/><Relationship Id="rId20" Type="http://schemas.openxmlformats.org/officeDocument/2006/relationships/slide" Target="slide21.xml"/><Relationship Id="rId2" Type="http://schemas.openxmlformats.org/officeDocument/2006/relationships/tags" Target="../tags/tag263.xml"/><Relationship Id="rId19" Type="http://schemas.openxmlformats.org/officeDocument/2006/relationships/tags" Target="../tags/tag272.xml"/><Relationship Id="rId18" Type="http://schemas.openxmlformats.org/officeDocument/2006/relationships/slide" Target="slide20.xml"/><Relationship Id="rId17" Type="http://schemas.openxmlformats.org/officeDocument/2006/relationships/tags" Target="../tags/tag271.xml"/><Relationship Id="rId16" Type="http://schemas.openxmlformats.org/officeDocument/2006/relationships/slide" Target="slide19.xml"/><Relationship Id="rId15" Type="http://schemas.openxmlformats.org/officeDocument/2006/relationships/tags" Target="../tags/tag270.xml"/><Relationship Id="rId14" Type="http://schemas.openxmlformats.org/officeDocument/2006/relationships/slide" Target="slide18.xml"/><Relationship Id="rId13" Type="http://schemas.openxmlformats.org/officeDocument/2006/relationships/tags" Target="../tags/tag269.xml"/><Relationship Id="rId12" Type="http://schemas.openxmlformats.org/officeDocument/2006/relationships/slide" Target="slide17.xml"/><Relationship Id="rId11" Type="http://schemas.openxmlformats.org/officeDocument/2006/relationships/tags" Target="../tags/tag268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tags" Target="../tags/tag285.xml"/><Relationship Id="rId8" Type="http://schemas.openxmlformats.org/officeDocument/2006/relationships/slide" Target="slide15.xml"/><Relationship Id="rId7" Type="http://schemas.openxmlformats.org/officeDocument/2006/relationships/tags" Target="../tags/tag284.xml"/><Relationship Id="rId6" Type="http://schemas.openxmlformats.org/officeDocument/2006/relationships/slide" Target="slide14.xml"/><Relationship Id="rId5" Type="http://schemas.openxmlformats.org/officeDocument/2006/relationships/tags" Target="../tags/tag283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98.xml"/><Relationship Id="rId32" Type="http://schemas.openxmlformats.org/officeDocument/2006/relationships/tags" Target="../tags/tag297.xml"/><Relationship Id="rId31" Type="http://schemas.openxmlformats.org/officeDocument/2006/relationships/slide" Target="slide26.xml"/><Relationship Id="rId30" Type="http://schemas.openxmlformats.org/officeDocument/2006/relationships/tags" Target="../tags/tag296.xml"/><Relationship Id="rId3" Type="http://schemas.openxmlformats.org/officeDocument/2006/relationships/tags" Target="../tags/tag282.xml"/><Relationship Id="rId29" Type="http://schemas.openxmlformats.org/officeDocument/2006/relationships/slide" Target="slide25.xml"/><Relationship Id="rId28" Type="http://schemas.openxmlformats.org/officeDocument/2006/relationships/tags" Target="../tags/tag295.xml"/><Relationship Id="rId27" Type="http://schemas.openxmlformats.org/officeDocument/2006/relationships/slide" Target="slide24.xml"/><Relationship Id="rId26" Type="http://schemas.openxmlformats.org/officeDocument/2006/relationships/tags" Target="../tags/tag294.xml"/><Relationship Id="rId25" Type="http://schemas.openxmlformats.org/officeDocument/2006/relationships/slide" Target="slide23.xml"/><Relationship Id="rId24" Type="http://schemas.openxmlformats.org/officeDocument/2006/relationships/tags" Target="../tags/tag293.xml"/><Relationship Id="rId23" Type="http://schemas.openxmlformats.org/officeDocument/2006/relationships/tags" Target="../tags/tag292.xml"/><Relationship Id="rId22" Type="http://schemas.openxmlformats.org/officeDocument/2006/relationships/slide" Target="slide22.xml"/><Relationship Id="rId21" Type="http://schemas.openxmlformats.org/officeDocument/2006/relationships/tags" Target="../tags/tag291.xml"/><Relationship Id="rId20" Type="http://schemas.openxmlformats.org/officeDocument/2006/relationships/slide" Target="slide21.xml"/><Relationship Id="rId2" Type="http://schemas.openxmlformats.org/officeDocument/2006/relationships/tags" Target="../tags/tag281.xml"/><Relationship Id="rId19" Type="http://schemas.openxmlformats.org/officeDocument/2006/relationships/tags" Target="../tags/tag290.xml"/><Relationship Id="rId18" Type="http://schemas.openxmlformats.org/officeDocument/2006/relationships/slide" Target="slide20.xml"/><Relationship Id="rId17" Type="http://schemas.openxmlformats.org/officeDocument/2006/relationships/tags" Target="../tags/tag289.xml"/><Relationship Id="rId16" Type="http://schemas.openxmlformats.org/officeDocument/2006/relationships/slide" Target="slide19.xml"/><Relationship Id="rId15" Type="http://schemas.openxmlformats.org/officeDocument/2006/relationships/tags" Target="../tags/tag288.xml"/><Relationship Id="rId14" Type="http://schemas.openxmlformats.org/officeDocument/2006/relationships/slide" Target="slide18.xml"/><Relationship Id="rId13" Type="http://schemas.openxmlformats.org/officeDocument/2006/relationships/tags" Target="../tags/tag287.xml"/><Relationship Id="rId12" Type="http://schemas.openxmlformats.org/officeDocument/2006/relationships/slide" Target="slide17.xml"/><Relationship Id="rId11" Type="http://schemas.openxmlformats.org/officeDocument/2006/relationships/tags" Target="../tags/tag286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tags" Target="../tags/tag303.xml"/><Relationship Id="rId8" Type="http://schemas.openxmlformats.org/officeDocument/2006/relationships/slide" Target="slide15.xml"/><Relationship Id="rId7" Type="http://schemas.openxmlformats.org/officeDocument/2006/relationships/tags" Target="../tags/tag302.xml"/><Relationship Id="rId6" Type="http://schemas.openxmlformats.org/officeDocument/2006/relationships/slide" Target="slide14.xml"/><Relationship Id="rId5" Type="http://schemas.openxmlformats.org/officeDocument/2006/relationships/tags" Target="../tags/tag301.xml"/><Relationship Id="rId4" Type="http://schemas.openxmlformats.org/officeDocument/2006/relationships/slide" Target="slide13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16.xml"/><Relationship Id="rId32" Type="http://schemas.openxmlformats.org/officeDocument/2006/relationships/tags" Target="../tags/tag315.xml"/><Relationship Id="rId31" Type="http://schemas.openxmlformats.org/officeDocument/2006/relationships/slide" Target="slide26.xml"/><Relationship Id="rId30" Type="http://schemas.openxmlformats.org/officeDocument/2006/relationships/tags" Target="../tags/tag314.xml"/><Relationship Id="rId3" Type="http://schemas.openxmlformats.org/officeDocument/2006/relationships/tags" Target="../tags/tag300.xml"/><Relationship Id="rId29" Type="http://schemas.openxmlformats.org/officeDocument/2006/relationships/slide" Target="slide25.xml"/><Relationship Id="rId28" Type="http://schemas.openxmlformats.org/officeDocument/2006/relationships/tags" Target="../tags/tag313.xml"/><Relationship Id="rId27" Type="http://schemas.openxmlformats.org/officeDocument/2006/relationships/slide" Target="slide24.xml"/><Relationship Id="rId26" Type="http://schemas.openxmlformats.org/officeDocument/2006/relationships/tags" Target="../tags/tag312.xml"/><Relationship Id="rId25" Type="http://schemas.openxmlformats.org/officeDocument/2006/relationships/slide" Target="slide23.xml"/><Relationship Id="rId24" Type="http://schemas.openxmlformats.org/officeDocument/2006/relationships/tags" Target="../tags/tag311.xml"/><Relationship Id="rId23" Type="http://schemas.openxmlformats.org/officeDocument/2006/relationships/tags" Target="../tags/tag310.xml"/><Relationship Id="rId22" Type="http://schemas.openxmlformats.org/officeDocument/2006/relationships/slide" Target="slide22.xml"/><Relationship Id="rId21" Type="http://schemas.openxmlformats.org/officeDocument/2006/relationships/tags" Target="../tags/tag309.xml"/><Relationship Id="rId20" Type="http://schemas.openxmlformats.org/officeDocument/2006/relationships/slide" Target="slide21.xml"/><Relationship Id="rId2" Type="http://schemas.openxmlformats.org/officeDocument/2006/relationships/tags" Target="../tags/tag299.xml"/><Relationship Id="rId19" Type="http://schemas.openxmlformats.org/officeDocument/2006/relationships/tags" Target="../tags/tag308.xml"/><Relationship Id="rId18" Type="http://schemas.openxmlformats.org/officeDocument/2006/relationships/slide" Target="slide20.xml"/><Relationship Id="rId17" Type="http://schemas.openxmlformats.org/officeDocument/2006/relationships/tags" Target="../tags/tag307.xml"/><Relationship Id="rId16" Type="http://schemas.openxmlformats.org/officeDocument/2006/relationships/slide" Target="slide19.xml"/><Relationship Id="rId15" Type="http://schemas.openxmlformats.org/officeDocument/2006/relationships/tags" Target="../tags/tag306.xml"/><Relationship Id="rId14" Type="http://schemas.openxmlformats.org/officeDocument/2006/relationships/slide" Target="slide18.xml"/><Relationship Id="rId13" Type="http://schemas.openxmlformats.org/officeDocument/2006/relationships/tags" Target="../tags/tag305.xml"/><Relationship Id="rId12" Type="http://schemas.openxmlformats.org/officeDocument/2006/relationships/slide" Target="slide17.xml"/><Relationship Id="rId11" Type="http://schemas.openxmlformats.org/officeDocument/2006/relationships/tags" Target="../tags/tag304.xml"/><Relationship Id="rId10" Type="http://schemas.openxmlformats.org/officeDocument/2006/relationships/slide" Target="slide16.xml"/><Relationship Id="rId1" Type="http://schemas.openxmlformats.org/officeDocument/2006/relationships/slide" Target="slide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23.xml"/><Relationship Id="rId5" Type="http://schemas.openxmlformats.org/officeDocument/2006/relationships/slide" Target="slide11.xml"/><Relationship Id="rId4" Type="http://schemas.openxmlformats.org/officeDocument/2006/relationships/slide" Target="slide10.xml"/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" Target="slide11.xml"/><Relationship Id="rId8" Type="http://schemas.openxmlformats.org/officeDocument/2006/relationships/tags" Target="../tags/tag27.xml"/><Relationship Id="rId7" Type="http://schemas.openxmlformats.org/officeDocument/2006/relationships/slide" Target="slide10.xml"/><Relationship Id="rId6" Type="http://schemas.openxmlformats.org/officeDocument/2006/relationships/tags" Target="../tags/tag26.xml"/><Relationship Id="rId5" Type="http://schemas.openxmlformats.org/officeDocument/2006/relationships/slide" Target="slide9.xml"/><Relationship Id="rId4" Type="http://schemas.openxmlformats.org/officeDocument/2006/relationships/tags" Target="../tags/tag25.xml"/><Relationship Id="rId3" Type="http://schemas.openxmlformats.org/officeDocument/2006/relationships/slide" Target="slide8.xml"/><Relationship Id="rId2" Type="http://schemas.openxmlformats.org/officeDocument/2006/relationships/tags" Target="../tags/tag24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" Target="slide11.xml"/><Relationship Id="rId8" Type="http://schemas.openxmlformats.org/officeDocument/2006/relationships/tags" Target="../tags/tag33.xml"/><Relationship Id="rId7" Type="http://schemas.openxmlformats.org/officeDocument/2006/relationships/slide" Target="slide10.xml"/><Relationship Id="rId6" Type="http://schemas.openxmlformats.org/officeDocument/2006/relationships/tags" Target="../tags/tag32.xml"/><Relationship Id="rId5" Type="http://schemas.openxmlformats.org/officeDocument/2006/relationships/slide" Target="slide9.xml"/><Relationship Id="rId4" Type="http://schemas.openxmlformats.org/officeDocument/2006/relationships/tags" Target="../tags/tag31.xml"/><Relationship Id="rId3" Type="http://schemas.openxmlformats.org/officeDocument/2006/relationships/slide" Target="slide8.xml"/><Relationship Id="rId2" Type="http://schemas.openxmlformats.org/officeDocument/2006/relationships/tags" Target="../tags/tag30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35.xml"/><Relationship Id="rId10" Type="http://schemas.openxmlformats.org/officeDocument/2006/relationships/tags" Target="../tags/tag34.xml"/><Relationship Id="rId1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696325" cy="17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】(2020年重庆市对口高职)You should be friendly to each other.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to each other.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03593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句意：“你们应该彼此友好相待。”祈使句以动词原形开头，本题的动词原形是be。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76580" y="2141855"/>
            <a:ext cx="92075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607185" y="2141855"/>
            <a:ext cx="1305560" cy="39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friendly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3" grpId="0"/>
      <p:bldP spid="6" grpId="1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2231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(2022年重庆市对口高职)You can come in.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________， please.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466725" y="314134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句意：“你可以进来。”祈使句以动词原形开头，本题的动词原形是come。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17220" y="1760855"/>
            <a:ext cx="106362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939925" y="1660525"/>
            <a:ext cx="770890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3" grpId="0"/>
      <p:bldP spid="6" grpId="0"/>
      <p:bldP spid="3" grpId="1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19885"/>
            <a:ext cx="8429625" cy="1379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一、单项选择</a:t>
            </a:r>
            <a:endParaRPr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________ noise pollution, and we can live in a quiet environment.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A. Prevent          B. Preventing        C. Prevented       D. To prevent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65188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肯定祈使句以动词原形开头。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74517" y="214235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tooltip="" action="ppaction://hlinksldjump"/>
          </p:cNvPr>
          <p:cNvSpPr txBox="1"/>
          <p:nvPr/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1" tooltip="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>
            <a:hlinkClick r:id="rId21" tooltip="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24" tooltip="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6" tooltip="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8" tooltip="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30" tooltip="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________ wake up your younger sister, Ben. She needs a good sleep.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Aren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Can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句意：“本，别叫醒你妹妹，她需要好好睡一觉。”祈使句的否定形式是在动词原形前加Don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6199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990"/>
            <a:ext cx="84296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Boys and girls, ________ up your hands if you have any questions.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putting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to put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put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puts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肯定祈使句以动词原形开头。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6896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42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Rose, open the window,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does she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will she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do you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will you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34391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祈使句的反义疑问句用will you。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9762" y="17518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1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Let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do it at once,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shall we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will you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do we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do you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68109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Let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s开头的祈使句的反义疑问句用shall we。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2955" y="1724660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9" name="文本框 2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5" name="文本框 44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6" name="文本框 45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7" name="文本框 46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" name="文本框 47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—Please bring your homework to school tomorrow, Steven!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—OK, I________.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will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do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555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句意：“——史蒂文，明天把作业带到学校来。——好的，我会的。”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—Let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go out and enjoy the sunshine.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—________. It is boring to stay at home.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Sounds great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Not at all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Forget it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No way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Sounds great表示“听起来不错”，Not at all表示“一点也不，别客气”，Forget it表示“算了吧，忘了吧”， No way表示“无论如何不”。 根据句意可知答案。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753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Let us go to Mary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birthday party this Sunday,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shall we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do you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you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will you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以“Let us(听话人不被包括在“us”里面)”开头的祈使句，反义疑问句用will you。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13715" y="1570355"/>
            <a:ext cx="844105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________ late for school.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 not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be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Be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Not be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19100" y="3522345"/>
            <a:ext cx="8441055" cy="6750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否定祈使句在句首加Don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6451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Please ________ out of the window in class.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not look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look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look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looking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58902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否定祈使句在句首加Don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759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二</a:t>
            </a: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</a:t>
            </a: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11. Could you tell him that I will be at the office?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Please ________ ________ that I will be at the office.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742440" y="2322830"/>
            <a:ext cx="1130300" cy="3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tell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祈使句以动词原形开头。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872740" y="2322830"/>
            <a:ext cx="988060" cy="3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him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3" grpId="0"/>
      <p:bldP spid="6" grpId="1"/>
      <p:bldP spid="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12.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 better not take off your coat.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off your coat.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22960" y="2313305"/>
            <a:ext cx="11303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否定祈使句在动词原形前加Don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003425" y="2313305"/>
            <a:ext cx="11303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6" grpId="0"/>
      <p:bldP spid="7" grpId="1"/>
      <p:bldP spid="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r>
              <a:rPr lang="en-US" altLang="zh-CN"/>
              <a:t>24</a:t>
            </a:r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1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You must be careful next time.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next time.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15670" y="2313305"/>
            <a:ext cx="82931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4670" y="3326765"/>
            <a:ext cx="824547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祈使句以动词原形开头，本题动词原形是be。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94119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careful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3" grpId="0"/>
      <p:bldP spid="6" grpId="1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14. The teacher told the students not to play with fire.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play with fire.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5440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4670" y="338328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否定祈使句在动词原形前加Don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t, 有两个空格所以把Don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t分开成Do not。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08470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15. You must get there on time.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on time.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22655" y="231267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40430"/>
            <a:ext cx="7983855" cy="6477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祈使句以动词原形开头，本题动词原形是get。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052955" y="231267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25320" y="82296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22135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71919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703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14875" y="8229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20970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718810" y="81788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207125" y="84391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69607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193915" y="8229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7691755" y="82296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1925320" y="11696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171190" y="1148080"/>
            <a:ext cx="41910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711575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263390" y="1169670"/>
            <a:ext cx="4197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804410" y="1169670"/>
            <a:ext cx="4305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356225" y="1169670"/>
            <a:ext cx="469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58175" cy="224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ctr" fontAlgn="auto">
              <a:lnSpc>
                <a:spcPct val="130000"/>
              </a:lnSpc>
            </a:pPr>
            <a:r>
              <a:rPr lang="zh-CN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祈使句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祈使句用来向对方提出建议、要求、劝告或向对方给出指示、命令等，主语一般是you，通常省略。肯定祈使句以动词原形开头，否定祈使句在动词原形前加Do not(或Don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t)，即“Don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t＋动词原形”开头。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68325" y="1346200"/>
            <a:ext cx="8049260" cy="222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祈使句的类型。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(1)Do型，即“动词原形(＋宾语)＋其他成分”，其否定形式是在句首加Don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如：Please have a seat here. 请这边坐。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forget me! 不要忘记我！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555" y="1074420"/>
            <a:ext cx="839216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(2)Be型，即“Be＋表语(名词或形容词)＋其他成分”，其否定形式是在句首加Don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如：Be a good boy! 要做一个好孩子！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be late for school! 上学不要迟到！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(3)Let型，即“Let＋宾语＋动词原形＋其他成分”，其否定形式是在句首加Don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t或者Let sb. not do sth.。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如：Let me help you. 让我来帮你。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let him go.＝Let him not go. 别让他走。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4087" y="1460283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(4)有些可用No开头，用来表示禁止性的祈使句。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smoking! 禁止吸烟！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fishing! 禁止钓鱼！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(2013年重庆市对口高职)You should not eat too much in the evening.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too much in the evening.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780" y="328739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句意：“晚上你不应该吃太多。”祈使句以动词原形开头，本题的动词原形是eat，其否定形式在eat前加Don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97535" y="2195830"/>
            <a:ext cx="83629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5" action="ppaction://hlinksldjump"/>
          </p:cNvPr>
          <p:cNvSpPr txBox="1"/>
          <p:nvPr/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985010" y="2195830"/>
            <a:ext cx="80327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eat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4" grpId="0"/>
      <p:bldP spid="6" grpId="0"/>
      <p:bldP spid="14" grpId="1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(2016年重庆市对口高职)You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cross the street here.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the street here.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474980" y="332359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句意：“你不能从这里过马路。”祈使句以动词原形开头，本题的动词原形是cross，其否定形式在cross前加Don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62940" y="2196465"/>
            <a:ext cx="8566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835150" y="2095500"/>
            <a:ext cx="811530" cy="53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cross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3" grpId="0"/>
      <p:bldP spid="6" grpId="1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(2018年重庆市对口高职)You should be honest with your friends. (改为祈使句)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with your friends.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页，共27页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75920" y="317817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句意：“你应该对朋友诚实。”祈使句以动词原形开头，本题的动词原形是be。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16280" y="2201545"/>
            <a:ext cx="92075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830070" y="2100580"/>
            <a:ext cx="920750" cy="53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honest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3" grpId="0"/>
      <p:bldP spid="6" grpId="1"/>
      <p:bldP spid="3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7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4459</Words>
  <Application>WPS 演示</Application>
  <PresentationFormat>全屏显示(4:3)</PresentationFormat>
  <Paragraphs>808</Paragraphs>
  <Slides>27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44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Calibri</vt:lpstr>
      <vt:lpstr>微软雅黑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1312</cp:revision>
  <dcterms:created xsi:type="dcterms:W3CDTF">2019-06-19T02:08:00Z</dcterms:created>
  <dcterms:modified xsi:type="dcterms:W3CDTF">2023-02-16T12:13:54Z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