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5"/>
  </p:notesMasterIdLst>
  <p:handoutMasterIdLst>
    <p:handoutMasterId r:id="rId39"/>
  </p:handoutMasterIdLst>
  <p:sldIdLst>
    <p:sldId id="527" r:id="rId4"/>
    <p:sldId id="1667" r:id="rId6"/>
    <p:sldId id="1766" r:id="rId7"/>
    <p:sldId id="1768" r:id="rId8"/>
    <p:sldId id="2151" r:id="rId9"/>
    <p:sldId id="2209" r:id="rId10"/>
    <p:sldId id="2210" r:id="rId11"/>
    <p:sldId id="2152" r:id="rId12"/>
    <p:sldId id="2116" r:id="rId13"/>
    <p:sldId id="2117" r:id="rId14"/>
    <p:sldId id="2118" r:id="rId15"/>
    <p:sldId id="2119" r:id="rId16"/>
    <p:sldId id="2120" r:id="rId17"/>
    <p:sldId id="2121" r:id="rId18"/>
    <p:sldId id="2141" r:id="rId19"/>
    <p:sldId id="2125" r:id="rId20"/>
    <p:sldId id="2126" r:id="rId21"/>
    <p:sldId id="2127" r:id="rId22"/>
    <p:sldId id="2128" r:id="rId23"/>
    <p:sldId id="2129" r:id="rId24"/>
    <p:sldId id="2130" r:id="rId25"/>
    <p:sldId id="2131" r:id="rId26"/>
    <p:sldId id="2132" r:id="rId27"/>
    <p:sldId id="2211" r:id="rId28"/>
    <p:sldId id="2212" r:id="rId29"/>
    <p:sldId id="2213" r:id="rId30"/>
    <p:sldId id="2214" r:id="rId31"/>
    <p:sldId id="2215" r:id="rId32"/>
    <p:sldId id="2216" r:id="rId33"/>
    <p:sldId id="2217" r:id="rId34"/>
    <p:sldId id="2218" r:id="rId35"/>
    <p:sldId id="2219" r:id="rId36"/>
    <p:sldId id="2220" r:id="rId37"/>
    <p:sldId id="528" r:id="rId38"/>
  </p:sldIdLst>
  <p:sldSz cx="9144000" cy="5144135" type="screen16x9"/>
  <p:notesSz cx="9144000" cy="6858000"/>
  <p:custDataLst>
    <p:tags r:id="rId4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12" userDrawn="1">
          <p15:clr>
            <a:srgbClr val="A4A3A4"/>
          </p15:clr>
        </p15:guide>
        <p15:guide id="2" pos="318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512"/>
        <p:guide pos="318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4" Type="http://schemas.openxmlformats.org/officeDocument/2006/relationships/tags" Target="tags/tag481.xml"/><Relationship Id="rId43" Type="http://schemas.openxmlformats.org/officeDocument/2006/relationships/commentAuthors" Target="commentAuthors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1.xml"/><Relationship Id="rId39" Type="http://schemas.openxmlformats.org/officeDocument/2006/relationships/handoutMaster" Target="handoutMasters/handoutMaster1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4.xml"/><Relationship Id="rId8" Type="http://schemas.openxmlformats.org/officeDocument/2006/relationships/tags" Target="../tags/tag3.xml"/><Relationship Id="rId7" Type="http://schemas.openxmlformats.org/officeDocument/2006/relationships/slide" Target="../slides/slide9.xml"/><Relationship Id="rId6" Type="http://schemas.openxmlformats.org/officeDocument/2006/relationships/tags" Target="../tags/tag2.xml"/><Relationship Id="rId5" Type="http://schemas.openxmlformats.org/officeDocument/2006/relationships/slide" Target="../slides/slide3.xml"/><Relationship Id="rId4" Type="http://schemas.openxmlformats.org/officeDocument/2006/relationships/tags" Target="../tags/tag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4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4.xml"/><Relationship Id="rId8" Type="http://schemas.openxmlformats.org/officeDocument/2006/relationships/tags" Target="../tags/tag7.xml"/><Relationship Id="rId7" Type="http://schemas.openxmlformats.org/officeDocument/2006/relationships/slide" Target="../slides/slide9.xml"/><Relationship Id="rId6" Type="http://schemas.openxmlformats.org/officeDocument/2006/relationships/tags" Target="../tags/tag6.xml"/><Relationship Id="rId5" Type="http://schemas.openxmlformats.org/officeDocument/2006/relationships/slide" Target="../slides/slide3.xml"/><Relationship Id="rId4" Type="http://schemas.openxmlformats.org/officeDocument/2006/relationships/tags" Target="../tags/tag5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4.xml"/><Relationship Id="rId8" Type="http://schemas.openxmlformats.org/officeDocument/2006/relationships/tags" Target="../tags/tag13.xml"/><Relationship Id="rId7" Type="http://schemas.openxmlformats.org/officeDocument/2006/relationships/slide" Target="../slides/slide9.xml"/><Relationship Id="rId6" Type="http://schemas.openxmlformats.org/officeDocument/2006/relationships/tags" Target="../tags/tag12.xml"/><Relationship Id="rId5" Type="http://schemas.openxmlformats.org/officeDocument/2006/relationships/slide" Target="../slides/slide3.xml"/><Relationship Id="rId4" Type="http://schemas.openxmlformats.org/officeDocument/2006/relationships/tags" Target="../tags/tag1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12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3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4" name="燕尾形 13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矩形: 圆角 8"/>
          <p:cNvSpPr/>
          <p:nvPr userDrawn="1">
            <p:custDataLst>
              <p:tags r:id="rId11"/>
            </p:custDataLst>
          </p:nvPr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 userDrawn="1">
            <p:custDataLst>
              <p:tags r:id="rId12"/>
            </p:custDataLst>
          </p:nvPr>
        </p:nvSpPr>
        <p:spPr>
          <a:xfrm>
            <a:off x="652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" Target="slide13.xml"/><Relationship Id="rId8" Type="http://schemas.openxmlformats.org/officeDocument/2006/relationships/tags" Target="../tags/tag40.xml"/><Relationship Id="rId7" Type="http://schemas.openxmlformats.org/officeDocument/2006/relationships/slide" Target="slide12.xml"/><Relationship Id="rId6" Type="http://schemas.openxmlformats.org/officeDocument/2006/relationships/tags" Target="../tags/tag39.xml"/><Relationship Id="rId5" Type="http://schemas.openxmlformats.org/officeDocument/2006/relationships/slide" Target="slide11.xml"/><Relationship Id="rId4" Type="http://schemas.openxmlformats.org/officeDocument/2006/relationships/tags" Target="../tags/tag38.xml"/><Relationship Id="rId3" Type="http://schemas.openxmlformats.org/officeDocument/2006/relationships/slide" Target="slide10.xml"/><Relationship Id="rId2" Type="http://schemas.openxmlformats.org/officeDocument/2006/relationships/tags" Target="../tags/tag37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42.xml"/><Relationship Id="rId10" Type="http://schemas.openxmlformats.org/officeDocument/2006/relationships/tags" Target="../tags/tag41.xml"/><Relationship Id="rId1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" Target="slide13.xml"/><Relationship Id="rId8" Type="http://schemas.openxmlformats.org/officeDocument/2006/relationships/tags" Target="../tags/tag46.xml"/><Relationship Id="rId7" Type="http://schemas.openxmlformats.org/officeDocument/2006/relationships/slide" Target="slide12.xml"/><Relationship Id="rId6" Type="http://schemas.openxmlformats.org/officeDocument/2006/relationships/tags" Target="../tags/tag45.xml"/><Relationship Id="rId5" Type="http://schemas.openxmlformats.org/officeDocument/2006/relationships/slide" Target="slide11.xml"/><Relationship Id="rId4" Type="http://schemas.openxmlformats.org/officeDocument/2006/relationships/tags" Target="../tags/tag44.xml"/><Relationship Id="rId3" Type="http://schemas.openxmlformats.org/officeDocument/2006/relationships/slide" Target="slide10.xml"/><Relationship Id="rId2" Type="http://schemas.openxmlformats.org/officeDocument/2006/relationships/tags" Target="../tags/tag43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48.xml"/><Relationship Id="rId10" Type="http://schemas.openxmlformats.org/officeDocument/2006/relationships/tags" Target="../tags/tag47.xml"/><Relationship Id="rId1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" Target="slide13.xml"/><Relationship Id="rId8" Type="http://schemas.openxmlformats.org/officeDocument/2006/relationships/tags" Target="../tags/tag52.xml"/><Relationship Id="rId7" Type="http://schemas.openxmlformats.org/officeDocument/2006/relationships/slide" Target="slide12.xml"/><Relationship Id="rId6" Type="http://schemas.openxmlformats.org/officeDocument/2006/relationships/tags" Target="../tags/tag51.xml"/><Relationship Id="rId5" Type="http://schemas.openxmlformats.org/officeDocument/2006/relationships/slide" Target="slide11.xml"/><Relationship Id="rId4" Type="http://schemas.openxmlformats.org/officeDocument/2006/relationships/tags" Target="../tags/tag50.xml"/><Relationship Id="rId3" Type="http://schemas.openxmlformats.org/officeDocument/2006/relationships/slide" Target="slide10.xml"/><Relationship Id="rId2" Type="http://schemas.openxmlformats.org/officeDocument/2006/relationships/tags" Target="../tags/tag49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" Target="slide13.xml"/><Relationship Id="rId8" Type="http://schemas.openxmlformats.org/officeDocument/2006/relationships/tags" Target="../tags/tag58.xml"/><Relationship Id="rId7" Type="http://schemas.openxmlformats.org/officeDocument/2006/relationships/slide" Target="slide12.xml"/><Relationship Id="rId6" Type="http://schemas.openxmlformats.org/officeDocument/2006/relationships/tags" Target="../tags/tag57.xml"/><Relationship Id="rId5" Type="http://schemas.openxmlformats.org/officeDocument/2006/relationships/slide" Target="slide11.xml"/><Relationship Id="rId4" Type="http://schemas.openxmlformats.org/officeDocument/2006/relationships/tags" Target="../tags/tag56.xml"/><Relationship Id="rId3" Type="http://schemas.openxmlformats.org/officeDocument/2006/relationships/slide" Target="slide10.xml"/><Relationship Id="rId2" Type="http://schemas.openxmlformats.org/officeDocument/2006/relationships/tags" Target="../tags/tag55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60.xml"/><Relationship Id="rId10" Type="http://schemas.openxmlformats.org/officeDocument/2006/relationships/tags" Target="../tags/tag59.xml"/><Relationship Id="rId1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64.xml"/><Relationship Id="rId7" Type="http://schemas.openxmlformats.org/officeDocument/2006/relationships/slide" Target="slide17.xml"/><Relationship Id="rId6" Type="http://schemas.openxmlformats.org/officeDocument/2006/relationships/tags" Target="../tags/tag63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81.xml"/><Relationship Id="rId40" Type="http://schemas.openxmlformats.org/officeDocument/2006/relationships/tags" Target="../tags/tag80.xml"/><Relationship Id="rId4" Type="http://schemas.openxmlformats.org/officeDocument/2006/relationships/tags" Target="../tags/tag62.xml"/><Relationship Id="rId39" Type="http://schemas.openxmlformats.org/officeDocument/2006/relationships/slide" Target="slide33.xml"/><Relationship Id="rId38" Type="http://schemas.openxmlformats.org/officeDocument/2006/relationships/tags" Target="../tags/tag79.xml"/><Relationship Id="rId37" Type="http://schemas.openxmlformats.org/officeDocument/2006/relationships/slide" Target="slide23.xml"/><Relationship Id="rId36" Type="http://schemas.openxmlformats.org/officeDocument/2006/relationships/tags" Target="../tags/tag78.xml"/><Relationship Id="rId35" Type="http://schemas.openxmlformats.org/officeDocument/2006/relationships/slide" Target="slide32.xml"/><Relationship Id="rId34" Type="http://schemas.openxmlformats.org/officeDocument/2006/relationships/tags" Target="../tags/tag77.xml"/><Relationship Id="rId33" Type="http://schemas.openxmlformats.org/officeDocument/2006/relationships/slide" Target="slide31.xml"/><Relationship Id="rId32" Type="http://schemas.openxmlformats.org/officeDocument/2006/relationships/tags" Target="../tags/tag76.xml"/><Relationship Id="rId31" Type="http://schemas.openxmlformats.org/officeDocument/2006/relationships/slide" Target="slide30.xml"/><Relationship Id="rId30" Type="http://schemas.openxmlformats.org/officeDocument/2006/relationships/tags" Target="../tags/tag75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74.xml"/><Relationship Id="rId27" Type="http://schemas.openxmlformats.org/officeDocument/2006/relationships/slide" Target="slide28.xml"/><Relationship Id="rId26" Type="http://schemas.openxmlformats.org/officeDocument/2006/relationships/tags" Target="../tags/tag73.xml"/><Relationship Id="rId25" Type="http://schemas.openxmlformats.org/officeDocument/2006/relationships/slide" Target="slide27.xml"/><Relationship Id="rId24" Type="http://schemas.openxmlformats.org/officeDocument/2006/relationships/tags" Target="../tags/tag72.xml"/><Relationship Id="rId23" Type="http://schemas.openxmlformats.org/officeDocument/2006/relationships/slide" Target="slide26.xml"/><Relationship Id="rId22" Type="http://schemas.openxmlformats.org/officeDocument/2006/relationships/tags" Target="../tags/tag71.xml"/><Relationship Id="rId21" Type="http://schemas.openxmlformats.org/officeDocument/2006/relationships/slide" Target="slide25.xml"/><Relationship Id="rId20" Type="http://schemas.openxmlformats.org/officeDocument/2006/relationships/tags" Target="../tags/tag70.xml"/><Relationship Id="rId2" Type="http://schemas.openxmlformats.org/officeDocument/2006/relationships/tags" Target="../tags/tag61.xml"/><Relationship Id="rId19" Type="http://schemas.openxmlformats.org/officeDocument/2006/relationships/slide" Target="slide24.xml"/><Relationship Id="rId18" Type="http://schemas.openxmlformats.org/officeDocument/2006/relationships/tags" Target="../tags/tag69.xml"/><Relationship Id="rId17" Type="http://schemas.openxmlformats.org/officeDocument/2006/relationships/slide" Target="slide22.xml"/><Relationship Id="rId16" Type="http://schemas.openxmlformats.org/officeDocument/2006/relationships/tags" Target="../tags/tag68.xml"/><Relationship Id="rId15" Type="http://schemas.openxmlformats.org/officeDocument/2006/relationships/slide" Target="slide21.xml"/><Relationship Id="rId14" Type="http://schemas.openxmlformats.org/officeDocument/2006/relationships/tags" Target="../tags/tag67.xml"/><Relationship Id="rId13" Type="http://schemas.openxmlformats.org/officeDocument/2006/relationships/slide" Target="slide20.xml"/><Relationship Id="rId12" Type="http://schemas.openxmlformats.org/officeDocument/2006/relationships/tags" Target="../tags/tag66.xml"/><Relationship Id="rId11" Type="http://schemas.openxmlformats.org/officeDocument/2006/relationships/slide" Target="slide19.xml"/><Relationship Id="rId10" Type="http://schemas.openxmlformats.org/officeDocument/2006/relationships/tags" Target="../tags/tag65.xml"/><Relationship Id="rId1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85.xml"/><Relationship Id="rId7" Type="http://schemas.openxmlformats.org/officeDocument/2006/relationships/slide" Target="slide17.xml"/><Relationship Id="rId6" Type="http://schemas.openxmlformats.org/officeDocument/2006/relationships/tags" Target="../tags/tag84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02.xml"/><Relationship Id="rId40" Type="http://schemas.openxmlformats.org/officeDocument/2006/relationships/tags" Target="../tags/tag101.xml"/><Relationship Id="rId4" Type="http://schemas.openxmlformats.org/officeDocument/2006/relationships/tags" Target="../tags/tag83.xml"/><Relationship Id="rId39" Type="http://schemas.openxmlformats.org/officeDocument/2006/relationships/slide" Target="slide33.xml"/><Relationship Id="rId38" Type="http://schemas.openxmlformats.org/officeDocument/2006/relationships/tags" Target="../tags/tag100.xml"/><Relationship Id="rId37" Type="http://schemas.openxmlformats.org/officeDocument/2006/relationships/slide" Target="slide23.xml"/><Relationship Id="rId36" Type="http://schemas.openxmlformats.org/officeDocument/2006/relationships/tags" Target="../tags/tag99.xml"/><Relationship Id="rId35" Type="http://schemas.openxmlformats.org/officeDocument/2006/relationships/slide" Target="slide32.xml"/><Relationship Id="rId34" Type="http://schemas.openxmlformats.org/officeDocument/2006/relationships/tags" Target="../tags/tag98.xml"/><Relationship Id="rId33" Type="http://schemas.openxmlformats.org/officeDocument/2006/relationships/slide" Target="slide31.xml"/><Relationship Id="rId32" Type="http://schemas.openxmlformats.org/officeDocument/2006/relationships/tags" Target="../tags/tag97.xml"/><Relationship Id="rId31" Type="http://schemas.openxmlformats.org/officeDocument/2006/relationships/slide" Target="slide30.xml"/><Relationship Id="rId30" Type="http://schemas.openxmlformats.org/officeDocument/2006/relationships/tags" Target="../tags/tag96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95.xml"/><Relationship Id="rId27" Type="http://schemas.openxmlformats.org/officeDocument/2006/relationships/slide" Target="slide28.xml"/><Relationship Id="rId26" Type="http://schemas.openxmlformats.org/officeDocument/2006/relationships/tags" Target="../tags/tag94.xml"/><Relationship Id="rId25" Type="http://schemas.openxmlformats.org/officeDocument/2006/relationships/slide" Target="slide27.xml"/><Relationship Id="rId24" Type="http://schemas.openxmlformats.org/officeDocument/2006/relationships/tags" Target="../tags/tag93.xml"/><Relationship Id="rId23" Type="http://schemas.openxmlformats.org/officeDocument/2006/relationships/slide" Target="slide26.xml"/><Relationship Id="rId22" Type="http://schemas.openxmlformats.org/officeDocument/2006/relationships/tags" Target="../tags/tag92.xml"/><Relationship Id="rId21" Type="http://schemas.openxmlformats.org/officeDocument/2006/relationships/slide" Target="slide25.xml"/><Relationship Id="rId20" Type="http://schemas.openxmlformats.org/officeDocument/2006/relationships/tags" Target="../tags/tag91.xml"/><Relationship Id="rId2" Type="http://schemas.openxmlformats.org/officeDocument/2006/relationships/tags" Target="../tags/tag82.xml"/><Relationship Id="rId19" Type="http://schemas.openxmlformats.org/officeDocument/2006/relationships/slide" Target="slide24.xml"/><Relationship Id="rId18" Type="http://schemas.openxmlformats.org/officeDocument/2006/relationships/tags" Target="../tags/tag90.xml"/><Relationship Id="rId17" Type="http://schemas.openxmlformats.org/officeDocument/2006/relationships/slide" Target="slide22.xml"/><Relationship Id="rId16" Type="http://schemas.openxmlformats.org/officeDocument/2006/relationships/tags" Target="../tags/tag89.xml"/><Relationship Id="rId15" Type="http://schemas.openxmlformats.org/officeDocument/2006/relationships/slide" Target="slide21.xml"/><Relationship Id="rId14" Type="http://schemas.openxmlformats.org/officeDocument/2006/relationships/tags" Target="../tags/tag88.xml"/><Relationship Id="rId13" Type="http://schemas.openxmlformats.org/officeDocument/2006/relationships/slide" Target="slide20.xml"/><Relationship Id="rId12" Type="http://schemas.openxmlformats.org/officeDocument/2006/relationships/tags" Target="../tags/tag87.xml"/><Relationship Id="rId11" Type="http://schemas.openxmlformats.org/officeDocument/2006/relationships/slide" Target="slide19.xml"/><Relationship Id="rId10" Type="http://schemas.openxmlformats.org/officeDocument/2006/relationships/tags" Target="../tags/tag86.xml"/><Relationship Id="rId1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106.xml"/><Relationship Id="rId7" Type="http://schemas.openxmlformats.org/officeDocument/2006/relationships/slide" Target="slide17.xml"/><Relationship Id="rId6" Type="http://schemas.openxmlformats.org/officeDocument/2006/relationships/tags" Target="../tags/tag105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23.xml"/><Relationship Id="rId40" Type="http://schemas.openxmlformats.org/officeDocument/2006/relationships/tags" Target="../tags/tag122.xml"/><Relationship Id="rId4" Type="http://schemas.openxmlformats.org/officeDocument/2006/relationships/tags" Target="../tags/tag104.xml"/><Relationship Id="rId39" Type="http://schemas.openxmlformats.org/officeDocument/2006/relationships/slide" Target="slide33.xml"/><Relationship Id="rId38" Type="http://schemas.openxmlformats.org/officeDocument/2006/relationships/tags" Target="../tags/tag121.xml"/><Relationship Id="rId37" Type="http://schemas.openxmlformats.org/officeDocument/2006/relationships/slide" Target="slide23.xml"/><Relationship Id="rId36" Type="http://schemas.openxmlformats.org/officeDocument/2006/relationships/tags" Target="../tags/tag120.xml"/><Relationship Id="rId35" Type="http://schemas.openxmlformats.org/officeDocument/2006/relationships/slide" Target="slide32.xml"/><Relationship Id="rId34" Type="http://schemas.openxmlformats.org/officeDocument/2006/relationships/tags" Target="../tags/tag119.xml"/><Relationship Id="rId33" Type="http://schemas.openxmlformats.org/officeDocument/2006/relationships/slide" Target="slide31.xml"/><Relationship Id="rId32" Type="http://schemas.openxmlformats.org/officeDocument/2006/relationships/tags" Target="../tags/tag118.xml"/><Relationship Id="rId31" Type="http://schemas.openxmlformats.org/officeDocument/2006/relationships/slide" Target="slide30.xml"/><Relationship Id="rId30" Type="http://schemas.openxmlformats.org/officeDocument/2006/relationships/tags" Target="../tags/tag117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116.xml"/><Relationship Id="rId27" Type="http://schemas.openxmlformats.org/officeDocument/2006/relationships/slide" Target="slide28.xml"/><Relationship Id="rId26" Type="http://schemas.openxmlformats.org/officeDocument/2006/relationships/tags" Target="../tags/tag115.xml"/><Relationship Id="rId25" Type="http://schemas.openxmlformats.org/officeDocument/2006/relationships/slide" Target="slide27.xml"/><Relationship Id="rId24" Type="http://schemas.openxmlformats.org/officeDocument/2006/relationships/tags" Target="../tags/tag114.xml"/><Relationship Id="rId23" Type="http://schemas.openxmlformats.org/officeDocument/2006/relationships/slide" Target="slide26.xml"/><Relationship Id="rId22" Type="http://schemas.openxmlformats.org/officeDocument/2006/relationships/tags" Target="../tags/tag113.xml"/><Relationship Id="rId21" Type="http://schemas.openxmlformats.org/officeDocument/2006/relationships/slide" Target="slide25.xml"/><Relationship Id="rId20" Type="http://schemas.openxmlformats.org/officeDocument/2006/relationships/tags" Target="../tags/tag112.xml"/><Relationship Id="rId2" Type="http://schemas.openxmlformats.org/officeDocument/2006/relationships/tags" Target="../tags/tag103.xml"/><Relationship Id="rId19" Type="http://schemas.openxmlformats.org/officeDocument/2006/relationships/slide" Target="slide24.xml"/><Relationship Id="rId18" Type="http://schemas.openxmlformats.org/officeDocument/2006/relationships/tags" Target="../tags/tag111.xml"/><Relationship Id="rId17" Type="http://schemas.openxmlformats.org/officeDocument/2006/relationships/slide" Target="slide22.xml"/><Relationship Id="rId16" Type="http://schemas.openxmlformats.org/officeDocument/2006/relationships/tags" Target="../tags/tag110.xml"/><Relationship Id="rId15" Type="http://schemas.openxmlformats.org/officeDocument/2006/relationships/slide" Target="slide21.xml"/><Relationship Id="rId14" Type="http://schemas.openxmlformats.org/officeDocument/2006/relationships/tags" Target="../tags/tag109.xml"/><Relationship Id="rId13" Type="http://schemas.openxmlformats.org/officeDocument/2006/relationships/slide" Target="slide20.xml"/><Relationship Id="rId12" Type="http://schemas.openxmlformats.org/officeDocument/2006/relationships/tags" Target="../tags/tag108.xml"/><Relationship Id="rId11" Type="http://schemas.openxmlformats.org/officeDocument/2006/relationships/slide" Target="slide19.xml"/><Relationship Id="rId10" Type="http://schemas.openxmlformats.org/officeDocument/2006/relationships/tags" Target="../tags/tag107.xml"/><Relationship Id="rId1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127.xml"/><Relationship Id="rId7" Type="http://schemas.openxmlformats.org/officeDocument/2006/relationships/slide" Target="slide17.xml"/><Relationship Id="rId6" Type="http://schemas.openxmlformats.org/officeDocument/2006/relationships/tags" Target="../tags/tag126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44.xml"/><Relationship Id="rId40" Type="http://schemas.openxmlformats.org/officeDocument/2006/relationships/tags" Target="../tags/tag143.xml"/><Relationship Id="rId4" Type="http://schemas.openxmlformats.org/officeDocument/2006/relationships/tags" Target="../tags/tag125.xml"/><Relationship Id="rId39" Type="http://schemas.openxmlformats.org/officeDocument/2006/relationships/slide" Target="slide33.xml"/><Relationship Id="rId38" Type="http://schemas.openxmlformats.org/officeDocument/2006/relationships/tags" Target="../tags/tag142.xml"/><Relationship Id="rId37" Type="http://schemas.openxmlformats.org/officeDocument/2006/relationships/slide" Target="slide23.xml"/><Relationship Id="rId36" Type="http://schemas.openxmlformats.org/officeDocument/2006/relationships/tags" Target="../tags/tag141.xml"/><Relationship Id="rId35" Type="http://schemas.openxmlformats.org/officeDocument/2006/relationships/slide" Target="slide32.xml"/><Relationship Id="rId34" Type="http://schemas.openxmlformats.org/officeDocument/2006/relationships/tags" Target="../tags/tag140.xml"/><Relationship Id="rId33" Type="http://schemas.openxmlformats.org/officeDocument/2006/relationships/slide" Target="slide31.xml"/><Relationship Id="rId32" Type="http://schemas.openxmlformats.org/officeDocument/2006/relationships/tags" Target="../tags/tag139.xml"/><Relationship Id="rId31" Type="http://schemas.openxmlformats.org/officeDocument/2006/relationships/slide" Target="slide30.xml"/><Relationship Id="rId30" Type="http://schemas.openxmlformats.org/officeDocument/2006/relationships/tags" Target="../tags/tag138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137.xml"/><Relationship Id="rId27" Type="http://schemas.openxmlformats.org/officeDocument/2006/relationships/slide" Target="slide28.xml"/><Relationship Id="rId26" Type="http://schemas.openxmlformats.org/officeDocument/2006/relationships/tags" Target="../tags/tag136.xml"/><Relationship Id="rId25" Type="http://schemas.openxmlformats.org/officeDocument/2006/relationships/slide" Target="slide27.xml"/><Relationship Id="rId24" Type="http://schemas.openxmlformats.org/officeDocument/2006/relationships/tags" Target="../tags/tag135.xml"/><Relationship Id="rId23" Type="http://schemas.openxmlformats.org/officeDocument/2006/relationships/slide" Target="slide26.xml"/><Relationship Id="rId22" Type="http://schemas.openxmlformats.org/officeDocument/2006/relationships/tags" Target="../tags/tag134.xml"/><Relationship Id="rId21" Type="http://schemas.openxmlformats.org/officeDocument/2006/relationships/slide" Target="slide25.xml"/><Relationship Id="rId20" Type="http://schemas.openxmlformats.org/officeDocument/2006/relationships/tags" Target="../tags/tag133.xml"/><Relationship Id="rId2" Type="http://schemas.openxmlformats.org/officeDocument/2006/relationships/tags" Target="../tags/tag124.xml"/><Relationship Id="rId19" Type="http://schemas.openxmlformats.org/officeDocument/2006/relationships/slide" Target="slide24.xml"/><Relationship Id="rId18" Type="http://schemas.openxmlformats.org/officeDocument/2006/relationships/tags" Target="../tags/tag132.xml"/><Relationship Id="rId17" Type="http://schemas.openxmlformats.org/officeDocument/2006/relationships/slide" Target="slide22.xml"/><Relationship Id="rId16" Type="http://schemas.openxmlformats.org/officeDocument/2006/relationships/tags" Target="../tags/tag131.xml"/><Relationship Id="rId15" Type="http://schemas.openxmlformats.org/officeDocument/2006/relationships/slide" Target="slide21.xml"/><Relationship Id="rId14" Type="http://schemas.openxmlformats.org/officeDocument/2006/relationships/tags" Target="../tags/tag130.xml"/><Relationship Id="rId13" Type="http://schemas.openxmlformats.org/officeDocument/2006/relationships/slide" Target="slide20.xml"/><Relationship Id="rId12" Type="http://schemas.openxmlformats.org/officeDocument/2006/relationships/tags" Target="../tags/tag129.xml"/><Relationship Id="rId11" Type="http://schemas.openxmlformats.org/officeDocument/2006/relationships/slide" Target="slide19.xml"/><Relationship Id="rId10" Type="http://schemas.openxmlformats.org/officeDocument/2006/relationships/tags" Target="../tags/tag128.xml"/><Relationship Id="rId1" Type="http://schemas.openxmlformats.org/officeDocument/2006/relationships/slide" Target="slide14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148.xml"/><Relationship Id="rId7" Type="http://schemas.openxmlformats.org/officeDocument/2006/relationships/slide" Target="slide17.xml"/><Relationship Id="rId6" Type="http://schemas.openxmlformats.org/officeDocument/2006/relationships/tags" Target="../tags/tag147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65.xml"/><Relationship Id="rId40" Type="http://schemas.openxmlformats.org/officeDocument/2006/relationships/tags" Target="../tags/tag164.xml"/><Relationship Id="rId4" Type="http://schemas.openxmlformats.org/officeDocument/2006/relationships/tags" Target="../tags/tag146.xml"/><Relationship Id="rId39" Type="http://schemas.openxmlformats.org/officeDocument/2006/relationships/slide" Target="slide33.xml"/><Relationship Id="rId38" Type="http://schemas.openxmlformats.org/officeDocument/2006/relationships/tags" Target="../tags/tag163.xml"/><Relationship Id="rId37" Type="http://schemas.openxmlformats.org/officeDocument/2006/relationships/slide" Target="slide23.xml"/><Relationship Id="rId36" Type="http://schemas.openxmlformats.org/officeDocument/2006/relationships/tags" Target="../tags/tag162.xml"/><Relationship Id="rId35" Type="http://schemas.openxmlformats.org/officeDocument/2006/relationships/slide" Target="slide32.xml"/><Relationship Id="rId34" Type="http://schemas.openxmlformats.org/officeDocument/2006/relationships/tags" Target="../tags/tag161.xml"/><Relationship Id="rId33" Type="http://schemas.openxmlformats.org/officeDocument/2006/relationships/slide" Target="slide31.xml"/><Relationship Id="rId32" Type="http://schemas.openxmlformats.org/officeDocument/2006/relationships/tags" Target="../tags/tag160.xml"/><Relationship Id="rId31" Type="http://schemas.openxmlformats.org/officeDocument/2006/relationships/slide" Target="slide30.xml"/><Relationship Id="rId30" Type="http://schemas.openxmlformats.org/officeDocument/2006/relationships/tags" Target="../tags/tag159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158.xml"/><Relationship Id="rId27" Type="http://schemas.openxmlformats.org/officeDocument/2006/relationships/slide" Target="slide28.xml"/><Relationship Id="rId26" Type="http://schemas.openxmlformats.org/officeDocument/2006/relationships/tags" Target="../tags/tag157.xml"/><Relationship Id="rId25" Type="http://schemas.openxmlformats.org/officeDocument/2006/relationships/slide" Target="slide27.xml"/><Relationship Id="rId24" Type="http://schemas.openxmlformats.org/officeDocument/2006/relationships/tags" Target="../tags/tag156.xml"/><Relationship Id="rId23" Type="http://schemas.openxmlformats.org/officeDocument/2006/relationships/slide" Target="slide26.xml"/><Relationship Id="rId22" Type="http://schemas.openxmlformats.org/officeDocument/2006/relationships/tags" Target="../tags/tag155.xml"/><Relationship Id="rId21" Type="http://schemas.openxmlformats.org/officeDocument/2006/relationships/slide" Target="slide25.xml"/><Relationship Id="rId20" Type="http://schemas.openxmlformats.org/officeDocument/2006/relationships/tags" Target="../tags/tag154.xml"/><Relationship Id="rId2" Type="http://schemas.openxmlformats.org/officeDocument/2006/relationships/tags" Target="../tags/tag145.xml"/><Relationship Id="rId19" Type="http://schemas.openxmlformats.org/officeDocument/2006/relationships/slide" Target="slide24.xml"/><Relationship Id="rId18" Type="http://schemas.openxmlformats.org/officeDocument/2006/relationships/tags" Target="../tags/tag153.xml"/><Relationship Id="rId17" Type="http://schemas.openxmlformats.org/officeDocument/2006/relationships/slide" Target="slide22.xml"/><Relationship Id="rId16" Type="http://schemas.openxmlformats.org/officeDocument/2006/relationships/tags" Target="../tags/tag152.xml"/><Relationship Id="rId15" Type="http://schemas.openxmlformats.org/officeDocument/2006/relationships/slide" Target="slide21.xml"/><Relationship Id="rId14" Type="http://schemas.openxmlformats.org/officeDocument/2006/relationships/tags" Target="../tags/tag151.xml"/><Relationship Id="rId13" Type="http://schemas.openxmlformats.org/officeDocument/2006/relationships/slide" Target="slide20.xml"/><Relationship Id="rId12" Type="http://schemas.openxmlformats.org/officeDocument/2006/relationships/tags" Target="../tags/tag150.xml"/><Relationship Id="rId11" Type="http://schemas.openxmlformats.org/officeDocument/2006/relationships/slide" Target="slide19.xml"/><Relationship Id="rId10" Type="http://schemas.openxmlformats.org/officeDocument/2006/relationships/tags" Target="../tags/tag149.xml"/><Relationship Id="rId1" Type="http://schemas.openxmlformats.org/officeDocument/2006/relationships/slide" Target="slide14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169.xml"/><Relationship Id="rId7" Type="http://schemas.openxmlformats.org/officeDocument/2006/relationships/slide" Target="slide17.xml"/><Relationship Id="rId6" Type="http://schemas.openxmlformats.org/officeDocument/2006/relationships/tags" Target="../tags/tag168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86.xml"/><Relationship Id="rId40" Type="http://schemas.openxmlformats.org/officeDocument/2006/relationships/tags" Target="../tags/tag185.xml"/><Relationship Id="rId4" Type="http://schemas.openxmlformats.org/officeDocument/2006/relationships/tags" Target="../tags/tag167.xml"/><Relationship Id="rId39" Type="http://schemas.openxmlformats.org/officeDocument/2006/relationships/slide" Target="slide33.xml"/><Relationship Id="rId38" Type="http://schemas.openxmlformats.org/officeDocument/2006/relationships/tags" Target="../tags/tag184.xml"/><Relationship Id="rId37" Type="http://schemas.openxmlformats.org/officeDocument/2006/relationships/slide" Target="slide23.xml"/><Relationship Id="rId36" Type="http://schemas.openxmlformats.org/officeDocument/2006/relationships/tags" Target="../tags/tag183.xml"/><Relationship Id="rId35" Type="http://schemas.openxmlformats.org/officeDocument/2006/relationships/slide" Target="slide32.xml"/><Relationship Id="rId34" Type="http://schemas.openxmlformats.org/officeDocument/2006/relationships/tags" Target="../tags/tag182.xml"/><Relationship Id="rId33" Type="http://schemas.openxmlformats.org/officeDocument/2006/relationships/slide" Target="slide31.xml"/><Relationship Id="rId32" Type="http://schemas.openxmlformats.org/officeDocument/2006/relationships/tags" Target="../tags/tag181.xml"/><Relationship Id="rId31" Type="http://schemas.openxmlformats.org/officeDocument/2006/relationships/slide" Target="slide30.xml"/><Relationship Id="rId30" Type="http://schemas.openxmlformats.org/officeDocument/2006/relationships/tags" Target="../tags/tag180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179.xml"/><Relationship Id="rId27" Type="http://schemas.openxmlformats.org/officeDocument/2006/relationships/slide" Target="slide28.xml"/><Relationship Id="rId26" Type="http://schemas.openxmlformats.org/officeDocument/2006/relationships/tags" Target="../tags/tag178.xml"/><Relationship Id="rId25" Type="http://schemas.openxmlformats.org/officeDocument/2006/relationships/slide" Target="slide27.xml"/><Relationship Id="rId24" Type="http://schemas.openxmlformats.org/officeDocument/2006/relationships/tags" Target="../tags/tag177.xml"/><Relationship Id="rId23" Type="http://schemas.openxmlformats.org/officeDocument/2006/relationships/slide" Target="slide26.xml"/><Relationship Id="rId22" Type="http://schemas.openxmlformats.org/officeDocument/2006/relationships/tags" Target="../tags/tag176.xml"/><Relationship Id="rId21" Type="http://schemas.openxmlformats.org/officeDocument/2006/relationships/slide" Target="slide25.xml"/><Relationship Id="rId20" Type="http://schemas.openxmlformats.org/officeDocument/2006/relationships/tags" Target="../tags/tag175.xml"/><Relationship Id="rId2" Type="http://schemas.openxmlformats.org/officeDocument/2006/relationships/tags" Target="../tags/tag166.xml"/><Relationship Id="rId19" Type="http://schemas.openxmlformats.org/officeDocument/2006/relationships/slide" Target="slide24.xml"/><Relationship Id="rId18" Type="http://schemas.openxmlformats.org/officeDocument/2006/relationships/tags" Target="../tags/tag174.xml"/><Relationship Id="rId17" Type="http://schemas.openxmlformats.org/officeDocument/2006/relationships/slide" Target="slide22.xml"/><Relationship Id="rId16" Type="http://schemas.openxmlformats.org/officeDocument/2006/relationships/tags" Target="../tags/tag173.xml"/><Relationship Id="rId15" Type="http://schemas.openxmlformats.org/officeDocument/2006/relationships/slide" Target="slide21.xml"/><Relationship Id="rId14" Type="http://schemas.openxmlformats.org/officeDocument/2006/relationships/tags" Target="../tags/tag172.xml"/><Relationship Id="rId13" Type="http://schemas.openxmlformats.org/officeDocument/2006/relationships/slide" Target="slide20.xml"/><Relationship Id="rId12" Type="http://schemas.openxmlformats.org/officeDocument/2006/relationships/tags" Target="../tags/tag171.xml"/><Relationship Id="rId11" Type="http://schemas.openxmlformats.org/officeDocument/2006/relationships/slide" Target="slide19.xml"/><Relationship Id="rId10" Type="http://schemas.openxmlformats.org/officeDocument/2006/relationships/tags" Target="../tags/tag170.xml"/><Relationship Id="rId1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190.xml"/><Relationship Id="rId7" Type="http://schemas.openxmlformats.org/officeDocument/2006/relationships/slide" Target="slide17.xml"/><Relationship Id="rId6" Type="http://schemas.openxmlformats.org/officeDocument/2006/relationships/tags" Target="../tags/tag189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07.xml"/><Relationship Id="rId40" Type="http://schemas.openxmlformats.org/officeDocument/2006/relationships/tags" Target="../tags/tag206.xml"/><Relationship Id="rId4" Type="http://schemas.openxmlformats.org/officeDocument/2006/relationships/tags" Target="../tags/tag188.xml"/><Relationship Id="rId39" Type="http://schemas.openxmlformats.org/officeDocument/2006/relationships/slide" Target="slide33.xml"/><Relationship Id="rId38" Type="http://schemas.openxmlformats.org/officeDocument/2006/relationships/tags" Target="../tags/tag205.xml"/><Relationship Id="rId37" Type="http://schemas.openxmlformats.org/officeDocument/2006/relationships/slide" Target="slide23.xml"/><Relationship Id="rId36" Type="http://schemas.openxmlformats.org/officeDocument/2006/relationships/tags" Target="../tags/tag204.xml"/><Relationship Id="rId35" Type="http://schemas.openxmlformats.org/officeDocument/2006/relationships/slide" Target="slide32.xml"/><Relationship Id="rId34" Type="http://schemas.openxmlformats.org/officeDocument/2006/relationships/tags" Target="../tags/tag203.xml"/><Relationship Id="rId33" Type="http://schemas.openxmlformats.org/officeDocument/2006/relationships/slide" Target="slide31.xml"/><Relationship Id="rId32" Type="http://schemas.openxmlformats.org/officeDocument/2006/relationships/tags" Target="../tags/tag202.xml"/><Relationship Id="rId31" Type="http://schemas.openxmlformats.org/officeDocument/2006/relationships/slide" Target="slide30.xml"/><Relationship Id="rId30" Type="http://schemas.openxmlformats.org/officeDocument/2006/relationships/tags" Target="../tags/tag201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200.xml"/><Relationship Id="rId27" Type="http://schemas.openxmlformats.org/officeDocument/2006/relationships/slide" Target="slide28.xml"/><Relationship Id="rId26" Type="http://schemas.openxmlformats.org/officeDocument/2006/relationships/tags" Target="../tags/tag199.xml"/><Relationship Id="rId25" Type="http://schemas.openxmlformats.org/officeDocument/2006/relationships/slide" Target="slide27.xml"/><Relationship Id="rId24" Type="http://schemas.openxmlformats.org/officeDocument/2006/relationships/tags" Target="../tags/tag198.xml"/><Relationship Id="rId23" Type="http://schemas.openxmlformats.org/officeDocument/2006/relationships/slide" Target="slide26.xml"/><Relationship Id="rId22" Type="http://schemas.openxmlformats.org/officeDocument/2006/relationships/tags" Target="../tags/tag197.xml"/><Relationship Id="rId21" Type="http://schemas.openxmlformats.org/officeDocument/2006/relationships/slide" Target="slide25.xml"/><Relationship Id="rId20" Type="http://schemas.openxmlformats.org/officeDocument/2006/relationships/tags" Target="../tags/tag196.xml"/><Relationship Id="rId2" Type="http://schemas.openxmlformats.org/officeDocument/2006/relationships/tags" Target="../tags/tag187.xml"/><Relationship Id="rId19" Type="http://schemas.openxmlformats.org/officeDocument/2006/relationships/slide" Target="slide24.xml"/><Relationship Id="rId18" Type="http://schemas.openxmlformats.org/officeDocument/2006/relationships/tags" Target="../tags/tag195.xml"/><Relationship Id="rId17" Type="http://schemas.openxmlformats.org/officeDocument/2006/relationships/slide" Target="slide22.xml"/><Relationship Id="rId16" Type="http://schemas.openxmlformats.org/officeDocument/2006/relationships/tags" Target="../tags/tag194.xml"/><Relationship Id="rId15" Type="http://schemas.openxmlformats.org/officeDocument/2006/relationships/slide" Target="slide21.xml"/><Relationship Id="rId14" Type="http://schemas.openxmlformats.org/officeDocument/2006/relationships/tags" Target="../tags/tag193.xml"/><Relationship Id="rId13" Type="http://schemas.openxmlformats.org/officeDocument/2006/relationships/slide" Target="slide20.xml"/><Relationship Id="rId12" Type="http://schemas.openxmlformats.org/officeDocument/2006/relationships/tags" Target="../tags/tag192.xml"/><Relationship Id="rId11" Type="http://schemas.openxmlformats.org/officeDocument/2006/relationships/slide" Target="slide19.xml"/><Relationship Id="rId10" Type="http://schemas.openxmlformats.org/officeDocument/2006/relationships/tags" Target="../tags/tag191.xml"/><Relationship Id="rId1" Type="http://schemas.openxmlformats.org/officeDocument/2006/relationships/slide" Target="slide14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211.xml"/><Relationship Id="rId7" Type="http://schemas.openxmlformats.org/officeDocument/2006/relationships/slide" Target="slide17.xml"/><Relationship Id="rId6" Type="http://schemas.openxmlformats.org/officeDocument/2006/relationships/tags" Target="../tags/tag210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28.xml"/><Relationship Id="rId40" Type="http://schemas.openxmlformats.org/officeDocument/2006/relationships/tags" Target="../tags/tag227.xml"/><Relationship Id="rId4" Type="http://schemas.openxmlformats.org/officeDocument/2006/relationships/tags" Target="../tags/tag209.xml"/><Relationship Id="rId39" Type="http://schemas.openxmlformats.org/officeDocument/2006/relationships/slide" Target="slide33.xml"/><Relationship Id="rId38" Type="http://schemas.openxmlformats.org/officeDocument/2006/relationships/tags" Target="../tags/tag226.xml"/><Relationship Id="rId37" Type="http://schemas.openxmlformats.org/officeDocument/2006/relationships/slide" Target="slide23.xml"/><Relationship Id="rId36" Type="http://schemas.openxmlformats.org/officeDocument/2006/relationships/tags" Target="../tags/tag225.xml"/><Relationship Id="rId35" Type="http://schemas.openxmlformats.org/officeDocument/2006/relationships/slide" Target="slide32.xml"/><Relationship Id="rId34" Type="http://schemas.openxmlformats.org/officeDocument/2006/relationships/tags" Target="../tags/tag224.xml"/><Relationship Id="rId33" Type="http://schemas.openxmlformats.org/officeDocument/2006/relationships/slide" Target="slide31.xml"/><Relationship Id="rId32" Type="http://schemas.openxmlformats.org/officeDocument/2006/relationships/tags" Target="../tags/tag223.xml"/><Relationship Id="rId31" Type="http://schemas.openxmlformats.org/officeDocument/2006/relationships/slide" Target="slide30.xml"/><Relationship Id="rId30" Type="http://schemas.openxmlformats.org/officeDocument/2006/relationships/tags" Target="../tags/tag222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221.xml"/><Relationship Id="rId27" Type="http://schemas.openxmlformats.org/officeDocument/2006/relationships/slide" Target="slide28.xml"/><Relationship Id="rId26" Type="http://schemas.openxmlformats.org/officeDocument/2006/relationships/tags" Target="../tags/tag220.xml"/><Relationship Id="rId25" Type="http://schemas.openxmlformats.org/officeDocument/2006/relationships/slide" Target="slide27.xml"/><Relationship Id="rId24" Type="http://schemas.openxmlformats.org/officeDocument/2006/relationships/tags" Target="../tags/tag219.xml"/><Relationship Id="rId23" Type="http://schemas.openxmlformats.org/officeDocument/2006/relationships/slide" Target="slide26.xml"/><Relationship Id="rId22" Type="http://schemas.openxmlformats.org/officeDocument/2006/relationships/tags" Target="../tags/tag218.xml"/><Relationship Id="rId21" Type="http://schemas.openxmlformats.org/officeDocument/2006/relationships/slide" Target="slide25.xml"/><Relationship Id="rId20" Type="http://schemas.openxmlformats.org/officeDocument/2006/relationships/tags" Target="../tags/tag217.xml"/><Relationship Id="rId2" Type="http://schemas.openxmlformats.org/officeDocument/2006/relationships/tags" Target="../tags/tag208.xml"/><Relationship Id="rId19" Type="http://schemas.openxmlformats.org/officeDocument/2006/relationships/slide" Target="slide24.xml"/><Relationship Id="rId18" Type="http://schemas.openxmlformats.org/officeDocument/2006/relationships/tags" Target="../tags/tag216.xml"/><Relationship Id="rId17" Type="http://schemas.openxmlformats.org/officeDocument/2006/relationships/slide" Target="slide22.xml"/><Relationship Id="rId16" Type="http://schemas.openxmlformats.org/officeDocument/2006/relationships/tags" Target="../tags/tag215.xml"/><Relationship Id="rId15" Type="http://schemas.openxmlformats.org/officeDocument/2006/relationships/slide" Target="slide21.xml"/><Relationship Id="rId14" Type="http://schemas.openxmlformats.org/officeDocument/2006/relationships/tags" Target="../tags/tag214.xml"/><Relationship Id="rId13" Type="http://schemas.openxmlformats.org/officeDocument/2006/relationships/slide" Target="slide20.xml"/><Relationship Id="rId12" Type="http://schemas.openxmlformats.org/officeDocument/2006/relationships/tags" Target="../tags/tag213.xml"/><Relationship Id="rId11" Type="http://schemas.openxmlformats.org/officeDocument/2006/relationships/slide" Target="slide19.xml"/><Relationship Id="rId10" Type="http://schemas.openxmlformats.org/officeDocument/2006/relationships/tags" Target="../tags/tag212.xml"/><Relationship Id="rId1" Type="http://schemas.openxmlformats.org/officeDocument/2006/relationships/slide" Target="slide14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232.xml"/><Relationship Id="rId7" Type="http://schemas.openxmlformats.org/officeDocument/2006/relationships/slide" Target="slide17.xml"/><Relationship Id="rId6" Type="http://schemas.openxmlformats.org/officeDocument/2006/relationships/tags" Target="../tags/tag231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49.xml"/><Relationship Id="rId40" Type="http://schemas.openxmlformats.org/officeDocument/2006/relationships/tags" Target="../tags/tag248.xml"/><Relationship Id="rId4" Type="http://schemas.openxmlformats.org/officeDocument/2006/relationships/tags" Target="../tags/tag230.xml"/><Relationship Id="rId39" Type="http://schemas.openxmlformats.org/officeDocument/2006/relationships/slide" Target="slide33.xml"/><Relationship Id="rId38" Type="http://schemas.openxmlformats.org/officeDocument/2006/relationships/tags" Target="../tags/tag247.xml"/><Relationship Id="rId37" Type="http://schemas.openxmlformats.org/officeDocument/2006/relationships/slide" Target="slide23.xml"/><Relationship Id="rId36" Type="http://schemas.openxmlformats.org/officeDocument/2006/relationships/tags" Target="../tags/tag246.xml"/><Relationship Id="rId35" Type="http://schemas.openxmlformats.org/officeDocument/2006/relationships/slide" Target="slide32.xml"/><Relationship Id="rId34" Type="http://schemas.openxmlformats.org/officeDocument/2006/relationships/tags" Target="../tags/tag245.xml"/><Relationship Id="rId33" Type="http://schemas.openxmlformats.org/officeDocument/2006/relationships/slide" Target="slide31.xml"/><Relationship Id="rId32" Type="http://schemas.openxmlformats.org/officeDocument/2006/relationships/tags" Target="../tags/tag244.xml"/><Relationship Id="rId31" Type="http://schemas.openxmlformats.org/officeDocument/2006/relationships/slide" Target="slide30.xml"/><Relationship Id="rId30" Type="http://schemas.openxmlformats.org/officeDocument/2006/relationships/tags" Target="../tags/tag243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242.xml"/><Relationship Id="rId27" Type="http://schemas.openxmlformats.org/officeDocument/2006/relationships/slide" Target="slide28.xml"/><Relationship Id="rId26" Type="http://schemas.openxmlformats.org/officeDocument/2006/relationships/tags" Target="../tags/tag241.xml"/><Relationship Id="rId25" Type="http://schemas.openxmlformats.org/officeDocument/2006/relationships/slide" Target="slide27.xml"/><Relationship Id="rId24" Type="http://schemas.openxmlformats.org/officeDocument/2006/relationships/tags" Target="../tags/tag240.xml"/><Relationship Id="rId23" Type="http://schemas.openxmlformats.org/officeDocument/2006/relationships/slide" Target="slide26.xml"/><Relationship Id="rId22" Type="http://schemas.openxmlformats.org/officeDocument/2006/relationships/tags" Target="../tags/tag239.xml"/><Relationship Id="rId21" Type="http://schemas.openxmlformats.org/officeDocument/2006/relationships/slide" Target="slide25.xml"/><Relationship Id="rId20" Type="http://schemas.openxmlformats.org/officeDocument/2006/relationships/tags" Target="../tags/tag238.xml"/><Relationship Id="rId2" Type="http://schemas.openxmlformats.org/officeDocument/2006/relationships/tags" Target="../tags/tag229.xml"/><Relationship Id="rId19" Type="http://schemas.openxmlformats.org/officeDocument/2006/relationships/slide" Target="slide24.xml"/><Relationship Id="rId18" Type="http://schemas.openxmlformats.org/officeDocument/2006/relationships/tags" Target="../tags/tag237.xml"/><Relationship Id="rId17" Type="http://schemas.openxmlformats.org/officeDocument/2006/relationships/slide" Target="slide22.xml"/><Relationship Id="rId16" Type="http://schemas.openxmlformats.org/officeDocument/2006/relationships/tags" Target="../tags/tag236.xml"/><Relationship Id="rId15" Type="http://schemas.openxmlformats.org/officeDocument/2006/relationships/slide" Target="slide21.xml"/><Relationship Id="rId14" Type="http://schemas.openxmlformats.org/officeDocument/2006/relationships/tags" Target="../tags/tag235.xml"/><Relationship Id="rId13" Type="http://schemas.openxmlformats.org/officeDocument/2006/relationships/slide" Target="slide20.xml"/><Relationship Id="rId12" Type="http://schemas.openxmlformats.org/officeDocument/2006/relationships/tags" Target="../tags/tag234.xml"/><Relationship Id="rId11" Type="http://schemas.openxmlformats.org/officeDocument/2006/relationships/slide" Target="slide19.xml"/><Relationship Id="rId10" Type="http://schemas.openxmlformats.org/officeDocument/2006/relationships/tags" Target="../tags/tag233.xml"/><Relationship Id="rId1" Type="http://schemas.openxmlformats.org/officeDocument/2006/relationships/slide" Target="slide14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253.xml"/><Relationship Id="rId7" Type="http://schemas.openxmlformats.org/officeDocument/2006/relationships/slide" Target="slide17.xml"/><Relationship Id="rId6" Type="http://schemas.openxmlformats.org/officeDocument/2006/relationships/tags" Target="../tags/tag252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70.xml"/><Relationship Id="rId40" Type="http://schemas.openxmlformats.org/officeDocument/2006/relationships/tags" Target="../tags/tag269.xml"/><Relationship Id="rId4" Type="http://schemas.openxmlformats.org/officeDocument/2006/relationships/tags" Target="../tags/tag251.xml"/><Relationship Id="rId39" Type="http://schemas.openxmlformats.org/officeDocument/2006/relationships/slide" Target="slide33.xml"/><Relationship Id="rId38" Type="http://schemas.openxmlformats.org/officeDocument/2006/relationships/tags" Target="../tags/tag268.xml"/><Relationship Id="rId37" Type="http://schemas.openxmlformats.org/officeDocument/2006/relationships/slide" Target="slide23.xml"/><Relationship Id="rId36" Type="http://schemas.openxmlformats.org/officeDocument/2006/relationships/tags" Target="../tags/tag267.xml"/><Relationship Id="rId35" Type="http://schemas.openxmlformats.org/officeDocument/2006/relationships/slide" Target="slide32.xml"/><Relationship Id="rId34" Type="http://schemas.openxmlformats.org/officeDocument/2006/relationships/tags" Target="../tags/tag266.xml"/><Relationship Id="rId33" Type="http://schemas.openxmlformats.org/officeDocument/2006/relationships/slide" Target="slide31.xml"/><Relationship Id="rId32" Type="http://schemas.openxmlformats.org/officeDocument/2006/relationships/tags" Target="../tags/tag265.xml"/><Relationship Id="rId31" Type="http://schemas.openxmlformats.org/officeDocument/2006/relationships/slide" Target="slide30.xml"/><Relationship Id="rId30" Type="http://schemas.openxmlformats.org/officeDocument/2006/relationships/tags" Target="../tags/tag264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263.xml"/><Relationship Id="rId27" Type="http://schemas.openxmlformats.org/officeDocument/2006/relationships/slide" Target="slide28.xml"/><Relationship Id="rId26" Type="http://schemas.openxmlformats.org/officeDocument/2006/relationships/tags" Target="../tags/tag262.xml"/><Relationship Id="rId25" Type="http://schemas.openxmlformats.org/officeDocument/2006/relationships/slide" Target="slide27.xml"/><Relationship Id="rId24" Type="http://schemas.openxmlformats.org/officeDocument/2006/relationships/tags" Target="../tags/tag261.xml"/><Relationship Id="rId23" Type="http://schemas.openxmlformats.org/officeDocument/2006/relationships/slide" Target="slide26.xml"/><Relationship Id="rId22" Type="http://schemas.openxmlformats.org/officeDocument/2006/relationships/tags" Target="../tags/tag260.xml"/><Relationship Id="rId21" Type="http://schemas.openxmlformats.org/officeDocument/2006/relationships/slide" Target="slide25.xml"/><Relationship Id="rId20" Type="http://schemas.openxmlformats.org/officeDocument/2006/relationships/tags" Target="../tags/tag259.xml"/><Relationship Id="rId2" Type="http://schemas.openxmlformats.org/officeDocument/2006/relationships/tags" Target="../tags/tag250.xml"/><Relationship Id="rId19" Type="http://schemas.openxmlformats.org/officeDocument/2006/relationships/slide" Target="slide24.xml"/><Relationship Id="rId18" Type="http://schemas.openxmlformats.org/officeDocument/2006/relationships/tags" Target="../tags/tag258.xml"/><Relationship Id="rId17" Type="http://schemas.openxmlformats.org/officeDocument/2006/relationships/slide" Target="slide22.xml"/><Relationship Id="rId16" Type="http://schemas.openxmlformats.org/officeDocument/2006/relationships/tags" Target="../tags/tag257.xml"/><Relationship Id="rId15" Type="http://schemas.openxmlformats.org/officeDocument/2006/relationships/slide" Target="slide21.xml"/><Relationship Id="rId14" Type="http://schemas.openxmlformats.org/officeDocument/2006/relationships/tags" Target="../tags/tag256.xml"/><Relationship Id="rId13" Type="http://schemas.openxmlformats.org/officeDocument/2006/relationships/slide" Target="slide20.xml"/><Relationship Id="rId12" Type="http://schemas.openxmlformats.org/officeDocument/2006/relationships/tags" Target="../tags/tag255.xml"/><Relationship Id="rId11" Type="http://schemas.openxmlformats.org/officeDocument/2006/relationships/slide" Target="slide19.xml"/><Relationship Id="rId10" Type="http://schemas.openxmlformats.org/officeDocument/2006/relationships/tags" Target="../tags/tag254.xml"/><Relationship Id="rId1" Type="http://schemas.openxmlformats.org/officeDocument/2006/relationships/slide" Target="slide14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274.xml"/><Relationship Id="rId7" Type="http://schemas.openxmlformats.org/officeDocument/2006/relationships/slide" Target="slide17.xml"/><Relationship Id="rId6" Type="http://schemas.openxmlformats.org/officeDocument/2006/relationships/tags" Target="../tags/tag273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91.xml"/><Relationship Id="rId40" Type="http://schemas.openxmlformats.org/officeDocument/2006/relationships/tags" Target="../tags/tag290.xml"/><Relationship Id="rId4" Type="http://schemas.openxmlformats.org/officeDocument/2006/relationships/tags" Target="../tags/tag272.xml"/><Relationship Id="rId39" Type="http://schemas.openxmlformats.org/officeDocument/2006/relationships/slide" Target="slide33.xml"/><Relationship Id="rId38" Type="http://schemas.openxmlformats.org/officeDocument/2006/relationships/tags" Target="../tags/tag289.xml"/><Relationship Id="rId37" Type="http://schemas.openxmlformats.org/officeDocument/2006/relationships/slide" Target="slide23.xml"/><Relationship Id="rId36" Type="http://schemas.openxmlformats.org/officeDocument/2006/relationships/tags" Target="../tags/tag288.xml"/><Relationship Id="rId35" Type="http://schemas.openxmlformats.org/officeDocument/2006/relationships/slide" Target="slide32.xml"/><Relationship Id="rId34" Type="http://schemas.openxmlformats.org/officeDocument/2006/relationships/tags" Target="../tags/tag287.xml"/><Relationship Id="rId33" Type="http://schemas.openxmlformats.org/officeDocument/2006/relationships/slide" Target="slide31.xml"/><Relationship Id="rId32" Type="http://schemas.openxmlformats.org/officeDocument/2006/relationships/tags" Target="../tags/tag286.xml"/><Relationship Id="rId31" Type="http://schemas.openxmlformats.org/officeDocument/2006/relationships/slide" Target="slide30.xml"/><Relationship Id="rId30" Type="http://schemas.openxmlformats.org/officeDocument/2006/relationships/tags" Target="../tags/tag285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284.xml"/><Relationship Id="rId27" Type="http://schemas.openxmlformats.org/officeDocument/2006/relationships/slide" Target="slide28.xml"/><Relationship Id="rId26" Type="http://schemas.openxmlformats.org/officeDocument/2006/relationships/tags" Target="../tags/tag283.xml"/><Relationship Id="rId25" Type="http://schemas.openxmlformats.org/officeDocument/2006/relationships/slide" Target="slide27.xml"/><Relationship Id="rId24" Type="http://schemas.openxmlformats.org/officeDocument/2006/relationships/tags" Target="../tags/tag282.xml"/><Relationship Id="rId23" Type="http://schemas.openxmlformats.org/officeDocument/2006/relationships/slide" Target="slide26.xml"/><Relationship Id="rId22" Type="http://schemas.openxmlformats.org/officeDocument/2006/relationships/tags" Target="../tags/tag281.xml"/><Relationship Id="rId21" Type="http://schemas.openxmlformats.org/officeDocument/2006/relationships/slide" Target="slide25.xml"/><Relationship Id="rId20" Type="http://schemas.openxmlformats.org/officeDocument/2006/relationships/tags" Target="../tags/tag280.xml"/><Relationship Id="rId2" Type="http://schemas.openxmlformats.org/officeDocument/2006/relationships/tags" Target="../tags/tag271.xml"/><Relationship Id="rId19" Type="http://schemas.openxmlformats.org/officeDocument/2006/relationships/slide" Target="slide24.xml"/><Relationship Id="rId18" Type="http://schemas.openxmlformats.org/officeDocument/2006/relationships/tags" Target="../tags/tag279.xml"/><Relationship Id="rId17" Type="http://schemas.openxmlformats.org/officeDocument/2006/relationships/slide" Target="slide22.xml"/><Relationship Id="rId16" Type="http://schemas.openxmlformats.org/officeDocument/2006/relationships/tags" Target="../tags/tag278.xml"/><Relationship Id="rId15" Type="http://schemas.openxmlformats.org/officeDocument/2006/relationships/slide" Target="slide21.xml"/><Relationship Id="rId14" Type="http://schemas.openxmlformats.org/officeDocument/2006/relationships/tags" Target="../tags/tag277.xml"/><Relationship Id="rId13" Type="http://schemas.openxmlformats.org/officeDocument/2006/relationships/slide" Target="slide20.xml"/><Relationship Id="rId12" Type="http://schemas.openxmlformats.org/officeDocument/2006/relationships/tags" Target="../tags/tag276.xml"/><Relationship Id="rId11" Type="http://schemas.openxmlformats.org/officeDocument/2006/relationships/slide" Target="slide19.xml"/><Relationship Id="rId10" Type="http://schemas.openxmlformats.org/officeDocument/2006/relationships/tags" Target="../tags/tag275.xml"/><Relationship Id="rId1" Type="http://schemas.openxmlformats.org/officeDocument/2006/relationships/slide" Target="slide14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295.xml"/><Relationship Id="rId7" Type="http://schemas.openxmlformats.org/officeDocument/2006/relationships/slide" Target="slide17.xml"/><Relationship Id="rId6" Type="http://schemas.openxmlformats.org/officeDocument/2006/relationships/tags" Target="../tags/tag294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312.xml"/><Relationship Id="rId40" Type="http://schemas.openxmlformats.org/officeDocument/2006/relationships/tags" Target="../tags/tag311.xml"/><Relationship Id="rId4" Type="http://schemas.openxmlformats.org/officeDocument/2006/relationships/tags" Target="../tags/tag293.xml"/><Relationship Id="rId39" Type="http://schemas.openxmlformats.org/officeDocument/2006/relationships/slide" Target="slide33.xml"/><Relationship Id="rId38" Type="http://schemas.openxmlformats.org/officeDocument/2006/relationships/tags" Target="../tags/tag310.xml"/><Relationship Id="rId37" Type="http://schemas.openxmlformats.org/officeDocument/2006/relationships/slide" Target="slide23.xml"/><Relationship Id="rId36" Type="http://schemas.openxmlformats.org/officeDocument/2006/relationships/tags" Target="../tags/tag309.xml"/><Relationship Id="rId35" Type="http://schemas.openxmlformats.org/officeDocument/2006/relationships/slide" Target="slide32.xml"/><Relationship Id="rId34" Type="http://schemas.openxmlformats.org/officeDocument/2006/relationships/tags" Target="../tags/tag308.xml"/><Relationship Id="rId33" Type="http://schemas.openxmlformats.org/officeDocument/2006/relationships/slide" Target="slide31.xml"/><Relationship Id="rId32" Type="http://schemas.openxmlformats.org/officeDocument/2006/relationships/tags" Target="../tags/tag307.xml"/><Relationship Id="rId31" Type="http://schemas.openxmlformats.org/officeDocument/2006/relationships/slide" Target="slide30.xml"/><Relationship Id="rId30" Type="http://schemas.openxmlformats.org/officeDocument/2006/relationships/tags" Target="../tags/tag306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305.xml"/><Relationship Id="rId27" Type="http://schemas.openxmlformats.org/officeDocument/2006/relationships/slide" Target="slide28.xml"/><Relationship Id="rId26" Type="http://schemas.openxmlformats.org/officeDocument/2006/relationships/tags" Target="../tags/tag304.xml"/><Relationship Id="rId25" Type="http://schemas.openxmlformats.org/officeDocument/2006/relationships/slide" Target="slide27.xml"/><Relationship Id="rId24" Type="http://schemas.openxmlformats.org/officeDocument/2006/relationships/tags" Target="../tags/tag303.xml"/><Relationship Id="rId23" Type="http://schemas.openxmlformats.org/officeDocument/2006/relationships/slide" Target="slide26.xml"/><Relationship Id="rId22" Type="http://schemas.openxmlformats.org/officeDocument/2006/relationships/tags" Target="../tags/tag302.xml"/><Relationship Id="rId21" Type="http://schemas.openxmlformats.org/officeDocument/2006/relationships/slide" Target="slide25.xml"/><Relationship Id="rId20" Type="http://schemas.openxmlformats.org/officeDocument/2006/relationships/tags" Target="../tags/tag301.xml"/><Relationship Id="rId2" Type="http://schemas.openxmlformats.org/officeDocument/2006/relationships/tags" Target="../tags/tag292.xml"/><Relationship Id="rId19" Type="http://schemas.openxmlformats.org/officeDocument/2006/relationships/slide" Target="slide24.xml"/><Relationship Id="rId18" Type="http://schemas.openxmlformats.org/officeDocument/2006/relationships/tags" Target="../tags/tag300.xml"/><Relationship Id="rId17" Type="http://schemas.openxmlformats.org/officeDocument/2006/relationships/slide" Target="slide22.xml"/><Relationship Id="rId16" Type="http://schemas.openxmlformats.org/officeDocument/2006/relationships/tags" Target="../tags/tag299.xml"/><Relationship Id="rId15" Type="http://schemas.openxmlformats.org/officeDocument/2006/relationships/slide" Target="slide21.xml"/><Relationship Id="rId14" Type="http://schemas.openxmlformats.org/officeDocument/2006/relationships/tags" Target="../tags/tag298.xml"/><Relationship Id="rId13" Type="http://schemas.openxmlformats.org/officeDocument/2006/relationships/slide" Target="slide20.xml"/><Relationship Id="rId12" Type="http://schemas.openxmlformats.org/officeDocument/2006/relationships/tags" Target="../tags/tag297.xml"/><Relationship Id="rId11" Type="http://schemas.openxmlformats.org/officeDocument/2006/relationships/slide" Target="slide19.xml"/><Relationship Id="rId10" Type="http://schemas.openxmlformats.org/officeDocument/2006/relationships/tags" Target="../tags/tag296.xml"/><Relationship Id="rId1" Type="http://schemas.openxmlformats.org/officeDocument/2006/relationships/slide" Target="slide14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316.xml"/><Relationship Id="rId7" Type="http://schemas.openxmlformats.org/officeDocument/2006/relationships/slide" Target="slide17.xml"/><Relationship Id="rId6" Type="http://schemas.openxmlformats.org/officeDocument/2006/relationships/tags" Target="../tags/tag315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333.xml"/><Relationship Id="rId40" Type="http://schemas.openxmlformats.org/officeDocument/2006/relationships/tags" Target="../tags/tag332.xml"/><Relationship Id="rId4" Type="http://schemas.openxmlformats.org/officeDocument/2006/relationships/tags" Target="../tags/tag314.xml"/><Relationship Id="rId39" Type="http://schemas.openxmlformats.org/officeDocument/2006/relationships/slide" Target="slide33.xml"/><Relationship Id="rId38" Type="http://schemas.openxmlformats.org/officeDocument/2006/relationships/tags" Target="../tags/tag331.xml"/><Relationship Id="rId37" Type="http://schemas.openxmlformats.org/officeDocument/2006/relationships/slide" Target="slide23.xml"/><Relationship Id="rId36" Type="http://schemas.openxmlformats.org/officeDocument/2006/relationships/tags" Target="../tags/tag330.xml"/><Relationship Id="rId35" Type="http://schemas.openxmlformats.org/officeDocument/2006/relationships/slide" Target="slide32.xml"/><Relationship Id="rId34" Type="http://schemas.openxmlformats.org/officeDocument/2006/relationships/tags" Target="../tags/tag329.xml"/><Relationship Id="rId33" Type="http://schemas.openxmlformats.org/officeDocument/2006/relationships/slide" Target="slide31.xml"/><Relationship Id="rId32" Type="http://schemas.openxmlformats.org/officeDocument/2006/relationships/tags" Target="../tags/tag328.xml"/><Relationship Id="rId31" Type="http://schemas.openxmlformats.org/officeDocument/2006/relationships/slide" Target="slide30.xml"/><Relationship Id="rId30" Type="http://schemas.openxmlformats.org/officeDocument/2006/relationships/tags" Target="../tags/tag327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326.xml"/><Relationship Id="rId27" Type="http://schemas.openxmlformats.org/officeDocument/2006/relationships/slide" Target="slide28.xml"/><Relationship Id="rId26" Type="http://schemas.openxmlformats.org/officeDocument/2006/relationships/tags" Target="../tags/tag325.xml"/><Relationship Id="rId25" Type="http://schemas.openxmlformats.org/officeDocument/2006/relationships/slide" Target="slide27.xml"/><Relationship Id="rId24" Type="http://schemas.openxmlformats.org/officeDocument/2006/relationships/tags" Target="../tags/tag324.xml"/><Relationship Id="rId23" Type="http://schemas.openxmlformats.org/officeDocument/2006/relationships/slide" Target="slide26.xml"/><Relationship Id="rId22" Type="http://schemas.openxmlformats.org/officeDocument/2006/relationships/tags" Target="../tags/tag323.xml"/><Relationship Id="rId21" Type="http://schemas.openxmlformats.org/officeDocument/2006/relationships/slide" Target="slide25.xml"/><Relationship Id="rId20" Type="http://schemas.openxmlformats.org/officeDocument/2006/relationships/tags" Target="../tags/tag322.xml"/><Relationship Id="rId2" Type="http://schemas.openxmlformats.org/officeDocument/2006/relationships/tags" Target="../tags/tag313.xml"/><Relationship Id="rId19" Type="http://schemas.openxmlformats.org/officeDocument/2006/relationships/slide" Target="slide24.xml"/><Relationship Id="rId18" Type="http://schemas.openxmlformats.org/officeDocument/2006/relationships/tags" Target="../tags/tag321.xml"/><Relationship Id="rId17" Type="http://schemas.openxmlformats.org/officeDocument/2006/relationships/slide" Target="slide22.xml"/><Relationship Id="rId16" Type="http://schemas.openxmlformats.org/officeDocument/2006/relationships/tags" Target="../tags/tag320.xml"/><Relationship Id="rId15" Type="http://schemas.openxmlformats.org/officeDocument/2006/relationships/slide" Target="slide21.xml"/><Relationship Id="rId14" Type="http://schemas.openxmlformats.org/officeDocument/2006/relationships/tags" Target="../tags/tag319.xml"/><Relationship Id="rId13" Type="http://schemas.openxmlformats.org/officeDocument/2006/relationships/slide" Target="slide20.xml"/><Relationship Id="rId12" Type="http://schemas.openxmlformats.org/officeDocument/2006/relationships/tags" Target="../tags/tag318.xml"/><Relationship Id="rId11" Type="http://schemas.openxmlformats.org/officeDocument/2006/relationships/slide" Target="slide19.xml"/><Relationship Id="rId10" Type="http://schemas.openxmlformats.org/officeDocument/2006/relationships/tags" Target="../tags/tag317.xml"/><Relationship Id="rId1" Type="http://schemas.openxmlformats.org/officeDocument/2006/relationships/slide" Target="slide14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337.xml"/><Relationship Id="rId7" Type="http://schemas.openxmlformats.org/officeDocument/2006/relationships/slide" Target="slide17.xml"/><Relationship Id="rId6" Type="http://schemas.openxmlformats.org/officeDocument/2006/relationships/tags" Target="../tags/tag336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354.xml"/><Relationship Id="rId40" Type="http://schemas.openxmlformats.org/officeDocument/2006/relationships/tags" Target="../tags/tag353.xml"/><Relationship Id="rId4" Type="http://schemas.openxmlformats.org/officeDocument/2006/relationships/tags" Target="../tags/tag335.xml"/><Relationship Id="rId39" Type="http://schemas.openxmlformats.org/officeDocument/2006/relationships/slide" Target="slide33.xml"/><Relationship Id="rId38" Type="http://schemas.openxmlformats.org/officeDocument/2006/relationships/tags" Target="../tags/tag352.xml"/><Relationship Id="rId37" Type="http://schemas.openxmlformats.org/officeDocument/2006/relationships/slide" Target="slide23.xml"/><Relationship Id="rId36" Type="http://schemas.openxmlformats.org/officeDocument/2006/relationships/tags" Target="../tags/tag351.xml"/><Relationship Id="rId35" Type="http://schemas.openxmlformats.org/officeDocument/2006/relationships/slide" Target="slide32.xml"/><Relationship Id="rId34" Type="http://schemas.openxmlformats.org/officeDocument/2006/relationships/tags" Target="../tags/tag350.xml"/><Relationship Id="rId33" Type="http://schemas.openxmlformats.org/officeDocument/2006/relationships/slide" Target="slide31.xml"/><Relationship Id="rId32" Type="http://schemas.openxmlformats.org/officeDocument/2006/relationships/tags" Target="../tags/tag349.xml"/><Relationship Id="rId31" Type="http://schemas.openxmlformats.org/officeDocument/2006/relationships/slide" Target="slide30.xml"/><Relationship Id="rId30" Type="http://schemas.openxmlformats.org/officeDocument/2006/relationships/tags" Target="../tags/tag348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347.xml"/><Relationship Id="rId27" Type="http://schemas.openxmlformats.org/officeDocument/2006/relationships/slide" Target="slide28.xml"/><Relationship Id="rId26" Type="http://schemas.openxmlformats.org/officeDocument/2006/relationships/tags" Target="../tags/tag346.xml"/><Relationship Id="rId25" Type="http://schemas.openxmlformats.org/officeDocument/2006/relationships/slide" Target="slide27.xml"/><Relationship Id="rId24" Type="http://schemas.openxmlformats.org/officeDocument/2006/relationships/tags" Target="../tags/tag345.xml"/><Relationship Id="rId23" Type="http://schemas.openxmlformats.org/officeDocument/2006/relationships/slide" Target="slide26.xml"/><Relationship Id="rId22" Type="http://schemas.openxmlformats.org/officeDocument/2006/relationships/tags" Target="../tags/tag344.xml"/><Relationship Id="rId21" Type="http://schemas.openxmlformats.org/officeDocument/2006/relationships/slide" Target="slide25.xml"/><Relationship Id="rId20" Type="http://schemas.openxmlformats.org/officeDocument/2006/relationships/tags" Target="../tags/tag343.xml"/><Relationship Id="rId2" Type="http://schemas.openxmlformats.org/officeDocument/2006/relationships/tags" Target="../tags/tag334.xml"/><Relationship Id="rId19" Type="http://schemas.openxmlformats.org/officeDocument/2006/relationships/slide" Target="slide24.xml"/><Relationship Id="rId18" Type="http://schemas.openxmlformats.org/officeDocument/2006/relationships/tags" Target="../tags/tag342.xml"/><Relationship Id="rId17" Type="http://schemas.openxmlformats.org/officeDocument/2006/relationships/slide" Target="slide22.xml"/><Relationship Id="rId16" Type="http://schemas.openxmlformats.org/officeDocument/2006/relationships/tags" Target="../tags/tag341.xml"/><Relationship Id="rId15" Type="http://schemas.openxmlformats.org/officeDocument/2006/relationships/slide" Target="slide21.xml"/><Relationship Id="rId14" Type="http://schemas.openxmlformats.org/officeDocument/2006/relationships/tags" Target="../tags/tag340.xml"/><Relationship Id="rId13" Type="http://schemas.openxmlformats.org/officeDocument/2006/relationships/slide" Target="slide20.xml"/><Relationship Id="rId12" Type="http://schemas.openxmlformats.org/officeDocument/2006/relationships/tags" Target="../tags/tag339.xml"/><Relationship Id="rId11" Type="http://schemas.openxmlformats.org/officeDocument/2006/relationships/slide" Target="slide19.xml"/><Relationship Id="rId10" Type="http://schemas.openxmlformats.org/officeDocument/2006/relationships/tags" Target="../tags/tag338.xml"/><Relationship Id="rId1" Type="http://schemas.openxmlformats.org/officeDocument/2006/relationships/slide" Target="slide14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358.xml"/><Relationship Id="rId7" Type="http://schemas.openxmlformats.org/officeDocument/2006/relationships/slide" Target="slide17.xml"/><Relationship Id="rId6" Type="http://schemas.openxmlformats.org/officeDocument/2006/relationships/tags" Target="../tags/tag357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375.xml"/><Relationship Id="rId40" Type="http://schemas.openxmlformats.org/officeDocument/2006/relationships/tags" Target="../tags/tag374.xml"/><Relationship Id="rId4" Type="http://schemas.openxmlformats.org/officeDocument/2006/relationships/tags" Target="../tags/tag356.xml"/><Relationship Id="rId39" Type="http://schemas.openxmlformats.org/officeDocument/2006/relationships/slide" Target="slide33.xml"/><Relationship Id="rId38" Type="http://schemas.openxmlformats.org/officeDocument/2006/relationships/tags" Target="../tags/tag373.xml"/><Relationship Id="rId37" Type="http://schemas.openxmlformats.org/officeDocument/2006/relationships/slide" Target="slide23.xml"/><Relationship Id="rId36" Type="http://schemas.openxmlformats.org/officeDocument/2006/relationships/tags" Target="../tags/tag372.xml"/><Relationship Id="rId35" Type="http://schemas.openxmlformats.org/officeDocument/2006/relationships/slide" Target="slide32.xml"/><Relationship Id="rId34" Type="http://schemas.openxmlformats.org/officeDocument/2006/relationships/tags" Target="../tags/tag371.xml"/><Relationship Id="rId33" Type="http://schemas.openxmlformats.org/officeDocument/2006/relationships/slide" Target="slide31.xml"/><Relationship Id="rId32" Type="http://schemas.openxmlformats.org/officeDocument/2006/relationships/tags" Target="../tags/tag370.xml"/><Relationship Id="rId31" Type="http://schemas.openxmlformats.org/officeDocument/2006/relationships/slide" Target="slide30.xml"/><Relationship Id="rId30" Type="http://schemas.openxmlformats.org/officeDocument/2006/relationships/tags" Target="../tags/tag369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368.xml"/><Relationship Id="rId27" Type="http://schemas.openxmlformats.org/officeDocument/2006/relationships/slide" Target="slide28.xml"/><Relationship Id="rId26" Type="http://schemas.openxmlformats.org/officeDocument/2006/relationships/tags" Target="../tags/tag367.xml"/><Relationship Id="rId25" Type="http://schemas.openxmlformats.org/officeDocument/2006/relationships/slide" Target="slide27.xml"/><Relationship Id="rId24" Type="http://schemas.openxmlformats.org/officeDocument/2006/relationships/tags" Target="../tags/tag366.xml"/><Relationship Id="rId23" Type="http://schemas.openxmlformats.org/officeDocument/2006/relationships/slide" Target="slide26.xml"/><Relationship Id="rId22" Type="http://schemas.openxmlformats.org/officeDocument/2006/relationships/tags" Target="../tags/tag365.xml"/><Relationship Id="rId21" Type="http://schemas.openxmlformats.org/officeDocument/2006/relationships/slide" Target="slide25.xml"/><Relationship Id="rId20" Type="http://schemas.openxmlformats.org/officeDocument/2006/relationships/tags" Target="../tags/tag364.xml"/><Relationship Id="rId2" Type="http://schemas.openxmlformats.org/officeDocument/2006/relationships/tags" Target="../tags/tag355.xml"/><Relationship Id="rId19" Type="http://schemas.openxmlformats.org/officeDocument/2006/relationships/slide" Target="slide24.xml"/><Relationship Id="rId18" Type="http://schemas.openxmlformats.org/officeDocument/2006/relationships/tags" Target="../tags/tag363.xml"/><Relationship Id="rId17" Type="http://schemas.openxmlformats.org/officeDocument/2006/relationships/slide" Target="slide22.xml"/><Relationship Id="rId16" Type="http://schemas.openxmlformats.org/officeDocument/2006/relationships/tags" Target="../tags/tag362.xml"/><Relationship Id="rId15" Type="http://schemas.openxmlformats.org/officeDocument/2006/relationships/slide" Target="slide21.xml"/><Relationship Id="rId14" Type="http://schemas.openxmlformats.org/officeDocument/2006/relationships/tags" Target="../tags/tag361.xml"/><Relationship Id="rId13" Type="http://schemas.openxmlformats.org/officeDocument/2006/relationships/slide" Target="slide20.xml"/><Relationship Id="rId12" Type="http://schemas.openxmlformats.org/officeDocument/2006/relationships/tags" Target="../tags/tag360.xml"/><Relationship Id="rId11" Type="http://schemas.openxmlformats.org/officeDocument/2006/relationships/slide" Target="slide19.xml"/><Relationship Id="rId10" Type="http://schemas.openxmlformats.org/officeDocument/2006/relationships/tags" Target="../tags/tag359.xml"/><Relationship Id="rId1" Type="http://schemas.openxmlformats.org/officeDocument/2006/relationships/slide" Target="slide14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379.xml"/><Relationship Id="rId7" Type="http://schemas.openxmlformats.org/officeDocument/2006/relationships/slide" Target="slide17.xml"/><Relationship Id="rId6" Type="http://schemas.openxmlformats.org/officeDocument/2006/relationships/tags" Target="../tags/tag378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396.xml"/><Relationship Id="rId40" Type="http://schemas.openxmlformats.org/officeDocument/2006/relationships/tags" Target="../tags/tag395.xml"/><Relationship Id="rId4" Type="http://schemas.openxmlformats.org/officeDocument/2006/relationships/tags" Target="../tags/tag377.xml"/><Relationship Id="rId39" Type="http://schemas.openxmlformats.org/officeDocument/2006/relationships/slide" Target="slide33.xml"/><Relationship Id="rId38" Type="http://schemas.openxmlformats.org/officeDocument/2006/relationships/tags" Target="../tags/tag394.xml"/><Relationship Id="rId37" Type="http://schemas.openxmlformats.org/officeDocument/2006/relationships/slide" Target="slide23.xml"/><Relationship Id="rId36" Type="http://schemas.openxmlformats.org/officeDocument/2006/relationships/tags" Target="../tags/tag393.xml"/><Relationship Id="rId35" Type="http://schemas.openxmlformats.org/officeDocument/2006/relationships/slide" Target="slide32.xml"/><Relationship Id="rId34" Type="http://schemas.openxmlformats.org/officeDocument/2006/relationships/tags" Target="../tags/tag392.xml"/><Relationship Id="rId33" Type="http://schemas.openxmlformats.org/officeDocument/2006/relationships/slide" Target="slide31.xml"/><Relationship Id="rId32" Type="http://schemas.openxmlformats.org/officeDocument/2006/relationships/tags" Target="../tags/tag391.xml"/><Relationship Id="rId31" Type="http://schemas.openxmlformats.org/officeDocument/2006/relationships/slide" Target="slide30.xml"/><Relationship Id="rId30" Type="http://schemas.openxmlformats.org/officeDocument/2006/relationships/tags" Target="../tags/tag390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389.xml"/><Relationship Id="rId27" Type="http://schemas.openxmlformats.org/officeDocument/2006/relationships/slide" Target="slide28.xml"/><Relationship Id="rId26" Type="http://schemas.openxmlformats.org/officeDocument/2006/relationships/tags" Target="../tags/tag388.xml"/><Relationship Id="rId25" Type="http://schemas.openxmlformats.org/officeDocument/2006/relationships/slide" Target="slide27.xml"/><Relationship Id="rId24" Type="http://schemas.openxmlformats.org/officeDocument/2006/relationships/tags" Target="../tags/tag387.xml"/><Relationship Id="rId23" Type="http://schemas.openxmlformats.org/officeDocument/2006/relationships/slide" Target="slide26.xml"/><Relationship Id="rId22" Type="http://schemas.openxmlformats.org/officeDocument/2006/relationships/tags" Target="../tags/tag386.xml"/><Relationship Id="rId21" Type="http://schemas.openxmlformats.org/officeDocument/2006/relationships/slide" Target="slide25.xml"/><Relationship Id="rId20" Type="http://schemas.openxmlformats.org/officeDocument/2006/relationships/tags" Target="../tags/tag385.xml"/><Relationship Id="rId2" Type="http://schemas.openxmlformats.org/officeDocument/2006/relationships/tags" Target="../tags/tag376.xml"/><Relationship Id="rId19" Type="http://schemas.openxmlformats.org/officeDocument/2006/relationships/slide" Target="slide24.xml"/><Relationship Id="rId18" Type="http://schemas.openxmlformats.org/officeDocument/2006/relationships/tags" Target="../tags/tag384.xml"/><Relationship Id="rId17" Type="http://schemas.openxmlformats.org/officeDocument/2006/relationships/slide" Target="slide22.xml"/><Relationship Id="rId16" Type="http://schemas.openxmlformats.org/officeDocument/2006/relationships/tags" Target="../tags/tag383.xml"/><Relationship Id="rId15" Type="http://schemas.openxmlformats.org/officeDocument/2006/relationships/slide" Target="slide21.xml"/><Relationship Id="rId14" Type="http://schemas.openxmlformats.org/officeDocument/2006/relationships/tags" Target="../tags/tag382.xml"/><Relationship Id="rId13" Type="http://schemas.openxmlformats.org/officeDocument/2006/relationships/slide" Target="slide20.xml"/><Relationship Id="rId12" Type="http://schemas.openxmlformats.org/officeDocument/2006/relationships/tags" Target="../tags/tag381.xml"/><Relationship Id="rId11" Type="http://schemas.openxmlformats.org/officeDocument/2006/relationships/slide" Target="slide19.xml"/><Relationship Id="rId10" Type="http://schemas.openxmlformats.org/officeDocument/2006/relationships/tags" Target="../tags/tag380.xml"/><Relationship Id="rId1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400.xml"/><Relationship Id="rId7" Type="http://schemas.openxmlformats.org/officeDocument/2006/relationships/slide" Target="slide17.xml"/><Relationship Id="rId6" Type="http://schemas.openxmlformats.org/officeDocument/2006/relationships/tags" Target="../tags/tag399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417.xml"/><Relationship Id="rId40" Type="http://schemas.openxmlformats.org/officeDocument/2006/relationships/tags" Target="../tags/tag416.xml"/><Relationship Id="rId4" Type="http://schemas.openxmlformats.org/officeDocument/2006/relationships/tags" Target="../tags/tag398.xml"/><Relationship Id="rId39" Type="http://schemas.openxmlformats.org/officeDocument/2006/relationships/slide" Target="slide33.xml"/><Relationship Id="rId38" Type="http://schemas.openxmlformats.org/officeDocument/2006/relationships/tags" Target="../tags/tag415.xml"/><Relationship Id="rId37" Type="http://schemas.openxmlformats.org/officeDocument/2006/relationships/slide" Target="slide23.xml"/><Relationship Id="rId36" Type="http://schemas.openxmlformats.org/officeDocument/2006/relationships/tags" Target="../tags/tag414.xml"/><Relationship Id="rId35" Type="http://schemas.openxmlformats.org/officeDocument/2006/relationships/slide" Target="slide32.xml"/><Relationship Id="rId34" Type="http://schemas.openxmlformats.org/officeDocument/2006/relationships/tags" Target="../tags/tag413.xml"/><Relationship Id="rId33" Type="http://schemas.openxmlformats.org/officeDocument/2006/relationships/slide" Target="slide31.xml"/><Relationship Id="rId32" Type="http://schemas.openxmlformats.org/officeDocument/2006/relationships/tags" Target="../tags/tag412.xml"/><Relationship Id="rId31" Type="http://schemas.openxmlformats.org/officeDocument/2006/relationships/slide" Target="slide30.xml"/><Relationship Id="rId30" Type="http://schemas.openxmlformats.org/officeDocument/2006/relationships/tags" Target="../tags/tag411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410.xml"/><Relationship Id="rId27" Type="http://schemas.openxmlformats.org/officeDocument/2006/relationships/slide" Target="slide28.xml"/><Relationship Id="rId26" Type="http://schemas.openxmlformats.org/officeDocument/2006/relationships/tags" Target="../tags/tag409.xml"/><Relationship Id="rId25" Type="http://schemas.openxmlformats.org/officeDocument/2006/relationships/slide" Target="slide27.xml"/><Relationship Id="rId24" Type="http://schemas.openxmlformats.org/officeDocument/2006/relationships/tags" Target="../tags/tag408.xml"/><Relationship Id="rId23" Type="http://schemas.openxmlformats.org/officeDocument/2006/relationships/slide" Target="slide26.xml"/><Relationship Id="rId22" Type="http://schemas.openxmlformats.org/officeDocument/2006/relationships/tags" Target="../tags/tag407.xml"/><Relationship Id="rId21" Type="http://schemas.openxmlformats.org/officeDocument/2006/relationships/slide" Target="slide25.xml"/><Relationship Id="rId20" Type="http://schemas.openxmlformats.org/officeDocument/2006/relationships/tags" Target="../tags/tag406.xml"/><Relationship Id="rId2" Type="http://schemas.openxmlformats.org/officeDocument/2006/relationships/tags" Target="../tags/tag397.xml"/><Relationship Id="rId19" Type="http://schemas.openxmlformats.org/officeDocument/2006/relationships/slide" Target="slide24.xml"/><Relationship Id="rId18" Type="http://schemas.openxmlformats.org/officeDocument/2006/relationships/tags" Target="../tags/tag405.xml"/><Relationship Id="rId17" Type="http://schemas.openxmlformats.org/officeDocument/2006/relationships/slide" Target="slide22.xml"/><Relationship Id="rId16" Type="http://schemas.openxmlformats.org/officeDocument/2006/relationships/tags" Target="../tags/tag404.xml"/><Relationship Id="rId15" Type="http://schemas.openxmlformats.org/officeDocument/2006/relationships/slide" Target="slide21.xml"/><Relationship Id="rId14" Type="http://schemas.openxmlformats.org/officeDocument/2006/relationships/tags" Target="../tags/tag403.xml"/><Relationship Id="rId13" Type="http://schemas.openxmlformats.org/officeDocument/2006/relationships/slide" Target="slide20.xml"/><Relationship Id="rId12" Type="http://schemas.openxmlformats.org/officeDocument/2006/relationships/tags" Target="../tags/tag402.xml"/><Relationship Id="rId11" Type="http://schemas.openxmlformats.org/officeDocument/2006/relationships/slide" Target="slide19.xml"/><Relationship Id="rId10" Type="http://schemas.openxmlformats.org/officeDocument/2006/relationships/tags" Target="../tags/tag401.xml"/><Relationship Id="rId1" Type="http://schemas.openxmlformats.org/officeDocument/2006/relationships/slide" Target="slide14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421.xml"/><Relationship Id="rId7" Type="http://schemas.openxmlformats.org/officeDocument/2006/relationships/slide" Target="slide17.xml"/><Relationship Id="rId6" Type="http://schemas.openxmlformats.org/officeDocument/2006/relationships/tags" Target="../tags/tag420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438.xml"/><Relationship Id="rId40" Type="http://schemas.openxmlformats.org/officeDocument/2006/relationships/tags" Target="../tags/tag437.xml"/><Relationship Id="rId4" Type="http://schemas.openxmlformats.org/officeDocument/2006/relationships/tags" Target="../tags/tag419.xml"/><Relationship Id="rId39" Type="http://schemas.openxmlformats.org/officeDocument/2006/relationships/slide" Target="slide33.xml"/><Relationship Id="rId38" Type="http://schemas.openxmlformats.org/officeDocument/2006/relationships/tags" Target="../tags/tag436.xml"/><Relationship Id="rId37" Type="http://schemas.openxmlformats.org/officeDocument/2006/relationships/slide" Target="slide23.xml"/><Relationship Id="rId36" Type="http://schemas.openxmlformats.org/officeDocument/2006/relationships/tags" Target="../tags/tag435.xml"/><Relationship Id="rId35" Type="http://schemas.openxmlformats.org/officeDocument/2006/relationships/slide" Target="slide32.xml"/><Relationship Id="rId34" Type="http://schemas.openxmlformats.org/officeDocument/2006/relationships/tags" Target="../tags/tag434.xml"/><Relationship Id="rId33" Type="http://schemas.openxmlformats.org/officeDocument/2006/relationships/slide" Target="slide31.xml"/><Relationship Id="rId32" Type="http://schemas.openxmlformats.org/officeDocument/2006/relationships/tags" Target="../tags/tag433.xml"/><Relationship Id="rId31" Type="http://schemas.openxmlformats.org/officeDocument/2006/relationships/slide" Target="slide30.xml"/><Relationship Id="rId30" Type="http://schemas.openxmlformats.org/officeDocument/2006/relationships/tags" Target="../tags/tag432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431.xml"/><Relationship Id="rId27" Type="http://schemas.openxmlformats.org/officeDocument/2006/relationships/slide" Target="slide28.xml"/><Relationship Id="rId26" Type="http://schemas.openxmlformats.org/officeDocument/2006/relationships/tags" Target="../tags/tag430.xml"/><Relationship Id="rId25" Type="http://schemas.openxmlformats.org/officeDocument/2006/relationships/slide" Target="slide27.xml"/><Relationship Id="rId24" Type="http://schemas.openxmlformats.org/officeDocument/2006/relationships/tags" Target="../tags/tag429.xml"/><Relationship Id="rId23" Type="http://schemas.openxmlformats.org/officeDocument/2006/relationships/slide" Target="slide26.xml"/><Relationship Id="rId22" Type="http://schemas.openxmlformats.org/officeDocument/2006/relationships/tags" Target="../tags/tag428.xml"/><Relationship Id="rId21" Type="http://schemas.openxmlformats.org/officeDocument/2006/relationships/slide" Target="slide25.xml"/><Relationship Id="rId20" Type="http://schemas.openxmlformats.org/officeDocument/2006/relationships/tags" Target="../tags/tag427.xml"/><Relationship Id="rId2" Type="http://schemas.openxmlformats.org/officeDocument/2006/relationships/tags" Target="../tags/tag418.xml"/><Relationship Id="rId19" Type="http://schemas.openxmlformats.org/officeDocument/2006/relationships/slide" Target="slide24.xml"/><Relationship Id="rId18" Type="http://schemas.openxmlformats.org/officeDocument/2006/relationships/tags" Target="../tags/tag426.xml"/><Relationship Id="rId17" Type="http://schemas.openxmlformats.org/officeDocument/2006/relationships/slide" Target="slide22.xml"/><Relationship Id="rId16" Type="http://schemas.openxmlformats.org/officeDocument/2006/relationships/tags" Target="../tags/tag425.xml"/><Relationship Id="rId15" Type="http://schemas.openxmlformats.org/officeDocument/2006/relationships/slide" Target="slide21.xml"/><Relationship Id="rId14" Type="http://schemas.openxmlformats.org/officeDocument/2006/relationships/tags" Target="../tags/tag424.xml"/><Relationship Id="rId13" Type="http://schemas.openxmlformats.org/officeDocument/2006/relationships/slide" Target="slide20.xml"/><Relationship Id="rId12" Type="http://schemas.openxmlformats.org/officeDocument/2006/relationships/tags" Target="../tags/tag423.xml"/><Relationship Id="rId11" Type="http://schemas.openxmlformats.org/officeDocument/2006/relationships/slide" Target="slide19.xml"/><Relationship Id="rId10" Type="http://schemas.openxmlformats.org/officeDocument/2006/relationships/tags" Target="../tags/tag422.xml"/><Relationship Id="rId1" Type="http://schemas.openxmlformats.org/officeDocument/2006/relationships/slide" Target="slide14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442.xml"/><Relationship Id="rId7" Type="http://schemas.openxmlformats.org/officeDocument/2006/relationships/slide" Target="slide17.xml"/><Relationship Id="rId6" Type="http://schemas.openxmlformats.org/officeDocument/2006/relationships/tags" Target="../tags/tag441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459.xml"/><Relationship Id="rId40" Type="http://schemas.openxmlformats.org/officeDocument/2006/relationships/tags" Target="../tags/tag458.xml"/><Relationship Id="rId4" Type="http://schemas.openxmlformats.org/officeDocument/2006/relationships/tags" Target="../tags/tag440.xml"/><Relationship Id="rId39" Type="http://schemas.openxmlformats.org/officeDocument/2006/relationships/slide" Target="slide33.xml"/><Relationship Id="rId38" Type="http://schemas.openxmlformats.org/officeDocument/2006/relationships/tags" Target="../tags/tag457.xml"/><Relationship Id="rId37" Type="http://schemas.openxmlformats.org/officeDocument/2006/relationships/slide" Target="slide23.xml"/><Relationship Id="rId36" Type="http://schemas.openxmlformats.org/officeDocument/2006/relationships/tags" Target="../tags/tag456.xml"/><Relationship Id="rId35" Type="http://schemas.openxmlformats.org/officeDocument/2006/relationships/slide" Target="slide32.xml"/><Relationship Id="rId34" Type="http://schemas.openxmlformats.org/officeDocument/2006/relationships/tags" Target="../tags/tag455.xml"/><Relationship Id="rId33" Type="http://schemas.openxmlformats.org/officeDocument/2006/relationships/slide" Target="slide31.xml"/><Relationship Id="rId32" Type="http://schemas.openxmlformats.org/officeDocument/2006/relationships/tags" Target="../tags/tag454.xml"/><Relationship Id="rId31" Type="http://schemas.openxmlformats.org/officeDocument/2006/relationships/slide" Target="slide30.xml"/><Relationship Id="rId30" Type="http://schemas.openxmlformats.org/officeDocument/2006/relationships/tags" Target="../tags/tag453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452.xml"/><Relationship Id="rId27" Type="http://schemas.openxmlformats.org/officeDocument/2006/relationships/slide" Target="slide28.xml"/><Relationship Id="rId26" Type="http://schemas.openxmlformats.org/officeDocument/2006/relationships/tags" Target="../tags/tag451.xml"/><Relationship Id="rId25" Type="http://schemas.openxmlformats.org/officeDocument/2006/relationships/slide" Target="slide27.xml"/><Relationship Id="rId24" Type="http://schemas.openxmlformats.org/officeDocument/2006/relationships/tags" Target="../tags/tag450.xml"/><Relationship Id="rId23" Type="http://schemas.openxmlformats.org/officeDocument/2006/relationships/slide" Target="slide26.xml"/><Relationship Id="rId22" Type="http://schemas.openxmlformats.org/officeDocument/2006/relationships/tags" Target="../tags/tag449.xml"/><Relationship Id="rId21" Type="http://schemas.openxmlformats.org/officeDocument/2006/relationships/slide" Target="slide25.xml"/><Relationship Id="rId20" Type="http://schemas.openxmlformats.org/officeDocument/2006/relationships/tags" Target="../tags/tag448.xml"/><Relationship Id="rId2" Type="http://schemas.openxmlformats.org/officeDocument/2006/relationships/tags" Target="../tags/tag439.xml"/><Relationship Id="rId19" Type="http://schemas.openxmlformats.org/officeDocument/2006/relationships/slide" Target="slide24.xml"/><Relationship Id="rId18" Type="http://schemas.openxmlformats.org/officeDocument/2006/relationships/tags" Target="../tags/tag447.xml"/><Relationship Id="rId17" Type="http://schemas.openxmlformats.org/officeDocument/2006/relationships/slide" Target="slide22.xml"/><Relationship Id="rId16" Type="http://schemas.openxmlformats.org/officeDocument/2006/relationships/tags" Target="../tags/tag446.xml"/><Relationship Id="rId15" Type="http://schemas.openxmlformats.org/officeDocument/2006/relationships/slide" Target="slide21.xml"/><Relationship Id="rId14" Type="http://schemas.openxmlformats.org/officeDocument/2006/relationships/tags" Target="../tags/tag445.xml"/><Relationship Id="rId13" Type="http://schemas.openxmlformats.org/officeDocument/2006/relationships/slide" Target="slide20.xml"/><Relationship Id="rId12" Type="http://schemas.openxmlformats.org/officeDocument/2006/relationships/tags" Target="../tags/tag444.xml"/><Relationship Id="rId11" Type="http://schemas.openxmlformats.org/officeDocument/2006/relationships/slide" Target="slide19.xml"/><Relationship Id="rId10" Type="http://schemas.openxmlformats.org/officeDocument/2006/relationships/tags" Target="../tags/tag443.xml"/><Relationship Id="rId1" Type="http://schemas.openxmlformats.org/officeDocument/2006/relationships/slide" Target="slide14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slide" Target="slide18.xml"/><Relationship Id="rId8" Type="http://schemas.openxmlformats.org/officeDocument/2006/relationships/tags" Target="../tags/tag463.xml"/><Relationship Id="rId7" Type="http://schemas.openxmlformats.org/officeDocument/2006/relationships/slide" Target="slide17.xml"/><Relationship Id="rId6" Type="http://schemas.openxmlformats.org/officeDocument/2006/relationships/tags" Target="../tags/tag462.xml"/><Relationship Id="rId5" Type="http://schemas.openxmlformats.org/officeDocument/2006/relationships/slide" Target="slide1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480.xml"/><Relationship Id="rId40" Type="http://schemas.openxmlformats.org/officeDocument/2006/relationships/tags" Target="../tags/tag479.xml"/><Relationship Id="rId4" Type="http://schemas.openxmlformats.org/officeDocument/2006/relationships/tags" Target="../tags/tag461.xml"/><Relationship Id="rId39" Type="http://schemas.openxmlformats.org/officeDocument/2006/relationships/slide" Target="slide33.xml"/><Relationship Id="rId38" Type="http://schemas.openxmlformats.org/officeDocument/2006/relationships/tags" Target="../tags/tag478.xml"/><Relationship Id="rId37" Type="http://schemas.openxmlformats.org/officeDocument/2006/relationships/slide" Target="slide23.xml"/><Relationship Id="rId36" Type="http://schemas.openxmlformats.org/officeDocument/2006/relationships/tags" Target="../tags/tag477.xml"/><Relationship Id="rId35" Type="http://schemas.openxmlformats.org/officeDocument/2006/relationships/slide" Target="slide32.xml"/><Relationship Id="rId34" Type="http://schemas.openxmlformats.org/officeDocument/2006/relationships/tags" Target="../tags/tag476.xml"/><Relationship Id="rId33" Type="http://schemas.openxmlformats.org/officeDocument/2006/relationships/slide" Target="slide31.xml"/><Relationship Id="rId32" Type="http://schemas.openxmlformats.org/officeDocument/2006/relationships/tags" Target="../tags/tag475.xml"/><Relationship Id="rId31" Type="http://schemas.openxmlformats.org/officeDocument/2006/relationships/slide" Target="slide30.xml"/><Relationship Id="rId30" Type="http://schemas.openxmlformats.org/officeDocument/2006/relationships/tags" Target="../tags/tag474.xml"/><Relationship Id="rId3" Type="http://schemas.openxmlformats.org/officeDocument/2006/relationships/slide" Target="slide15.xml"/><Relationship Id="rId29" Type="http://schemas.openxmlformats.org/officeDocument/2006/relationships/slide" Target="slide29.xml"/><Relationship Id="rId28" Type="http://schemas.openxmlformats.org/officeDocument/2006/relationships/tags" Target="../tags/tag473.xml"/><Relationship Id="rId27" Type="http://schemas.openxmlformats.org/officeDocument/2006/relationships/slide" Target="slide28.xml"/><Relationship Id="rId26" Type="http://schemas.openxmlformats.org/officeDocument/2006/relationships/tags" Target="../tags/tag472.xml"/><Relationship Id="rId25" Type="http://schemas.openxmlformats.org/officeDocument/2006/relationships/slide" Target="slide27.xml"/><Relationship Id="rId24" Type="http://schemas.openxmlformats.org/officeDocument/2006/relationships/tags" Target="../tags/tag471.xml"/><Relationship Id="rId23" Type="http://schemas.openxmlformats.org/officeDocument/2006/relationships/slide" Target="slide26.xml"/><Relationship Id="rId22" Type="http://schemas.openxmlformats.org/officeDocument/2006/relationships/tags" Target="../tags/tag470.xml"/><Relationship Id="rId21" Type="http://schemas.openxmlformats.org/officeDocument/2006/relationships/slide" Target="slide25.xml"/><Relationship Id="rId20" Type="http://schemas.openxmlformats.org/officeDocument/2006/relationships/tags" Target="../tags/tag469.xml"/><Relationship Id="rId2" Type="http://schemas.openxmlformats.org/officeDocument/2006/relationships/tags" Target="../tags/tag460.xml"/><Relationship Id="rId19" Type="http://schemas.openxmlformats.org/officeDocument/2006/relationships/slide" Target="slide24.xml"/><Relationship Id="rId18" Type="http://schemas.openxmlformats.org/officeDocument/2006/relationships/tags" Target="../tags/tag468.xml"/><Relationship Id="rId17" Type="http://schemas.openxmlformats.org/officeDocument/2006/relationships/slide" Target="slide22.xml"/><Relationship Id="rId16" Type="http://schemas.openxmlformats.org/officeDocument/2006/relationships/tags" Target="../tags/tag467.xml"/><Relationship Id="rId15" Type="http://schemas.openxmlformats.org/officeDocument/2006/relationships/slide" Target="slide21.xml"/><Relationship Id="rId14" Type="http://schemas.openxmlformats.org/officeDocument/2006/relationships/tags" Target="../tags/tag466.xml"/><Relationship Id="rId13" Type="http://schemas.openxmlformats.org/officeDocument/2006/relationships/slide" Target="slide20.xml"/><Relationship Id="rId12" Type="http://schemas.openxmlformats.org/officeDocument/2006/relationships/tags" Target="../tags/tag465.xml"/><Relationship Id="rId11" Type="http://schemas.openxmlformats.org/officeDocument/2006/relationships/slide" Target="slide19.xml"/><Relationship Id="rId10" Type="http://schemas.openxmlformats.org/officeDocument/2006/relationships/tags" Target="../tags/tag464.xml"/><Relationship Id="rId1" Type="http://schemas.openxmlformats.org/officeDocument/2006/relationships/slide" Target="slide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" Target="slide13.xml"/><Relationship Id="rId8" Type="http://schemas.openxmlformats.org/officeDocument/2006/relationships/tags" Target="../tags/tag34.xml"/><Relationship Id="rId7" Type="http://schemas.openxmlformats.org/officeDocument/2006/relationships/slide" Target="slide12.xml"/><Relationship Id="rId6" Type="http://schemas.openxmlformats.org/officeDocument/2006/relationships/tags" Target="../tags/tag33.xml"/><Relationship Id="rId5" Type="http://schemas.openxmlformats.org/officeDocument/2006/relationships/slide" Target="slide11.xml"/><Relationship Id="rId4" Type="http://schemas.openxmlformats.org/officeDocument/2006/relationships/tags" Target="../tags/tag32.xml"/><Relationship Id="rId3" Type="http://schemas.openxmlformats.org/officeDocument/2006/relationships/slide" Target="slide10.xml"/><Relationship Id="rId2" Type="http://schemas.openxmlformats.org/officeDocument/2006/relationships/tags" Target="../tags/tag31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36.xml"/><Relationship Id="rId10" Type="http://schemas.openxmlformats.org/officeDocument/2006/relationships/tags" Target="../tags/tag35.xml"/><Relationship Id="rId1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(2018年重庆市对口高职)They are learning Chinese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in China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they learning Chinese?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【解析】本题画线部分是in China，是对“地点”提问，用where；再把原句改为一般疑问句，把are提前。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52475" y="2374900"/>
            <a:ext cx="118618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137410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(2019年重庆市对口高职)Betty called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her best friend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last weekend.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________Betty call last weekend?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74650" y="3278505"/>
            <a:ext cx="84239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【解析】本题画线部分是her best friend，是对“谁”提问，用who；再把原句改为一般疑问句结构，添加did，把called还原为call。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48360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Who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983105" y="230822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(2020年重庆市对口高职)They will visit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China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next year.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they visit next year?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【解析】本题画线部分是China，是对“地点”提问，用where；再把原句改为一般疑问句结构，will提前。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06450" y="2374900"/>
            <a:ext cx="11557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Where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21205" y="229997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(2022年重庆市对口高职)There are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twenty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teachers in his school.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teachers are there in his school?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【解析】本题画线部分是twenty，是对“可数名词的数量”提问，用how many。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72795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63115" y="230822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many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对画线部分提问。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I was born in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Chongqing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you born?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本题对“地点”提问，疑问词用where；然后把原句改为一般疑问句。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6883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6745" y="2399665"/>
            <a:ext cx="120269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The girl enjoys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listening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music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does the girl enjoy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本题对“做什么”提问，疑问词用what。enjoy doing sth.为固定搭配。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61765" y="2400300"/>
            <a:ext cx="12198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doing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400300"/>
            <a:ext cx="11874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It was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Friday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was it yesterday?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本题对“星期几”提问，疑问词用what day；然后把原句改为一般疑问句。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5707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day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38505" y="2400300"/>
            <a:ext cx="113601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What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Mr. Black will be back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two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days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________will Mr. Black be back?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22325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本题对将来时中“in＋一段时间”提问，疑问词用how soon。</a:t>
            </a:r>
            <a:endParaRPr 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53260" y="2451100"/>
            <a:ext cx="119761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soon　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94385" y="2451100"/>
            <a:ext cx="94488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He has learned French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two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months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has he learned French?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本题对“for＋一段时间”提问，疑问词用how long。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9898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long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12165" y="2400300"/>
            <a:ext cx="8991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6. We have an art class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three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times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week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do you have an art class?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本题对“一周三次”提问，疑问词用how often。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57705" y="2400300"/>
            <a:ext cx="10674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often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6455" y="2400300"/>
            <a:ext cx="11112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7. The shirt cost me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100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i="1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yuan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does the shirt cost you?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07403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本题对“价钱”提问，疑问词用how much。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27860" y="2400300"/>
            <a:ext cx="91884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much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33120" y="2400300"/>
            <a:ext cx="89408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8. The girl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red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in the photo is my cousin.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girl in the photo ________ your cousin?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本题对“哪一个”提问，疑问词用which；然后把原句改为一般疑问句。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90975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6745" y="2400300"/>
            <a:ext cx="10445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Which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9. It was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terribly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the weather yesterday?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本题对“天气”提问，用固定句型“What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 the weather like？”或“How is/was the weather？”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025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9145" y="2399665"/>
            <a:ext cx="82740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10. He is reading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Jin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Yong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novel.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novel ________ he reading?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本题对“谁的”提问，疑问词用whose；然后把原句改为一般疑问句。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1526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93420" y="2399665"/>
            <a:ext cx="10953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Whose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11. Mary will see a film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7：00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this evening.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will Mary see a film this evening?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本题对“几点钟”提问，疑问词用what time。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28825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time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399665"/>
            <a:ext cx="86931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12. My brother often goes to work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your brother often go to work?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本题对“怎样”提问，疑问词用how；然后把原句改为一般疑问句。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3040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does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399665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327150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Mike was late for school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because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catch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first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bus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Mike late for school?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34200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本题对“原因”提问，疑问词用why；然后把原句改为一般疑问句。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223901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5185" y="2239010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Why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14. Children like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blue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best.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________do children like best?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本题对“颜色”提问，疑问词用what colour。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35785" y="2400300"/>
            <a:ext cx="123952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colour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7875" y="2400300"/>
            <a:ext cx="105791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15. They have been to Beijing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twice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times have they been to Beijing?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本题对“次数”提问，疑问词用how many times；然后把原句改为一般疑问句。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30400" y="2400300"/>
            <a:ext cx="99250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many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400300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16. He was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twenty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years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old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last year.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was he last year?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本题对“年龄”提问，疑问词用how old，然后把原句改为一般疑问句。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old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12495" y="2399665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41400" y="1204595"/>
            <a:ext cx="7061200" cy="251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ctr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特殊疑问句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特殊疑问句由“疑问代词(或疑问副词)＋一般疑问句”构成，不能用yes 或no作答，这种疑问句要根据具体情况做出相应的回答。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常见的疑问词。</a:t>
            </a:r>
            <a:endParaRPr 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17. There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milk in the bottle.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milk is there in the bottle?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本题对不可数名词的数量提问，牛奶是不可数名词，疑问词用how much。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30400" y="2399665"/>
            <a:ext cx="93535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much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399665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18. The population of Chongqing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about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31，440，000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population of Chongqing?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本题对“人口的多少”提问，疑问词只能用what；然后把原句改为一般疑问句。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3040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400300"/>
            <a:ext cx="8769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19. We begin our class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eight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clock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on weekdays.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you begin your class on weekdays?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040380"/>
            <a:ext cx="840295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本题对“几点钟”提问，疑问词用what time或when，但是本题有两条题线，把原句改为一般疑问句时，第一步在句首加did，第二步将过去式还原，其他不变，所以只能用when。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37715" y="242125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29310" y="2408555"/>
            <a:ext cx="96075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20. It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15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kilometres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from my home to my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________is it from your home to your school?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本题对“多远”提问，疑问词用how far。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3040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far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399665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8" name="文本框 6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08991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9" name="文本框 6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55409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0" name="文本框 6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401828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" name="文本框 7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48246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" name="文本框 7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94665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" name="文本框 7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41083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4" name="文本框 7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87502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5" name="文本框 7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33920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6" name="文本框 7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803390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" name="文本框 7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67575" y="1068388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01040" y="1490345"/>
          <a:ext cx="7793990" cy="2615565"/>
        </p:xfrm>
        <a:graphic>
          <a:graphicData uri="http://schemas.openxmlformats.org/drawingml/2006/table">
            <a:tbl>
              <a:tblPr/>
              <a:tblGrid>
                <a:gridCol w="1223010"/>
                <a:gridCol w="2465070"/>
                <a:gridCol w="4105910"/>
              </a:tblGrid>
              <a:tr h="37655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who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谁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对作主语或宾语的人提问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whom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谁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对作宾语的人提问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what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对作主语、宾语或表语的物提问， 对动词提问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79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whose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谁的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对名词所有格或物主代词提问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018145" y="813435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608965" y="1421765"/>
          <a:ext cx="7903210" cy="2637790"/>
        </p:xfrm>
        <a:graphic>
          <a:graphicData uri="http://schemas.openxmlformats.org/drawingml/2006/table">
            <a:tbl>
              <a:tblPr/>
              <a:tblGrid>
                <a:gridCol w="1659255"/>
                <a:gridCol w="2080260"/>
                <a:gridCol w="4163695"/>
              </a:tblGrid>
              <a:tr h="401955"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which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哪一个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对给出范围的人或物提问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when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什么时候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对时间状语提问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0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what time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什么时间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对时刻提问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6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what color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什么颜色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对颜色提问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where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哪里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对地点状语提问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018145" y="813435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550545" y="1303655"/>
          <a:ext cx="7969885" cy="3043555"/>
        </p:xfrm>
        <a:graphic>
          <a:graphicData uri="http://schemas.openxmlformats.org/drawingml/2006/table">
            <a:tbl>
              <a:tblPr/>
              <a:tblGrid>
                <a:gridCol w="1405890"/>
                <a:gridCol w="2365375"/>
                <a:gridCol w="4198620"/>
              </a:tblGrid>
              <a:tr h="405130"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53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why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为什么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对原因状语提问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16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怎么样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对方式状语提问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old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多大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对年龄提问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53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many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多少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对可数名词的数量提问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much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多少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对价格或不可数名词的数量提问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long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多久或多长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对物体的长度或时间段提问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084820" y="79629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412115" y="1367790"/>
          <a:ext cx="8319135" cy="2703830"/>
        </p:xfrm>
        <a:graphic>
          <a:graphicData uri="http://schemas.openxmlformats.org/drawingml/2006/table">
            <a:tbl>
              <a:tblPr/>
              <a:tblGrid>
                <a:gridCol w="2453005"/>
                <a:gridCol w="1631315"/>
                <a:gridCol w="4234815"/>
              </a:tblGrid>
              <a:tr h="485775"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14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far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多远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对路程提问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14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often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多久一次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对频度副词提问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74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soon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多久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对用于将来时的“in＋时间段”提问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03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many times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多少次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对次数提问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21740"/>
            <a:ext cx="8517890" cy="317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询问星期几的句型：What day is it today?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询问具体日期的句型：What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date today?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询问几点钟的句型：What time is it now？＝What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time now?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询问人口数量的句型：What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population of...？＝How many people are there in...?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询问价格的句型：What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price of...？＝How much...?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询问天气的句型：What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weather like？＝How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weather?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(2017年重庆市对口高职)I went to see the doctor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last Sunday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you go to see the doctor?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页，共34页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【解析】本题画线部分是last</a:t>
            </a: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Sunday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，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是对“什么时候”提问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，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用 when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；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再把原句改为一般疑问句结构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，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添加did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，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把 went还原为go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。</a:t>
            </a:r>
            <a:endParaRPr lang="zh-CN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30580" y="2343785"/>
            <a:ext cx="92900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212340" y="235140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TABLE_BEAUTIFY" val="smartTable{75f5f4db-2052-40b2-97bb-07402a1de222}"/>
  <p:tag name="TABLE_ENDDRAG_ORIGIN_RECT" val="613*192"/>
  <p:tag name="TABLE_ENDDRAG_RECT" val="55*110*613*192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UNIT_TABLE_BEAUTIFY" val="smartTable{75f5f4db-2052-40b2-97bb-07402a1de222}"/>
  <p:tag name="TABLE_ENDDRAG_ORIGIN_RECT" val="644*251"/>
  <p:tag name="TABLE_ENDDRAG_RECT" val="47*100*644*251"/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UNIT_TABLE_BEAUTIFY" val="smartTable{75f5f4db-2052-40b2-97bb-07402a1de222}"/>
  <p:tag name="TABLE_ENDDRAG_ORIGIN_RECT" val="627*239"/>
  <p:tag name="TABLE_ENDDRAG_RECT" val="43*96*627*239"/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UNIT_TABLE_BEAUTIFY" val="smartTable{75f5f4db-2052-40b2-97bb-07402a1de222}"/>
  <p:tag name="TABLE_ENDDRAG_ORIGIN_RECT" val="655*234"/>
  <p:tag name="TABLE_ENDDRAG_RECT" val="52*103*655*234"/>
  <p:tag name="KSO_WM_BEAUTIFY_FLAG" val=""/>
</p:tagLst>
</file>

<file path=ppt/tags/tag2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1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5438</Words>
  <Application>WPS 演示</Application>
  <PresentationFormat>全屏显示(4:3)</PresentationFormat>
  <Paragraphs>1310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34</vt:i4>
      </vt:variant>
    </vt:vector>
  </HeadingPairs>
  <TitlesOfParts>
    <vt:vector size="51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Calibri</vt:lpstr>
      <vt:lpstr>微软雅黑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1320</cp:revision>
  <dcterms:created xsi:type="dcterms:W3CDTF">2019-06-19T02:08:00Z</dcterms:created>
  <dcterms:modified xsi:type="dcterms:W3CDTF">2023-02-16T08:54:17Z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