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</p:sldMasterIdLst>
  <p:notesMasterIdLst>
    <p:notesMasterId r:id="rId5"/>
  </p:notesMasterIdLst>
  <p:handoutMasterIdLst>
    <p:handoutMasterId r:id="rId32"/>
  </p:handoutMasterIdLst>
  <p:sldIdLst>
    <p:sldId id="527" r:id="rId4"/>
    <p:sldId id="1667" r:id="rId6"/>
    <p:sldId id="1766" r:id="rId7"/>
    <p:sldId id="2152" r:id="rId8"/>
    <p:sldId id="2238" r:id="rId9"/>
    <p:sldId id="2239" r:id="rId10"/>
    <p:sldId id="2240" r:id="rId11"/>
    <p:sldId id="2241" r:id="rId12"/>
    <p:sldId id="2242" r:id="rId13"/>
    <p:sldId id="2243" r:id="rId14"/>
    <p:sldId id="2244" r:id="rId15"/>
    <p:sldId id="2116" r:id="rId16"/>
    <p:sldId id="2117" r:id="rId17"/>
    <p:sldId id="2118" r:id="rId18"/>
    <p:sldId id="2119" r:id="rId19"/>
    <p:sldId id="2120" r:id="rId20"/>
    <p:sldId id="2121" r:id="rId21"/>
    <p:sldId id="2141" r:id="rId22"/>
    <p:sldId id="2125" r:id="rId23"/>
    <p:sldId id="2126" r:id="rId24"/>
    <p:sldId id="2127" r:id="rId25"/>
    <p:sldId id="2128" r:id="rId26"/>
    <p:sldId id="2129" r:id="rId27"/>
    <p:sldId id="2130" r:id="rId28"/>
    <p:sldId id="2131" r:id="rId29"/>
    <p:sldId id="2132" r:id="rId30"/>
    <p:sldId id="528" r:id="rId31"/>
  </p:sldIdLst>
  <p:sldSz cx="9144000" cy="5144135" type="screen16x9"/>
  <p:notesSz cx="9144000" cy="6858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1" userDrawn="1">
          <p15:clr>
            <a:srgbClr val="A4A3A4"/>
          </p15:clr>
        </p15:guide>
        <p15:guide id="2" pos="311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481"/>
        <p:guide pos="311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7" Type="http://schemas.openxmlformats.org/officeDocument/2006/relationships/tags" Target="tags/tag176.xml"/><Relationship Id="rId36" Type="http://schemas.openxmlformats.org/officeDocument/2006/relationships/commentAuthors" Target="commentAuthors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handoutMaster" Target="handoutMasters/handoutMaster1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7.xml"/><Relationship Id="rId8" Type="http://schemas.openxmlformats.org/officeDocument/2006/relationships/tags" Target="../tags/tag3.xml"/><Relationship Id="rId7" Type="http://schemas.openxmlformats.org/officeDocument/2006/relationships/slide" Target="../slides/slide12.xml"/><Relationship Id="rId6" Type="http://schemas.openxmlformats.org/officeDocument/2006/relationships/tags" Target="../tags/tag2.xml"/><Relationship Id="rId5" Type="http://schemas.openxmlformats.org/officeDocument/2006/relationships/slide" Target="../slides/slide3.xml"/><Relationship Id="rId4" Type="http://schemas.openxmlformats.org/officeDocument/2006/relationships/tags" Target="../tags/tag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4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7.xml"/><Relationship Id="rId8" Type="http://schemas.openxmlformats.org/officeDocument/2006/relationships/tags" Target="../tags/tag7.xml"/><Relationship Id="rId7" Type="http://schemas.openxmlformats.org/officeDocument/2006/relationships/slide" Target="../slides/slide12.xml"/><Relationship Id="rId6" Type="http://schemas.openxmlformats.org/officeDocument/2006/relationships/tags" Target="../tags/tag6.xml"/><Relationship Id="rId5" Type="http://schemas.openxmlformats.org/officeDocument/2006/relationships/slide" Target="../slides/slide3.xml"/><Relationship Id="rId4" Type="http://schemas.openxmlformats.org/officeDocument/2006/relationships/tags" Target="../tags/tag5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7.xml"/><Relationship Id="rId8" Type="http://schemas.openxmlformats.org/officeDocument/2006/relationships/tags" Target="../tags/tag14.xml"/><Relationship Id="rId7" Type="http://schemas.openxmlformats.org/officeDocument/2006/relationships/slide" Target="../slides/slide12.xml"/><Relationship Id="rId6" Type="http://schemas.openxmlformats.org/officeDocument/2006/relationships/tags" Target="../tags/tag13.xml"/><Relationship Id="rId5" Type="http://schemas.openxmlformats.org/officeDocument/2006/relationships/slide" Target="../slides/slide3.xml"/><Relationship Id="rId4" Type="http://schemas.openxmlformats.org/officeDocument/2006/relationships/tags" Target="../tags/tag1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1" Type="http://schemas.openxmlformats.org/officeDocument/2006/relationships/tags" Target="../tags/tag16.xml"/><Relationship Id="rId10" Type="http://schemas.openxmlformats.org/officeDocument/2006/relationships/tags" Target="../tags/tag15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26110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12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3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4" name="燕尾形 13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/>
        </p:nvSpPr>
        <p:spPr>
          <a:xfrm>
            <a:off x="7101205" y="4735195"/>
            <a:ext cx="19164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8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矩形: 圆角 8"/>
          <p:cNvSpPr/>
          <p:nvPr userDrawn="1">
            <p:custDataLst>
              <p:tags r:id="rId11"/>
            </p:custDataLst>
          </p:nvPr>
        </p:nvSpPr>
        <p:spPr>
          <a:xfrm>
            <a:off x="203200" y="626110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 userDrawn="1">
            <p:custDataLst>
              <p:tags r:id="rId12"/>
            </p:custDataLst>
          </p:nvPr>
        </p:nvSpPr>
        <p:spPr>
          <a:xfrm>
            <a:off x="652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13"/>
            </p:custDataLst>
          </p:nvPr>
        </p:nvSpPr>
        <p:spPr>
          <a:xfrm>
            <a:off x="7101205" y="4735195"/>
            <a:ext cx="19164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7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11"/>
            </p:custDataLst>
          </p:nvPr>
        </p:nvSpPr>
        <p:spPr>
          <a:xfrm>
            <a:off x="7101205" y="4735195"/>
            <a:ext cx="19164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39.xml"/><Relationship Id="rId7" Type="http://schemas.openxmlformats.org/officeDocument/2006/relationships/slide" Target="slide15.xml"/><Relationship Id="rId6" Type="http://schemas.openxmlformats.org/officeDocument/2006/relationships/tags" Target="../tags/tag38.xml"/><Relationship Id="rId5" Type="http://schemas.openxmlformats.org/officeDocument/2006/relationships/slide" Target="slide14.xml"/><Relationship Id="rId4" Type="http://schemas.openxmlformats.org/officeDocument/2006/relationships/tags" Target="../tags/tag37.xml"/><Relationship Id="rId3" Type="http://schemas.openxmlformats.org/officeDocument/2006/relationships/slide" Target="slide13.xml"/><Relationship Id="rId2" Type="http://schemas.openxmlformats.org/officeDocument/2006/relationships/tags" Target="../tags/tag36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41.xml"/><Relationship Id="rId10" Type="http://schemas.openxmlformats.org/officeDocument/2006/relationships/tags" Target="../tags/tag40.xml"/><Relationship Id="rId1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45.xml"/><Relationship Id="rId7" Type="http://schemas.openxmlformats.org/officeDocument/2006/relationships/slide" Target="slide15.xml"/><Relationship Id="rId6" Type="http://schemas.openxmlformats.org/officeDocument/2006/relationships/tags" Target="../tags/tag44.xml"/><Relationship Id="rId5" Type="http://schemas.openxmlformats.org/officeDocument/2006/relationships/slide" Target="slide14.xml"/><Relationship Id="rId4" Type="http://schemas.openxmlformats.org/officeDocument/2006/relationships/tags" Target="../tags/tag43.xml"/><Relationship Id="rId3" Type="http://schemas.openxmlformats.org/officeDocument/2006/relationships/slide" Target="slide13.xml"/><Relationship Id="rId2" Type="http://schemas.openxmlformats.org/officeDocument/2006/relationships/tags" Target="../tags/tag42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47.xml"/><Relationship Id="rId10" Type="http://schemas.openxmlformats.org/officeDocument/2006/relationships/tags" Target="../tags/tag46.xml"/><Relationship Id="rId1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51.xml"/><Relationship Id="rId7" Type="http://schemas.openxmlformats.org/officeDocument/2006/relationships/slide" Target="slide15.xml"/><Relationship Id="rId6" Type="http://schemas.openxmlformats.org/officeDocument/2006/relationships/tags" Target="../tags/tag50.xml"/><Relationship Id="rId5" Type="http://schemas.openxmlformats.org/officeDocument/2006/relationships/slide" Target="slide14.xml"/><Relationship Id="rId4" Type="http://schemas.openxmlformats.org/officeDocument/2006/relationships/tags" Target="../tags/tag49.xml"/><Relationship Id="rId3" Type="http://schemas.openxmlformats.org/officeDocument/2006/relationships/slide" Target="slide13.xml"/><Relationship Id="rId2" Type="http://schemas.openxmlformats.org/officeDocument/2006/relationships/tags" Target="../tags/tag48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53.xml"/><Relationship Id="rId10" Type="http://schemas.openxmlformats.org/officeDocument/2006/relationships/tags" Target="../tags/tag52.xml"/><Relationship Id="rId1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57.xml"/><Relationship Id="rId7" Type="http://schemas.openxmlformats.org/officeDocument/2006/relationships/slide" Target="slide15.xml"/><Relationship Id="rId6" Type="http://schemas.openxmlformats.org/officeDocument/2006/relationships/tags" Target="../tags/tag56.xml"/><Relationship Id="rId5" Type="http://schemas.openxmlformats.org/officeDocument/2006/relationships/slide" Target="slide14.xml"/><Relationship Id="rId4" Type="http://schemas.openxmlformats.org/officeDocument/2006/relationships/tags" Target="../tags/tag55.xml"/><Relationship Id="rId3" Type="http://schemas.openxmlformats.org/officeDocument/2006/relationships/slide" Target="slide13.xml"/><Relationship Id="rId2" Type="http://schemas.openxmlformats.org/officeDocument/2006/relationships/tags" Target="../tags/tag54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59.xml"/><Relationship Id="rId10" Type="http://schemas.openxmlformats.org/officeDocument/2006/relationships/tags" Target="../tags/tag58.xml"/><Relationship Id="rId1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63.xml"/><Relationship Id="rId7" Type="http://schemas.openxmlformats.org/officeDocument/2006/relationships/slide" Target="slide15.xml"/><Relationship Id="rId6" Type="http://schemas.openxmlformats.org/officeDocument/2006/relationships/tags" Target="../tags/tag62.xml"/><Relationship Id="rId5" Type="http://schemas.openxmlformats.org/officeDocument/2006/relationships/slide" Target="slide14.xml"/><Relationship Id="rId4" Type="http://schemas.openxmlformats.org/officeDocument/2006/relationships/tags" Target="../tags/tag61.xml"/><Relationship Id="rId3" Type="http://schemas.openxmlformats.org/officeDocument/2006/relationships/slide" Target="slide13.xml"/><Relationship Id="rId2" Type="http://schemas.openxmlformats.org/officeDocument/2006/relationships/tags" Target="../tags/tag60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65.xml"/><Relationship Id="rId10" Type="http://schemas.openxmlformats.org/officeDocument/2006/relationships/tags" Target="../tags/tag64.xml"/><Relationship Id="rId1" Type="http://schemas.openxmlformats.org/officeDocument/2006/relationships/slide" Target="slide12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69.xml"/><Relationship Id="rId7" Type="http://schemas.openxmlformats.org/officeDocument/2006/relationships/slide" Target="slide20.xml"/><Relationship Id="rId6" Type="http://schemas.openxmlformats.org/officeDocument/2006/relationships/tags" Target="../tags/tag68.xml"/><Relationship Id="rId5" Type="http://schemas.openxmlformats.org/officeDocument/2006/relationships/slide" Target="slide19.xml"/><Relationship Id="rId4" Type="http://schemas.openxmlformats.org/officeDocument/2006/relationships/tags" Target="../tags/tag67.xml"/><Relationship Id="rId3" Type="http://schemas.openxmlformats.org/officeDocument/2006/relationships/slide" Target="slide18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76.xml"/><Relationship Id="rId20" Type="http://schemas.openxmlformats.org/officeDocument/2006/relationships/tags" Target="../tags/tag75.xml"/><Relationship Id="rId2" Type="http://schemas.openxmlformats.org/officeDocument/2006/relationships/tags" Target="../tags/tag66.xml"/><Relationship Id="rId19" Type="http://schemas.openxmlformats.org/officeDocument/2006/relationships/slide" Target="slide26.xml"/><Relationship Id="rId18" Type="http://schemas.openxmlformats.org/officeDocument/2006/relationships/tags" Target="../tags/tag74.xml"/><Relationship Id="rId17" Type="http://schemas.openxmlformats.org/officeDocument/2006/relationships/slide" Target="slide25.xml"/><Relationship Id="rId16" Type="http://schemas.openxmlformats.org/officeDocument/2006/relationships/tags" Target="../tags/tag73.xml"/><Relationship Id="rId15" Type="http://schemas.openxmlformats.org/officeDocument/2006/relationships/slide" Target="slide24.xml"/><Relationship Id="rId14" Type="http://schemas.openxmlformats.org/officeDocument/2006/relationships/tags" Target="../tags/tag72.xml"/><Relationship Id="rId13" Type="http://schemas.openxmlformats.org/officeDocument/2006/relationships/slide" Target="slide23.xml"/><Relationship Id="rId12" Type="http://schemas.openxmlformats.org/officeDocument/2006/relationships/tags" Target="../tags/tag71.xml"/><Relationship Id="rId11" Type="http://schemas.openxmlformats.org/officeDocument/2006/relationships/slide" Target="slide22.xml"/><Relationship Id="rId10" Type="http://schemas.openxmlformats.org/officeDocument/2006/relationships/tags" Target="../tags/tag70.xml"/><Relationship Id="rId1" Type="http://schemas.openxmlformats.org/officeDocument/2006/relationships/slide" Target="slide17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80.xml"/><Relationship Id="rId7" Type="http://schemas.openxmlformats.org/officeDocument/2006/relationships/slide" Target="slide20.xml"/><Relationship Id="rId6" Type="http://schemas.openxmlformats.org/officeDocument/2006/relationships/tags" Target="../tags/tag79.xml"/><Relationship Id="rId5" Type="http://schemas.openxmlformats.org/officeDocument/2006/relationships/slide" Target="slide19.xml"/><Relationship Id="rId4" Type="http://schemas.openxmlformats.org/officeDocument/2006/relationships/tags" Target="../tags/tag78.xml"/><Relationship Id="rId3" Type="http://schemas.openxmlformats.org/officeDocument/2006/relationships/slide" Target="slide18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87.xml"/><Relationship Id="rId20" Type="http://schemas.openxmlformats.org/officeDocument/2006/relationships/tags" Target="../tags/tag86.xml"/><Relationship Id="rId2" Type="http://schemas.openxmlformats.org/officeDocument/2006/relationships/tags" Target="../tags/tag77.xml"/><Relationship Id="rId19" Type="http://schemas.openxmlformats.org/officeDocument/2006/relationships/slide" Target="slide26.xml"/><Relationship Id="rId18" Type="http://schemas.openxmlformats.org/officeDocument/2006/relationships/tags" Target="../tags/tag85.xml"/><Relationship Id="rId17" Type="http://schemas.openxmlformats.org/officeDocument/2006/relationships/slide" Target="slide25.xml"/><Relationship Id="rId16" Type="http://schemas.openxmlformats.org/officeDocument/2006/relationships/tags" Target="../tags/tag84.xml"/><Relationship Id="rId15" Type="http://schemas.openxmlformats.org/officeDocument/2006/relationships/slide" Target="slide24.xml"/><Relationship Id="rId14" Type="http://schemas.openxmlformats.org/officeDocument/2006/relationships/tags" Target="../tags/tag83.xml"/><Relationship Id="rId13" Type="http://schemas.openxmlformats.org/officeDocument/2006/relationships/slide" Target="slide23.xml"/><Relationship Id="rId12" Type="http://schemas.openxmlformats.org/officeDocument/2006/relationships/tags" Target="../tags/tag82.xml"/><Relationship Id="rId11" Type="http://schemas.openxmlformats.org/officeDocument/2006/relationships/slide" Target="slide22.xml"/><Relationship Id="rId10" Type="http://schemas.openxmlformats.org/officeDocument/2006/relationships/tags" Target="../tags/tag81.xml"/><Relationship Id="rId1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91.xml"/><Relationship Id="rId7" Type="http://schemas.openxmlformats.org/officeDocument/2006/relationships/slide" Target="slide20.xml"/><Relationship Id="rId6" Type="http://schemas.openxmlformats.org/officeDocument/2006/relationships/tags" Target="../tags/tag90.xml"/><Relationship Id="rId5" Type="http://schemas.openxmlformats.org/officeDocument/2006/relationships/slide" Target="slide19.xml"/><Relationship Id="rId4" Type="http://schemas.openxmlformats.org/officeDocument/2006/relationships/tags" Target="../tags/tag89.xml"/><Relationship Id="rId3" Type="http://schemas.openxmlformats.org/officeDocument/2006/relationships/slide" Target="slide18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98.xml"/><Relationship Id="rId20" Type="http://schemas.openxmlformats.org/officeDocument/2006/relationships/tags" Target="../tags/tag97.xml"/><Relationship Id="rId2" Type="http://schemas.openxmlformats.org/officeDocument/2006/relationships/tags" Target="../tags/tag88.xml"/><Relationship Id="rId19" Type="http://schemas.openxmlformats.org/officeDocument/2006/relationships/slide" Target="slide26.xml"/><Relationship Id="rId18" Type="http://schemas.openxmlformats.org/officeDocument/2006/relationships/tags" Target="../tags/tag96.xml"/><Relationship Id="rId17" Type="http://schemas.openxmlformats.org/officeDocument/2006/relationships/slide" Target="slide25.xml"/><Relationship Id="rId16" Type="http://schemas.openxmlformats.org/officeDocument/2006/relationships/tags" Target="../tags/tag95.xml"/><Relationship Id="rId15" Type="http://schemas.openxmlformats.org/officeDocument/2006/relationships/slide" Target="slide24.xml"/><Relationship Id="rId14" Type="http://schemas.openxmlformats.org/officeDocument/2006/relationships/tags" Target="../tags/tag94.xml"/><Relationship Id="rId13" Type="http://schemas.openxmlformats.org/officeDocument/2006/relationships/slide" Target="slide23.xml"/><Relationship Id="rId12" Type="http://schemas.openxmlformats.org/officeDocument/2006/relationships/tags" Target="../tags/tag93.xml"/><Relationship Id="rId11" Type="http://schemas.openxmlformats.org/officeDocument/2006/relationships/slide" Target="slide22.xml"/><Relationship Id="rId10" Type="http://schemas.openxmlformats.org/officeDocument/2006/relationships/tags" Target="../tags/tag92.xml"/><Relationship Id="rId1" Type="http://schemas.openxmlformats.org/officeDocument/2006/relationships/slide" Target="slide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102.xml"/><Relationship Id="rId7" Type="http://schemas.openxmlformats.org/officeDocument/2006/relationships/slide" Target="slide20.xml"/><Relationship Id="rId6" Type="http://schemas.openxmlformats.org/officeDocument/2006/relationships/tags" Target="../tags/tag101.xml"/><Relationship Id="rId5" Type="http://schemas.openxmlformats.org/officeDocument/2006/relationships/slide" Target="slide19.xml"/><Relationship Id="rId4" Type="http://schemas.openxmlformats.org/officeDocument/2006/relationships/tags" Target="../tags/tag100.xml"/><Relationship Id="rId3" Type="http://schemas.openxmlformats.org/officeDocument/2006/relationships/slide" Target="slide18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09.xml"/><Relationship Id="rId20" Type="http://schemas.openxmlformats.org/officeDocument/2006/relationships/tags" Target="../tags/tag108.xml"/><Relationship Id="rId2" Type="http://schemas.openxmlformats.org/officeDocument/2006/relationships/tags" Target="../tags/tag99.xml"/><Relationship Id="rId19" Type="http://schemas.openxmlformats.org/officeDocument/2006/relationships/slide" Target="slide26.xml"/><Relationship Id="rId18" Type="http://schemas.openxmlformats.org/officeDocument/2006/relationships/tags" Target="../tags/tag107.xml"/><Relationship Id="rId17" Type="http://schemas.openxmlformats.org/officeDocument/2006/relationships/slide" Target="slide25.xml"/><Relationship Id="rId16" Type="http://schemas.openxmlformats.org/officeDocument/2006/relationships/tags" Target="../tags/tag106.xml"/><Relationship Id="rId15" Type="http://schemas.openxmlformats.org/officeDocument/2006/relationships/slide" Target="slide24.xml"/><Relationship Id="rId14" Type="http://schemas.openxmlformats.org/officeDocument/2006/relationships/tags" Target="../tags/tag105.xml"/><Relationship Id="rId13" Type="http://schemas.openxmlformats.org/officeDocument/2006/relationships/slide" Target="slide23.xml"/><Relationship Id="rId12" Type="http://schemas.openxmlformats.org/officeDocument/2006/relationships/tags" Target="../tags/tag104.xml"/><Relationship Id="rId11" Type="http://schemas.openxmlformats.org/officeDocument/2006/relationships/slide" Target="slide22.xml"/><Relationship Id="rId10" Type="http://schemas.openxmlformats.org/officeDocument/2006/relationships/tags" Target="../tags/tag103.xml"/><Relationship Id="rId1" Type="http://schemas.openxmlformats.org/officeDocument/2006/relationships/slide" Target="slide17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113.xml"/><Relationship Id="rId7" Type="http://schemas.openxmlformats.org/officeDocument/2006/relationships/slide" Target="slide20.xml"/><Relationship Id="rId6" Type="http://schemas.openxmlformats.org/officeDocument/2006/relationships/tags" Target="../tags/tag112.xml"/><Relationship Id="rId5" Type="http://schemas.openxmlformats.org/officeDocument/2006/relationships/slide" Target="slide19.xml"/><Relationship Id="rId4" Type="http://schemas.openxmlformats.org/officeDocument/2006/relationships/tags" Target="../tags/tag111.xml"/><Relationship Id="rId3" Type="http://schemas.openxmlformats.org/officeDocument/2006/relationships/slide" Target="slide18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20.xml"/><Relationship Id="rId20" Type="http://schemas.openxmlformats.org/officeDocument/2006/relationships/tags" Target="../tags/tag119.xml"/><Relationship Id="rId2" Type="http://schemas.openxmlformats.org/officeDocument/2006/relationships/tags" Target="../tags/tag110.xml"/><Relationship Id="rId19" Type="http://schemas.openxmlformats.org/officeDocument/2006/relationships/slide" Target="slide26.xml"/><Relationship Id="rId18" Type="http://schemas.openxmlformats.org/officeDocument/2006/relationships/tags" Target="../tags/tag118.xml"/><Relationship Id="rId17" Type="http://schemas.openxmlformats.org/officeDocument/2006/relationships/slide" Target="slide25.xml"/><Relationship Id="rId16" Type="http://schemas.openxmlformats.org/officeDocument/2006/relationships/tags" Target="../tags/tag117.xml"/><Relationship Id="rId15" Type="http://schemas.openxmlformats.org/officeDocument/2006/relationships/slide" Target="slide24.xml"/><Relationship Id="rId14" Type="http://schemas.openxmlformats.org/officeDocument/2006/relationships/tags" Target="../tags/tag116.xml"/><Relationship Id="rId13" Type="http://schemas.openxmlformats.org/officeDocument/2006/relationships/slide" Target="slide23.xml"/><Relationship Id="rId12" Type="http://schemas.openxmlformats.org/officeDocument/2006/relationships/tags" Target="../tags/tag115.xml"/><Relationship Id="rId11" Type="http://schemas.openxmlformats.org/officeDocument/2006/relationships/slide" Target="slide22.xml"/><Relationship Id="rId10" Type="http://schemas.openxmlformats.org/officeDocument/2006/relationships/tags" Target="../tags/tag114.xml"/><Relationship Id="rId1" Type="http://schemas.openxmlformats.org/officeDocument/2006/relationships/slide" Target="slide17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124.xml"/><Relationship Id="rId7" Type="http://schemas.openxmlformats.org/officeDocument/2006/relationships/slide" Target="slide20.xml"/><Relationship Id="rId6" Type="http://schemas.openxmlformats.org/officeDocument/2006/relationships/tags" Target="../tags/tag123.xml"/><Relationship Id="rId5" Type="http://schemas.openxmlformats.org/officeDocument/2006/relationships/slide" Target="slide19.xml"/><Relationship Id="rId4" Type="http://schemas.openxmlformats.org/officeDocument/2006/relationships/tags" Target="../tags/tag122.xml"/><Relationship Id="rId3" Type="http://schemas.openxmlformats.org/officeDocument/2006/relationships/slide" Target="slide18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31.xml"/><Relationship Id="rId20" Type="http://schemas.openxmlformats.org/officeDocument/2006/relationships/tags" Target="../tags/tag130.xml"/><Relationship Id="rId2" Type="http://schemas.openxmlformats.org/officeDocument/2006/relationships/tags" Target="../tags/tag121.xml"/><Relationship Id="rId19" Type="http://schemas.openxmlformats.org/officeDocument/2006/relationships/slide" Target="slide26.xml"/><Relationship Id="rId18" Type="http://schemas.openxmlformats.org/officeDocument/2006/relationships/tags" Target="../tags/tag129.xml"/><Relationship Id="rId17" Type="http://schemas.openxmlformats.org/officeDocument/2006/relationships/slide" Target="slide25.xml"/><Relationship Id="rId16" Type="http://schemas.openxmlformats.org/officeDocument/2006/relationships/tags" Target="../tags/tag128.xml"/><Relationship Id="rId15" Type="http://schemas.openxmlformats.org/officeDocument/2006/relationships/slide" Target="slide24.xml"/><Relationship Id="rId14" Type="http://schemas.openxmlformats.org/officeDocument/2006/relationships/tags" Target="../tags/tag127.xml"/><Relationship Id="rId13" Type="http://schemas.openxmlformats.org/officeDocument/2006/relationships/slide" Target="slide23.xml"/><Relationship Id="rId12" Type="http://schemas.openxmlformats.org/officeDocument/2006/relationships/tags" Target="../tags/tag126.xml"/><Relationship Id="rId11" Type="http://schemas.openxmlformats.org/officeDocument/2006/relationships/slide" Target="slide22.xml"/><Relationship Id="rId10" Type="http://schemas.openxmlformats.org/officeDocument/2006/relationships/tags" Target="../tags/tag125.xml"/><Relationship Id="rId1" Type="http://schemas.openxmlformats.org/officeDocument/2006/relationships/slide" Target="slide17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135.xml"/><Relationship Id="rId7" Type="http://schemas.openxmlformats.org/officeDocument/2006/relationships/slide" Target="slide20.xml"/><Relationship Id="rId6" Type="http://schemas.openxmlformats.org/officeDocument/2006/relationships/tags" Target="../tags/tag134.xml"/><Relationship Id="rId5" Type="http://schemas.openxmlformats.org/officeDocument/2006/relationships/slide" Target="slide19.xml"/><Relationship Id="rId4" Type="http://schemas.openxmlformats.org/officeDocument/2006/relationships/tags" Target="../tags/tag133.xml"/><Relationship Id="rId3" Type="http://schemas.openxmlformats.org/officeDocument/2006/relationships/slide" Target="slide18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42.xml"/><Relationship Id="rId20" Type="http://schemas.openxmlformats.org/officeDocument/2006/relationships/tags" Target="../tags/tag141.xml"/><Relationship Id="rId2" Type="http://schemas.openxmlformats.org/officeDocument/2006/relationships/tags" Target="../tags/tag132.xml"/><Relationship Id="rId19" Type="http://schemas.openxmlformats.org/officeDocument/2006/relationships/slide" Target="slide26.xml"/><Relationship Id="rId18" Type="http://schemas.openxmlformats.org/officeDocument/2006/relationships/tags" Target="../tags/tag140.xml"/><Relationship Id="rId17" Type="http://schemas.openxmlformats.org/officeDocument/2006/relationships/slide" Target="slide25.xml"/><Relationship Id="rId16" Type="http://schemas.openxmlformats.org/officeDocument/2006/relationships/tags" Target="../tags/tag139.xml"/><Relationship Id="rId15" Type="http://schemas.openxmlformats.org/officeDocument/2006/relationships/slide" Target="slide24.xml"/><Relationship Id="rId14" Type="http://schemas.openxmlformats.org/officeDocument/2006/relationships/tags" Target="../tags/tag138.xml"/><Relationship Id="rId13" Type="http://schemas.openxmlformats.org/officeDocument/2006/relationships/slide" Target="slide23.xml"/><Relationship Id="rId12" Type="http://schemas.openxmlformats.org/officeDocument/2006/relationships/tags" Target="../tags/tag137.xml"/><Relationship Id="rId11" Type="http://schemas.openxmlformats.org/officeDocument/2006/relationships/slide" Target="slide22.xml"/><Relationship Id="rId10" Type="http://schemas.openxmlformats.org/officeDocument/2006/relationships/tags" Target="../tags/tag136.xml"/><Relationship Id="rId1" Type="http://schemas.openxmlformats.org/officeDocument/2006/relationships/slide" Target="slide17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146.xml"/><Relationship Id="rId7" Type="http://schemas.openxmlformats.org/officeDocument/2006/relationships/slide" Target="slide20.xml"/><Relationship Id="rId6" Type="http://schemas.openxmlformats.org/officeDocument/2006/relationships/tags" Target="../tags/tag145.xml"/><Relationship Id="rId5" Type="http://schemas.openxmlformats.org/officeDocument/2006/relationships/slide" Target="slide19.xml"/><Relationship Id="rId4" Type="http://schemas.openxmlformats.org/officeDocument/2006/relationships/tags" Target="../tags/tag144.xml"/><Relationship Id="rId3" Type="http://schemas.openxmlformats.org/officeDocument/2006/relationships/slide" Target="slide18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53.xml"/><Relationship Id="rId20" Type="http://schemas.openxmlformats.org/officeDocument/2006/relationships/tags" Target="../tags/tag152.xml"/><Relationship Id="rId2" Type="http://schemas.openxmlformats.org/officeDocument/2006/relationships/tags" Target="../tags/tag143.xml"/><Relationship Id="rId19" Type="http://schemas.openxmlformats.org/officeDocument/2006/relationships/slide" Target="slide26.xml"/><Relationship Id="rId18" Type="http://schemas.openxmlformats.org/officeDocument/2006/relationships/tags" Target="../tags/tag151.xml"/><Relationship Id="rId17" Type="http://schemas.openxmlformats.org/officeDocument/2006/relationships/slide" Target="slide25.xml"/><Relationship Id="rId16" Type="http://schemas.openxmlformats.org/officeDocument/2006/relationships/tags" Target="../tags/tag150.xml"/><Relationship Id="rId15" Type="http://schemas.openxmlformats.org/officeDocument/2006/relationships/slide" Target="slide24.xml"/><Relationship Id="rId14" Type="http://schemas.openxmlformats.org/officeDocument/2006/relationships/tags" Target="../tags/tag149.xml"/><Relationship Id="rId13" Type="http://schemas.openxmlformats.org/officeDocument/2006/relationships/slide" Target="slide23.xml"/><Relationship Id="rId12" Type="http://schemas.openxmlformats.org/officeDocument/2006/relationships/tags" Target="../tags/tag148.xml"/><Relationship Id="rId11" Type="http://schemas.openxmlformats.org/officeDocument/2006/relationships/slide" Target="slide22.xml"/><Relationship Id="rId10" Type="http://schemas.openxmlformats.org/officeDocument/2006/relationships/tags" Target="../tags/tag147.xml"/><Relationship Id="rId1" Type="http://schemas.openxmlformats.org/officeDocument/2006/relationships/slide" Target="slide17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157.xml"/><Relationship Id="rId7" Type="http://schemas.openxmlformats.org/officeDocument/2006/relationships/slide" Target="slide20.xml"/><Relationship Id="rId6" Type="http://schemas.openxmlformats.org/officeDocument/2006/relationships/tags" Target="../tags/tag156.xml"/><Relationship Id="rId5" Type="http://schemas.openxmlformats.org/officeDocument/2006/relationships/slide" Target="slide19.xml"/><Relationship Id="rId4" Type="http://schemas.openxmlformats.org/officeDocument/2006/relationships/tags" Target="../tags/tag155.xml"/><Relationship Id="rId3" Type="http://schemas.openxmlformats.org/officeDocument/2006/relationships/slide" Target="slide18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64.xml"/><Relationship Id="rId20" Type="http://schemas.openxmlformats.org/officeDocument/2006/relationships/tags" Target="../tags/tag163.xml"/><Relationship Id="rId2" Type="http://schemas.openxmlformats.org/officeDocument/2006/relationships/tags" Target="../tags/tag154.xml"/><Relationship Id="rId19" Type="http://schemas.openxmlformats.org/officeDocument/2006/relationships/slide" Target="slide26.xml"/><Relationship Id="rId18" Type="http://schemas.openxmlformats.org/officeDocument/2006/relationships/tags" Target="../tags/tag162.xml"/><Relationship Id="rId17" Type="http://schemas.openxmlformats.org/officeDocument/2006/relationships/slide" Target="slide25.xml"/><Relationship Id="rId16" Type="http://schemas.openxmlformats.org/officeDocument/2006/relationships/tags" Target="../tags/tag161.xml"/><Relationship Id="rId15" Type="http://schemas.openxmlformats.org/officeDocument/2006/relationships/slide" Target="slide24.xml"/><Relationship Id="rId14" Type="http://schemas.openxmlformats.org/officeDocument/2006/relationships/tags" Target="../tags/tag160.xml"/><Relationship Id="rId13" Type="http://schemas.openxmlformats.org/officeDocument/2006/relationships/slide" Target="slide23.xml"/><Relationship Id="rId12" Type="http://schemas.openxmlformats.org/officeDocument/2006/relationships/tags" Target="../tags/tag159.xml"/><Relationship Id="rId11" Type="http://schemas.openxmlformats.org/officeDocument/2006/relationships/slide" Target="slide22.xml"/><Relationship Id="rId10" Type="http://schemas.openxmlformats.org/officeDocument/2006/relationships/tags" Target="../tags/tag158.xml"/><Relationship Id="rId1" Type="http://schemas.openxmlformats.org/officeDocument/2006/relationships/slide" Target="slide17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slide" Target="slide21.xml"/><Relationship Id="rId8" Type="http://schemas.openxmlformats.org/officeDocument/2006/relationships/tags" Target="../tags/tag168.xml"/><Relationship Id="rId7" Type="http://schemas.openxmlformats.org/officeDocument/2006/relationships/slide" Target="slide20.xml"/><Relationship Id="rId6" Type="http://schemas.openxmlformats.org/officeDocument/2006/relationships/tags" Target="../tags/tag167.xml"/><Relationship Id="rId5" Type="http://schemas.openxmlformats.org/officeDocument/2006/relationships/slide" Target="slide19.xml"/><Relationship Id="rId4" Type="http://schemas.openxmlformats.org/officeDocument/2006/relationships/tags" Target="../tags/tag166.xml"/><Relationship Id="rId3" Type="http://schemas.openxmlformats.org/officeDocument/2006/relationships/slide" Target="slide18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5.xml"/><Relationship Id="rId20" Type="http://schemas.openxmlformats.org/officeDocument/2006/relationships/tags" Target="../tags/tag174.xml"/><Relationship Id="rId2" Type="http://schemas.openxmlformats.org/officeDocument/2006/relationships/tags" Target="../tags/tag165.xml"/><Relationship Id="rId19" Type="http://schemas.openxmlformats.org/officeDocument/2006/relationships/slide" Target="slide26.xml"/><Relationship Id="rId18" Type="http://schemas.openxmlformats.org/officeDocument/2006/relationships/tags" Target="../tags/tag173.xml"/><Relationship Id="rId17" Type="http://schemas.openxmlformats.org/officeDocument/2006/relationships/slide" Target="slide25.xml"/><Relationship Id="rId16" Type="http://schemas.openxmlformats.org/officeDocument/2006/relationships/tags" Target="../tags/tag172.xml"/><Relationship Id="rId15" Type="http://schemas.openxmlformats.org/officeDocument/2006/relationships/slide" Target="slide24.xml"/><Relationship Id="rId14" Type="http://schemas.openxmlformats.org/officeDocument/2006/relationships/tags" Target="../tags/tag171.xml"/><Relationship Id="rId13" Type="http://schemas.openxmlformats.org/officeDocument/2006/relationships/slide" Target="slide23.xml"/><Relationship Id="rId12" Type="http://schemas.openxmlformats.org/officeDocument/2006/relationships/tags" Target="../tags/tag170.xml"/><Relationship Id="rId11" Type="http://schemas.openxmlformats.org/officeDocument/2006/relationships/slide" Target="slide22.xml"/><Relationship Id="rId10" Type="http://schemas.openxmlformats.org/officeDocument/2006/relationships/tags" Target="../tags/tag169.xml"/><Relationship Id="rId1" Type="http://schemas.openxmlformats.org/officeDocument/2006/relationships/slide" Target="slide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28650" y="1222375"/>
            <a:ext cx="7980045" cy="326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(6)当陈述部分的主语是someone、somebody、everyone、everybody、anyone、anybody、none、no one、nobody时，反义疑问部分的主语用he或they代替(多数情况下用they)。当陈述部分的主语是不定代词something、anything、everything、nothing等时，反义疑问部分的主语用it代替。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6885" y="1080770"/>
            <a:ext cx="827532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Everyone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knows the answer,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? 人人都知道答案，不是吗？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Nobody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says a word about the accident, do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? 人们对于这场事故守口如瓶，是吗？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Nothing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is serious,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? 没什么严重的，是吗？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It is raining outside now. (改为反义疑问句)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It is raining outside now, ________ ________？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【解析】当陈述部分是含有be动词的肯定句时，反义疑问部分用“be动词的否定形式＋主语对应的人称代词”。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3628390" y="1882775"/>
            <a:ext cx="929005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isn’t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003165" y="188277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41565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I don’t think she will come back to England. (改为反义疑问句)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 don’t think she will come back to England, ________ ________？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033395"/>
            <a:ext cx="8273415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【解析】I think后接宾语从句构成的主从复合句变反义疑问句时，要把从句变成反义疑问句，但要注意否定前移。即“She won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 come back to England, will she？”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5851525" y="1931670"/>
            <a:ext cx="118618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037705" y="193167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(2012年重庆市对口高职)Let’s have a rest. (改为反义疑问句)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Let’s have a rest, ________ ________？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374650" y="3278505"/>
            <a:ext cx="84239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【解析】本题是祈使句，且以Let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s开头，根据规则，应该用shall we。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2941955" y="193484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shall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154805" y="185610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(2015年重庆市对口高职)Jim is often late for school. (改为反义疑问句)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Jim is often late for school, ________ ________？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【解析】根据规则，改为反义疑问句就是改为一个简短的一般疑问句，需注意“前肯后否”。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3994150" y="2374900"/>
            <a:ext cx="11557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isn’t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212715" y="229997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(2017年重庆市对口高职)You didn’t call me yesterday. (改为反义疑问句)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You didn’t call me yesterday, ________ ________？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【解析】根据规则，反义疑问句为简短的疑问句形式。陈述句部分为否定句，疑问句应用肯定形式。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4173855" y="233299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313680" y="224155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把下列反义疑问句补充完整。</a:t>
            </a:r>
            <a:endParaRPr lang="zh-CN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There is little bread in the fridge, ________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根据规则，改为反义疑问句就是改为一个简短的一般疑问句，需注意“前否后肯”。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99785" y="194691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52670" y="1966595"/>
            <a:ext cx="751840" cy="3257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tooltip="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19" tooltip="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There were many birds in the tree, ________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根据规则，改为反义疑问句就是改为一个简短的一般疑问句，需注意“前肯后否”。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47740" y="1946910"/>
            <a:ext cx="121983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52670" y="1948180"/>
            <a:ext cx="118745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weren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9415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Mrs. Zhang never goes to work late, ________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根据规则，改为反义疑问句就是改为一个简短的一般疑问句，需注意“前否后肯”。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54445" y="194691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54930" y="1948180"/>
            <a:ext cx="113601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第十一章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句子种类</a:t>
            </a: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346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Lucy dislikes English, ________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71170" y="2999105"/>
            <a:ext cx="8223250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根据规则，改为反义疑问句时，当陈述部分含有否定前缀、后缀的否定词，如un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，dis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，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less等时，反义疑问部分的动词用否定形式。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52670" y="1941195"/>
            <a:ext cx="119761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61385" y="1946275"/>
            <a:ext cx="115951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172720" y="1503045"/>
            <a:ext cx="8798560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They can hardly see a clear and blue sky in Autumn, ________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根据规则，改为反义疑问句就是改为一个简短的一般疑问句，需注意“前否后肯”。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824470" y="194691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they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678295" y="1946910"/>
            <a:ext cx="8991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6. The air is fresh outside. Let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go and take a walk, ________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Let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s开头的祈使句的反义疑问句用shall we。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833360" y="1946275"/>
            <a:ext cx="106743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578600" y="1946910"/>
            <a:ext cx="111125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shall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7. Please pass me the book, ________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07403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祈使句的反义疑问句用will you。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47310" y="1947545"/>
            <a:ext cx="91884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22395" y="1947545"/>
            <a:ext cx="89408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91160" y="1553210"/>
            <a:ext cx="8362315" cy="1065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8. Someone is coming, ________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________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49910" y="2809875"/>
            <a:ext cx="8279130" cy="15849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根据规则，当陈述部分的主语是someone、somebody、 everyone、everybody、anyone、anybody、none、no one、nobody时，反义疑问部分的主语用he或they代替(多数情况下用they)。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33925" y="2042795"/>
            <a:ext cx="105219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/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110865" y="2042795"/>
            <a:ext cx="152209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t/isn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9. I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believe he was right, ________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67055" y="3025140"/>
            <a:ext cx="8119110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根据规则，当陈述部分的主语是I，谓语是think, believe, suppose等这类动词时，反义疑问部分应和从句的主语和谓语动词保持相对应的关系，同时要注意“否定前移”。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66105" y="194754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71645" y="1946910"/>
            <a:ext cx="82740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18025" y="69469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10. Tom has been in China for six years, ________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根据规则，改为反义疑问句就是改为一个简短的一般疑问句，需注意“前肯后否”。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78295" y="190563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56530" y="1905635"/>
            <a:ext cx="109537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hasn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9" name="文本框 5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134995" y="683895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" name="文本框 5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60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文本框 6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0570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2" name="文本框 6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08500" y="68453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3" name="文本框 6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87290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4" name="文本框 6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448300" y="69215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文本框 6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899785" y="705168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6" name="文本框 6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35190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文本框 6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812915" y="69469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7" name="文本框 7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7273925" y="69469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07415" y="1237615"/>
            <a:ext cx="751268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algn="ctr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反义疑问句</a:t>
            </a:r>
            <a:endParaRPr lang="zh-CN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反义疑问句是附加在陈述句(肯定形式或否定形式)之后，对陈述句所陈述的事实提出相反的疑问。基本结构为“肯定陈述句＋否定形式的附加疑问句？”“否定陈述句＋肯定形式的附加疑问句？”。即“前肯后否，前否后肯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1300" y="1145540"/>
            <a:ext cx="8660765" cy="333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附加疑问句的否定词必须缩写，主语使用人称代词。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如：①—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Kate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studies hard,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？凯特学习很努力，不是吗？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she does. 是的，她学习努力。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she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不，她学习不努力。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②—He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speak English,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? 他不会说英语，是吗？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he can. 不，他会说英语。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he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是的，他不会说英语。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9720" y="1145540"/>
            <a:ext cx="866076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几种特殊情况。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(1)当陈述部分带有never、nothing、nobody、none、no one、seldom、hardly、few、little、too...to...等表示否定的词时，反义疑问部分的动词用肯定形式，但是含有否定前缀、后缀的否定词，如un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、 dis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、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less等时，反义疑问部分的动词用否定形式。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-117475" y="1154430"/>
            <a:ext cx="901255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如：She has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never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been to Chongqing,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she? 她从没去过重庆，是吗？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was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unhappy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,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he? 他不快乐，不是吗？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was hurt in the accident,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were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they? 事故中没有人受伤，是吗？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(2)当陈述部分是祈使句时，反义疑问部分一般用will you。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Please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pass me the salt,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? 请把盐递给我好吗？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go across the road when the light is red,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当信号灯是红色的，不要过马路，好吗？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1935" y="1154430"/>
            <a:ext cx="869378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(3)当陈述部分是以Let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s开头的祈使句时，反义疑问部分用shall we；若是以Let us开头的祈使句，反义疑问部分用will you。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Let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play football on the playground,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shall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? 让我们到操场踢足球好吗？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Let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us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go swimming,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? 让我们去游泳，好吗？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4315" y="1080770"/>
            <a:ext cx="8643620" cy="3259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(4)当陈述部分带有情态动词must表示“必须”时，反义疑问部分用mustn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t；当陈述部分含有must表猜测时，反义疑问部分在意义上和陈述句中谓语动词的时态保持一致。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must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work hard next term,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mustn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you? 下学期你必须努力，不是吗？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must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heard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the good news just now,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she?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想必她刚才听到了那个好消息，是吗？(一般过去时)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4315" y="1080770"/>
            <a:ext cx="8643620" cy="3259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(5)当陈述部分为主从复合句时，反义疑问部分一般应与主句的主语和谓语动词保持对应关系；但当陈述部分的主语是I，谓语是think、 believe、 suppose等这类动词时，反义疑问部分应和从句的主语和谓语动词保持相对应的关系，同时要注意否定前移。但是如果主句的主谓不是以上结构，附加疑问部分要与主句保持一致。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think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that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right,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? 我不认为他是正确的，是吗？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said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that she was tired,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? 她说她累了，不是吗？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6.xml><?xml version="1.0" encoding="utf-8"?>
<p:tagLst xmlns:p="http://schemas.openxmlformats.org/presentationml/2006/main">
  <p:tag name="COMMONDATA" val="eyJoZGlkIjoiYWRjOWYzMTc3Y2E0YTFiZjcxYzQ2MDlmZTJkOGViODgifQ=="/>
  <p:tag name="KSO_WPP_MARK_KEY" val="ca2012a2-a85c-48f2-a2c3-8a8729c2b8c9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4232</Words>
  <Application>WPS 演示</Application>
  <PresentationFormat>全屏显示(4:3)</PresentationFormat>
  <Paragraphs>434</Paragraphs>
  <Slides>27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44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Calibri</vt:lpstr>
      <vt:lpstr>微软雅黑</vt:lpstr>
      <vt:lpstr>Arial Unicode MS</vt:lpstr>
      <vt:lpstr>等线 Light</vt:lpstr>
      <vt:lpstr>Calibri Light</vt:lpstr>
      <vt:lpstr>等线</vt:lpstr>
      <vt:lpstr>华文新魏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sddb001</cp:lastModifiedBy>
  <cp:revision>1326</cp:revision>
  <dcterms:created xsi:type="dcterms:W3CDTF">2019-06-19T02:08:00Z</dcterms:created>
  <dcterms:modified xsi:type="dcterms:W3CDTF">2023-02-16T09:20:00Z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D83CB892645D40F3BDE1A86CCDFC6D53</vt:lpwstr>
  </property>
</Properties>
</file>