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5"/>
  </p:notesMasterIdLst>
  <p:handoutMasterIdLst>
    <p:handoutMasterId r:id="rId66"/>
  </p:handoutMasterIdLst>
  <p:sldIdLst>
    <p:sldId id="527" r:id="rId4"/>
    <p:sldId id="1667" r:id="rId6"/>
    <p:sldId id="1766" r:id="rId7"/>
    <p:sldId id="1768" r:id="rId8"/>
    <p:sldId id="2151" r:id="rId9"/>
    <p:sldId id="2152" r:id="rId10"/>
    <p:sldId id="1645" r:id="rId11"/>
    <p:sldId id="2069" r:id="rId12"/>
    <p:sldId id="2070" r:id="rId13"/>
    <p:sldId id="2071" r:id="rId14"/>
    <p:sldId id="2072" r:id="rId15"/>
    <p:sldId id="2075" r:id="rId16"/>
    <p:sldId id="2076" r:id="rId17"/>
    <p:sldId id="2154" r:id="rId18"/>
    <p:sldId id="2084" r:id="rId19"/>
    <p:sldId id="2085" r:id="rId20"/>
    <p:sldId id="2086" r:id="rId21"/>
    <p:sldId id="2087" r:id="rId22"/>
    <p:sldId id="2088" r:id="rId23"/>
    <p:sldId id="2090" r:id="rId24"/>
    <p:sldId id="2095" r:id="rId25"/>
    <p:sldId id="2096" r:id="rId26"/>
    <p:sldId id="2097" r:id="rId27"/>
    <p:sldId id="2098" r:id="rId28"/>
    <p:sldId id="2099" r:id="rId29"/>
    <p:sldId id="2091" r:id="rId30"/>
    <p:sldId id="2100" r:id="rId31"/>
    <p:sldId id="2101" r:id="rId32"/>
    <p:sldId id="2102" r:id="rId33"/>
    <p:sldId id="2103" r:id="rId34"/>
    <p:sldId id="2104" r:id="rId35"/>
    <p:sldId id="2092" r:id="rId36"/>
    <p:sldId id="2155" r:id="rId37"/>
    <p:sldId id="2156" r:id="rId38"/>
    <p:sldId id="2105" r:id="rId39"/>
    <p:sldId id="2106" r:id="rId40"/>
    <p:sldId id="2107" r:id="rId41"/>
    <p:sldId id="2108" r:id="rId42"/>
    <p:sldId id="2109" r:id="rId43"/>
    <p:sldId id="2093" r:id="rId44"/>
    <p:sldId id="2111" r:id="rId45"/>
    <p:sldId id="2112" r:id="rId46"/>
    <p:sldId id="2113" r:id="rId47"/>
    <p:sldId id="2114" r:id="rId48"/>
    <p:sldId id="2115" r:id="rId49"/>
    <p:sldId id="2116" r:id="rId50"/>
    <p:sldId id="2117" r:id="rId51"/>
    <p:sldId id="2118" r:id="rId52"/>
    <p:sldId id="2119" r:id="rId53"/>
    <p:sldId id="2120" r:id="rId54"/>
    <p:sldId id="2121" r:id="rId55"/>
    <p:sldId id="2141" r:id="rId56"/>
    <p:sldId id="2125" r:id="rId57"/>
    <p:sldId id="2126" r:id="rId58"/>
    <p:sldId id="2127" r:id="rId59"/>
    <p:sldId id="2128" r:id="rId60"/>
    <p:sldId id="2129" r:id="rId61"/>
    <p:sldId id="2130" r:id="rId62"/>
    <p:sldId id="2131" r:id="rId63"/>
    <p:sldId id="2132" r:id="rId64"/>
    <p:sldId id="528" r:id="rId65"/>
  </p:sldIdLst>
  <p:sldSz cx="9144000" cy="5144135" type="screen16x9"/>
  <p:notesSz cx="9144000" cy="6858000"/>
  <p:custDataLst>
    <p:tags r:id="rId7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4" userDrawn="1">
          <p15:clr>
            <a:srgbClr val="A4A3A4"/>
          </p15:clr>
        </p15:guide>
        <p15:guide id="2" pos="31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394"/>
        <p:guide pos="315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1" Type="http://schemas.openxmlformats.org/officeDocument/2006/relationships/tags" Target="tags/tag394.xml"/><Relationship Id="rId70" Type="http://schemas.openxmlformats.org/officeDocument/2006/relationships/commentAuthors" Target="commentAuthors.xml"/><Relationship Id="rId7" Type="http://schemas.openxmlformats.org/officeDocument/2006/relationships/slide" Target="slides/slide3.xml"/><Relationship Id="rId69" Type="http://schemas.openxmlformats.org/officeDocument/2006/relationships/tableStyles" Target="tableStyles.xml"/><Relationship Id="rId68" Type="http://schemas.openxmlformats.org/officeDocument/2006/relationships/viewProps" Target="viewProps.xml"/><Relationship Id="rId67" Type="http://schemas.openxmlformats.org/officeDocument/2006/relationships/presProps" Target="presProps.xml"/><Relationship Id="rId66" Type="http://schemas.openxmlformats.org/officeDocument/2006/relationships/handoutMaster" Target="handoutMasters/handoutMaster1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3.xml"/><Relationship Id="rId7" Type="http://schemas.openxmlformats.org/officeDocument/2006/relationships/slide" Target="../slides/slide46.xml"/><Relationship Id="rId6" Type="http://schemas.openxmlformats.org/officeDocument/2006/relationships/tags" Target="../tags/tag2.xml"/><Relationship Id="rId5" Type="http://schemas.openxmlformats.org/officeDocument/2006/relationships/slide" Target="../slides/slide3.xml"/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7.xml"/><Relationship Id="rId7" Type="http://schemas.openxmlformats.org/officeDocument/2006/relationships/slide" Target="../slides/slide46.xml"/><Relationship Id="rId6" Type="http://schemas.openxmlformats.org/officeDocument/2006/relationships/tags" Target="../tags/tag6.xml"/><Relationship Id="rId5" Type="http://schemas.openxmlformats.org/officeDocument/2006/relationships/slide" Target="../slides/slide3.xml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14.xml"/><Relationship Id="rId7" Type="http://schemas.openxmlformats.org/officeDocument/2006/relationships/slide" Target="../slides/slide46.xml"/><Relationship Id="rId6" Type="http://schemas.openxmlformats.org/officeDocument/2006/relationships/tags" Target="../tags/tag13.xml"/><Relationship Id="rId5" Type="http://schemas.openxmlformats.org/officeDocument/2006/relationships/slide" Target="../slides/slide3.xml"/><Relationship Id="rId4" Type="http://schemas.openxmlformats.org/officeDocument/2006/relationships/tags" Target="../tags/tag1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2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 userDrawn="1"/>
        </p:nvSpPr>
        <p:spPr>
          <a:xfrm>
            <a:off x="7096760" y="4713605"/>
            <a:ext cx="20472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61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: 圆角 8"/>
          <p:cNvSpPr/>
          <p:nvPr userDrawn="1">
            <p:custDataLst>
              <p:tags r:id="rId11"/>
            </p:custDataLst>
          </p:nvPr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 userDrawn="1">
            <p:custDataLst>
              <p:tags r:id="rId12"/>
            </p:custDataLst>
          </p:nvPr>
        </p:nvSpPr>
        <p:spPr>
          <a:xfrm>
            <a:off x="652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 userDrawn="1">
            <p:custDataLst>
              <p:tags r:id="rId13"/>
            </p:custDataLst>
          </p:nvPr>
        </p:nvSpPr>
        <p:spPr>
          <a:xfrm>
            <a:off x="7096760" y="4713605"/>
            <a:ext cx="20472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61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 userDrawn="1">
            <p:custDataLst>
              <p:tags r:id="rId11"/>
            </p:custDataLst>
          </p:nvPr>
        </p:nvSpPr>
        <p:spPr>
          <a:xfrm>
            <a:off x="7096760" y="4713605"/>
            <a:ext cx="20472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61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slide" Target="slide10.xml"/><Relationship Id="rId7" Type="http://schemas.openxmlformats.org/officeDocument/2006/relationships/tags" Target="../tags/tag50.xml"/><Relationship Id="rId6" Type="http://schemas.openxmlformats.org/officeDocument/2006/relationships/slide" Target="slide9.xml"/><Relationship Id="rId5" Type="http://schemas.openxmlformats.org/officeDocument/2006/relationships/tags" Target="../tags/tag49.xml"/><Relationship Id="rId4" Type="http://schemas.openxmlformats.org/officeDocument/2006/relationships/slide" Target="slide8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slide" Target="slide11.xml"/><Relationship Id="rId1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slide" Target="slide10.xml"/><Relationship Id="rId7" Type="http://schemas.openxmlformats.org/officeDocument/2006/relationships/tags" Target="../tags/tag57.xml"/><Relationship Id="rId6" Type="http://schemas.openxmlformats.org/officeDocument/2006/relationships/slide" Target="slide9.xml"/><Relationship Id="rId5" Type="http://schemas.openxmlformats.org/officeDocument/2006/relationships/tags" Target="../tags/tag56.xml"/><Relationship Id="rId4" Type="http://schemas.openxmlformats.org/officeDocument/2006/relationships/slide" Target="slide8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slide" Target="slide11.xml"/><Relationship Id="rId1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" Target="slide19.xml"/><Relationship Id="rId8" Type="http://schemas.openxmlformats.org/officeDocument/2006/relationships/tags" Target="../tags/tag70.xml"/><Relationship Id="rId7" Type="http://schemas.openxmlformats.org/officeDocument/2006/relationships/slide" Target="slide18.xml"/><Relationship Id="rId6" Type="http://schemas.openxmlformats.org/officeDocument/2006/relationships/tags" Target="../tags/tag69.xml"/><Relationship Id="rId5" Type="http://schemas.openxmlformats.org/officeDocument/2006/relationships/slide" Target="slide17.xml"/><Relationship Id="rId4" Type="http://schemas.openxmlformats.org/officeDocument/2006/relationships/tags" Target="../tags/tag68.xml"/><Relationship Id="rId3" Type="http://schemas.openxmlformats.org/officeDocument/2006/relationships/slide" Target="slide16.xml"/><Relationship Id="rId2" Type="http://schemas.openxmlformats.org/officeDocument/2006/relationships/tags" Target="../tags/tag67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" Target="slide19.xml"/><Relationship Id="rId8" Type="http://schemas.openxmlformats.org/officeDocument/2006/relationships/tags" Target="../tags/tag77.xml"/><Relationship Id="rId7" Type="http://schemas.openxmlformats.org/officeDocument/2006/relationships/slide" Target="slide18.xml"/><Relationship Id="rId6" Type="http://schemas.openxmlformats.org/officeDocument/2006/relationships/tags" Target="../tags/tag76.xml"/><Relationship Id="rId5" Type="http://schemas.openxmlformats.org/officeDocument/2006/relationships/slide" Target="slide17.xml"/><Relationship Id="rId4" Type="http://schemas.openxmlformats.org/officeDocument/2006/relationships/tags" Target="../tags/tag75.xml"/><Relationship Id="rId3" Type="http://schemas.openxmlformats.org/officeDocument/2006/relationships/slide" Target="slide16.xml"/><Relationship Id="rId2" Type="http://schemas.openxmlformats.org/officeDocument/2006/relationships/tags" Target="../tags/tag74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80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19.xml"/><Relationship Id="rId8" Type="http://schemas.openxmlformats.org/officeDocument/2006/relationships/tags" Target="../tags/tag84.xml"/><Relationship Id="rId7" Type="http://schemas.openxmlformats.org/officeDocument/2006/relationships/slide" Target="slide18.xml"/><Relationship Id="rId6" Type="http://schemas.openxmlformats.org/officeDocument/2006/relationships/tags" Target="../tags/tag83.xml"/><Relationship Id="rId5" Type="http://schemas.openxmlformats.org/officeDocument/2006/relationships/slide" Target="slide17.xml"/><Relationship Id="rId4" Type="http://schemas.openxmlformats.org/officeDocument/2006/relationships/tags" Target="../tags/tag82.xml"/><Relationship Id="rId3" Type="http://schemas.openxmlformats.org/officeDocument/2006/relationships/slide" Target="slide16.xml"/><Relationship Id="rId2" Type="http://schemas.openxmlformats.org/officeDocument/2006/relationships/tags" Target="../tags/tag81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87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19.xml"/><Relationship Id="rId8" Type="http://schemas.openxmlformats.org/officeDocument/2006/relationships/tags" Target="../tags/tag91.xml"/><Relationship Id="rId7" Type="http://schemas.openxmlformats.org/officeDocument/2006/relationships/slide" Target="slide18.xml"/><Relationship Id="rId6" Type="http://schemas.openxmlformats.org/officeDocument/2006/relationships/tags" Target="../tags/tag90.xml"/><Relationship Id="rId5" Type="http://schemas.openxmlformats.org/officeDocument/2006/relationships/slide" Target="slide17.xml"/><Relationship Id="rId4" Type="http://schemas.openxmlformats.org/officeDocument/2006/relationships/tags" Target="../tags/tag89.xml"/><Relationship Id="rId3" Type="http://schemas.openxmlformats.org/officeDocument/2006/relationships/slide" Target="slide16.xml"/><Relationship Id="rId2" Type="http://schemas.openxmlformats.org/officeDocument/2006/relationships/tags" Target="../tags/tag88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9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19.xml"/><Relationship Id="rId8" Type="http://schemas.openxmlformats.org/officeDocument/2006/relationships/tags" Target="../tags/tag98.xml"/><Relationship Id="rId7" Type="http://schemas.openxmlformats.org/officeDocument/2006/relationships/slide" Target="slide18.xml"/><Relationship Id="rId6" Type="http://schemas.openxmlformats.org/officeDocument/2006/relationships/tags" Target="../tags/tag97.xml"/><Relationship Id="rId5" Type="http://schemas.openxmlformats.org/officeDocument/2006/relationships/slide" Target="slide17.xml"/><Relationship Id="rId4" Type="http://schemas.openxmlformats.org/officeDocument/2006/relationships/tags" Target="../tags/tag96.xml"/><Relationship Id="rId3" Type="http://schemas.openxmlformats.org/officeDocument/2006/relationships/slide" Target="slide16.xml"/><Relationship Id="rId2" Type="http://schemas.openxmlformats.org/officeDocument/2006/relationships/tags" Target="../tags/tag95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01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07.xml"/><Relationship Id="rId7" Type="http://schemas.openxmlformats.org/officeDocument/2006/relationships/slide" Target="slide24.xml"/><Relationship Id="rId6" Type="http://schemas.openxmlformats.org/officeDocument/2006/relationships/tags" Target="../tags/tag106.xml"/><Relationship Id="rId5" Type="http://schemas.openxmlformats.org/officeDocument/2006/relationships/slide" Target="slide23.xml"/><Relationship Id="rId4" Type="http://schemas.openxmlformats.org/officeDocument/2006/relationships/tags" Target="../tags/tag105.xml"/><Relationship Id="rId3" Type="http://schemas.openxmlformats.org/officeDocument/2006/relationships/slide" Target="slide22.xml"/><Relationship Id="rId2" Type="http://schemas.openxmlformats.org/officeDocument/2006/relationships/tags" Target="../tags/tag104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14.xml"/><Relationship Id="rId7" Type="http://schemas.openxmlformats.org/officeDocument/2006/relationships/slide" Target="slide24.xml"/><Relationship Id="rId6" Type="http://schemas.openxmlformats.org/officeDocument/2006/relationships/tags" Target="../tags/tag113.xml"/><Relationship Id="rId5" Type="http://schemas.openxmlformats.org/officeDocument/2006/relationships/slide" Target="slide23.xml"/><Relationship Id="rId4" Type="http://schemas.openxmlformats.org/officeDocument/2006/relationships/tags" Target="../tags/tag112.xml"/><Relationship Id="rId3" Type="http://schemas.openxmlformats.org/officeDocument/2006/relationships/slide" Target="slide22.xml"/><Relationship Id="rId2" Type="http://schemas.openxmlformats.org/officeDocument/2006/relationships/tags" Target="../tags/tag111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17.xml"/><Relationship Id="rId11" Type="http://schemas.openxmlformats.org/officeDocument/2006/relationships/tags" Target="../tags/tag116.xml"/><Relationship Id="rId10" Type="http://schemas.openxmlformats.org/officeDocument/2006/relationships/tags" Target="../tags/tag115.xml"/><Relationship Id="rId1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21.xml"/><Relationship Id="rId7" Type="http://schemas.openxmlformats.org/officeDocument/2006/relationships/slide" Target="slide24.xml"/><Relationship Id="rId6" Type="http://schemas.openxmlformats.org/officeDocument/2006/relationships/tags" Target="../tags/tag120.xml"/><Relationship Id="rId5" Type="http://schemas.openxmlformats.org/officeDocument/2006/relationships/slide" Target="slide23.xml"/><Relationship Id="rId4" Type="http://schemas.openxmlformats.org/officeDocument/2006/relationships/tags" Target="../tags/tag119.xml"/><Relationship Id="rId3" Type="http://schemas.openxmlformats.org/officeDocument/2006/relationships/slide" Target="slide22.xml"/><Relationship Id="rId2" Type="http://schemas.openxmlformats.org/officeDocument/2006/relationships/tags" Target="../tags/tag118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28.xml"/><Relationship Id="rId7" Type="http://schemas.openxmlformats.org/officeDocument/2006/relationships/slide" Target="slide24.xml"/><Relationship Id="rId6" Type="http://schemas.openxmlformats.org/officeDocument/2006/relationships/tags" Target="../tags/tag127.xml"/><Relationship Id="rId5" Type="http://schemas.openxmlformats.org/officeDocument/2006/relationships/slide" Target="slide23.xml"/><Relationship Id="rId4" Type="http://schemas.openxmlformats.org/officeDocument/2006/relationships/tags" Target="../tags/tag126.xml"/><Relationship Id="rId3" Type="http://schemas.openxmlformats.org/officeDocument/2006/relationships/slide" Target="slide22.xml"/><Relationship Id="rId2" Type="http://schemas.openxmlformats.org/officeDocument/2006/relationships/tags" Target="../tags/tag125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3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" Target="slide21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5.xml"/><Relationship Id="rId8" Type="http://schemas.openxmlformats.org/officeDocument/2006/relationships/tags" Target="../tags/tag135.xml"/><Relationship Id="rId7" Type="http://schemas.openxmlformats.org/officeDocument/2006/relationships/slide" Target="slide24.xml"/><Relationship Id="rId6" Type="http://schemas.openxmlformats.org/officeDocument/2006/relationships/tags" Target="../tags/tag134.xml"/><Relationship Id="rId5" Type="http://schemas.openxmlformats.org/officeDocument/2006/relationships/slide" Target="slide23.xml"/><Relationship Id="rId4" Type="http://schemas.openxmlformats.org/officeDocument/2006/relationships/tags" Target="../tags/tag133.xml"/><Relationship Id="rId3" Type="http://schemas.openxmlformats.org/officeDocument/2006/relationships/slide" Target="slide22.xml"/><Relationship Id="rId2" Type="http://schemas.openxmlformats.org/officeDocument/2006/relationships/tags" Target="../tags/tag132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38.xml"/><Relationship Id="rId11" Type="http://schemas.openxmlformats.org/officeDocument/2006/relationships/tags" Target="../tags/tag137.xml"/><Relationship Id="rId10" Type="http://schemas.openxmlformats.org/officeDocument/2006/relationships/tags" Target="../tags/tag136.xml"/><Relationship Id="rId1" Type="http://schemas.openxmlformats.org/officeDocument/2006/relationships/slide" Target="slide21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44.xml"/><Relationship Id="rId7" Type="http://schemas.openxmlformats.org/officeDocument/2006/relationships/slide" Target="slide30.xml"/><Relationship Id="rId6" Type="http://schemas.openxmlformats.org/officeDocument/2006/relationships/tags" Target="../tags/tag143.xml"/><Relationship Id="rId5" Type="http://schemas.openxmlformats.org/officeDocument/2006/relationships/slide" Target="slide29.xml"/><Relationship Id="rId4" Type="http://schemas.openxmlformats.org/officeDocument/2006/relationships/tags" Target="../tags/tag142.xml"/><Relationship Id="rId3" Type="http://schemas.openxmlformats.org/officeDocument/2006/relationships/slide" Target="slide28.xml"/><Relationship Id="rId2" Type="http://schemas.openxmlformats.org/officeDocument/2006/relationships/tags" Target="../tags/tag141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47.xml"/><Relationship Id="rId11" Type="http://schemas.openxmlformats.org/officeDocument/2006/relationships/tags" Target="../tags/tag146.xml"/><Relationship Id="rId10" Type="http://schemas.openxmlformats.org/officeDocument/2006/relationships/tags" Target="../tags/tag145.xml"/><Relationship Id="rId1" Type="http://schemas.openxmlformats.org/officeDocument/2006/relationships/slide" Target="slide27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51.xml"/><Relationship Id="rId7" Type="http://schemas.openxmlformats.org/officeDocument/2006/relationships/slide" Target="slide30.xml"/><Relationship Id="rId6" Type="http://schemas.openxmlformats.org/officeDocument/2006/relationships/tags" Target="../tags/tag150.xml"/><Relationship Id="rId5" Type="http://schemas.openxmlformats.org/officeDocument/2006/relationships/slide" Target="slide29.xml"/><Relationship Id="rId4" Type="http://schemas.openxmlformats.org/officeDocument/2006/relationships/tags" Target="../tags/tag149.xml"/><Relationship Id="rId3" Type="http://schemas.openxmlformats.org/officeDocument/2006/relationships/slide" Target="slide28.xml"/><Relationship Id="rId2" Type="http://schemas.openxmlformats.org/officeDocument/2006/relationships/tags" Target="../tags/tag148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58.xml"/><Relationship Id="rId7" Type="http://schemas.openxmlformats.org/officeDocument/2006/relationships/slide" Target="slide30.xml"/><Relationship Id="rId6" Type="http://schemas.openxmlformats.org/officeDocument/2006/relationships/tags" Target="../tags/tag157.xml"/><Relationship Id="rId5" Type="http://schemas.openxmlformats.org/officeDocument/2006/relationships/slide" Target="slide29.xml"/><Relationship Id="rId4" Type="http://schemas.openxmlformats.org/officeDocument/2006/relationships/tags" Target="../tags/tag156.xml"/><Relationship Id="rId3" Type="http://schemas.openxmlformats.org/officeDocument/2006/relationships/slide" Target="slide28.xml"/><Relationship Id="rId2" Type="http://schemas.openxmlformats.org/officeDocument/2006/relationships/tags" Target="../tags/tag155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61.xml"/><Relationship Id="rId11" Type="http://schemas.openxmlformats.org/officeDocument/2006/relationships/tags" Target="../tags/tag160.xml"/><Relationship Id="rId10" Type="http://schemas.openxmlformats.org/officeDocument/2006/relationships/tags" Target="../tags/tag159.xml"/><Relationship Id="rId1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65.xml"/><Relationship Id="rId7" Type="http://schemas.openxmlformats.org/officeDocument/2006/relationships/slide" Target="slide30.xml"/><Relationship Id="rId6" Type="http://schemas.openxmlformats.org/officeDocument/2006/relationships/tags" Target="../tags/tag164.xml"/><Relationship Id="rId5" Type="http://schemas.openxmlformats.org/officeDocument/2006/relationships/slide" Target="slide29.xml"/><Relationship Id="rId4" Type="http://schemas.openxmlformats.org/officeDocument/2006/relationships/tags" Target="../tags/tag163.xml"/><Relationship Id="rId3" Type="http://schemas.openxmlformats.org/officeDocument/2006/relationships/slide" Target="slide28.xml"/><Relationship Id="rId2" Type="http://schemas.openxmlformats.org/officeDocument/2006/relationships/tags" Target="../tags/tag162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68.xml"/><Relationship Id="rId11" Type="http://schemas.openxmlformats.org/officeDocument/2006/relationships/tags" Target="../tags/tag167.xml"/><Relationship Id="rId10" Type="http://schemas.openxmlformats.org/officeDocument/2006/relationships/tags" Target="../tags/tag166.xml"/><Relationship Id="rId1" Type="http://schemas.openxmlformats.org/officeDocument/2006/relationships/slide" Target="slide27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31.xml"/><Relationship Id="rId8" Type="http://schemas.openxmlformats.org/officeDocument/2006/relationships/tags" Target="../tags/tag172.xml"/><Relationship Id="rId7" Type="http://schemas.openxmlformats.org/officeDocument/2006/relationships/slide" Target="slide30.xml"/><Relationship Id="rId6" Type="http://schemas.openxmlformats.org/officeDocument/2006/relationships/tags" Target="../tags/tag171.xml"/><Relationship Id="rId5" Type="http://schemas.openxmlformats.org/officeDocument/2006/relationships/slide" Target="slide29.xml"/><Relationship Id="rId4" Type="http://schemas.openxmlformats.org/officeDocument/2006/relationships/tags" Target="../tags/tag170.xml"/><Relationship Id="rId3" Type="http://schemas.openxmlformats.org/officeDocument/2006/relationships/slide" Target="slide28.xml"/><Relationship Id="rId2" Type="http://schemas.openxmlformats.org/officeDocument/2006/relationships/tags" Target="../tags/tag169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slide" Target="slide27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7.xml"/><Relationship Id="rId1" Type="http://schemas.openxmlformats.org/officeDocument/2006/relationships/tags" Target="../tags/tag176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9.xml"/><Relationship Id="rId1" Type="http://schemas.openxmlformats.org/officeDocument/2006/relationships/tags" Target="../tags/tag178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slide" Target="slide39.xml"/><Relationship Id="rId8" Type="http://schemas.openxmlformats.org/officeDocument/2006/relationships/tags" Target="../tags/tag185.xml"/><Relationship Id="rId7" Type="http://schemas.openxmlformats.org/officeDocument/2006/relationships/slide" Target="slide38.xml"/><Relationship Id="rId6" Type="http://schemas.openxmlformats.org/officeDocument/2006/relationships/tags" Target="../tags/tag184.xml"/><Relationship Id="rId5" Type="http://schemas.openxmlformats.org/officeDocument/2006/relationships/slide" Target="slide37.xml"/><Relationship Id="rId4" Type="http://schemas.openxmlformats.org/officeDocument/2006/relationships/tags" Target="../tags/tag183.xml"/><Relationship Id="rId3" Type="http://schemas.openxmlformats.org/officeDocument/2006/relationships/slide" Target="slide36.xml"/><Relationship Id="rId2" Type="http://schemas.openxmlformats.org/officeDocument/2006/relationships/tags" Target="../tags/tag182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88.xml"/><Relationship Id="rId11" Type="http://schemas.openxmlformats.org/officeDocument/2006/relationships/tags" Target="../tags/tag187.xml"/><Relationship Id="rId10" Type="http://schemas.openxmlformats.org/officeDocument/2006/relationships/tags" Target="../tags/tag186.xml"/><Relationship Id="rId1" Type="http://schemas.openxmlformats.org/officeDocument/2006/relationships/slide" Target="slide35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slide" Target="slide39.xml"/><Relationship Id="rId8" Type="http://schemas.openxmlformats.org/officeDocument/2006/relationships/tags" Target="../tags/tag192.xml"/><Relationship Id="rId7" Type="http://schemas.openxmlformats.org/officeDocument/2006/relationships/slide" Target="slide38.xml"/><Relationship Id="rId6" Type="http://schemas.openxmlformats.org/officeDocument/2006/relationships/tags" Target="../tags/tag191.xml"/><Relationship Id="rId5" Type="http://schemas.openxmlformats.org/officeDocument/2006/relationships/slide" Target="slide37.xml"/><Relationship Id="rId4" Type="http://schemas.openxmlformats.org/officeDocument/2006/relationships/tags" Target="../tags/tag190.xml"/><Relationship Id="rId3" Type="http://schemas.openxmlformats.org/officeDocument/2006/relationships/slide" Target="slide36.xml"/><Relationship Id="rId2" Type="http://schemas.openxmlformats.org/officeDocument/2006/relationships/tags" Target="../tags/tag189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195.xml"/><Relationship Id="rId11" Type="http://schemas.openxmlformats.org/officeDocument/2006/relationships/tags" Target="../tags/tag194.xml"/><Relationship Id="rId10" Type="http://schemas.openxmlformats.org/officeDocument/2006/relationships/tags" Target="../tags/tag193.xml"/><Relationship Id="rId1" Type="http://schemas.openxmlformats.org/officeDocument/2006/relationships/slide" Target="slide35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slide" Target="slide39.xml"/><Relationship Id="rId8" Type="http://schemas.openxmlformats.org/officeDocument/2006/relationships/tags" Target="../tags/tag199.xml"/><Relationship Id="rId7" Type="http://schemas.openxmlformats.org/officeDocument/2006/relationships/slide" Target="slide38.xml"/><Relationship Id="rId6" Type="http://schemas.openxmlformats.org/officeDocument/2006/relationships/tags" Target="../tags/tag198.xml"/><Relationship Id="rId5" Type="http://schemas.openxmlformats.org/officeDocument/2006/relationships/slide" Target="slide37.xml"/><Relationship Id="rId4" Type="http://schemas.openxmlformats.org/officeDocument/2006/relationships/tags" Target="../tags/tag197.xml"/><Relationship Id="rId3" Type="http://schemas.openxmlformats.org/officeDocument/2006/relationships/slide" Target="slide36.xml"/><Relationship Id="rId2" Type="http://schemas.openxmlformats.org/officeDocument/2006/relationships/tags" Target="../tags/tag196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02.xml"/><Relationship Id="rId11" Type="http://schemas.openxmlformats.org/officeDocument/2006/relationships/tags" Target="../tags/tag201.xml"/><Relationship Id="rId10" Type="http://schemas.openxmlformats.org/officeDocument/2006/relationships/tags" Target="../tags/tag200.xml"/><Relationship Id="rId1" Type="http://schemas.openxmlformats.org/officeDocument/2006/relationships/slide" Target="slide35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slide" Target="slide39.xml"/><Relationship Id="rId8" Type="http://schemas.openxmlformats.org/officeDocument/2006/relationships/tags" Target="../tags/tag206.xml"/><Relationship Id="rId7" Type="http://schemas.openxmlformats.org/officeDocument/2006/relationships/slide" Target="slide38.xml"/><Relationship Id="rId6" Type="http://schemas.openxmlformats.org/officeDocument/2006/relationships/tags" Target="../tags/tag205.xml"/><Relationship Id="rId5" Type="http://schemas.openxmlformats.org/officeDocument/2006/relationships/slide" Target="slide37.xml"/><Relationship Id="rId4" Type="http://schemas.openxmlformats.org/officeDocument/2006/relationships/tags" Target="../tags/tag204.xml"/><Relationship Id="rId3" Type="http://schemas.openxmlformats.org/officeDocument/2006/relationships/slide" Target="slide36.xml"/><Relationship Id="rId2" Type="http://schemas.openxmlformats.org/officeDocument/2006/relationships/tags" Target="../tags/tag203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09.xml"/><Relationship Id="rId11" Type="http://schemas.openxmlformats.org/officeDocument/2006/relationships/tags" Target="../tags/tag208.xml"/><Relationship Id="rId10" Type="http://schemas.openxmlformats.org/officeDocument/2006/relationships/tags" Target="../tags/tag207.xml"/><Relationship Id="rId1" Type="http://schemas.openxmlformats.org/officeDocument/2006/relationships/slide" Target="slide35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slide" Target="slide39.xml"/><Relationship Id="rId8" Type="http://schemas.openxmlformats.org/officeDocument/2006/relationships/tags" Target="../tags/tag213.xml"/><Relationship Id="rId7" Type="http://schemas.openxmlformats.org/officeDocument/2006/relationships/slide" Target="slide38.xml"/><Relationship Id="rId6" Type="http://schemas.openxmlformats.org/officeDocument/2006/relationships/tags" Target="../tags/tag212.xml"/><Relationship Id="rId5" Type="http://schemas.openxmlformats.org/officeDocument/2006/relationships/slide" Target="slide37.xml"/><Relationship Id="rId4" Type="http://schemas.openxmlformats.org/officeDocument/2006/relationships/tags" Target="../tags/tag211.xml"/><Relationship Id="rId3" Type="http://schemas.openxmlformats.org/officeDocument/2006/relationships/slide" Target="slide36.xml"/><Relationship Id="rId2" Type="http://schemas.openxmlformats.org/officeDocument/2006/relationships/tags" Target="../tags/tag210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16.xml"/><Relationship Id="rId11" Type="http://schemas.openxmlformats.org/officeDocument/2006/relationships/tags" Target="../tags/tag215.xml"/><Relationship Id="rId10" Type="http://schemas.openxmlformats.org/officeDocument/2006/relationships/tags" Target="../tags/tag214.xml"/><Relationship Id="rId1" Type="http://schemas.openxmlformats.org/officeDocument/2006/relationships/slide" Target="slide3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tags" Target="../tags/tag222.xml"/><Relationship Id="rId7" Type="http://schemas.openxmlformats.org/officeDocument/2006/relationships/slide" Target="slide44.xml"/><Relationship Id="rId6" Type="http://schemas.openxmlformats.org/officeDocument/2006/relationships/tags" Target="../tags/tag221.xml"/><Relationship Id="rId5" Type="http://schemas.openxmlformats.org/officeDocument/2006/relationships/slide" Target="slide43.xml"/><Relationship Id="rId4" Type="http://schemas.openxmlformats.org/officeDocument/2006/relationships/tags" Target="../tags/tag220.xml"/><Relationship Id="rId3" Type="http://schemas.openxmlformats.org/officeDocument/2006/relationships/slide" Target="slide42.xml"/><Relationship Id="rId2" Type="http://schemas.openxmlformats.org/officeDocument/2006/relationships/tags" Target="../tags/tag219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25.xml"/><Relationship Id="rId11" Type="http://schemas.openxmlformats.org/officeDocument/2006/relationships/tags" Target="../tags/tag224.xml"/><Relationship Id="rId10" Type="http://schemas.openxmlformats.org/officeDocument/2006/relationships/tags" Target="../tags/tag223.xml"/><Relationship Id="rId1" Type="http://schemas.openxmlformats.org/officeDocument/2006/relationships/slide" Target="slide41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tags" Target="../tags/tag229.xml"/><Relationship Id="rId7" Type="http://schemas.openxmlformats.org/officeDocument/2006/relationships/slide" Target="slide44.xml"/><Relationship Id="rId6" Type="http://schemas.openxmlformats.org/officeDocument/2006/relationships/tags" Target="../tags/tag228.xml"/><Relationship Id="rId5" Type="http://schemas.openxmlformats.org/officeDocument/2006/relationships/slide" Target="slide43.xml"/><Relationship Id="rId4" Type="http://schemas.openxmlformats.org/officeDocument/2006/relationships/tags" Target="../tags/tag227.xml"/><Relationship Id="rId3" Type="http://schemas.openxmlformats.org/officeDocument/2006/relationships/slide" Target="slide42.xml"/><Relationship Id="rId2" Type="http://schemas.openxmlformats.org/officeDocument/2006/relationships/tags" Target="../tags/tag226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32.xml"/><Relationship Id="rId11" Type="http://schemas.openxmlformats.org/officeDocument/2006/relationships/tags" Target="../tags/tag231.xml"/><Relationship Id="rId10" Type="http://schemas.openxmlformats.org/officeDocument/2006/relationships/tags" Target="../tags/tag230.xml"/><Relationship Id="rId1" Type="http://schemas.openxmlformats.org/officeDocument/2006/relationships/slide" Target="slide41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tags" Target="../tags/tag236.xml"/><Relationship Id="rId7" Type="http://schemas.openxmlformats.org/officeDocument/2006/relationships/slide" Target="slide44.xml"/><Relationship Id="rId6" Type="http://schemas.openxmlformats.org/officeDocument/2006/relationships/tags" Target="../tags/tag235.xml"/><Relationship Id="rId5" Type="http://schemas.openxmlformats.org/officeDocument/2006/relationships/slide" Target="slide43.xml"/><Relationship Id="rId4" Type="http://schemas.openxmlformats.org/officeDocument/2006/relationships/tags" Target="../tags/tag234.xml"/><Relationship Id="rId3" Type="http://schemas.openxmlformats.org/officeDocument/2006/relationships/slide" Target="slide42.xml"/><Relationship Id="rId2" Type="http://schemas.openxmlformats.org/officeDocument/2006/relationships/tags" Target="../tags/tag233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39.xml"/><Relationship Id="rId11" Type="http://schemas.openxmlformats.org/officeDocument/2006/relationships/tags" Target="../tags/tag238.xml"/><Relationship Id="rId10" Type="http://schemas.openxmlformats.org/officeDocument/2006/relationships/tags" Target="../tags/tag237.xml"/><Relationship Id="rId1" Type="http://schemas.openxmlformats.org/officeDocument/2006/relationships/slide" Target="slide41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tags" Target="../tags/tag243.xml"/><Relationship Id="rId7" Type="http://schemas.openxmlformats.org/officeDocument/2006/relationships/slide" Target="slide44.xml"/><Relationship Id="rId6" Type="http://schemas.openxmlformats.org/officeDocument/2006/relationships/tags" Target="../tags/tag242.xml"/><Relationship Id="rId5" Type="http://schemas.openxmlformats.org/officeDocument/2006/relationships/slide" Target="slide43.xml"/><Relationship Id="rId4" Type="http://schemas.openxmlformats.org/officeDocument/2006/relationships/tags" Target="../tags/tag241.xml"/><Relationship Id="rId3" Type="http://schemas.openxmlformats.org/officeDocument/2006/relationships/slide" Target="slide42.xml"/><Relationship Id="rId2" Type="http://schemas.openxmlformats.org/officeDocument/2006/relationships/tags" Target="../tags/tag240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46.xml"/><Relationship Id="rId11" Type="http://schemas.openxmlformats.org/officeDocument/2006/relationships/tags" Target="../tags/tag245.xml"/><Relationship Id="rId10" Type="http://schemas.openxmlformats.org/officeDocument/2006/relationships/tags" Target="../tags/tag244.xml"/><Relationship Id="rId1" Type="http://schemas.openxmlformats.org/officeDocument/2006/relationships/slide" Target="slide41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tags" Target="../tags/tag250.xml"/><Relationship Id="rId7" Type="http://schemas.openxmlformats.org/officeDocument/2006/relationships/slide" Target="slide44.xml"/><Relationship Id="rId6" Type="http://schemas.openxmlformats.org/officeDocument/2006/relationships/tags" Target="../tags/tag249.xml"/><Relationship Id="rId5" Type="http://schemas.openxmlformats.org/officeDocument/2006/relationships/slide" Target="slide43.xml"/><Relationship Id="rId4" Type="http://schemas.openxmlformats.org/officeDocument/2006/relationships/tags" Target="../tags/tag248.xml"/><Relationship Id="rId3" Type="http://schemas.openxmlformats.org/officeDocument/2006/relationships/slide" Target="slide42.xml"/><Relationship Id="rId2" Type="http://schemas.openxmlformats.org/officeDocument/2006/relationships/tags" Target="../tags/tag247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253.xml"/><Relationship Id="rId11" Type="http://schemas.openxmlformats.org/officeDocument/2006/relationships/tags" Target="../tags/tag252.xml"/><Relationship Id="rId10" Type="http://schemas.openxmlformats.org/officeDocument/2006/relationships/tags" Target="../tags/tag251.xml"/><Relationship Id="rId1" Type="http://schemas.openxmlformats.org/officeDocument/2006/relationships/slide" Target="slide41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57.xml"/><Relationship Id="rId7" Type="http://schemas.openxmlformats.org/officeDocument/2006/relationships/slide" Target="slide49.xml"/><Relationship Id="rId6" Type="http://schemas.openxmlformats.org/officeDocument/2006/relationships/tags" Target="../tags/tag256.xml"/><Relationship Id="rId5" Type="http://schemas.openxmlformats.org/officeDocument/2006/relationships/slide" Target="slide48.xml"/><Relationship Id="rId4" Type="http://schemas.openxmlformats.org/officeDocument/2006/relationships/tags" Target="../tags/tag255.xml"/><Relationship Id="rId3" Type="http://schemas.openxmlformats.org/officeDocument/2006/relationships/slide" Target="slide47.xml"/><Relationship Id="rId2" Type="http://schemas.openxmlformats.org/officeDocument/2006/relationships/tags" Target="../tags/tag254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59.xml"/><Relationship Id="rId10" Type="http://schemas.openxmlformats.org/officeDocument/2006/relationships/tags" Target="../tags/tag258.xml"/><Relationship Id="rId1" Type="http://schemas.openxmlformats.org/officeDocument/2006/relationships/slide" Target="slide46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63.xml"/><Relationship Id="rId7" Type="http://schemas.openxmlformats.org/officeDocument/2006/relationships/slide" Target="slide49.xml"/><Relationship Id="rId6" Type="http://schemas.openxmlformats.org/officeDocument/2006/relationships/tags" Target="../tags/tag262.xml"/><Relationship Id="rId5" Type="http://schemas.openxmlformats.org/officeDocument/2006/relationships/slide" Target="slide48.xml"/><Relationship Id="rId4" Type="http://schemas.openxmlformats.org/officeDocument/2006/relationships/tags" Target="../tags/tag261.xml"/><Relationship Id="rId3" Type="http://schemas.openxmlformats.org/officeDocument/2006/relationships/slide" Target="slide47.xml"/><Relationship Id="rId2" Type="http://schemas.openxmlformats.org/officeDocument/2006/relationships/tags" Target="../tags/tag260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65.xml"/><Relationship Id="rId10" Type="http://schemas.openxmlformats.org/officeDocument/2006/relationships/tags" Target="../tags/tag264.xml"/><Relationship Id="rId1" Type="http://schemas.openxmlformats.org/officeDocument/2006/relationships/slide" Target="slide46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69.xml"/><Relationship Id="rId7" Type="http://schemas.openxmlformats.org/officeDocument/2006/relationships/slide" Target="slide49.xml"/><Relationship Id="rId6" Type="http://schemas.openxmlformats.org/officeDocument/2006/relationships/tags" Target="../tags/tag268.xml"/><Relationship Id="rId5" Type="http://schemas.openxmlformats.org/officeDocument/2006/relationships/slide" Target="slide48.xml"/><Relationship Id="rId4" Type="http://schemas.openxmlformats.org/officeDocument/2006/relationships/tags" Target="../tags/tag267.xml"/><Relationship Id="rId3" Type="http://schemas.openxmlformats.org/officeDocument/2006/relationships/slide" Target="slide47.xml"/><Relationship Id="rId2" Type="http://schemas.openxmlformats.org/officeDocument/2006/relationships/tags" Target="../tags/tag266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71.xml"/><Relationship Id="rId10" Type="http://schemas.openxmlformats.org/officeDocument/2006/relationships/tags" Target="../tags/tag270.xml"/><Relationship Id="rId1" Type="http://schemas.openxmlformats.org/officeDocument/2006/relationships/slide" Target="slide46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75.xml"/><Relationship Id="rId7" Type="http://schemas.openxmlformats.org/officeDocument/2006/relationships/slide" Target="slide49.xml"/><Relationship Id="rId6" Type="http://schemas.openxmlformats.org/officeDocument/2006/relationships/tags" Target="../tags/tag274.xml"/><Relationship Id="rId5" Type="http://schemas.openxmlformats.org/officeDocument/2006/relationships/slide" Target="slide48.xml"/><Relationship Id="rId4" Type="http://schemas.openxmlformats.org/officeDocument/2006/relationships/tags" Target="../tags/tag273.xml"/><Relationship Id="rId3" Type="http://schemas.openxmlformats.org/officeDocument/2006/relationships/slide" Target="slide47.xml"/><Relationship Id="rId2" Type="http://schemas.openxmlformats.org/officeDocument/2006/relationships/tags" Target="../tags/tag272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77.xml"/><Relationship Id="rId10" Type="http://schemas.openxmlformats.org/officeDocument/2006/relationships/tags" Target="../tags/tag276.xml"/><Relationship Id="rId1" Type="http://schemas.openxmlformats.org/officeDocument/2006/relationships/slide" Target="slide4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tags" Target="../tags/tag281.xml"/><Relationship Id="rId7" Type="http://schemas.openxmlformats.org/officeDocument/2006/relationships/slide" Target="slide49.xml"/><Relationship Id="rId6" Type="http://schemas.openxmlformats.org/officeDocument/2006/relationships/tags" Target="../tags/tag280.xml"/><Relationship Id="rId5" Type="http://schemas.openxmlformats.org/officeDocument/2006/relationships/slide" Target="slide48.xml"/><Relationship Id="rId4" Type="http://schemas.openxmlformats.org/officeDocument/2006/relationships/tags" Target="../tags/tag279.xml"/><Relationship Id="rId3" Type="http://schemas.openxmlformats.org/officeDocument/2006/relationships/slide" Target="slide47.xml"/><Relationship Id="rId2" Type="http://schemas.openxmlformats.org/officeDocument/2006/relationships/tags" Target="../tags/tag278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283.xml"/><Relationship Id="rId10" Type="http://schemas.openxmlformats.org/officeDocument/2006/relationships/tags" Target="../tags/tag282.xml"/><Relationship Id="rId1" Type="http://schemas.openxmlformats.org/officeDocument/2006/relationships/slide" Target="slide46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287.xml"/><Relationship Id="rId7" Type="http://schemas.openxmlformats.org/officeDocument/2006/relationships/slide" Target="slide55.xml"/><Relationship Id="rId6" Type="http://schemas.openxmlformats.org/officeDocument/2006/relationships/tags" Target="../tags/tag286.xml"/><Relationship Id="rId5" Type="http://schemas.openxmlformats.org/officeDocument/2006/relationships/slide" Target="slide54.xml"/><Relationship Id="rId4" Type="http://schemas.openxmlformats.org/officeDocument/2006/relationships/tags" Target="../tags/tag285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294.xml"/><Relationship Id="rId20" Type="http://schemas.openxmlformats.org/officeDocument/2006/relationships/tags" Target="../tags/tag293.xml"/><Relationship Id="rId2" Type="http://schemas.openxmlformats.org/officeDocument/2006/relationships/tags" Target="../tags/tag284.xml"/><Relationship Id="rId19" Type="http://schemas.openxmlformats.org/officeDocument/2006/relationships/slide" Target="slide53.xml"/><Relationship Id="rId18" Type="http://schemas.openxmlformats.org/officeDocument/2006/relationships/tags" Target="../tags/tag292.xml"/><Relationship Id="rId17" Type="http://schemas.openxmlformats.org/officeDocument/2006/relationships/slide" Target="slide60.xml"/><Relationship Id="rId16" Type="http://schemas.openxmlformats.org/officeDocument/2006/relationships/tags" Target="../tags/tag291.xml"/><Relationship Id="rId15" Type="http://schemas.openxmlformats.org/officeDocument/2006/relationships/slide" Target="slide59.xml"/><Relationship Id="rId14" Type="http://schemas.openxmlformats.org/officeDocument/2006/relationships/tags" Target="../tags/tag290.xml"/><Relationship Id="rId13" Type="http://schemas.openxmlformats.org/officeDocument/2006/relationships/slide" Target="slide58.xml"/><Relationship Id="rId12" Type="http://schemas.openxmlformats.org/officeDocument/2006/relationships/tags" Target="../tags/tag289.xml"/><Relationship Id="rId11" Type="http://schemas.openxmlformats.org/officeDocument/2006/relationships/slide" Target="slide57.xml"/><Relationship Id="rId10" Type="http://schemas.openxmlformats.org/officeDocument/2006/relationships/tags" Target="../tags/tag288.xml"/><Relationship Id="rId1" Type="http://schemas.openxmlformats.org/officeDocument/2006/relationships/slide" Target="slide51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298.xml"/><Relationship Id="rId7" Type="http://schemas.openxmlformats.org/officeDocument/2006/relationships/slide" Target="slide55.xml"/><Relationship Id="rId6" Type="http://schemas.openxmlformats.org/officeDocument/2006/relationships/tags" Target="../tags/tag297.xml"/><Relationship Id="rId5" Type="http://schemas.openxmlformats.org/officeDocument/2006/relationships/slide" Target="slide54.xml"/><Relationship Id="rId4" Type="http://schemas.openxmlformats.org/officeDocument/2006/relationships/tags" Target="../tags/tag296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05.xml"/><Relationship Id="rId20" Type="http://schemas.openxmlformats.org/officeDocument/2006/relationships/tags" Target="../tags/tag304.xml"/><Relationship Id="rId2" Type="http://schemas.openxmlformats.org/officeDocument/2006/relationships/tags" Target="../tags/tag295.xml"/><Relationship Id="rId19" Type="http://schemas.openxmlformats.org/officeDocument/2006/relationships/slide" Target="slide53.xml"/><Relationship Id="rId18" Type="http://schemas.openxmlformats.org/officeDocument/2006/relationships/tags" Target="../tags/tag303.xml"/><Relationship Id="rId17" Type="http://schemas.openxmlformats.org/officeDocument/2006/relationships/slide" Target="slide60.xml"/><Relationship Id="rId16" Type="http://schemas.openxmlformats.org/officeDocument/2006/relationships/tags" Target="../tags/tag302.xml"/><Relationship Id="rId15" Type="http://schemas.openxmlformats.org/officeDocument/2006/relationships/slide" Target="slide59.xml"/><Relationship Id="rId14" Type="http://schemas.openxmlformats.org/officeDocument/2006/relationships/tags" Target="../tags/tag301.xml"/><Relationship Id="rId13" Type="http://schemas.openxmlformats.org/officeDocument/2006/relationships/slide" Target="slide58.xml"/><Relationship Id="rId12" Type="http://schemas.openxmlformats.org/officeDocument/2006/relationships/tags" Target="../tags/tag300.xml"/><Relationship Id="rId11" Type="http://schemas.openxmlformats.org/officeDocument/2006/relationships/slide" Target="slide57.xml"/><Relationship Id="rId10" Type="http://schemas.openxmlformats.org/officeDocument/2006/relationships/tags" Target="../tags/tag299.xml"/><Relationship Id="rId1" Type="http://schemas.openxmlformats.org/officeDocument/2006/relationships/slide" Target="slide51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09.xml"/><Relationship Id="rId7" Type="http://schemas.openxmlformats.org/officeDocument/2006/relationships/slide" Target="slide55.xml"/><Relationship Id="rId6" Type="http://schemas.openxmlformats.org/officeDocument/2006/relationships/tags" Target="../tags/tag308.xml"/><Relationship Id="rId5" Type="http://schemas.openxmlformats.org/officeDocument/2006/relationships/slide" Target="slide54.xml"/><Relationship Id="rId4" Type="http://schemas.openxmlformats.org/officeDocument/2006/relationships/tags" Target="../tags/tag307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16.xml"/><Relationship Id="rId20" Type="http://schemas.openxmlformats.org/officeDocument/2006/relationships/tags" Target="../tags/tag315.xml"/><Relationship Id="rId2" Type="http://schemas.openxmlformats.org/officeDocument/2006/relationships/tags" Target="../tags/tag306.xml"/><Relationship Id="rId19" Type="http://schemas.openxmlformats.org/officeDocument/2006/relationships/slide" Target="slide53.xml"/><Relationship Id="rId18" Type="http://schemas.openxmlformats.org/officeDocument/2006/relationships/tags" Target="../tags/tag314.xml"/><Relationship Id="rId17" Type="http://schemas.openxmlformats.org/officeDocument/2006/relationships/slide" Target="slide60.xml"/><Relationship Id="rId16" Type="http://schemas.openxmlformats.org/officeDocument/2006/relationships/tags" Target="../tags/tag313.xml"/><Relationship Id="rId15" Type="http://schemas.openxmlformats.org/officeDocument/2006/relationships/slide" Target="slide59.xml"/><Relationship Id="rId14" Type="http://schemas.openxmlformats.org/officeDocument/2006/relationships/tags" Target="../tags/tag312.xml"/><Relationship Id="rId13" Type="http://schemas.openxmlformats.org/officeDocument/2006/relationships/slide" Target="slide58.xml"/><Relationship Id="rId12" Type="http://schemas.openxmlformats.org/officeDocument/2006/relationships/tags" Target="../tags/tag311.xml"/><Relationship Id="rId11" Type="http://schemas.openxmlformats.org/officeDocument/2006/relationships/slide" Target="slide57.xml"/><Relationship Id="rId10" Type="http://schemas.openxmlformats.org/officeDocument/2006/relationships/tags" Target="../tags/tag310.xml"/><Relationship Id="rId1" Type="http://schemas.openxmlformats.org/officeDocument/2006/relationships/slide" Target="slide51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20.xml"/><Relationship Id="rId7" Type="http://schemas.openxmlformats.org/officeDocument/2006/relationships/slide" Target="slide55.xml"/><Relationship Id="rId6" Type="http://schemas.openxmlformats.org/officeDocument/2006/relationships/tags" Target="../tags/tag319.xml"/><Relationship Id="rId5" Type="http://schemas.openxmlformats.org/officeDocument/2006/relationships/slide" Target="slide54.xml"/><Relationship Id="rId4" Type="http://schemas.openxmlformats.org/officeDocument/2006/relationships/tags" Target="../tags/tag318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27.xml"/><Relationship Id="rId20" Type="http://schemas.openxmlformats.org/officeDocument/2006/relationships/tags" Target="../tags/tag326.xml"/><Relationship Id="rId2" Type="http://schemas.openxmlformats.org/officeDocument/2006/relationships/tags" Target="../tags/tag317.xml"/><Relationship Id="rId19" Type="http://schemas.openxmlformats.org/officeDocument/2006/relationships/slide" Target="slide53.xml"/><Relationship Id="rId18" Type="http://schemas.openxmlformats.org/officeDocument/2006/relationships/tags" Target="../tags/tag325.xml"/><Relationship Id="rId17" Type="http://schemas.openxmlformats.org/officeDocument/2006/relationships/slide" Target="slide60.xml"/><Relationship Id="rId16" Type="http://schemas.openxmlformats.org/officeDocument/2006/relationships/tags" Target="../tags/tag324.xml"/><Relationship Id="rId15" Type="http://schemas.openxmlformats.org/officeDocument/2006/relationships/slide" Target="slide59.xml"/><Relationship Id="rId14" Type="http://schemas.openxmlformats.org/officeDocument/2006/relationships/tags" Target="../tags/tag323.xml"/><Relationship Id="rId13" Type="http://schemas.openxmlformats.org/officeDocument/2006/relationships/slide" Target="slide58.xml"/><Relationship Id="rId12" Type="http://schemas.openxmlformats.org/officeDocument/2006/relationships/tags" Target="../tags/tag322.xml"/><Relationship Id="rId11" Type="http://schemas.openxmlformats.org/officeDocument/2006/relationships/slide" Target="slide57.xml"/><Relationship Id="rId10" Type="http://schemas.openxmlformats.org/officeDocument/2006/relationships/tags" Target="../tags/tag321.xml"/><Relationship Id="rId1" Type="http://schemas.openxmlformats.org/officeDocument/2006/relationships/slide" Target="slide51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31.xml"/><Relationship Id="rId7" Type="http://schemas.openxmlformats.org/officeDocument/2006/relationships/slide" Target="slide55.xml"/><Relationship Id="rId6" Type="http://schemas.openxmlformats.org/officeDocument/2006/relationships/tags" Target="../tags/tag330.xml"/><Relationship Id="rId5" Type="http://schemas.openxmlformats.org/officeDocument/2006/relationships/slide" Target="slide54.xml"/><Relationship Id="rId4" Type="http://schemas.openxmlformats.org/officeDocument/2006/relationships/tags" Target="../tags/tag329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38.xml"/><Relationship Id="rId20" Type="http://schemas.openxmlformats.org/officeDocument/2006/relationships/tags" Target="../tags/tag337.xml"/><Relationship Id="rId2" Type="http://schemas.openxmlformats.org/officeDocument/2006/relationships/tags" Target="../tags/tag328.xml"/><Relationship Id="rId19" Type="http://schemas.openxmlformats.org/officeDocument/2006/relationships/slide" Target="slide53.xml"/><Relationship Id="rId18" Type="http://schemas.openxmlformats.org/officeDocument/2006/relationships/tags" Target="../tags/tag336.xml"/><Relationship Id="rId17" Type="http://schemas.openxmlformats.org/officeDocument/2006/relationships/slide" Target="slide60.xml"/><Relationship Id="rId16" Type="http://schemas.openxmlformats.org/officeDocument/2006/relationships/tags" Target="../tags/tag335.xml"/><Relationship Id="rId15" Type="http://schemas.openxmlformats.org/officeDocument/2006/relationships/slide" Target="slide59.xml"/><Relationship Id="rId14" Type="http://schemas.openxmlformats.org/officeDocument/2006/relationships/tags" Target="../tags/tag334.xml"/><Relationship Id="rId13" Type="http://schemas.openxmlformats.org/officeDocument/2006/relationships/slide" Target="slide58.xml"/><Relationship Id="rId12" Type="http://schemas.openxmlformats.org/officeDocument/2006/relationships/tags" Target="../tags/tag333.xml"/><Relationship Id="rId11" Type="http://schemas.openxmlformats.org/officeDocument/2006/relationships/slide" Target="slide57.xml"/><Relationship Id="rId10" Type="http://schemas.openxmlformats.org/officeDocument/2006/relationships/tags" Target="../tags/tag332.xml"/><Relationship Id="rId1" Type="http://schemas.openxmlformats.org/officeDocument/2006/relationships/slide" Target="slide51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42.xml"/><Relationship Id="rId7" Type="http://schemas.openxmlformats.org/officeDocument/2006/relationships/slide" Target="slide55.xml"/><Relationship Id="rId6" Type="http://schemas.openxmlformats.org/officeDocument/2006/relationships/tags" Target="../tags/tag341.xml"/><Relationship Id="rId5" Type="http://schemas.openxmlformats.org/officeDocument/2006/relationships/slide" Target="slide54.xml"/><Relationship Id="rId4" Type="http://schemas.openxmlformats.org/officeDocument/2006/relationships/tags" Target="../tags/tag340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49.xml"/><Relationship Id="rId20" Type="http://schemas.openxmlformats.org/officeDocument/2006/relationships/tags" Target="../tags/tag348.xml"/><Relationship Id="rId2" Type="http://schemas.openxmlformats.org/officeDocument/2006/relationships/tags" Target="../tags/tag339.xml"/><Relationship Id="rId19" Type="http://schemas.openxmlformats.org/officeDocument/2006/relationships/slide" Target="slide53.xml"/><Relationship Id="rId18" Type="http://schemas.openxmlformats.org/officeDocument/2006/relationships/tags" Target="../tags/tag347.xml"/><Relationship Id="rId17" Type="http://schemas.openxmlformats.org/officeDocument/2006/relationships/slide" Target="slide60.xml"/><Relationship Id="rId16" Type="http://schemas.openxmlformats.org/officeDocument/2006/relationships/tags" Target="../tags/tag346.xml"/><Relationship Id="rId15" Type="http://schemas.openxmlformats.org/officeDocument/2006/relationships/slide" Target="slide59.xml"/><Relationship Id="rId14" Type="http://schemas.openxmlformats.org/officeDocument/2006/relationships/tags" Target="../tags/tag345.xml"/><Relationship Id="rId13" Type="http://schemas.openxmlformats.org/officeDocument/2006/relationships/slide" Target="slide58.xml"/><Relationship Id="rId12" Type="http://schemas.openxmlformats.org/officeDocument/2006/relationships/tags" Target="../tags/tag344.xml"/><Relationship Id="rId11" Type="http://schemas.openxmlformats.org/officeDocument/2006/relationships/slide" Target="slide57.xml"/><Relationship Id="rId10" Type="http://schemas.openxmlformats.org/officeDocument/2006/relationships/tags" Target="../tags/tag343.xml"/><Relationship Id="rId1" Type="http://schemas.openxmlformats.org/officeDocument/2006/relationships/slide" Target="slide51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53.xml"/><Relationship Id="rId7" Type="http://schemas.openxmlformats.org/officeDocument/2006/relationships/slide" Target="slide55.xml"/><Relationship Id="rId6" Type="http://schemas.openxmlformats.org/officeDocument/2006/relationships/tags" Target="../tags/tag352.xml"/><Relationship Id="rId5" Type="http://schemas.openxmlformats.org/officeDocument/2006/relationships/slide" Target="slide54.xml"/><Relationship Id="rId4" Type="http://schemas.openxmlformats.org/officeDocument/2006/relationships/tags" Target="../tags/tag351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60.xml"/><Relationship Id="rId20" Type="http://schemas.openxmlformats.org/officeDocument/2006/relationships/tags" Target="../tags/tag359.xml"/><Relationship Id="rId2" Type="http://schemas.openxmlformats.org/officeDocument/2006/relationships/tags" Target="../tags/tag350.xml"/><Relationship Id="rId19" Type="http://schemas.openxmlformats.org/officeDocument/2006/relationships/slide" Target="slide53.xml"/><Relationship Id="rId18" Type="http://schemas.openxmlformats.org/officeDocument/2006/relationships/tags" Target="../tags/tag358.xml"/><Relationship Id="rId17" Type="http://schemas.openxmlformats.org/officeDocument/2006/relationships/slide" Target="slide60.xml"/><Relationship Id="rId16" Type="http://schemas.openxmlformats.org/officeDocument/2006/relationships/tags" Target="../tags/tag357.xml"/><Relationship Id="rId15" Type="http://schemas.openxmlformats.org/officeDocument/2006/relationships/slide" Target="slide59.xml"/><Relationship Id="rId14" Type="http://schemas.openxmlformats.org/officeDocument/2006/relationships/tags" Target="../tags/tag356.xml"/><Relationship Id="rId13" Type="http://schemas.openxmlformats.org/officeDocument/2006/relationships/slide" Target="slide58.xml"/><Relationship Id="rId12" Type="http://schemas.openxmlformats.org/officeDocument/2006/relationships/tags" Target="../tags/tag355.xml"/><Relationship Id="rId11" Type="http://schemas.openxmlformats.org/officeDocument/2006/relationships/slide" Target="slide57.xml"/><Relationship Id="rId10" Type="http://schemas.openxmlformats.org/officeDocument/2006/relationships/tags" Target="../tags/tag354.xml"/><Relationship Id="rId1" Type="http://schemas.openxmlformats.org/officeDocument/2006/relationships/slide" Target="slide51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64.xml"/><Relationship Id="rId7" Type="http://schemas.openxmlformats.org/officeDocument/2006/relationships/slide" Target="slide55.xml"/><Relationship Id="rId6" Type="http://schemas.openxmlformats.org/officeDocument/2006/relationships/tags" Target="../tags/tag363.xml"/><Relationship Id="rId5" Type="http://schemas.openxmlformats.org/officeDocument/2006/relationships/slide" Target="slide54.xml"/><Relationship Id="rId4" Type="http://schemas.openxmlformats.org/officeDocument/2006/relationships/tags" Target="../tags/tag362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71.xml"/><Relationship Id="rId20" Type="http://schemas.openxmlformats.org/officeDocument/2006/relationships/tags" Target="../tags/tag370.xml"/><Relationship Id="rId2" Type="http://schemas.openxmlformats.org/officeDocument/2006/relationships/tags" Target="../tags/tag361.xml"/><Relationship Id="rId19" Type="http://schemas.openxmlformats.org/officeDocument/2006/relationships/slide" Target="slide53.xml"/><Relationship Id="rId18" Type="http://schemas.openxmlformats.org/officeDocument/2006/relationships/tags" Target="../tags/tag369.xml"/><Relationship Id="rId17" Type="http://schemas.openxmlformats.org/officeDocument/2006/relationships/slide" Target="slide60.xml"/><Relationship Id="rId16" Type="http://schemas.openxmlformats.org/officeDocument/2006/relationships/tags" Target="../tags/tag368.xml"/><Relationship Id="rId15" Type="http://schemas.openxmlformats.org/officeDocument/2006/relationships/slide" Target="slide59.xml"/><Relationship Id="rId14" Type="http://schemas.openxmlformats.org/officeDocument/2006/relationships/tags" Target="../tags/tag367.xml"/><Relationship Id="rId13" Type="http://schemas.openxmlformats.org/officeDocument/2006/relationships/slide" Target="slide58.xml"/><Relationship Id="rId12" Type="http://schemas.openxmlformats.org/officeDocument/2006/relationships/tags" Target="../tags/tag366.xml"/><Relationship Id="rId11" Type="http://schemas.openxmlformats.org/officeDocument/2006/relationships/slide" Target="slide57.xml"/><Relationship Id="rId10" Type="http://schemas.openxmlformats.org/officeDocument/2006/relationships/tags" Target="../tags/tag365.xml"/><Relationship Id="rId1" Type="http://schemas.openxmlformats.org/officeDocument/2006/relationships/slide" Target="slide51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75.xml"/><Relationship Id="rId7" Type="http://schemas.openxmlformats.org/officeDocument/2006/relationships/slide" Target="slide55.xml"/><Relationship Id="rId6" Type="http://schemas.openxmlformats.org/officeDocument/2006/relationships/tags" Target="../tags/tag374.xml"/><Relationship Id="rId5" Type="http://schemas.openxmlformats.org/officeDocument/2006/relationships/slide" Target="slide54.xml"/><Relationship Id="rId4" Type="http://schemas.openxmlformats.org/officeDocument/2006/relationships/tags" Target="../tags/tag373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82.xml"/><Relationship Id="rId20" Type="http://schemas.openxmlformats.org/officeDocument/2006/relationships/tags" Target="../tags/tag381.xml"/><Relationship Id="rId2" Type="http://schemas.openxmlformats.org/officeDocument/2006/relationships/tags" Target="../tags/tag372.xml"/><Relationship Id="rId19" Type="http://schemas.openxmlformats.org/officeDocument/2006/relationships/slide" Target="slide53.xml"/><Relationship Id="rId18" Type="http://schemas.openxmlformats.org/officeDocument/2006/relationships/tags" Target="../tags/tag380.xml"/><Relationship Id="rId17" Type="http://schemas.openxmlformats.org/officeDocument/2006/relationships/slide" Target="slide60.xml"/><Relationship Id="rId16" Type="http://schemas.openxmlformats.org/officeDocument/2006/relationships/tags" Target="../tags/tag379.xml"/><Relationship Id="rId15" Type="http://schemas.openxmlformats.org/officeDocument/2006/relationships/slide" Target="slide59.xml"/><Relationship Id="rId14" Type="http://schemas.openxmlformats.org/officeDocument/2006/relationships/tags" Target="../tags/tag378.xml"/><Relationship Id="rId13" Type="http://schemas.openxmlformats.org/officeDocument/2006/relationships/slide" Target="slide58.xml"/><Relationship Id="rId12" Type="http://schemas.openxmlformats.org/officeDocument/2006/relationships/tags" Target="../tags/tag377.xml"/><Relationship Id="rId11" Type="http://schemas.openxmlformats.org/officeDocument/2006/relationships/slide" Target="slide57.xml"/><Relationship Id="rId10" Type="http://schemas.openxmlformats.org/officeDocument/2006/relationships/tags" Target="../tags/tag376.xml"/><Relationship Id="rId1" Type="http://schemas.openxmlformats.org/officeDocument/2006/relationships/slide" Target="slide5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56.xml"/><Relationship Id="rId8" Type="http://schemas.openxmlformats.org/officeDocument/2006/relationships/tags" Target="../tags/tag386.xml"/><Relationship Id="rId7" Type="http://schemas.openxmlformats.org/officeDocument/2006/relationships/slide" Target="slide55.xml"/><Relationship Id="rId6" Type="http://schemas.openxmlformats.org/officeDocument/2006/relationships/tags" Target="../tags/tag385.xml"/><Relationship Id="rId5" Type="http://schemas.openxmlformats.org/officeDocument/2006/relationships/slide" Target="slide54.xml"/><Relationship Id="rId4" Type="http://schemas.openxmlformats.org/officeDocument/2006/relationships/tags" Target="../tags/tag384.xml"/><Relationship Id="rId3" Type="http://schemas.openxmlformats.org/officeDocument/2006/relationships/slide" Target="slide5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393.xml"/><Relationship Id="rId20" Type="http://schemas.openxmlformats.org/officeDocument/2006/relationships/tags" Target="../tags/tag392.xml"/><Relationship Id="rId2" Type="http://schemas.openxmlformats.org/officeDocument/2006/relationships/tags" Target="../tags/tag383.xml"/><Relationship Id="rId19" Type="http://schemas.openxmlformats.org/officeDocument/2006/relationships/slide" Target="slide53.xml"/><Relationship Id="rId18" Type="http://schemas.openxmlformats.org/officeDocument/2006/relationships/tags" Target="../tags/tag391.xml"/><Relationship Id="rId17" Type="http://schemas.openxmlformats.org/officeDocument/2006/relationships/slide" Target="slide60.xml"/><Relationship Id="rId16" Type="http://schemas.openxmlformats.org/officeDocument/2006/relationships/tags" Target="../tags/tag390.xml"/><Relationship Id="rId15" Type="http://schemas.openxmlformats.org/officeDocument/2006/relationships/slide" Target="slide59.xml"/><Relationship Id="rId14" Type="http://schemas.openxmlformats.org/officeDocument/2006/relationships/tags" Target="../tags/tag389.xml"/><Relationship Id="rId13" Type="http://schemas.openxmlformats.org/officeDocument/2006/relationships/slide" Target="slide58.xml"/><Relationship Id="rId12" Type="http://schemas.openxmlformats.org/officeDocument/2006/relationships/tags" Target="../tags/tag388.xml"/><Relationship Id="rId11" Type="http://schemas.openxmlformats.org/officeDocument/2006/relationships/slide" Target="slide57.xml"/><Relationship Id="rId10" Type="http://schemas.openxmlformats.org/officeDocument/2006/relationships/tags" Target="../tags/tag387.xml"/><Relationship Id="rId1" Type="http://schemas.openxmlformats.org/officeDocument/2006/relationships/slide" Target="slide5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slide" Target="slide10.xml"/><Relationship Id="rId7" Type="http://schemas.openxmlformats.org/officeDocument/2006/relationships/tags" Target="../tags/tag29.xml"/><Relationship Id="rId6" Type="http://schemas.openxmlformats.org/officeDocument/2006/relationships/slide" Target="slide9.xml"/><Relationship Id="rId5" Type="http://schemas.openxmlformats.org/officeDocument/2006/relationships/tags" Target="../tags/tag28.xml"/><Relationship Id="rId4" Type="http://schemas.openxmlformats.org/officeDocument/2006/relationships/slide" Target="slide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slide" Target="slide11.xml"/><Relationship Id="rId1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slide" Target="slide10.xml"/><Relationship Id="rId7" Type="http://schemas.openxmlformats.org/officeDocument/2006/relationships/tags" Target="../tags/tag36.xml"/><Relationship Id="rId6" Type="http://schemas.openxmlformats.org/officeDocument/2006/relationships/slide" Target="slide9.xml"/><Relationship Id="rId5" Type="http://schemas.openxmlformats.org/officeDocument/2006/relationships/tags" Target="../tags/tag35.xml"/><Relationship Id="rId4" Type="http://schemas.openxmlformats.org/officeDocument/2006/relationships/slide" Target="slide8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slide" Target="slide11.xml"/><Relationship Id="rId1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44.xml"/><Relationship Id="rId8" Type="http://schemas.openxmlformats.org/officeDocument/2006/relationships/slide" Target="slide10.xml"/><Relationship Id="rId7" Type="http://schemas.openxmlformats.org/officeDocument/2006/relationships/tags" Target="../tags/tag43.xml"/><Relationship Id="rId6" Type="http://schemas.openxmlformats.org/officeDocument/2006/relationships/slide" Target="slide9.xml"/><Relationship Id="rId5" Type="http://schemas.openxmlformats.org/officeDocument/2006/relationships/tags" Target="../tags/tag42.xml"/><Relationship Id="rId4" Type="http://schemas.openxmlformats.org/officeDocument/2006/relationships/slide" Target="slide8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3" Type="http://schemas.openxmlformats.org/officeDocument/2006/relationships/slideLayout" Target="../slideLayouts/slideLayout3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slide" Target="slide11.xml"/><Relationship Id="rId1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58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We are asked to clean the room.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________ to clean the room?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415540" y="2036445"/>
            <a:ext cx="96202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asked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谓语动词含are，根据规则应把are移到句首，其他不变。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181735" y="203644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88010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2849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0964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22275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3585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6" grpId="0"/>
      <p:bldP spid="3" grpId="1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16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There is something wrong with John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mobile phone.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there ________ wrong with John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mobile phone?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56335" y="2036445"/>
            <a:ext cx="54292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谓语动词含is，根据规则应把is移到句首，遇见something改为anything。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39695" y="2036445"/>
            <a:ext cx="117856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anything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88010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2849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0964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22275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3585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(2)谓语动词是“情态动词＋实义动词原形”，直接把情态动词移到句首，其他不变，句号变问号。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can drive a plane. 他能开飞机。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—Can he drive a plane? 他能开飞机吗？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can. 是的，他能开飞机。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不，他不会开飞机。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4790" y="1288415"/>
            <a:ext cx="8694420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(3)谓语动词是“will/would/shall/should＋实义动词原形”，直接把will/would/shall/should移到句首，其他不变，句号改为问号。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在表示建议、请求或期望得到对方的肯定回答的时候，some和something不变。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1465" y="1049655"/>
            <a:ext cx="869442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如：All the students will learn skills in the afternoon. 所有的学生下午将去学习技能。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—Will all the students learn skills in the afternoon？所有的学生下午将去学习技能吗？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they will. 是的，他们将去学习技能。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they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不，他们不去学习技能。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can give you some advice. 我能给你一些建议。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 you give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advice? 你能给我一些建议吗？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I would like to eat something for breakfast.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like to eat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breakfast?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62305" y="251269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Would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45135" y="3124200"/>
            <a:ext cx="8183880" cy="135763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谓语动词是“would＋动词原形”， 根据规则应该把would移到句首， 遇见some/something改为any/anything, 但表建议的句子不变。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377565" y="2453640"/>
            <a:ext cx="1439545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something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98195" y="151066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Tom can swim.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Tom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15695" y="196786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817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谓语动词是can swim, 根据规则应把can移到句首，其他不变。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798445" y="196786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swim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13435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The young should take good care of themselves.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young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good care of themselves?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72490" y="203454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Should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谓语动词是should take good care of, 根据规则把should 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377565" y="204343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89635" y="1566545"/>
            <a:ext cx="77069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Mary will go to the cinema with her friend this Sunday.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Mary ________ to the cinema with her friend this Sunday?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72515" y="201041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788416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谓语动词是will go, 根据规则应把will移到句首，其他不变。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209925" y="201041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87249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You must look after yourselves.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________ after yourselves?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58240" y="2044065"/>
            <a:ext cx="1238885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Must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16038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谓语动词是must look after，根据规则应把must移到句首，其他不变。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789555" y="204343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20445"/>
            <a:ext cx="796544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(4)谓语动词是实义动词原形，只需要在句首添加do，其他不变，句号变问号。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have a class meeting once a week. 他们一周开一次班会。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—Do they have a class meeting once a week？他们一周开一次班会吗？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they do. 是的，他们一周开一次班会。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they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不，他们不是一周开一次班会。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My classmates often play football on the playground.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classmates often play football on the playground?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30580" y="24384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谓语动词是play，是实义动词原形，根据规则只需要在句首加do，遇见my改为your，其他不变。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960880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They do some housework every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they ________ ________ housework every 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9951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谓语动词是do，是实义动词原形，根据规则只需要在句首加do，遇见some改为any，其他不变。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865755" y="20447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919855" y="20447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  <p:bldP spid="3" grpId="0"/>
      <p:bldP spid="3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1066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We clean the classroom every day.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________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clean the classroom every 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22680" y="198564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谓语动词是clean，是实义动词原形，根据规则只需要在句首加do，遇见we改为you，其他不变。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354580" y="198564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The Greens usually have some noodles for breakfast.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 Greens usually ________ any noodles for breakfast?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22985" y="206057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谓语动词是have，是实义动词原形，根据规则只需要在句首加do，其他不变。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345305" y="2065020"/>
            <a:ext cx="121412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97865" y="1566545"/>
            <a:ext cx="789114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You always have a class meeting in the afternoon.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always ________ a class meeting in the afternoon?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200150" y="206502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谓语动词是have，是实义动词原形，根据规则只需要在句首加do，其他不变。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510915" y="206502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19697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19697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095375"/>
            <a:ext cx="851789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(5)谓语动词是实义动词第三人称单数，第一步在句首添加does，第二步把实义动词第三人称单数改为原形，其他不变，句号变问号。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always helps the old living in the nursing home.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他总是帮助那些生活在养老院的老人。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—Does he always help the old living in the nursing home?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他总是去帮助那些生活在养老院的老人吗？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does. 是的，他总是去。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不，他不常去。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My mother does the housework at weekends.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your mother ________ the housework at weekends?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46760" y="24384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谓语动词是does，是实义动词第三人称单数，根据规则第一步在句首加does，第二步第三人称单数还原为do。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510915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29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Mr. Black knows the way to the bus station.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Mr. Black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way to the bus station?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48360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62940" y="312420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谓语动词是knows，是实义动词第三人称单数，根据规则第一步在句首加does，第二步第三人称单数还原为know。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175635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know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Mr. Green usually takes a trip by plane.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Mr. Green usually ________ a trip by plane?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13740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93395" y="3199765"/>
            <a:ext cx="826897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谓语动词是takes，是实义动词第三人称单数，根据规则第一步在句首加does，第二步第三人称单数还原为take。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189730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500" y="1112520"/>
            <a:ext cx="8392160" cy="311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一般疑问句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用yes或no回答的疑问句叫作一般疑问句。它有两种形式：肯定形式的一般疑问句和否定形式的一般疑问句。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(1)肯定形式的一般疑问句。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如：—Do you like English? 你喜欢英语吗？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I do. 是的，我喜欢。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I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不，我不喜欢。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0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He has some good friends.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he ________ ________ good friends?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05180" y="204406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079115"/>
            <a:ext cx="806005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谓语动词是has，是实义动词第三人称单数，根据规则第一步在句首加does，第二步第三人称单数还原为have, 遇见some改为any, 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33955" y="2045335"/>
            <a:ext cx="762635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93770" y="2044700"/>
            <a:ext cx="762635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　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  <p:bldP spid="3" grpId="0"/>
      <p:bldP spid="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She goes for a walk after supper.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she ________ for a walk after supper?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9725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62305" y="3300095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谓语动词是goes，是实义动词第三人称单数，根据规则第一步在句首加does，第二步第三人称单数还原为go。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73350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6817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7906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4932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62425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875530" y="120904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27685" y="120904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149985"/>
            <a:ext cx="851789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(6)谓语动词是实义动词过去式，第一步在句首添加did，第二步把实义动词过去式改为原形，其他不变，问号变句号。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met Mr. Smith in the street last Sunday. 上个星期天我在街上遇见史密斯先生。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—Did you meet Mr. Smith in the street last Sunday?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上个星期天你在街上遇见史密斯先生了吗？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I did. 是的，我遇见了。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I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不，我没遇见。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149985"/>
            <a:ext cx="8517890" cy="31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谓语动词是used to do sth. (过去常常做某事)，改为一般疑问句有以下两种方式。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①直接把used提到句首，其他不变，问号变句号。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used to get up early. 他过去常常早起。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—Used he to get up early？他过去常常早起吗？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used to. 是的，他过去常常早起。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usedn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to. 不，他过去不常早起。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149985"/>
            <a:ext cx="851789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②在句首添加did，再把used还原为use，其他不变，问号变句号。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boy used to smoke. 这个男孩过去常常吸烟。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—Did the boy use to smoke? 这个男孩过去常常吸烟吗？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did. 是的，他过去常常吸烟。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不，他过去不常吸烟。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74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They saw an exhibition in the school yesterday morning.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________ an exhibition in the school yesterday morning?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49250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谓语动词是saw，为实义动词的过去式，根据规则，第一步在句首加did，第二步将过去式还原为see。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06040" y="243840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05180" y="24390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000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8117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20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951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082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6040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7" grpId="0"/>
      <p:bldP spid="8" grpId="1"/>
      <p:bldP spid="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 girl did what the teacher had told 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 girl ________ what the teacher had told her?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谓语动词是did，为实义动词的过去式，根据规则，第一步在句首加did，第二步将过去式还原为do。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989580" y="204660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88670" y="204597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000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8117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20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951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082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6040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7" grpId="0"/>
      <p:bldP spid="8" grpId="1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We ate some apples at my uncle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eat ________ apples at your uncle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051175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谓语动词是ate，为实义动词的过去式，根据规则，第一步在句首加did，第二步将过去式还原为eat，遇见some改为any。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008630" y="204660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13765" y="204597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000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8117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20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951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082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6040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7" grpId="0"/>
      <p:bldP spid="8" grpId="1"/>
      <p:bldP spid="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Miss Black had supper at 7：00 the day before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Miss Black ________ supper at 7：00 the day before yesterday?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5694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谓语动词是had，为实义动词的过去式，根据规则，第一步在句首加did，第二步将过去式还原为have。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274060" y="204533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000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8117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20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951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082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6040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They used to play basketball after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they ________ to play basketball after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9057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68960" y="2964815"/>
            <a:ext cx="806005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谓语动词是used to play，可以把used看作实义动词的过去式，根据规则，第一步在句首加did，第二步将过去式used还原为use。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22220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use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000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8117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20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951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082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6040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(2)否定形式的一般疑问句。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如：—Aren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you from Japan? 难道你不是来自日本吗？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I am. 不，我是来自日本。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I am not. 是的，我不是来自日本。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3845" y="1162685"/>
            <a:ext cx="8775700" cy="31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(7)谓语动词是“have/has/had＋实义动词过去分词”，直接把have/has/had移到句首，遇见already改为yet(置于句尾)，其他不变，问号变句号。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如：Mr. Green has already gone to London. 格林先生已经去了伦敦。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—Has Mr. Green gone to London yet? 格林先生已经去了伦敦吗？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has. 是的，他已经去了。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hasn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不，他没去。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She has worked at the school since she left Shanghai.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she ________ at the school since she left Shanghai?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谓语动词是has worked，根据规则，只需要把has移到句首，其他不变。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396490" y="249682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worked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96950" y="249618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697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06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09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640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7713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" tooltip="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29285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I have been to Beijing twice.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________ to Beijing twice?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谓语动词是have been, 根据规则，只需要把have移到句首，其他不变。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9725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463165" y="2045335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been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697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06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09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640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7713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29285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3" grpId="0"/>
      <p:bldP spid="8" grpId="1"/>
      <p:bldP spid="3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The volunteers had already saved many travelers in the mountains.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 volunteers ________ many travelers in the mountains yet?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 saved，根据规则，只需要把had移到句首，其他不变。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600450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saved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82015" y="204597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697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06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09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640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7713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29285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7" grpId="0"/>
      <p:bldP spid="8" grpId="1"/>
      <p:bldP spid="7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We have met before.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________ before?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谓语动词是have met，根据规则，只需要把have放置句首，其他不变。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8328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682875" y="204470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met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697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06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09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640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7713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29285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Li Lei has already got the ticket.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Li Lei got the ticket________？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9285" y="318262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谓语动词是has got，根据规则， 只需要把has放置句首，遇见already改为yet, 放在句末。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370705" y="2045970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yet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06145" y="2045335"/>
            <a:ext cx="7874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9697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06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509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640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97713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629285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6" grpId="0"/>
      <p:bldP spid="3" grpId="1"/>
      <p:bldP spid="6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There is some water in the cup. (改为一般疑问句)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there ________ water in the cup?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【解析】本题谓语动词含is，根据规则，把is移到句首，其他不变，遇见some改为any。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31545" y="195770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74290" y="195770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(2019年重庆市对口高职)He can run very fast. (改为一般疑问句)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run very fast?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 can run，根据规则， 把情态动词can移到句首，其他不变。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31545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72005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(2020年重庆市对口高职)They often go to parks on Sundays. (改为一般疑问句)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often go to parks on Sundays?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74650" y="3278505"/>
            <a:ext cx="84239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【解析】本题谓语动词是go，根据规则，在句首添加do，其他不变。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48360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83105" y="2308225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they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(2021年重庆市对口高职)Jane is a skilled bus driver. (改为一般疑问句)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a skilled bus driver?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【解析】本题的谓语动词含is，根据规则，把be动词is移到句首，其他不变。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06450" y="2374900"/>
            <a:ext cx="11557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21205" y="22999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Jane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陈述句改为一般疑问句，关键看谓语动词，遇见第一人称改为第二人称，遇见some、something改为any、anything。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(1)谓语动词是be动词(am、is、are、was、were)，be＋doing，be＋done，直接把be动词移到句首，其他不变，句号变问号。但要注意如果是I am开头，把am移到句首应改为Are you；如果是I was开头，把was移到句首应改为Were you。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(2022年重庆市对口高职)He will come back after 5 o’clock. (改为一般疑问句)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come back after 5 o’clock?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【解析】本题谓语动词是will come，根据规则，把助动词will移到句首，其他不变。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72795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63115" y="237490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They had been to Shanghai twice.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they ________ to Shanghai twice?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谓语动词是had been, 根据规则，只需要把had移到句首，其他不变。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72080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been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21385" y="239966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 students were listening to the teacher carefully.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 students ________ to the teacher carefully?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谓语动词是were listening，根据规则，只需要把were移到句首，其他不变。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49600" y="2400300"/>
            <a:ext cx="12198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listening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400300"/>
            <a:ext cx="11874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I would like some tea to drink.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 like ________ tea to drink?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谓语动词是would like，根据规则，只需要把would移到句首；注意表建议的句子中some不变。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2448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8505" y="2400300"/>
            <a:ext cx="113601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Would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Mr. Zhang will give us a talk on English this weekend.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________Mr. Zhang ________ you a talk on English this weekend?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谓语动词是will give，根据规则，只需要把will移到句首， 其他不变。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49295" y="2400300"/>
            <a:ext cx="119761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give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94385" y="2451100"/>
            <a:ext cx="9448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David usually gets up at 6：30 in the morning.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David usually ________ up at 6：30 in the morning?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谓语动词是gets up，为实义动词的第三人称单数，根据规则，第一步在句首加does，第二步将第三人称单数还原为get。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58235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2165" y="2400300"/>
            <a:ext cx="8991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zh-CN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Alice did some reading last night.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Alice ________ ________ reading last night?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谓语动词是did, 为实义动词的过去式，根据规则，第一步在句首加did，第二步将过去式还原为do，遇见some改为any。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15260" y="2400300"/>
            <a:ext cx="10674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6455" y="2400300"/>
            <a:ext cx="111125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3" name="文本框 3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6" name="文本框 45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83330" y="2400300"/>
            <a:ext cx="106743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3" grpId="0"/>
      <p:bldP spid="6" grpId="0"/>
      <p:bldP spid="8" grpId="1"/>
      <p:bldP spid="3" grpId="1"/>
      <p:bldP spid="6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7. They like to go for walks in the fields and forests.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they ________ to go for walks in the fields and forests?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07403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谓语动词是like，为实义动词原形，根据规则，只需要在句首加do，其他不变。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3111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like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3120" y="2400300"/>
            <a:ext cx="89408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8. Kate has to look after her little sister.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Kate ________ to look after her little sister?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谓语动词是has to look after，为实义动词的第三人称单数，根据规则，第一步在句首加does，第二步将第三人称单数还原为have。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31110" y="24003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have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87400" y="2400300"/>
            <a:ext cx="10445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9. He has already finished his 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he finished his worked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谓语动词是has finished，根据规则，只需要把has移到句首，遇见already改为yet，放在句末。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47565" y="23996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yet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9145" y="2399665"/>
            <a:ext cx="82740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8" grpId="0"/>
      <p:bldP spid="3" grpId="1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288415"/>
            <a:ext cx="8517890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flying a kite on the playground. 他正在操场上放风筝。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—Is he flying a kite on the playground？他正在操场上放风筝吗？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he is. 是的，他正在操场上放风筝。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he isn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t. 不，他没有在操场上放风筝。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10. There are some eggs on the table.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there ________ eggs on the table?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谓语动词含are，根据规则，只需要把are移到句首，遇见some改为any。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15260" y="246697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2466975"/>
            <a:ext cx="75184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388870" y="719773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92290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99097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525010" y="720090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059045" y="728028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583555" y="74104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10870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642735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176770" y="73596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3456940" y="730568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53720" y="156654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alt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alt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把下列句子改为一般疑问句。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I am listening to music.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listening to music?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48055" y="2512060"/>
            <a:ext cx="113030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13105" y="339217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谓语动词含am，根据规则，把am移到句首应要改为Are, 遇见I改为you。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078355" y="2512695"/>
            <a:ext cx="113030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2" name="文本框 21">
            <a:hlinkClick r:id="rId1" tooltip="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88010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2849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0964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22275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3585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1242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There are some bananas on the tree.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there ________ bananas on the tree?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14730" y="203644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0600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谓语动词含are，根据规则应把are移到句首，遇见some改为any，其他不变。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874645" y="2036445"/>
            <a:ext cx="1045210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any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88010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2849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0964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22275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3585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713105" y="1525270"/>
            <a:ext cx="7954010" cy="94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They were watching a football match at that time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they ________ a football match at that time yesterday?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31875" y="1986915"/>
            <a:ext cx="82042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7060" y="2942590"/>
            <a:ext cx="826008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谓语动词含were，根据规则应把were移到句首，其他不变。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80310" y="1987550"/>
            <a:ext cx="1289685" cy="39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watching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588010" y="118491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92849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0964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222750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935855" y="11849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4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10265</Words>
  <Application>WPS 演示</Application>
  <PresentationFormat>全屏显示(4:3)</PresentationFormat>
  <Paragraphs>1122</Paragraphs>
  <Slides>61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61</vt:i4>
      </vt:variant>
    </vt:vector>
  </HeadingPairs>
  <TitlesOfParts>
    <vt:vector size="79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Calibri</vt:lpstr>
      <vt:lpstr>微软雅黑</vt:lpstr>
      <vt:lpstr>Calibri Light</vt:lpstr>
      <vt:lpstr>等线 Light</vt:lpstr>
      <vt:lpstr>等线</vt:lpstr>
      <vt:lpstr>Arial Unicode MS</vt:lpstr>
      <vt:lpstr>华文新魏</vt:lpstr>
      <vt:lpstr>Wingdings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1318</cp:revision>
  <dcterms:created xsi:type="dcterms:W3CDTF">2019-06-19T02:08:00Z</dcterms:created>
  <dcterms:modified xsi:type="dcterms:W3CDTF">2023-02-16T08:09:04Z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