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52"/>
  </p:handoutMasterIdLst>
  <p:sldIdLst>
    <p:sldId id="527" r:id="rId4"/>
    <p:sldId id="1667" r:id="rId6"/>
    <p:sldId id="1668" r:id="rId7"/>
    <p:sldId id="2241" r:id="rId8"/>
    <p:sldId id="2128" r:id="rId9"/>
    <p:sldId id="2064" r:id="rId10"/>
    <p:sldId id="2065" r:id="rId11"/>
    <p:sldId id="2066" r:id="rId12"/>
    <p:sldId id="2067" r:id="rId13"/>
    <p:sldId id="2068" r:id="rId14"/>
    <p:sldId id="2242" r:id="rId15"/>
    <p:sldId id="2243" r:id="rId16"/>
    <p:sldId id="2244" r:id="rId17"/>
    <p:sldId id="2245" r:id="rId18"/>
    <p:sldId id="2246" r:id="rId19"/>
    <p:sldId id="2247" r:id="rId20"/>
    <p:sldId id="2248" r:id="rId21"/>
    <p:sldId id="2249" r:id="rId22"/>
    <p:sldId id="2250" r:id="rId23"/>
    <p:sldId id="2251" r:id="rId24"/>
    <p:sldId id="1617" r:id="rId25"/>
    <p:sldId id="1985" r:id="rId26"/>
    <p:sldId id="1992" r:id="rId27"/>
    <p:sldId id="2255" r:id="rId28"/>
    <p:sldId id="1993" r:id="rId29"/>
    <p:sldId id="2254" r:id="rId30"/>
    <p:sldId id="2256" r:id="rId31"/>
    <p:sldId id="1677" r:id="rId32"/>
    <p:sldId id="2257" r:id="rId33"/>
    <p:sldId id="2009" r:id="rId34"/>
    <p:sldId id="2258" r:id="rId35"/>
    <p:sldId id="2010" r:id="rId36"/>
    <p:sldId id="2259" r:id="rId37"/>
    <p:sldId id="2028" r:id="rId38"/>
    <p:sldId id="2029" r:id="rId39"/>
    <p:sldId id="1645" r:id="rId40"/>
    <p:sldId id="2050" r:id="rId41"/>
    <p:sldId id="2055" r:id="rId42"/>
    <p:sldId id="2051" r:id="rId43"/>
    <p:sldId id="2052" r:id="rId44"/>
    <p:sldId id="2146" r:id="rId45"/>
    <p:sldId id="2147" r:id="rId46"/>
    <p:sldId id="2148" r:id="rId47"/>
    <p:sldId id="2260" r:id="rId48"/>
    <p:sldId id="2149" r:id="rId49"/>
    <p:sldId id="2150" r:id="rId50"/>
    <p:sldId id="528" r:id="rId51"/>
  </p:sldIdLst>
  <p:sldSz cx="9144000" cy="5144135" type="screen16x9"/>
  <p:notesSz cx="9144000" cy="6858000"/>
  <p:custDataLst>
    <p:tags r:id="rId5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2" userDrawn="1">
          <p15:clr>
            <a:srgbClr val="A4A3A4"/>
          </p15:clr>
        </p15:guide>
        <p15:guide id="2" pos="32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342"/>
        <p:guide pos="320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7" Type="http://schemas.openxmlformats.org/officeDocument/2006/relationships/tags" Target="tags/tag434.xml"/><Relationship Id="rId56" Type="http://schemas.openxmlformats.org/officeDocument/2006/relationships/commentAuthors" Target="commentAuthors.xml"/><Relationship Id="rId55" Type="http://schemas.openxmlformats.org/officeDocument/2006/relationships/tableStyles" Target="tableStyles.xml"/><Relationship Id="rId54" Type="http://schemas.openxmlformats.org/officeDocument/2006/relationships/viewProps" Target="viewProps.xml"/><Relationship Id="rId53" Type="http://schemas.openxmlformats.org/officeDocument/2006/relationships/presProps" Target="presProps.xml"/><Relationship Id="rId52" Type="http://schemas.openxmlformats.org/officeDocument/2006/relationships/handoutMaster" Target="handoutMasters/handoutMaster1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28.xml"/><Relationship Id="rId6" Type="http://schemas.openxmlformats.org/officeDocument/2006/relationships/slide" Target="../slides/slide21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21.xml"/><Relationship Id="rId7" Type="http://schemas.openxmlformats.org/officeDocument/2006/relationships/tags" Target="../tags/tag3.xml"/><Relationship Id="rId6" Type="http://schemas.openxmlformats.org/officeDocument/2006/relationships/slide" Target="../slides/slide5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slide" Target="../slides/slide28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slide" Target="../slides/slide21.xml"/><Relationship Id="rId7" Type="http://schemas.openxmlformats.org/officeDocument/2006/relationships/tags" Target="../tags/tag8.xml"/><Relationship Id="rId6" Type="http://schemas.openxmlformats.org/officeDocument/2006/relationships/slide" Target="../slides/slide5.xml"/><Relationship Id="rId5" Type="http://schemas.openxmlformats.org/officeDocument/2006/relationships/tags" Target="../tags/tag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slide" Target="../slides/slide28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slide" Target="../slides/slide21.xml"/><Relationship Id="rId7" Type="http://schemas.openxmlformats.org/officeDocument/2006/relationships/tags" Target="../tags/tag13.xml"/><Relationship Id="rId6" Type="http://schemas.openxmlformats.org/officeDocument/2006/relationships/slide" Target="../slides/slide5.xml"/><Relationship Id="rId5" Type="http://schemas.openxmlformats.org/officeDocument/2006/relationships/tags" Target="../tags/tag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slide" Target="../slides/slide28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55.xml"/><Relationship Id="rId5" Type="http://schemas.openxmlformats.org/officeDocument/2006/relationships/slide" Target="slide26.xml"/><Relationship Id="rId4" Type="http://schemas.openxmlformats.org/officeDocument/2006/relationships/slide" Target="slide25.xml"/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59.xml"/><Relationship Id="rId7" Type="http://schemas.openxmlformats.org/officeDocument/2006/relationships/slide" Target="slide25.xml"/><Relationship Id="rId6" Type="http://schemas.openxmlformats.org/officeDocument/2006/relationships/tags" Target="../tags/tag58.xml"/><Relationship Id="rId5" Type="http://schemas.openxmlformats.org/officeDocument/2006/relationships/slide" Target="slide23.xml"/><Relationship Id="rId4" Type="http://schemas.openxmlformats.org/officeDocument/2006/relationships/tags" Target="../tags/tag57.xml"/><Relationship Id="rId3" Type="http://schemas.openxmlformats.org/officeDocument/2006/relationships/slide" Target="slide22.xml"/><Relationship Id="rId2" Type="http://schemas.openxmlformats.org/officeDocument/2006/relationships/tags" Target="../tags/tag56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61.xml"/><Relationship Id="rId10" Type="http://schemas.openxmlformats.org/officeDocument/2006/relationships/tags" Target="../tags/tag60.xml"/><Relationship Id="rId1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65.xml"/><Relationship Id="rId7" Type="http://schemas.openxmlformats.org/officeDocument/2006/relationships/slide" Target="slide25.xml"/><Relationship Id="rId6" Type="http://schemas.openxmlformats.org/officeDocument/2006/relationships/tags" Target="../tags/tag64.xml"/><Relationship Id="rId5" Type="http://schemas.openxmlformats.org/officeDocument/2006/relationships/slide" Target="slide23.xml"/><Relationship Id="rId4" Type="http://schemas.openxmlformats.org/officeDocument/2006/relationships/tags" Target="../tags/tag63.xml"/><Relationship Id="rId3" Type="http://schemas.openxmlformats.org/officeDocument/2006/relationships/slide" Target="slide22.xml"/><Relationship Id="rId2" Type="http://schemas.openxmlformats.org/officeDocument/2006/relationships/tags" Target="../tags/tag62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71.xml"/><Relationship Id="rId7" Type="http://schemas.openxmlformats.org/officeDocument/2006/relationships/slide" Target="slide25.xml"/><Relationship Id="rId6" Type="http://schemas.openxmlformats.org/officeDocument/2006/relationships/tags" Target="../tags/tag70.xml"/><Relationship Id="rId5" Type="http://schemas.openxmlformats.org/officeDocument/2006/relationships/slide" Target="slide23.xml"/><Relationship Id="rId4" Type="http://schemas.openxmlformats.org/officeDocument/2006/relationships/tags" Target="../tags/tag69.xml"/><Relationship Id="rId3" Type="http://schemas.openxmlformats.org/officeDocument/2006/relationships/slide" Target="slide22.xml"/><Relationship Id="rId2" Type="http://schemas.openxmlformats.org/officeDocument/2006/relationships/tags" Target="../tags/tag68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" Target="slide21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77.xml"/><Relationship Id="rId7" Type="http://schemas.openxmlformats.org/officeDocument/2006/relationships/slide" Target="slide25.xml"/><Relationship Id="rId6" Type="http://schemas.openxmlformats.org/officeDocument/2006/relationships/tags" Target="../tags/tag76.xml"/><Relationship Id="rId5" Type="http://schemas.openxmlformats.org/officeDocument/2006/relationships/slide" Target="slide23.xml"/><Relationship Id="rId4" Type="http://schemas.openxmlformats.org/officeDocument/2006/relationships/tags" Target="../tags/tag75.xml"/><Relationship Id="rId3" Type="http://schemas.openxmlformats.org/officeDocument/2006/relationships/slide" Target="slide22.xml"/><Relationship Id="rId2" Type="http://schemas.openxmlformats.org/officeDocument/2006/relationships/tags" Target="../tags/tag74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slide" Target="slide21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83.xml"/><Relationship Id="rId7" Type="http://schemas.openxmlformats.org/officeDocument/2006/relationships/slide" Target="slide25.xml"/><Relationship Id="rId6" Type="http://schemas.openxmlformats.org/officeDocument/2006/relationships/tags" Target="../tags/tag82.xml"/><Relationship Id="rId5" Type="http://schemas.openxmlformats.org/officeDocument/2006/relationships/slide" Target="slide23.xml"/><Relationship Id="rId4" Type="http://schemas.openxmlformats.org/officeDocument/2006/relationships/tags" Target="../tags/tag81.xml"/><Relationship Id="rId3" Type="http://schemas.openxmlformats.org/officeDocument/2006/relationships/slide" Target="slide22.xml"/><Relationship Id="rId2" Type="http://schemas.openxmlformats.org/officeDocument/2006/relationships/tags" Target="../tags/tag80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85.xml"/><Relationship Id="rId10" Type="http://schemas.openxmlformats.org/officeDocument/2006/relationships/tags" Target="../tags/tag84.xml"/><Relationship Id="rId1" Type="http://schemas.openxmlformats.org/officeDocument/2006/relationships/slide" Target="slide21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26.xml"/><Relationship Id="rId8" Type="http://schemas.openxmlformats.org/officeDocument/2006/relationships/tags" Target="../tags/tag89.xml"/><Relationship Id="rId7" Type="http://schemas.openxmlformats.org/officeDocument/2006/relationships/slide" Target="slide25.xml"/><Relationship Id="rId6" Type="http://schemas.openxmlformats.org/officeDocument/2006/relationships/tags" Target="../tags/tag88.xml"/><Relationship Id="rId5" Type="http://schemas.openxmlformats.org/officeDocument/2006/relationships/slide" Target="slide23.xml"/><Relationship Id="rId4" Type="http://schemas.openxmlformats.org/officeDocument/2006/relationships/tags" Target="../tags/tag87.xml"/><Relationship Id="rId3" Type="http://schemas.openxmlformats.org/officeDocument/2006/relationships/slide" Target="slide22.xml"/><Relationship Id="rId2" Type="http://schemas.openxmlformats.org/officeDocument/2006/relationships/tags" Target="../tags/tag86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35.xml"/><Relationship Id="rId8" Type="http://schemas.openxmlformats.org/officeDocument/2006/relationships/tags" Target="../tags/tag95.xml"/><Relationship Id="rId7" Type="http://schemas.openxmlformats.org/officeDocument/2006/relationships/slide" Target="slide34.xml"/><Relationship Id="rId6" Type="http://schemas.openxmlformats.org/officeDocument/2006/relationships/tags" Target="../tags/tag94.xml"/><Relationship Id="rId5" Type="http://schemas.openxmlformats.org/officeDocument/2006/relationships/slide" Target="slide32.xml"/><Relationship Id="rId4" Type="http://schemas.openxmlformats.org/officeDocument/2006/relationships/tags" Target="../tags/tag93.xml"/><Relationship Id="rId33" Type="http://schemas.openxmlformats.org/officeDocument/2006/relationships/slideLayout" Target="../slideLayouts/slideLayout6.xml"/><Relationship Id="rId32" Type="http://schemas.openxmlformats.org/officeDocument/2006/relationships/tags" Target="../tags/tag108.xml"/><Relationship Id="rId31" Type="http://schemas.openxmlformats.org/officeDocument/2006/relationships/tags" Target="../tags/tag107.xml"/><Relationship Id="rId30" Type="http://schemas.openxmlformats.org/officeDocument/2006/relationships/slide" Target="slide46.xml"/><Relationship Id="rId3" Type="http://schemas.openxmlformats.org/officeDocument/2006/relationships/slide" Target="slide30.xml"/><Relationship Id="rId29" Type="http://schemas.openxmlformats.org/officeDocument/2006/relationships/tags" Target="../tags/tag106.xml"/><Relationship Id="rId28" Type="http://schemas.openxmlformats.org/officeDocument/2006/relationships/slide" Target="slide45.xml"/><Relationship Id="rId27" Type="http://schemas.openxmlformats.org/officeDocument/2006/relationships/tags" Target="../tags/tag105.xml"/><Relationship Id="rId26" Type="http://schemas.openxmlformats.org/officeDocument/2006/relationships/slide" Target="slide43.xml"/><Relationship Id="rId25" Type="http://schemas.openxmlformats.org/officeDocument/2006/relationships/tags" Target="../tags/tag104.xml"/><Relationship Id="rId24" Type="http://schemas.openxmlformats.org/officeDocument/2006/relationships/slide" Target="slide42.xml"/><Relationship Id="rId23" Type="http://schemas.openxmlformats.org/officeDocument/2006/relationships/tags" Target="../tags/tag103.xml"/><Relationship Id="rId22" Type="http://schemas.openxmlformats.org/officeDocument/2006/relationships/slide" Target="slide41.xml"/><Relationship Id="rId21" Type="http://schemas.openxmlformats.org/officeDocument/2006/relationships/tags" Target="../tags/tag102.xml"/><Relationship Id="rId20" Type="http://schemas.openxmlformats.org/officeDocument/2006/relationships/slide" Target="slide40.xml"/><Relationship Id="rId2" Type="http://schemas.openxmlformats.org/officeDocument/2006/relationships/tags" Target="../tags/tag92.xml"/><Relationship Id="rId19" Type="http://schemas.openxmlformats.org/officeDocument/2006/relationships/tags" Target="../tags/tag101.xml"/><Relationship Id="rId18" Type="http://schemas.openxmlformats.org/officeDocument/2006/relationships/slide" Target="slide39.xml"/><Relationship Id="rId17" Type="http://schemas.openxmlformats.org/officeDocument/2006/relationships/tags" Target="../tags/tag100.xml"/><Relationship Id="rId16" Type="http://schemas.openxmlformats.org/officeDocument/2006/relationships/slide" Target="slide38.xml"/><Relationship Id="rId15" Type="http://schemas.openxmlformats.org/officeDocument/2006/relationships/tags" Target="../tags/tag99.xml"/><Relationship Id="rId14" Type="http://schemas.openxmlformats.org/officeDocument/2006/relationships/slide" Target="slide37.xml"/><Relationship Id="rId13" Type="http://schemas.openxmlformats.org/officeDocument/2006/relationships/tags" Target="../tags/tag98.xml"/><Relationship Id="rId12" Type="http://schemas.openxmlformats.org/officeDocument/2006/relationships/tags" Target="../tags/tag97.xml"/><Relationship Id="rId11" Type="http://schemas.openxmlformats.org/officeDocument/2006/relationships/slide" Target="slide36.xml"/><Relationship Id="rId10" Type="http://schemas.openxmlformats.org/officeDocument/2006/relationships/tags" Target="../tags/tag96.xml"/><Relationship Id="rId1" Type="http://schemas.openxmlformats.org/officeDocument/2006/relationships/slide" Target="slide28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slide" Target="slide34.xml"/><Relationship Id="rId7" Type="http://schemas.openxmlformats.org/officeDocument/2006/relationships/tags" Target="../tags/tag112.xml"/><Relationship Id="rId6" Type="http://schemas.openxmlformats.org/officeDocument/2006/relationships/slide" Target="slide32.xml"/><Relationship Id="rId5" Type="http://schemas.openxmlformats.org/officeDocument/2006/relationships/tags" Target="../tags/tag111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26.xml"/><Relationship Id="rId32" Type="http://schemas.openxmlformats.org/officeDocument/2006/relationships/tags" Target="../tags/tag125.xml"/><Relationship Id="rId31" Type="http://schemas.openxmlformats.org/officeDocument/2006/relationships/slide" Target="slide46.xml"/><Relationship Id="rId30" Type="http://schemas.openxmlformats.org/officeDocument/2006/relationships/tags" Target="../tags/tag124.xml"/><Relationship Id="rId3" Type="http://schemas.openxmlformats.org/officeDocument/2006/relationships/tags" Target="../tags/tag110.xml"/><Relationship Id="rId29" Type="http://schemas.openxmlformats.org/officeDocument/2006/relationships/slide" Target="slide45.xml"/><Relationship Id="rId28" Type="http://schemas.openxmlformats.org/officeDocument/2006/relationships/tags" Target="../tags/tag123.xml"/><Relationship Id="rId27" Type="http://schemas.openxmlformats.org/officeDocument/2006/relationships/slide" Target="slide43.xml"/><Relationship Id="rId26" Type="http://schemas.openxmlformats.org/officeDocument/2006/relationships/tags" Target="../tags/tag122.xml"/><Relationship Id="rId25" Type="http://schemas.openxmlformats.org/officeDocument/2006/relationships/slide" Target="slide42.xml"/><Relationship Id="rId24" Type="http://schemas.openxmlformats.org/officeDocument/2006/relationships/tags" Target="../tags/tag121.xml"/><Relationship Id="rId23" Type="http://schemas.openxmlformats.org/officeDocument/2006/relationships/slide" Target="slide41.xml"/><Relationship Id="rId22" Type="http://schemas.openxmlformats.org/officeDocument/2006/relationships/tags" Target="../tags/tag120.xml"/><Relationship Id="rId21" Type="http://schemas.openxmlformats.org/officeDocument/2006/relationships/slide" Target="slide40.xml"/><Relationship Id="rId20" Type="http://schemas.openxmlformats.org/officeDocument/2006/relationships/tags" Target="../tags/tag119.xml"/><Relationship Id="rId2" Type="http://schemas.openxmlformats.org/officeDocument/2006/relationships/tags" Target="../tags/tag109.xml"/><Relationship Id="rId19" Type="http://schemas.openxmlformats.org/officeDocument/2006/relationships/slide" Target="slide39.xml"/><Relationship Id="rId18" Type="http://schemas.openxmlformats.org/officeDocument/2006/relationships/tags" Target="../tags/tag118.xml"/><Relationship Id="rId17" Type="http://schemas.openxmlformats.org/officeDocument/2006/relationships/slide" Target="slide38.xml"/><Relationship Id="rId16" Type="http://schemas.openxmlformats.org/officeDocument/2006/relationships/tags" Target="../tags/tag117.xml"/><Relationship Id="rId15" Type="http://schemas.openxmlformats.org/officeDocument/2006/relationships/slide" Target="slide37.xml"/><Relationship Id="rId14" Type="http://schemas.openxmlformats.org/officeDocument/2006/relationships/tags" Target="../tags/tag116.xml"/><Relationship Id="rId13" Type="http://schemas.openxmlformats.org/officeDocument/2006/relationships/tags" Target="../tags/tag115.xml"/><Relationship Id="rId12" Type="http://schemas.openxmlformats.org/officeDocument/2006/relationships/slide" Target="slide36.xml"/><Relationship Id="rId11" Type="http://schemas.openxmlformats.org/officeDocument/2006/relationships/tags" Target="../tags/tag114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slide" Target="slide34.xml"/><Relationship Id="rId7" Type="http://schemas.openxmlformats.org/officeDocument/2006/relationships/tags" Target="../tags/tag130.xml"/><Relationship Id="rId6" Type="http://schemas.openxmlformats.org/officeDocument/2006/relationships/slide" Target="slide32.xml"/><Relationship Id="rId5" Type="http://schemas.openxmlformats.org/officeDocument/2006/relationships/tags" Target="../tags/tag129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44.xml"/><Relationship Id="rId32" Type="http://schemas.openxmlformats.org/officeDocument/2006/relationships/tags" Target="../tags/tag143.xml"/><Relationship Id="rId31" Type="http://schemas.openxmlformats.org/officeDocument/2006/relationships/slide" Target="slide46.xml"/><Relationship Id="rId30" Type="http://schemas.openxmlformats.org/officeDocument/2006/relationships/tags" Target="../tags/tag142.xml"/><Relationship Id="rId3" Type="http://schemas.openxmlformats.org/officeDocument/2006/relationships/tags" Target="../tags/tag128.xml"/><Relationship Id="rId29" Type="http://schemas.openxmlformats.org/officeDocument/2006/relationships/slide" Target="slide45.xml"/><Relationship Id="rId28" Type="http://schemas.openxmlformats.org/officeDocument/2006/relationships/tags" Target="../tags/tag141.xml"/><Relationship Id="rId27" Type="http://schemas.openxmlformats.org/officeDocument/2006/relationships/slide" Target="slide43.xml"/><Relationship Id="rId26" Type="http://schemas.openxmlformats.org/officeDocument/2006/relationships/tags" Target="../tags/tag140.xml"/><Relationship Id="rId25" Type="http://schemas.openxmlformats.org/officeDocument/2006/relationships/slide" Target="slide42.xml"/><Relationship Id="rId24" Type="http://schemas.openxmlformats.org/officeDocument/2006/relationships/tags" Target="../tags/tag139.xml"/><Relationship Id="rId23" Type="http://schemas.openxmlformats.org/officeDocument/2006/relationships/slide" Target="slide41.xml"/><Relationship Id="rId22" Type="http://schemas.openxmlformats.org/officeDocument/2006/relationships/tags" Target="../tags/tag138.xml"/><Relationship Id="rId21" Type="http://schemas.openxmlformats.org/officeDocument/2006/relationships/slide" Target="slide40.xml"/><Relationship Id="rId20" Type="http://schemas.openxmlformats.org/officeDocument/2006/relationships/tags" Target="../tags/tag137.xml"/><Relationship Id="rId2" Type="http://schemas.openxmlformats.org/officeDocument/2006/relationships/tags" Target="../tags/tag127.xml"/><Relationship Id="rId19" Type="http://schemas.openxmlformats.org/officeDocument/2006/relationships/slide" Target="slide39.xml"/><Relationship Id="rId18" Type="http://schemas.openxmlformats.org/officeDocument/2006/relationships/tags" Target="../tags/tag136.xml"/><Relationship Id="rId17" Type="http://schemas.openxmlformats.org/officeDocument/2006/relationships/slide" Target="slide38.xml"/><Relationship Id="rId16" Type="http://schemas.openxmlformats.org/officeDocument/2006/relationships/tags" Target="../tags/tag135.xml"/><Relationship Id="rId15" Type="http://schemas.openxmlformats.org/officeDocument/2006/relationships/slide" Target="slide37.xml"/><Relationship Id="rId14" Type="http://schemas.openxmlformats.org/officeDocument/2006/relationships/tags" Target="../tags/tag134.xml"/><Relationship Id="rId13" Type="http://schemas.openxmlformats.org/officeDocument/2006/relationships/tags" Target="../tags/tag133.xml"/><Relationship Id="rId12" Type="http://schemas.openxmlformats.org/officeDocument/2006/relationships/slide" Target="slide36.xml"/><Relationship Id="rId11" Type="http://schemas.openxmlformats.org/officeDocument/2006/relationships/tags" Target="../tags/tag132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tags" Target="../tags/tag149.xml"/><Relationship Id="rId8" Type="http://schemas.openxmlformats.org/officeDocument/2006/relationships/slide" Target="slide34.xml"/><Relationship Id="rId7" Type="http://schemas.openxmlformats.org/officeDocument/2006/relationships/tags" Target="../tags/tag148.xml"/><Relationship Id="rId6" Type="http://schemas.openxmlformats.org/officeDocument/2006/relationships/slide" Target="slide32.xml"/><Relationship Id="rId5" Type="http://schemas.openxmlformats.org/officeDocument/2006/relationships/tags" Target="../tags/tag147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62.xml"/><Relationship Id="rId32" Type="http://schemas.openxmlformats.org/officeDocument/2006/relationships/tags" Target="../tags/tag161.xml"/><Relationship Id="rId31" Type="http://schemas.openxmlformats.org/officeDocument/2006/relationships/slide" Target="slide46.xml"/><Relationship Id="rId30" Type="http://schemas.openxmlformats.org/officeDocument/2006/relationships/tags" Target="../tags/tag160.xml"/><Relationship Id="rId3" Type="http://schemas.openxmlformats.org/officeDocument/2006/relationships/tags" Target="../tags/tag146.xml"/><Relationship Id="rId29" Type="http://schemas.openxmlformats.org/officeDocument/2006/relationships/slide" Target="slide45.xml"/><Relationship Id="rId28" Type="http://schemas.openxmlformats.org/officeDocument/2006/relationships/tags" Target="../tags/tag159.xml"/><Relationship Id="rId27" Type="http://schemas.openxmlformats.org/officeDocument/2006/relationships/slide" Target="slide43.xml"/><Relationship Id="rId26" Type="http://schemas.openxmlformats.org/officeDocument/2006/relationships/tags" Target="../tags/tag158.xml"/><Relationship Id="rId25" Type="http://schemas.openxmlformats.org/officeDocument/2006/relationships/slide" Target="slide42.xml"/><Relationship Id="rId24" Type="http://schemas.openxmlformats.org/officeDocument/2006/relationships/tags" Target="../tags/tag157.xml"/><Relationship Id="rId23" Type="http://schemas.openxmlformats.org/officeDocument/2006/relationships/slide" Target="slide41.xml"/><Relationship Id="rId22" Type="http://schemas.openxmlformats.org/officeDocument/2006/relationships/tags" Target="../tags/tag156.xml"/><Relationship Id="rId21" Type="http://schemas.openxmlformats.org/officeDocument/2006/relationships/slide" Target="slide40.xml"/><Relationship Id="rId20" Type="http://schemas.openxmlformats.org/officeDocument/2006/relationships/tags" Target="../tags/tag155.xml"/><Relationship Id="rId2" Type="http://schemas.openxmlformats.org/officeDocument/2006/relationships/tags" Target="../tags/tag145.xml"/><Relationship Id="rId19" Type="http://schemas.openxmlformats.org/officeDocument/2006/relationships/slide" Target="slide39.xml"/><Relationship Id="rId18" Type="http://schemas.openxmlformats.org/officeDocument/2006/relationships/tags" Target="../tags/tag154.xml"/><Relationship Id="rId17" Type="http://schemas.openxmlformats.org/officeDocument/2006/relationships/slide" Target="slide38.xml"/><Relationship Id="rId16" Type="http://schemas.openxmlformats.org/officeDocument/2006/relationships/tags" Target="../tags/tag153.xml"/><Relationship Id="rId15" Type="http://schemas.openxmlformats.org/officeDocument/2006/relationships/slide" Target="slide37.xml"/><Relationship Id="rId14" Type="http://schemas.openxmlformats.org/officeDocument/2006/relationships/tags" Target="../tags/tag152.xml"/><Relationship Id="rId13" Type="http://schemas.openxmlformats.org/officeDocument/2006/relationships/tags" Target="../tags/tag151.xml"/><Relationship Id="rId12" Type="http://schemas.openxmlformats.org/officeDocument/2006/relationships/slide" Target="slide36.xml"/><Relationship Id="rId11" Type="http://schemas.openxmlformats.org/officeDocument/2006/relationships/tags" Target="../tags/tag150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slide" Target="slide34.xml"/><Relationship Id="rId7" Type="http://schemas.openxmlformats.org/officeDocument/2006/relationships/tags" Target="../tags/tag166.xml"/><Relationship Id="rId6" Type="http://schemas.openxmlformats.org/officeDocument/2006/relationships/slide" Target="slide32.xml"/><Relationship Id="rId5" Type="http://schemas.openxmlformats.org/officeDocument/2006/relationships/tags" Target="../tags/tag165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80.xml"/><Relationship Id="rId32" Type="http://schemas.openxmlformats.org/officeDocument/2006/relationships/tags" Target="../tags/tag179.xml"/><Relationship Id="rId31" Type="http://schemas.openxmlformats.org/officeDocument/2006/relationships/slide" Target="slide46.xml"/><Relationship Id="rId30" Type="http://schemas.openxmlformats.org/officeDocument/2006/relationships/tags" Target="../tags/tag178.xml"/><Relationship Id="rId3" Type="http://schemas.openxmlformats.org/officeDocument/2006/relationships/tags" Target="../tags/tag164.xml"/><Relationship Id="rId29" Type="http://schemas.openxmlformats.org/officeDocument/2006/relationships/slide" Target="slide45.xml"/><Relationship Id="rId28" Type="http://schemas.openxmlformats.org/officeDocument/2006/relationships/tags" Target="../tags/tag177.xml"/><Relationship Id="rId27" Type="http://schemas.openxmlformats.org/officeDocument/2006/relationships/slide" Target="slide43.xml"/><Relationship Id="rId26" Type="http://schemas.openxmlformats.org/officeDocument/2006/relationships/tags" Target="../tags/tag176.xml"/><Relationship Id="rId25" Type="http://schemas.openxmlformats.org/officeDocument/2006/relationships/slide" Target="slide42.xml"/><Relationship Id="rId24" Type="http://schemas.openxmlformats.org/officeDocument/2006/relationships/tags" Target="../tags/tag175.xml"/><Relationship Id="rId23" Type="http://schemas.openxmlformats.org/officeDocument/2006/relationships/slide" Target="slide41.xml"/><Relationship Id="rId22" Type="http://schemas.openxmlformats.org/officeDocument/2006/relationships/tags" Target="../tags/tag174.xml"/><Relationship Id="rId21" Type="http://schemas.openxmlformats.org/officeDocument/2006/relationships/slide" Target="slide40.xml"/><Relationship Id="rId20" Type="http://schemas.openxmlformats.org/officeDocument/2006/relationships/tags" Target="../tags/tag173.xml"/><Relationship Id="rId2" Type="http://schemas.openxmlformats.org/officeDocument/2006/relationships/tags" Target="../tags/tag163.xml"/><Relationship Id="rId19" Type="http://schemas.openxmlformats.org/officeDocument/2006/relationships/slide" Target="slide39.xml"/><Relationship Id="rId18" Type="http://schemas.openxmlformats.org/officeDocument/2006/relationships/tags" Target="../tags/tag172.xml"/><Relationship Id="rId17" Type="http://schemas.openxmlformats.org/officeDocument/2006/relationships/slide" Target="slide38.xml"/><Relationship Id="rId16" Type="http://schemas.openxmlformats.org/officeDocument/2006/relationships/tags" Target="../tags/tag171.xml"/><Relationship Id="rId15" Type="http://schemas.openxmlformats.org/officeDocument/2006/relationships/slide" Target="slide37.xml"/><Relationship Id="rId14" Type="http://schemas.openxmlformats.org/officeDocument/2006/relationships/tags" Target="../tags/tag170.xml"/><Relationship Id="rId13" Type="http://schemas.openxmlformats.org/officeDocument/2006/relationships/tags" Target="../tags/tag169.xml"/><Relationship Id="rId12" Type="http://schemas.openxmlformats.org/officeDocument/2006/relationships/slide" Target="slide36.xml"/><Relationship Id="rId11" Type="http://schemas.openxmlformats.org/officeDocument/2006/relationships/tags" Target="../tags/tag168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tags" Target="../tags/tag185.xml"/><Relationship Id="rId8" Type="http://schemas.openxmlformats.org/officeDocument/2006/relationships/slide" Target="slide34.xml"/><Relationship Id="rId7" Type="http://schemas.openxmlformats.org/officeDocument/2006/relationships/tags" Target="../tags/tag184.xml"/><Relationship Id="rId6" Type="http://schemas.openxmlformats.org/officeDocument/2006/relationships/slide" Target="slide32.xml"/><Relationship Id="rId5" Type="http://schemas.openxmlformats.org/officeDocument/2006/relationships/tags" Target="../tags/tag183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98.xml"/><Relationship Id="rId32" Type="http://schemas.openxmlformats.org/officeDocument/2006/relationships/tags" Target="../tags/tag197.xml"/><Relationship Id="rId31" Type="http://schemas.openxmlformats.org/officeDocument/2006/relationships/slide" Target="slide46.xml"/><Relationship Id="rId30" Type="http://schemas.openxmlformats.org/officeDocument/2006/relationships/tags" Target="../tags/tag196.xml"/><Relationship Id="rId3" Type="http://schemas.openxmlformats.org/officeDocument/2006/relationships/tags" Target="../tags/tag182.xml"/><Relationship Id="rId29" Type="http://schemas.openxmlformats.org/officeDocument/2006/relationships/slide" Target="slide45.xml"/><Relationship Id="rId28" Type="http://schemas.openxmlformats.org/officeDocument/2006/relationships/tags" Target="../tags/tag195.xml"/><Relationship Id="rId27" Type="http://schemas.openxmlformats.org/officeDocument/2006/relationships/slide" Target="slide43.xml"/><Relationship Id="rId26" Type="http://schemas.openxmlformats.org/officeDocument/2006/relationships/tags" Target="../tags/tag194.xml"/><Relationship Id="rId25" Type="http://schemas.openxmlformats.org/officeDocument/2006/relationships/slide" Target="slide42.xml"/><Relationship Id="rId24" Type="http://schemas.openxmlformats.org/officeDocument/2006/relationships/tags" Target="../tags/tag193.xml"/><Relationship Id="rId23" Type="http://schemas.openxmlformats.org/officeDocument/2006/relationships/slide" Target="slide41.xml"/><Relationship Id="rId22" Type="http://schemas.openxmlformats.org/officeDocument/2006/relationships/tags" Target="../tags/tag192.xml"/><Relationship Id="rId21" Type="http://schemas.openxmlformats.org/officeDocument/2006/relationships/slide" Target="slide40.xml"/><Relationship Id="rId20" Type="http://schemas.openxmlformats.org/officeDocument/2006/relationships/tags" Target="../tags/tag191.xml"/><Relationship Id="rId2" Type="http://schemas.openxmlformats.org/officeDocument/2006/relationships/tags" Target="../tags/tag181.xml"/><Relationship Id="rId19" Type="http://schemas.openxmlformats.org/officeDocument/2006/relationships/slide" Target="slide39.xml"/><Relationship Id="rId18" Type="http://schemas.openxmlformats.org/officeDocument/2006/relationships/tags" Target="../tags/tag190.xml"/><Relationship Id="rId17" Type="http://schemas.openxmlformats.org/officeDocument/2006/relationships/slide" Target="slide38.xml"/><Relationship Id="rId16" Type="http://schemas.openxmlformats.org/officeDocument/2006/relationships/tags" Target="../tags/tag189.xml"/><Relationship Id="rId15" Type="http://schemas.openxmlformats.org/officeDocument/2006/relationships/slide" Target="slide37.xml"/><Relationship Id="rId14" Type="http://schemas.openxmlformats.org/officeDocument/2006/relationships/tags" Target="../tags/tag188.xml"/><Relationship Id="rId13" Type="http://schemas.openxmlformats.org/officeDocument/2006/relationships/tags" Target="../tags/tag187.xml"/><Relationship Id="rId12" Type="http://schemas.openxmlformats.org/officeDocument/2006/relationships/slide" Target="slide36.xml"/><Relationship Id="rId11" Type="http://schemas.openxmlformats.org/officeDocument/2006/relationships/tags" Target="../tags/tag186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tags" Target="../tags/tag203.xml"/><Relationship Id="rId8" Type="http://schemas.openxmlformats.org/officeDocument/2006/relationships/slide" Target="slide34.xml"/><Relationship Id="rId7" Type="http://schemas.openxmlformats.org/officeDocument/2006/relationships/tags" Target="../tags/tag202.xml"/><Relationship Id="rId6" Type="http://schemas.openxmlformats.org/officeDocument/2006/relationships/slide" Target="slide32.xml"/><Relationship Id="rId5" Type="http://schemas.openxmlformats.org/officeDocument/2006/relationships/tags" Target="../tags/tag201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16.xml"/><Relationship Id="rId32" Type="http://schemas.openxmlformats.org/officeDocument/2006/relationships/tags" Target="../tags/tag215.xml"/><Relationship Id="rId31" Type="http://schemas.openxmlformats.org/officeDocument/2006/relationships/slide" Target="slide46.xml"/><Relationship Id="rId30" Type="http://schemas.openxmlformats.org/officeDocument/2006/relationships/tags" Target="../tags/tag214.xml"/><Relationship Id="rId3" Type="http://schemas.openxmlformats.org/officeDocument/2006/relationships/tags" Target="../tags/tag200.xml"/><Relationship Id="rId29" Type="http://schemas.openxmlformats.org/officeDocument/2006/relationships/slide" Target="slide45.xml"/><Relationship Id="rId28" Type="http://schemas.openxmlformats.org/officeDocument/2006/relationships/tags" Target="../tags/tag213.xml"/><Relationship Id="rId27" Type="http://schemas.openxmlformats.org/officeDocument/2006/relationships/slide" Target="slide43.xml"/><Relationship Id="rId26" Type="http://schemas.openxmlformats.org/officeDocument/2006/relationships/tags" Target="../tags/tag212.xml"/><Relationship Id="rId25" Type="http://schemas.openxmlformats.org/officeDocument/2006/relationships/slide" Target="slide42.xml"/><Relationship Id="rId24" Type="http://schemas.openxmlformats.org/officeDocument/2006/relationships/tags" Target="../tags/tag211.xml"/><Relationship Id="rId23" Type="http://schemas.openxmlformats.org/officeDocument/2006/relationships/slide" Target="slide41.xml"/><Relationship Id="rId22" Type="http://schemas.openxmlformats.org/officeDocument/2006/relationships/tags" Target="../tags/tag210.xml"/><Relationship Id="rId21" Type="http://schemas.openxmlformats.org/officeDocument/2006/relationships/slide" Target="slide40.xml"/><Relationship Id="rId20" Type="http://schemas.openxmlformats.org/officeDocument/2006/relationships/tags" Target="../tags/tag209.xml"/><Relationship Id="rId2" Type="http://schemas.openxmlformats.org/officeDocument/2006/relationships/tags" Target="../tags/tag199.xml"/><Relationship Id="rId19" Type="http://schemas.openxmlformats.org/officeDocument/2006/relationships/slide" Target="slide39.xml"/><Relationship Id="rId18" Type="http://schemas.openxmlformats.org/officeDocument/2006/relationships/tags" Target="../tags/tag208.xml"/><Relationship Id="rId17" Type="http://schemas.openxmlformats.org/officeDocument/2006/relationships/slide" Target="slide38.xml"/><Relationship Id="rId16" Type="http://schemas.openxmlformats.org/officeDocument/2006/relationships/tags" Target="../tags/tag207.xml"/><Relationship Id="rId15" Type="http://schemas.openxmlformats.org/officeDocument/2006/relationships/slide" Target="slide37.xml"/><Relationship Id="rId14" Type="http://schemas.openxmlformats.org/officeDocument/2006/relationships/tags" Target="../tags/tag206.xml"/><Relationship Id="rId13" Type="http://schemas.openxmlformats.org/officeDocument/2006/relationships/tags" Target="../tags/tag205.xml"/><Relationship Id="rId12" Type="http://schemas.openxmlformats.org/officeDocument/2006/relationships/slide" Target="slide36.xml"/><Relationship Id="rId11" Type="http://schemas.openxmlformats.org/officeDocument/2006/relationships/tags" Target="../tags/tag204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tags" Target="../tags/tag221.xml"/><Relationship Id="rId8" Type="http://schemas.openxmlformats.org/officeDocument/2006/relationships/slide" Target="slide34.xml"/><Relationship Id="rId7" Type="http://schemas.openxmlformats.org/officeDocument/2006/relationships/tags" Target="../tags/tag220.xml"/><Relationship Id="rId6" Type="http://schemas.openxmlformats.org/officeDocument/2006/relationships/slide" Target="slide32.xml"/><Relationship Id="rId5" Type="http://schemas.openxmlformats.org/officeDocument/2006/relationships/tags" Target="../tags/tag219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34.xml"/><Relationship Id="rId32" Type="http://schemas.openxmlformats.org/officeDocument/2006/relationships/tags" Target="../tags/tag233.xml"/><Relationship Id="rId31" Type="http://schemas.openxmlformats.org/officeDocument/2006/relationships/slide" Target="slide46.xml"/><Relationship Id="rId30" Type="http://schemas.openxmlformats.org/officeDocument/2006/relationships/tags" Target="../tags/tag232.xml"/><Relationship Id="rId3" Type="http://schemas.openxmlformats.org/officeDocument/2006/relationships/tags" Target="../tags/tag218.xml"/><Relationship Id="rId29" Type="http://schemas.openxmlformats.org/officeDocument/2006/relationships/slide" Target="slide45.xml"/><Relationship Id="rId28" Type="http://schemas.openxmlformats.org/officeDocument/2006/relationships/tags" Target="../tags/tag231.xml"/><Relationship Id="rId27" Type="http://schemas.openxmlformats.org/officeDocument/2006/relationships/slide" Target="slide43.xml"/><Relationship Id="rId26" Type="http://schemas.openxmlformats.org/officeDocument/2006/relationships/tags" Target="../tags/tag230.xml"/><Relationship Id="rId25" Type="http://schemas.openxmlformats.org/officeDocument/2006/relationships/slide" Target="slide42.xml"/><Relationship Id="rId24" Type="http://schemas.openxmlformats.org/officeDocument/2006/relationships/tags" Target="../tags/tag229.xml"/><Relationship Id="rId23" Type="http://schemas.openxmlformats.org/officeDocument/2006/relationships/slide" Target="slide41.xml"/><Relationship Id="rId22" Type="http://schemas.openxmlformats.org/officeDocument/2006/relationships/tags" Target="../tags/tag228.xml"/><Relationship Id="rId21" Type="http://schemas.openxmlformats.org/officeDocument/2006/relationships/slide" Target="slide40.xml"/><Relationship Id="rId20" Type="http://schemas.openxmlformats.org/officeDocument/2006/relationships/tags" Target="../tags/tag227.xml"/><Relationship Id="rId2" Type="http://schemas.openxmlformats.org/officeDocument/2006/relationships/tags" Target="../tags/tag217.xml"/><Relationship Id="rId19" Type="http://schemas.openxmlformats.org/officeDocument/2006/relationships/slide" Target="slide39.xml"/><Relationship Id="rId18" Type="http://schemas.openxmlformats.org/officeDocument/2006/relationships/tags" Target="../tags/tag226.xml"/><Relationship Id="rId17" Type="http://schemas.openxmlformats.org/officeDocument/2006/relationships/slide" Target="slide38.xml"/><Relationship Id="rId16" Type="http://schemas.openxmlformats.org/officeDocument/2006/relationships/tags" Target="../tags/tag225.xml"/><Relationship Id="rId15" Type="http://schemas.openxmlformats.org/officeDocument/2006/relationships/slide" Target="slide37.xml"/><Relationship Id="rId14" Type="http://schemas.openxmlformats.org/officeDocument/2006/relationships/tags" Target="../tags/tag224.xml"/><Relationship Id="rId13" Type="http://schemas.openxmlformats.org/officeDocument/2006/relationships/tags" Target="../tags/tag223.xml"/><Relationship Id="rId12" Type="http://schemas.openxmlformats.org/officeDocument/2006/relationships/slide" Target="slide36.xml"/><Relationship Id="rId11" Type="http://schemas.openxmlformats.org/officeDocument/2006/relationships/tags" Target="../tags/tag222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tags" Target="../tags/tag239.xml"/><Relationship Id="rId8" Type="http://schemas.openxmlformats.org/officeDocument/2006/relationships/slide" Target="slide34.xml"/><Relationship Id="rId7" Type="http://schemas.openxmlformats.org/officeDocument/2006/relationships/tags" Target="../tags/tag238.xml"/><Relationship Id="rId6" Type="http://schemas.openxmlformats.org/officeDocument/2006/relationships/slide" Target="slide32.xml"/><Relationship Id="rId5" Type="http://schemas.openxmlformats.org/officeDocument/2006/relationships/tags" Target="../tags/tag237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52.xml"/><Relationship Id="rId32" Type="http://schemas.openxmlformats.org/officeDocument/2006/relationships/tags" Target="../tags/tag251.xml"/><Relationship Id="rId31" Type="http://schemas.openxmlformats.org/officeDocument/2006/relationships/slide" Target="slide46.xml"/><Relationship Id="rId30" Type="http://schemas.openxmlformats.org/officeDocument/2006/relationships/tags" Target="../tags/tag250.xml"/><Relationship Id="rId3" Type="http://schemas.openxmlformats.org/officeDocument/2006/relationships/tags" Target="../tags/tag236.xml"/><Relationship Id="rId29" Type="http://schemas.openxmlformats.org/officeDocument/2006/relationships/slide" Target="slide45.xml"/><Relationship Id="rId28" Type="http://schemas.openxmlformats.org/officeDocument/2006/relationships/tags" Target="../tags/tag249.xml"/><Relationship Id="rId27" Type="http://schemas.openxmlformats.org/officeDocument/2006/relationships/slide" Target="slide43.xml"/><Relationship Id="rId26" Type="http://schemas.openxmlformats.org/officeDocument/2006/relationships/tags" Target="../tags/tag248.xml"/><Relationship Id="rId25" Type="http://schemas.openxmlformats.org/officeDocument/2006/relationships/slide" Target="slide42.xml"/><Relationship Id="rId24" Type="http://schemas.openxmlformats.org/officeDocument/2006/relationships/tags" Target="../tags/tag247.xml"/><Relationship Id="rId23" Type="http://schemas.openxmlformats.org/officeDocument/2006/relationships/slide" Target="slide41.xml"/><Relationship Id="rId22" Type="http://schemas.openxmlformats.org/officeDocument/2006/relationships/tags" Target="../tags/tag246.xml"/><Relationship Id="rId21" Type="http://schemas.openxmlformats.org/officeDocument/2006/relationships/slide" Target="slide40.xml"/><Relationship Id="rId20" Type="http://schemas.openxmlformats.org/officeDocument/2006/relationships/tags" Target="../tags/tag245.xml"/><Relationship Id="rId2" Type="http://schemas.openxmlformats.org/officeDocument/2006/relationships/tags" Target="../tags/tag235.xml"/><Relationship Id="rId19" Type="http://schemas.openxmlformats.org/officeDocument/2006/relationships/slide" Target="slide39.xml"/><Relationship Id="rId18" Type="http://schemas.openxmlformats.org/officeDocument/2006/relationships/tags" Target="../tags/tag244.xml"/><Relationship Id="rId17" Type="http://schemas.openxmlformats.org/officeDocument/2006/relationships/slide" Target="slide38.xml"/><Relationship Id="rId16" Type="http://schemas.openxmlformats.org/officeDocument/2006/relationships/tags" Target="../tags/tag243.xml"/><Relationship Id="rId15" Type="http://schemas.openxmlformats.org/officeDocument/2006/relationships/slide" Target="slide37.xml"/><Relationship Id="rId14" Type="http://schemas.openxmlformats.org/officeDocument/2006/relationships/tags" Target="../tags/tag242.xml"/><Relationship Id="rId13" Type="http://schemas.openxmlformats.org/officeDocument/2006/relationships/tags" Target="../tags/tag241.xml"/><Relationship Id="rId12" Type="http://schemas.openxmlformats.org/officeDocument/2006/relationships/slide" Target="slide36.xml"/><Relationship Id="rId11" Type="http://schemas.openxmlformats.org/officeDocument/2006/relationships/tags" Target="../tags/tag240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tags" Target="../tags/tag257.xml"/><Relationship Id="rId8" Type="http://schemas.openxmlformats.org/officeDocument/2006/relationships/slide" Target="slide34.xml"/><Relationship Id="rId7" Type="http://schemas.openxmlformats.org/officeDocument/2006/relationships/tags" Target="../tags/tag256.xml"/><Relationship Id="rId6" Type="http://schemas.openxmlformats.org/officeDocument/2006/relationships/slide" Target="slide32.xml"/><Relationship Id="rId5" Type="http://schemas.openxmlformats.org/officeDocument/2006/relationships/tags" Target="../tags/tag255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70.xml"/><Relationship Id="rId32" Type="http://schemas.openxmlformats.org/officeDocument/2006/relationships/tags" Target="../tags/tag269.xml"/><Relationship Id="rId31" Type="http://schemas.openxmlformats.org/officeDocument/2006/relationships/slide" Target="slide46.xml"/><Relationship Id="rId30" Type="http://schemas.openxmlformats.org/officeDocument/2006/relationships/tags" Target="../tags/tag268.xml"/><Relationship Id="rId3" Type="http://schemas.openxmlformats.org/officeDocument/2006/relationships/tags" Target="../tags/tag254.xml"/><Relationship Id="rId29" Type="http://schemas.openxmlformats.org/officeDocument/2006/relationships/slide" Target="slide45.xml"/><Relationship Id="rId28" Type="http://schemas.openxmlformats.org/officeDocument/2006/relationships/tags" Target="../tags/tag267.xml"/><Relationship Id="rId27" Type="http://schemas.openxmlformats.org/officeDocument/2006/relationships/slide" Target="slide43.xml"/><Relationship Id="rId26" Type="http://schemas.openxmlformats.org/officeDocument/2006/relationships/tags" Target="../tags/tag266.xml"/><Relationship Id="rId25" Type="http://schemas.openxmlformats.org/officeDocument/2006/relationships/slide" Target="slide42.xml"/><Relationship Id="rId24" Type="http://schemas.openxmlformats.org/officeDocument/2006/relationships/tags" Target="../tags/tag265.xml"/><Relationship Id="rId23" Type="http://schemas.openxmlformats.org/officeDocument/2006/relationships/slide" Target="slide41.xml"/><Relationship Id="rId22" Type="http://schemas.openxmlformats.org/officeDocument/2006/relationships/tags" Target="../tags/tag264.xml"/><Relationship Id="rId21" Type="http://schemas.openxmlformats.org/officeDocument/2006/relationships/slide" Target="slide40.xml"/><Relationship Id="rId20" Type="http://schemas.openxmlformats.org/officeDocument/2006/relationships/tags" Target="../tags/tag263.xml"/><Relationship Id="rId2" Type="http://schemas.openxmlformats.org/officeDocument/2006/relationships/tags" Target="../tags/tag253.xml"/><Relationship Id="rId19" Type="http://schemas.openxmlformats.org/officeDocument/2006/relationships/slide" Target="slide39.xml"/><Relationship Id="rId18" Type="http://schemas.openxmlformats.org/officeDocument/2006/relationships/tags" Target="../tags/tag262.xml"/><Relationship Id="rId17" Type="http://schemas.openxmlformats.org/officeDocument/2006/relationships/slide" Target="slide38.xml"/><Relationship Id="rId16" Type="http://schemas.openxmlformats.org/officeDocument/2006/relationships/tags" Target="../tags/tag261.xml"/><Relationship Id="rId15" Type="http://schemas.openxmlformats.org/officeDocument/2006/relationships/slide" Target="slide37.xml"/><Relationship Id="rId14" Type="http://schemas.openxmlformats.org/officeDocument/2006/relationships/tags" Target="../tags/tag260.xml"/><Relationship Id="rId13" Type="http://schemas.openxmlformats.org/officeDocument/2006/relationships/tags" Target="../tags/tag259.xml"/><Relationship Id="rId12" Type="http://schemas.openxmlformats.org/officeDocument/2006/relationships/slide" Target="slide36.xml"/><Relationship Id="rId11" Type="http://schemas.openxmlformats.org/officeDocument/2006/relationships/tags" Target="../tags/tag258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tags" Target="../tags/tag275.xml"/><Relationship Id="rId8" Type="http://schemas.openxmlformats.org/officeDocument/2006/relationships/slide" Target="slide34.xml"/><Relationship Id="rId7" Type="http://schemas.openxmlformats.org/officeDocument/2006/relationships/tags" Target="../tags/tag274.xml"/><Relationship Id="rId6" Type="http://schemas.openxmlformats.org/officeDocument/2006/relationships/slide" Target="slide32.xml"/><Relationship Id="rId5" Type="http://schemas.openxmlformats.org/officeDocument/2006/relationships/tags" Target="../tags/tag273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88.xml"/><Relationship Id="rId32" Type="http://schemas.openxmlformats.org/officeDocument/2006/relationships/tags" Target="../tags/tag287.xml"/><Relationship Id="rId31" Type="http://schemas.openxmlformats.org/officeDocument/2006/relationships/slide" Target="slide46.xml"/><Relationship Id="rId30" Type="http://schemas.openxmlformats.org/officeDocument/2006/relationships/tags" Target="../tags/tag286.xml"/><Relationship Id="rId3" Type="http://schemas.openxmlformats.org/officeDocument/2006/relationships/tags" Target="../tags/tag272.xml"/><Relationship Id="rId29" Type="http://schemas.openxmlformats.org/officeDocument/2006/relationships/slide" Target="slide45.xml"/><Relationship Id="rId28" Type="http://schemas.openxmlformats.org/officeDocument/2006/relationships/tags" Target="../tags/tag285.xml"/><Relationship Id="rId27" Type="http://schemas.openxmlformats.org/officeDocument/2006/relationships/slide" Target="slide43.xml"/><Relationship Id="rId26" Type="http://schemas.openxmlformats.org/officeDocument/2006/relationships/tags" Target="../tags/tag284.xml"/><Relationship Id="rId25" Type="http://schemas.openxmlformats.org/officeDocument/2006/relationships/slide" Target="slide42.xml"/><Relationship Id="rId24" Type="http://schemas.openxmlformats.org/officeDocument/2006/relationships/tags" Target="../tags/tag283.xml"/><Relationship Id="rId23" Type="http://schemas.openxmlformats.org/officeDocument/2006/relationships/slide" Target="slide41.xml"/><Relationship Id="rId22" Type="http://schemas.openxmlformats.org/officeDocument/2006/relationships/tags" Target="../tags/tag282.xml"/><Relationship Id="rId21" Type="http://schemas.openxmlformats.org/officeDocument/2006/relationships/slide" Target="slide40.xml"/><Relationship Id="rId20" Type="http://schemas.openxmlformats.org/officeDocument/2006/relationships/tags" Target="../tags/tag281.xml"/><Relationship Id="rId2" Type="http://schemas.openxmlformats.org/officeDocument/2006/relationships/tags" Target="../tags/tag271.xml"/><Relationship Id="rId19" Type="http://schemas.openxmlformats.org/officeDocument/2006/relationships/slide" Target="slide39.xml"/><Relationship Id="rId18" Type="http://schemas.openxmlformats.org/officeDocument/2006/relationships/tags" Target="../tags/tag280.xml"/><Relationship Id="rId17" Type="http://schemas.openxmlformats.org/officeDocument/2006/relationships/slide" Target="slide38.xml"/><Relationship Id="rId16" Type="http://schemas.openxmlformats.org/officeDocument/2006/relationships/tags" Target="../tags/tag279.xml"/><Relationship Id="rId15" Type="http://schemas.openxmlformats.org/officeDocument/2006/relationships/slide" Target="slide37.xml"/><Relationship Id="rId14" Type="http://schemas.openxmlformats.org/officeDocument/2006/relationships/tags" Target="../tags/tag278.xml"/><Relationship Id="rId13" Type="http://schemas.openxmlformats.org/officeDocument/2006/relationships/tags" Target="../tags/tag277.xml"/><Relationship Id="rId12" Type="http://schemas.openxmlformats.org/officeDocument/2006/relationships/slide" Target="slide36.xml"/><Relationship Id="rId11" Type="http://schemas.openxmlformats.org/officeDocument/2006/relationships/tags" Target="../tags/tag276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tags" Target="../tags/tag293.xml"/><Relationship Id="rId8" Type="http://schemas.openxmlformats.org/officeDocument/2006/relationships/slide" Target="slide34.xml"/><Relationship Id="rId7" Type="http://schemas.openxmlformats.org/officeDocument/2006/relationships/tags" Target="../tags/tag292.xml"/><Relationship Id="rId6" Type="http://schemas.openxmlformats.org/officeDocument/2006/relationships/slide" Target="slide32.xml"/><Relationship Id="rId5" Type="http://schemas.openxmlformats.org/officeDocument/2006/relationships/tags" Target="../tags/tag291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06.xml"/><Relationship Id="rId32" Type="http://schemas.openxmlformats.org/officeDocument/2006/relationships/tags" Target="../tags/tag305.xml"/><Relationship Id="rId31" Type="http://schemas.openxmlformats.org/officeDocument/2006/relationships/slide" Target="slide46.xml"/><Relationship Id="rId30" Type="http://schemas.openxmlformats.org/officeDocument/2006/relationships/tags" Target="../tags/tag304.xml"/><Relationship Id="rId3" Type="http://schemas.openxmlformats.org/officeDocument/2006/relationships/tags" Target="../tags/tag290.xml"/><Relationship Id="rId29" Type="http://schemas.openxmlformats.org/officeDocument/2006/relationships/slide" Target="slide45.xml"/><Relationship Id="rId28" Type="http://schemas.openxmlformats.org/officeDocument/2006/relationships/tags" Target="../tags/tag303.xml"/><Relationship Id="rId27" Type="http://schemas.openxmlformats.org/officeDocument/2006/relationships/slide" Target="slide43.xml"/><Relationship Id="rId26" Type="http://schemas.openxmlformats.org/officeDocument/2006/relationships/tags" Target="../tags/tag302.xml"/><Relationship Id="rId25" Type="http://schemas.openxmlformats.org/officeDocument/2006/relationships/slide" Target="slide42.xml"/><Relationship Id="rId24" Type="http://schemas.openxmlformats.org/officeDocument/2006/relationships/tags" Target="../tags/tag301.xml"/><Relationship Id="rId23" Type="http://schemas.openxmlformats.org/officeDocument/2006/relationships/slide" Target="slide41.xml"/><Relationship Id="rId22" Type="http://schemas.openxmlformats.org/officeDocument/2006/relationships/tags" Target="../tags/tag300.xml"/><Relationship Id="rId21" Type="http://schemas.openxmlformats.org/officeDocument/2006/relationships/slide" Target="slide40.xml"/><Relationship Id="rId20" Type="http://schemas.openxmlformats.org/officeDocument/2006/relationships/tags" Target="../tags/tag299.xml"/><Relationship Id="rId2" Type="http://schemas.openxmlformats.org/officeDocument/2006/relationships/tags" Target="../tags/tag289.xml"/><Relationship Id="rId19" Type="http://schemas.openxmlformats.org/officeDocument/2006/relationships/slide" Target="slide39.xml"/><Relationship Id="rId18" Type="http://schemas.openxmlformats.org/officeDocument/2006/relationships/tags" Target="../tags/tag298.xml"/><Relationship Id="rId17" Type="http://schemas.openxmlformats.org/officeDocument/2006/relationships/slide" Target="slide38.xml"/><Relationship Id="rId16" Type="http://schemas.openxmlformats.org/officeDocument/2006/relationships/tags" Target="../tags/tag297.xml"/><Relationship Id="rId15" Type="http://schemas.openxmlformats.org/officeDocument/2006/relationships/slide" Target="slide37.xml"/><Relationship Id="rId14" Type="http://schemas.openxmlformats.org/officeDocument/2006/relationships/tags" Target="../tags/tag296.xml"/><Relationship Id="rId13" Type="http://schemas.openxmlformats.org/officeDocument/2006/relationships/tags" Target="../tags/tag295.xml"/><Relationship Id="rId12" Type="http://schemas.openxmlformats.org/officeDocument/2006/relationships/slide" Target="slide36.xml"/><Relationship Id="rId11" Type="http://schemas.openxmlformats.org/officeDocument/2006/relationships/tags" Target="../tags/tag294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tags" Target="../tags/tag311.xml"/><Relationship Id="rId8" Type="http://schemas.openxmlformats.org/officeDocument/2006/relationships/slide" Target="slide34.xml"/><Relationship Id="rId7" Type="http://schemas.openxmlformats.org/officeDocument/2006/relationships/tags" Target="../tags/tag310.xml"/><Relationship Id="rId6" Type="http://schemas.openxmlformats.org/officeDocument/2006/relationships/slide" Target="slide32.xml"/><Relationship Id="rId5" Type="http://schemas.openxmlformats.org/officeDocument/2006/relationships/tags" Target="../tags/tag309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24.xml"/><Relationship Id="rId32" Type="http://schemas.openxmlformats.org/officeDocument/2006/relationships/tags" Target="../tags/tag323.xml"/><Relationship Id="rId31" Type="http://schemas.openxmlformats.org/officeDocument/2006/relationships/slide" Target="slide46.xml"/><Relationship Id="rId30" Type="http://schemas.openxmlformats.org/officeDocument/2006/relationships/tags" Target="../tags/tag322.xml"/><Relationship Id="rId3" Type="http://schemas.openxmlformats.org/officeDocument/2006/relationships/tags" Target="../tags/tag308.xml"/><Relationship Id="rId29" Type="http://schemas.openxmlformats.org/officeDocument/2006/relationships/slide" Target="slide45.xml"/><Relationship Id="rId28" Type="http://schemas.openxmlformats.org/officeDocument/2006/relationships/tags" Target="../tags/tag321.xml"/><Relationship Id="rId27" Type="http://schemas.openxmlformats.org/officeDocument/2006/relationships/slide" Target="slide43.xml"/><Relationship Id="rId26" Type="http://schemas.openxmlformats.org/officeDocument/2006/relationships/tags" Target="../tags/tag320.xml"/><Relationship Id="rId25" Type="http://schemas.openxmlformats.org/officeDocument/2006/relationships/slide" Target="slide42.xml"/><Relationship Id="rId24" Type="http://schemas.openxmlformats.org/officeDocument/2006/relationships/tags" Target="../tags/tag319.xml"/><Relationship Id="rId23" Type="http://schemas.openxmlformats.org/officeDocument/2006/relationships/slide" Target="slide41.xml"/><Relationship Id="rId22" Type="http://schemas.openxmlformats.org/officeDocument/2006/relationships/tags" Target="../tags/tag318.xml"/><Relationship Id="rId21" Type="http://schemas.openxmlformats.org/officeDocument/2006/relationships/slide" Target="slide40.xml"/><Relationship Id="rId20" Type="http://schemas.openxmlformats.org/officeDocument/2006/relationships/tags" Target="../tags/tag317.xml"/><Relationship Id="rId2" Type="http://schemas.openxmlformats.org/officeDocument/2006/relationships/tags" Target="../tags/tag307.xml"/><Relationship Id="rId19" Type="http://schemas.openxmlformats.org/officeDocument/2006/relationships/slide" Target="slide39.xml"/><Relationship Id="rId18" Type="http://schemas.openxmlformats.org/officeDocument/2006/relationships/tags" Target="../tags/tag316.xml"/><Relationship Id="rId17" Type="http://schemas.openxmlformats.org/officeDocument/2006/relationships/slide" Target="slide38.xml"/><Relationship Id="rId16" Type="http://schemas.openxmlformats.org/officeDocument/2006/relationships/tags" Target="../tags/tag315.xml"/><Relationship Id="rId15" Type="http://schemas.openxmlformats.org/officeDocument/2006/relationships/slide" Target="slide37.xml"/><Relationship Id="rId14" Type="http://schemas.openxmlformats.org/officeDocument/2006/relationships/tags" Target="../tags/tag314.xml"/><Relationship Id="rId13" Type="http://schemas.openxmlformats.org/officeDocument/2006/relationships/tags" Target="../tags/tag313.xml"/><Relationship Id="rId12" Type="http://schemas.openxmlformats.org/officeDocument/2006/relationships/slide" Target="slide36.xml"/><Relationship Id="rId11" Type="http://schemas.openxmlformats.org/officeDocument/2006/relationships/tags" Target="../tags/tag312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tags" Target="../tags/tag329.xml"/><Relationship Id="rId8" Type="http://schemas.openxmlformats.org/officeDocument/2006/relationships/slide" Target="slide34.xml"/><Relationship Id="rId7" Type="http://schemas.openxmlformats.org/officeDocument/2006/relationships/tags" Target="../tags/tag328.xml"/><Relationship Id="rId6" Type="http://schemas.openxmlformats.org/officeDocument/2006/relationships/slide" Target="slide32.xml"/><Relationship Id="rId5" Type="http://schemas.openxmlformats.org/officeDocument/2006/relationships/tags" Target="../tags/tag327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42.xml"/><Relationship Id="rId32" Type="http://schemas.openxmlformats.org/officeDocument/2006/relationships/tags" Target="../tags/tag341.xml"/><Relationship Id="rId31" Type="http://schemas.openxmlformats.org/officeDocument/2006/relationships/slide" Target="slide46.xml"/><Relationship Id="rId30" Type="http://schemas.openxmlformats.org/officeDocument/2006/relationships/tags" Target="../tags/tag340.xml"/><Relationship Id="rId3" Type="http://schemas.openxmlformats.org/officeDocument/2006/relationships/tags" Target="../tags/tag326.xml"/><Relationship Id="rId29" Type="http://schemas.openxmlformats.org/officeDocument/2006/relationships/slide" Target="slide45.xml"/><Relationship Id="rId28" Type="http://schemas.openxmlformats.org/officeDocument/2006/relationships/tags" Target="../tags/tag339.xml"/><Relationship Id="rId27" Type="http://schemas.openxmlformats.org/officeDocument/2006/relationships/slide" Target="slide43.xml"/><Relationship Id="rId26" Type="http://schemas.openxmlformats.org/officeDocument/2006/relationships/tags" Target="../tags/tag338.xml"/><Relationship Id="rId25" Type="http://schemas.openxmlformats.org/officeDocument/2006/relationships/slide" Target="slide42.xml"/><Relationship Id="rId24" Type="http://schemas.openxmlformats.org/officeDocument/2006/relationships/tags" Target="../tags/tag337.xml"/><Relationship Id="rId23" Type="http://schemas.openxmlformats.org/officeDocument/2006/relationships/slide" Target="slide41.xml"/><Relationship Id="rId22" Type="http://schemas.openxmlformats.org/officeDocument/2006/relationships/tags" Target="../tags/tag336.xml"/><Relationship Id="rId21" Type="http://schemas.openxmlformats.org/officeDocument/2006/relationships/slide" Target="slide40.xml"/><Relationship Id="rId20" Type="http://schemas.openxmlformats.org/officeDocument/2006/relationships/tags" Target="../tags/tag335.xml"/><Relationship Id="rId2" Type="http://schemas.openxmlformats.org/officeDocument/2006/relationships/tags" Target="../tags/tag325.xml"/><Relationship Id="rId19" Type="http://schemas.openxmlformats.org/officeDocument/2006/relationships/slide" Target="slide39.xml"/><Relationship Id="rId18" Type="http://schemas.openxmlformats.org/officeDocument/2006/relationships/tags" Target="../tags/tag334.xml"/><Relationship Id="rId17" Type="http://schemas.openxmlformats.org/officeDocument/2006/relationships/slide" Target="slide38.xml"/><Relationship Id="rId16" Type="http://schemas.openxmlformats.org/officeDocument/2006/relationships/tags" Target="../tags/tag333.xml"/><Relationship Id="rId15" Type="http://schemas.openxmlformats.org/officeDocument/2006/relationships/slide" Target="slide37.xml"/><Relationship Id="rId14" Type="http://schemas.openxmlformats.org/officeDocument/2006/relationships/tags" Target="../tags/tag332.xml"/><Relationship Id="rId13" Type="http://schemas.openxmlformats.org/officeDocument/2006/relationships/tags" Target="../tags/tag331.xml"/><Relationship Id="rId12" Type="http://schemas.openxmlformats.org/officeDocument/2006/relationships/slide" Target="slide36.xml"/><Relationship Id="rId11" Type="http://schemas.openxmlformats.org/officeDocument/2006/relationships/tags" Target="../tags/tag330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tags" Target="../tags/tag347.xml"/><Relationship Id="rId8" Type="http://schemas.openxmlformats.org/officeDocument/2006/relationships/slide" Target="slide34.xml"/><Relationship Id="rId7" Type="http://schemas.openxmlformats.org/officeDocument/2006/relationships/tags" Target="../tags/tag346.xml"/><Relationship Id="rId6" Type="http://schemas.openxmlformats.org/officeDocument/2006/relationships/slide" Target="slide32.xml"/><Relationship Id="rId5" Type="http://schemas.openxmlformats.org/officeDocument/2006/relationships/tags" Target="../tags/tag345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60.xml"/><Relationship Id="rId32" Type="http://schemas.openxmlformats.org/officeDocument/2006/relationships/tags" Target="../tags/tag359.xml"/><Relationship Id="rId31" Type="http://schemas.openxmlformats.org/officeDocument/2006/relationships/slide" Target="slide46.xml"/><Relationship Id="rId30" Type="http://schemas.openxmlformats.org/officeDocument/2006/relationships/tags" Target="../tags/tag358.xml"/><Relationship Id="rId3" Type="http://schemas.openxmlformats.org/officeDocument/2006/relationships/tags" Target="../tags/tag344.xml"/><Relationship Id="rId29" Type="http://schemas.openxmlformats.org/officeDocument/2006/relationships/slide" Target="slide45.xml"/><Relationship Id="rId28" Type="http://schemas.openxmlformats.org/officeDocument/2006/relationships/tags" Target="../tags/tag357.xml"/><Relationship Id="rId27" Type="http://schemas.openxmlformats.org/officeDocument/2006/relationships/slide" Target="slide43.xml"/><Relationship Id="rId26" Type="http://schemas.openxmlformats.org/officeDocument/2006/relationships/tags" Target="../tags/tag356.xml"/><Relationship Id="rId25" Type="http://schemas.openxmlformats.org/officeDocument/2006/relationships/slide" Target="slide42.xml"/><Relationship Id="rId24" Type="http://schemas.openxmlformats.org/officeDocument/2006/relationships/tags" Target="../tags/tag355.xml"/><Relationship Id="rId23" Type="http://schemas.openxmlformats.org/officeDocument/2006/relationships/slide" Target="slide41.xml"/><Relationship Id="rId22" Type="http://schemas.openxmlformats.org/officeDocument/2006/relationships/tags" Target="../tags/tag354.xml"/><Relationship Id="rId21" Type="http://schemas.openxmlformats.org/officeDocument/2006/relationships/slide" Target="slide40.xml"/><Relationship Id="rId20" Type="http://schemas.openxmlformats.org/officeDocument/2006/relationships/tags" Target="../tags/tag353.xml"/><Relationship Id="rId2" Type="http://schemas.openxmlformats.org/officeDocument/2006/relationships/tags" Target="../tags/tag343.xml"/><Relationship Id="rId19" Type="http://schemas.openxmlformats.org/officeDocument/2006/relationships/slide" Target="slide39.xml"/><Relationship Id="rId18" Type="http://schemas.openxmlformats.org/officeDocument/2006/relationships/tags" Target="../tags/tag352.xml"/><Relationship Id="rId17" Type="http://schemas.openxmlformats.org/officeDocument/2006/relationships/slide" Target="slide38.xml"/><Relationship Id="rId16" Type="http://schemas.openxmlformats.org/officeDocument/2006/relationships/tags" Target="../tags/tag351.xml"/><Relationship Id="rId15" Type="http://schemas.openxmlformats.org/officeDocument/2006/relationships/slide" Target="slide37.xml"/><Relationship Id="rId14" Type="http://schemas.openxmlformats.org/officeDocument/2006/relationships/tags" Target="../tags/tag350.xml"/><Relationship Id="rId13" Type="http://schemas.openxmlformats.org/officeDocument/2006/relationships/tags" Target="../tags/tag349.xml"/><Relationship Id="rId12" Type="http://schemas.openxmlformats.org/officeDocument/2006/relationships/slide" Target="slide36.xml"/><Relationship Id="rId11" Type="http://schemas.openxmlformats.org/officeDocument/2006/relationships/tags" Target="../tags/tag348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tags" Target="../tags/tag365.xml"/><Relationship Id="rId8" Type="http://schemas.openxmlformats.org/officeDocument/2006/relationships/slide" Target="slide34.xml"/><Relationship Id="rId7" Type="http://schemas.openxmlformats.org/officeDocument/2006/relationships/tags" Target="../tags/tag364.xml"/><Relationship Id="rId6" Type="http://schemas.openxmlformats.org/officeDocument/2006/relationships/slide" Target="slide32.xml"/><Relationship Id="rId5" Type="http://schemas.openxmlformats.org/officeDocument/2006/relationships/tags" Target="../tags/tag363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78.xml"/><Relationship Id="rId32" Type="http://schemas.openxmlformats.org/officeDocument/2006/relationships/tags" Target="../tags/tag377.xml"/><Relationship Id="rId31" Type="http://schemas.openxmlformats.org/officeDocument/2006/relationships/slide" Target="slide46.xml"/><Relationship Id="rId30" Type="http://schemas.openxmlformats.org/officeDocument/2006/relationships/tags" Target="../tags/tag376.xml"/><Relationship Id="rId3" Type="http://schemas.openxmlformats.org/officeDocument/2006/relationships/tags" Target="../tags/tag362.xml"/><Relationship Id="rId29" Type="http://schemas.openxmlformats.org/officeDocument/2006/relationships/slide" Target="slide45.xml"/><Relationship Id="rId28" Type="http://schemas.openxmlformats.org/officeDocument/2006/relationships/tags" Target="../tags/tag375.xml"/><Relationship Id="rId27" Type="http://schemas.openxmlformats.org/officeDocument/2006/relationships/slide" Target="slide43.xml"/><Relationship Id="rId26" Type="http://schemas.openxmlformats.org/officeDocument/2006/relationships/tags" Target="../tags/tag374.xml"/><Relationship Id="rId25" Type="http://schemas.openxmlformats.org/officeDocument/2006/relationships/slide" Target="slide42.xml"/><Relationship Id="rId24" Type="http://schemas.openxmlformats.org/officeDocument/2006/relationships/tags" Target="../tags/tag373.xml"/><Relationship Id="rId23" Type="http://schemas.openxmlformats.org/officeDocument/2006/relationships/slide" Target="slide41.xml"/><Relationship Id="rId22" Type="http://schemas.openxmlformats.org/officeDocument/2006/relationships/tags" Target="../tags/tag372.xml"/><Relationship Id="rId21" Type="http://schemas.openxmlformats.org/officeDocument/2006/relationships/slide" Target="slide40.xml"/><Relationship Id="rId20" Type="http://schemas.openxmlformats.org/officeDocument/2006/relationships/tags" Target="../tags/tag371.xml"/><Relationship Id="rId2" Type="http://schemas.openxmlformats.org/officeDocument/2006/relationships/tags" Target="../tags/tag361.xml"/><Relationship Id="rId19" Type="http://schemas.openxmlformats.org/officeDocument/2006/relationships/slide" Target="slide39.xml"/><Relationship Id="rId18" Type="http://schemas.openxmlformats.org/officeDocument/2006/relationships/tags" Target="../tags/tag370.xml"/><Relationship Id="rId17" Type="http://schemas.openxmlformats.org/officeDocument/2006/relationships/slide" Target="slide38.xml"/><Relationship Id="rId16" Type="http://schemas.openxmlformats.org/officeDocument/2006/relationships/tags" Target="../tags/tag369.xml"/><Relationship Id="rId15" Type="http://schemas.openxmlformats.org/officeDocument/2006/relationships/slide" Target="slide37.xml"/><Relationship Id="rId14" Type="http://schemas.openxmlformats.org/officeDocument/2006/relationships/tags" Target="../tags/tag368.xml"/><Relationship Id="rId13" Type="http://schemas.openxmlformats.org/officeDocument/2006/relationships/tags" Target="../tags/tag367.xml"/><Relationship Id="rId12" Type="http://schemas.openxmlformats.org/officeDocument/2006/relationships/slide" Target="slide36.xml"/><Relationship Id="rId11" Type="http://schemas.openxmlformats.org/officeDocument/2006/relationships/tags" Target="../tags/tag366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34.xml"/><Relationship Id="rId8" Type="http://schemas.openxmlformats.org/officeDocument/2006/relationships/tags" Target="../tags/tag383.xml"/><Relationship Id="rId7" Type="http://schemas.openxmlformats.org/officeDocument/2006/relationships/slide" Target="slide32.xml"/><Relationship Id="rId6" Type="http://schemas.openxmlformats.org/officeDocument/2006/relationships/tags" Target="../tags/tag382.xml"/><Relationship Id="rId5" Type="http://schemas.openxmlformats.org/officeDocument/2006/relationships/slide" Target="slide30.xml"/><Relationship Id="rId4" Type="http://schemas.openxmlformats.org/officeDocument/2006/relationships/tags" Target="../tags/tag38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397.xml"/><Relationship Id="rId33" Type="http://schemas.openxmlformats.org/officeDocument/2006/relationships/tags" Target="../tags/tag396.xml"/><Relationship Id="rId32" Type="http://schemas.openxmlformats.org/officeDocument/2006/relationships/slide" Target="slide46.xml"/><Relationship Id="rId31" Type="http://schemas.openxmlformats.org/officeDocument/2006/relationships/tags" Target="../tags/tag395.xml"/><Relationship Id="rId30" Type="http://schemas.openxmlformats.org/officeDocument/2006/relationships/slide" Target="slide45.xml"/><Relationship Id="rId3" Type="http://schemas.openxmlformats.org/officeDocument/2006/relationships/tags" Target="../tags/tag380.xml"/><Relationship Id="rId29" Type="http://schemas.openxmlformats.org/officeDocument/2006/relationships/tags" Target="../tags/tag394.xml"/><Relationship Id="rId28" Type="http://schemas.openxmlformats.org/officeDocument/2006/relationships/slide" Target="slide43.xml"/><Relationship Id="rId27" Type="http://schemas.openxmlformats.org/officeDocument/2006/relationships/tags" Target="../tags/tag393.xml"/><Relationship Id="rId26" Type="http://schemas.openxmlformats.org/officeDocument/2006/relationships/slide" Target="slide42.xml"/><Relationship Id="rId25" Type="http://schemas.openxmlformats.org/officeDocument/2006/relationships/tags" Target="../tags/tag392.xml"/><Relationship Id="rId24" Type="http://schemas.openxmlformats.org/officeDocument/2006/relationships/slide" Target="slide41.xml"/><Relationship Id="rId23" Type="http://schemas.openxmlformats.org/officeDocument/2006/relationships/tags" Target="../tags/tag391.xml"/><Relationship Id="rId22" Type="http://schemas.openxmlformats.org/officeDocument/2006/relationships/slide" Target="slide40.xml"/><Relationship Id="rId21" Type="http://schemas.openxmlformats.org/officeDocument/2006/relationships/tags" Target="../tags/tag390.xml"/><Relationship Id="rId20" Type="http://schemas.openxmlformats.org/officeDocument/2006/relationships/slide" Target="slide39.xml"/><Relationship Id="rId2" Type="http://schemas.openxmlformats.org/officeDocument/2006/relationships/slide" Target="slide28.xml"/><Relationship Id="rId19" Type="http://schemas.openxmlformats.org/officeDocument/2006/relationships/tags" Target="../tags/tag389.xml"/><Relationship Id="rId18" Type="http://schemas.openxmlformats.org/officeDocument/2006/relationships/slide" Target="slide38.xml"/><Relationship Id="rId17" Type="http://schemas.openxmlformats.org/officeDocument/2006/relationships/tags" Target="../tags/tag388.xml"/><Relationship Id="rId16" Type="http://schemas.openxmlformats.org/officeDocument/2006/relationships/slide" Target="slide37.xml"/><Relationship Id="rId15" Type="http://schemas.openxmlformats.org/officeDocument/2006/relationships/tags" Target="../tags/tag387.xml"/><Relationship Id="rId14" Type="http://schemas.openxmlformats.org/officeDocument/2006/relationships/tags" Target="../tags/tag386.xml"/><Relationship Id="rId13" Type="http://schemas.openxmlformats.org/officeDocument/2006/relationships/slide" Target="slide36.xml"/><Relationship Id="rId12" Type="http://schemas.openxmlformats.org/officeDocument/2006/relationships/tags" Target="../tags/tag385.xml"/><Relationship Id="rId11" Type="http://schemas.openxmlformats.org/officeDocument/2006/relationships/slide" Target="slide35.xml"/><Relationship Id="rId10" Type="http://schemas.openxmlformats.org/officeDocument/2006/relationships/tags" Target="../tags/tag384.xml"/><Relationship Id="rId1" Type="http://schemas.openxmlformats.org/officeDocument/2006/relationships/tags" Target="../tags/tag379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tags" Target="../tags/tag402.xml"/><Relationship Id="rId8" Type="http://schemas.openxmlformats.org/officeDocument/2006/relationships/slide" Target="slide34.xml"/><Relationship Id="rId7" Type="http://schemas.openxmlformats.org/officeDocument/2006/relationships/tags" Target="../tags/tag401.xml"/><Relationship Id="rId6" Type="http://schemas.openxmlformats.org/officeDocument/2006/relationships/slide" Target="slide32.xml"/><Relationship Id="rId5" Type="http://schemas.openxmlformats.org/officeDocument/2006/relationships/tags" Target="../tags/tag400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415.xml"/><Relationship Id="rId32" Type="http://schemas.openxmlformats.org/officeDocument/2006/relationships/tags" Target="../tags/tag414.xml"/><Relationship Id="rId31" Type="http://schemas.openxmlformats.org/officeDocument/2006/relationships/slide" Target="slide46.xml"/><Relationship Id="rId30" Type="http://schemas.openxmlformats.org/officeDocument/2006/relationships/tags" Target="../tags/tag413.xml"/><Relationship Id="rId3" Type="http://schemas.openxmlformats.org/officeDocument/2006/relationships/tags" Target="../tags/tag399.xml"/><Relationship Id="rId29" Type="http://schemas.openxmlformats.org/officeDocument/2006/relationships/slide" Target="slide45.xml"/><Relationship Id="rId28" Type="http://schemas.openxmlformats.org/officeDocument/2006/relationships/tags" Target="../tags/tag412.xml"/><Relationship Id="rId27" Type="http://schemas.openxmlformats.org/officeDocument/2006/relationships/slide" Target="slide43.xml"/><Relationship Id="rId26" Type="http://schemas.openxmlformats.org/officeDocument/2006/relationships/tags" Target="../tags/tag411.xml"/><Relationship Id="rId25" Type="http://schemas.openxmlformats.org/officeDocument/2006/relationships/slide" Target="slide42.xml"/><Relationship Id="rId24" Type="http://schemas.openxmlformats.org/officeDocument/2006/relationships/tags" Target="../tags/tag410.xml"/><Relationship Id="rId23" Type="http://schemas.openxmlformats.org/officeDocument/2006/relationships/slide" Target="slide41.xml"/><Relationship Id="rId22" Type="http://schemas.openxmlformats.org/officeDocument/2006/relationships/tags" Target="../tags/tag409.xml"/><Relationship Id="rId21" Type="http://schemas.openxmlformats.org/officeDocument/2006/relationships/slide" Target="slide40.xml"/><Relationship Id="rId20" Type="http://schemas.openxmlformats.org/officeDocument/2006/relationships/tags" Target="../tags/tag408.xml"/><Relationship Id="rId2" Type="http://schemas.openxmlformats.org/officeDocument/2006/relationships/tags" Target="../tags/tag398.xml"/><Relationship Id="rId19" Type="http://schemas.openxmlformats.org/officeDocument/2006/relationships/slide" Target="slide39.xml"/><Relationship Id="rId18" Type="http://schemas.openxmlformats.org/officeDocument/2006/relationships/tags" Target="../tags/tag407.xml"/><Relationship Id="rId17" Type="http://schemas.openxmlformats.org/officeDocument/2006/relationships/slide" Target="slide38.xml"/><Relationship Id="rId16" Type="http://schemas.openxmlformats.org/officeDocument/2006/relationships/tags" Target="../tags/tag406.xml"/><Relationship Id="rId15" Type="http://schemas.openxmlformats.org/officeDocument/2006/relationships/slide" Target="slide37.xml"/><Relationship Id="rId14" Type="http://schemas.openxmlformats.org/officeDocument/2006/relationships/tags" Target="../tags/tag405.xml"/><Relationship Id="rId13" Type="http://schemas.openxmlformats.org/officeDocument/2006/relationships/tags" Target="../tags/tag404.xml"/><Relationship Id="rId12" Type="http://schemas.openxmlformats.org/officeDocument/2006/relationships/slide" Target="slide36.xml"/><Relationship Id="rId11" Type="http://schemas.openxmlformats.org/officeDocument/2006/relationships/tags" Target="../tags/tag403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tags" Target="../tags/tag420.xml"/><Relationship Id="rId8" Type="http://schemas.openxmlformats.org/officeDocument/2006/relationships/slide" Target="slide34.xml"/><Relationship Id="rId7" Type="http://schemas.openxmlformats.org/officeDocument/2006/relationships/tags" Target="../tags/tag419.xml"/><Relationship Id="rId6" Type="http://schemas.openxmlformats.org/officeDocument/2006/relationships/slide" Target="slide32.xml"/><Relationship Id="rId5" Type="http://schemas.openxmlformats.org/officeDocument/2006/relationships/tags" Target="../tags/tag418.xml"/><Relationship Id="rId4" Type="http://schemas.openxmlformats.org/officeDocument/2006/relationships/slide" Target="slide3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433.xml"/><Relationship Id="rId32" Type="http://schemas.openxmlformats.org/officeDocument/2006/relationships/tags" Target="../tags/tag432.xml"/><Relationship Id="rId31" Type="http://schemas.openxmlformats.org/officeDocument/2006/relationships/slide" Target="slide46.xml"/><Relationship Id="rId30" Type="http://schemas.openxmlformats.org/officeDocument/2006/relationships/tags" Target="../tags/tag431.xml"/><Relationship Id="rId3" Type="http://schemas.openxmlformats.org/officeDocument/2006/relationships/tags" Target="../tags/tag417.xml"/><Relationship Id="rId29" Type="http://schemas.openxmlformats.org/officeDocument/2006/relationships/slide" Target="slide45.xml"/><Relationship Id="rId28" Type="http://schemas.openxmlformats.org/officeDocument/2006/relationships/tags" Target="../tags/tag430.xml"/><Relationship Id="rId27" Type="http://schemas.openxmlformats.org/officeDocument/2006/relationships/slide" Target="slide43.xml"/><Relationship Id="rId26" Type="http://schemas.openxmlformats.org/officeDocument/2006/relationships/tags" Target="../tags/tag429.xml"/><Relationship Id="rId25" Type="http://schemas.openxmlformats.org/officeDocument/2006/relationships/slide" Target="slide42.xml"/><Relationship Id="rId24" Type="http://schemas.openxmlformats.org/officeDocument/2006/relationships/tags" Target="../tags/tag428.xml"/><Relationship Id="rId23" Type="http://schemas.openxmlformats.org/officeDocument/2006/relationships/slide" Target="slide41.xml"/><Relationship Id="rId22" Type="http://schemas.openxmlformats.org/officeDocument/2006/relationships/tags" Target="../tags/tag427.xml"/><Relationship Id="rId21" Type="http://schemas.openxmlformats.org/officeDocument/2006/relationships/slide" Target="slide40.xml"/><Relationship Id="rId20" Type="http://schemas.openxmlformats.org/officeDocument/2006/relationships/tags" Target="../tags/tag426.xml"/><Relationship Id="rId2" Type="http://schemas.openxmlformats.org/officeDocument/2006/relationships/tags" Target="../tags/tag416.xml"/><Relationship Id="rId19" Type="http://schemas.openxmlformats.org/officeDocument/2006/relationships/slide" Target="slide39.xml"/><Relationship Id="rId18" Type="http://schemas.openxmlformats.org/officeDocument/2006/relationships/tags" Target="../tags/tag425.xml"/><Relationship Id="rId17" Type="http://schemas.openxmlformats.org/officeDocument/2006/relationships/slide" Target="slide38.xml"/><Relationship Id="rId16" Type="http://schemas.openxmlformats.org/officeDocument/2006/relationships/tags" Target="../tags/tag424.xml"/><Relationship Id="rId15" Type="http://schemas.openxmlformats.org/officeDocument/2006/relationships/slide" Target="slide37.xml"/><Relationship Id="rId14" Type="http://schemas.openxmlformats.org/officeDocument/2006/relationships/tags" Target="../tags/tag423.xml"/><Relationship Id="rId13" Type="http://schemas.openxmlformats.org/officeDocument/2006/relationships/tags" Target="../tags/tag422.xml"/><Relationship Id="rId12" Type="http://schemas.openxmlformats.org/officeDocument/2006/relationships/slide" Target="slide36.xml"/><Relationship Id="rId11" Type="http://schemas.openxmlformats.org/officeDocument/2006/relationships/tags" Target="../tags/tag421.xml"/><Relationship Id="rId10" Type="http://schemas.openxmlformats.org/officeDocument/2006/relationships/slide" Target="slide35.xml"/><Relationship Id="rId1" Type="http://schemas.openxmlformats.org/officeDocument/2006/relationships/slide" Target="slide2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26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(4)引号里的句子是祈使句时，肯定祈使句改为“主语＋ask/tell＋sb.＋to do sth.”；否定祈使句改为“主语＋ask/tell＋sb.＋not to do sth.”。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said to me, “Don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play with the bad young man.”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他对我说：“不要和那个坏孩子玩。”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asked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play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with the bad young man. 他叫我不要和那个坏孩子玩。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82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第二步：变陈述句语序。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引号里的疑问句变为间接引语时，应改为陈述句语序，即“主语＋谓语＋其他”。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asked, “When is the movie on？” 他问：“电影什么时候上映？”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asked when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movie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他问电影什么时候上映。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314450"/>
            <a:ext cx="869759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第三步：变人称，即“一主、二宾、三不变”。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(1)一主：引号里的第一人称要和主句的主语一致。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said, “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am very happy.” 她说：“我很开心。”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said that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was very happy. 她说她很开心。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296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(2)二宾：引号里的第二人称应和主句的宾语一致。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如：My father asked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,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“Do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want to go to the zoo with me？”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父亲问我：“你想和我去动物园吗？”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father asked me if/whether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wanted to go to the zoo with him.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父亲问我是否想和他去动物园。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708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(3)三不变：引号里的第三人称不变。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如：Jack asked, “What are they doing？” 杰克问：“他们正在干什么？”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Jack asked what they were doing. 杰克问他们正在干什么。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第四步：变时态，间接引语的时态取决于主句。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(1)主句是一般现在时态，间接引语的时态不变。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says, “I am handsome.” 他说：“我很帅。”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says that he is handsome. 他说他很帅。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867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主句是过去的时态，间接引语的时态要变为相对应的过去的时态。即一般现在时改为一般过去时；现在进行时改为过去进行时；一般将来时改为过去将来时；一般过去时改为过去完成时；现在完成时改为过去完成时；过去完成时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如：Mother asked me, “Why are you so excited？” 母亲问我：“你为什么如此兴奋？”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Mother asked me why I was so excited. 母亲问我为什么如此兴奋。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(3)主句是过去的时态，若引语里的内容是客观规律、永恒真理，间接引语的时态不变。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teacher said, “The earth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moves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round the sun.” 老师说：“地球绕着太阳转。”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said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the earth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moves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round the sun. 老师说地球绕着太阳转。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第五步：变其他词。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(1)代词。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this→that　　these→those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(2)动词。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come→go　　bring→take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(3)地点词。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here→there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8610" y="131508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(4)时间词。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last night→the night before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yesterday→the day before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three days ago→three days before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now→then　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today→that day　　tonight→that night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1000" y="1455420"/>
            <a:ext cx="8382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his morning(week、 month、 year...)→that morning(week、 month、 year...)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tomorrow→the next/following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next morning→the next/following morning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35382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old man said to us, “No news is good news.”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old man ________ us that no news ________ good news.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051810"/>
            <a:ext cx="827278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第一步，主句的引述动词say to sb.应改为told sb.；第二步，直接引语为客观真理、自然规律、英语谚语等，变间接引语时态不变。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2319020" y="2242185"/>
            <a:ext cx="795655" cy="38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/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512435" y="2183765"/>
            <a:ext cx="795655" cy="38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8" grpId="0"/>
      <p:bldP spid="14" grpId="1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85265"/>
            <a:ext cx="8258810" cy="114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“Are you fond of jogging？” Mary asked me.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Mary asked me ________ I ________ fond of jogging.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2683510"/>
            <a:ext cx="8258175" cy="18503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【解析】第一步，引号里的句子是一般疑问句，用if/whether连接；第二步，变为陈述语序you are fond of jogging；第三步，变人称为I am fond of jogging；第四步，主句是一般过去时态，从句时态要用相应的过去时态，改为was。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316480" y="1986915"/>
            <a:ext cx="1342390" cy="39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983355" y="1911350"/>
            <a:ext cx="848360" cy="39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4" grpId="0"/>
      <p:bldP spid="6" grpId="1"/>
      <p:bldP spid="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437640"/>
            <a:ext cx="839216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“Did you visit your grandparents this morning？” his father asked him.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His father asked him ________ he ________ ________ his grandparents that morning.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50185" y="2392045"/>
            <a:ext cx="1549400" cy="36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688840" y="2392045"/>
            <a:ext cx="823595" cy="36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661025" y="2286635"/>
            <a:ext cx="101346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visited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4" grpId="1"/>
      <p:bldP spid="6" grpId="1"/>
      <p:bldP spid="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610870" y="1679575"/>
            <a:ext cx="8230235" cy="22904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第一步，引号里的句子是一般疑问句，用if/whether连接；第二步，变为陈述语序you visited your grandparents this morning；第三步，变人称为he visited his grandparents this morning；第四步，主句是一般过去时态，从句时态要用相应的过去时态，改为had visited；第五步，变时间状语this morning为that morning。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696325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“Don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swim in unsafe waters，” our teacher said to us.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Our teacher asked us ________ ________ swim in unsafe waters.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433705" y="3206115"/>
            <a:ext cx="799338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引号里的句子是否定祈使句，改为“主语＋ask/tell＋sb.＋not to do sth.”。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130550" y="2273300"/>
            <a:ext cx="62738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406900" y="2193290"/>
            <a:ext cx="8229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4" grpId="0"/>
      <p:bldP spid="6" grpId="1"/>
      <p:bldP spid="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730885" y="1351915"/>
            <a:ext cx="797750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(2012年重庆市对口高职)The girl asked the boy, “When are you leaving for Chongqing？”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girl asked the boy ________ ________ ________ leaving for Chongqing.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576955" y="2269490"/>
            <a:ext cx="912495" cy="31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4909185" y="2269490"/>
            <a:ext cx="912495" cy="31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002020" y="2259330"/>
            <a:ext cx="912495" cy="31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6" grpId="1"/>
      <p:bldP spid="4" grpId="1"/>
      <p:bldP spid="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74650" y="1797050"/>
            <a:ext cx="8265160" cy="18503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第一步，引号里的句子是特殊疑问句，用特殊疑问词when连接；第二步，变为陈述句语序you are leaving for Chongqing；第三步，变人称为he is leaving for Chongqing；第四步，变时态为he was leaving for Chongqing。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45173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1470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7131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27930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4545" y="745173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355"/>
            <a:ext cx="8429625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I said to them, “You will get excited.”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A. I told them that I would get excited.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B. I told them that they would get excited.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C. I told them that I will get excited.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D. I told them that you would get excited.    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40557" y="20699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1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35000" y="2572385"/>
            <a:ext cx="7832725" cy="99568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第一步said to sb.改为told sb.，第二步加连接词that，第三步变人称，第四步变时态。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7" name="文本框 2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64820" y="1191260"/>
          <a:ext cx="8243570" cy="3409950"/>
        </p:xfrm>
        <a:graphic>
          <a:graphicData uri="http://schemas.openxmlformats.org/drawingml/2006/table">
            <a:tbl>
              <a:tblPr/>
              <a:tblGrid>
                <a:gridCol w="1876425"/>
                <a:gridCol w="2679065"/>
                <a:gridCol w="1537970"/>
                <a:gridCol w="215011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直接引语和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间接引语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掌握把直接引语变成间接引语在人称、时态、地点、代词方面的变化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 asked me, “Do you quit playing video games recently？”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He asked me if I quit playing video games recently.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He asked me if I quitted playing video games recently.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He asked me whether I quit playing video games recently.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He asked me whether did I quit playing video games recently.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283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8" name="文本框 2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263207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第一步去引号加if/whether，第二步变语序，第三步变人称，第四步变时态。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7" name="文本框 2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49910" y="1640840"/>
            <a:ext cx="8190865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 “Light travels faster than sound，” the teacher said to the boys and girls.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teacher________ the boys and girls that light ________faster than sound.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told; travel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told; travels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told; travelled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asked; travelled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45637" y="16997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8" name="文本框 2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41655" y="2885440"/>
            <a:ext cx="8319770" cy="9036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第一步said to sb.改为told sb.，第二步变时态，客观真理仍用一般现在时。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7" name="文本框 2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50875" y="1659890"/>
            <a:ext cx="8296910" cy="188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Mr. Li asked us, “Where are you flying to？”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Mr. Lee asked us ________ we ________ flying to.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where; are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that;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if; were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where; were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59473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第一步加连接词where，第二步变语序，第三步变人称，第四步变时态。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21837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文本框 2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1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 He always warns his kids ________ ________ play with fire and electricity.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not;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whether;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to; not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5388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句意：“他总是警告孩子们不要玩火玩电。”warn sb. not to do sth.意为“警告某人不要做某事”。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010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9" name="文本框 2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32115" cy="180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</a:t>
            </a: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My father said, “I worked here ten years ago.”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father said ________ he ________worked ________ ten years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5397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836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第一步加连接词that，第二步变语序，第三步变时态，第四步变here为there, 变ago为before。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006850" y="23006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44220" y="272859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before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9924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3" grpId="0"/>
      <p:bldP spid="6" grpId="1"/>
      <p:bldP spid="3" grpId="1"/>
      <p:bldP spid="7" grpId="0"/>
      <p:bldP spid="7" grpId="1"/>
      <p:bldP spid="8" grpId="0"/>
      <p:bldP spid="8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087755"/>
            <a:ext cx="8075295" cy="216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 old man asked Mike, “Are you a student in a vocational school？”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old man asked Mike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he________ a student in a vocational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446780" y="2442210"/>
            <a:ext cx="155003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92430" y="3434080"/>
            <a:ext cx="850392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第一步加连接词if/whether，第二步变语序，第三步变时态。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500370" y="244221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3" grpId="0"/>
      <p:bldP spid="6" grpId="1"/>
      <p:bldP spid="3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r>
              <a:rPr lang="en-US" altLang="zh-CN"/>
              <a:t>38</a:t>
            </a:r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1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She asked Xiao Li, “What are you doing？”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asked Xiao Li________ ________ ________ doing.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93306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267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第一步加连接词what，第二步变语序，第三步变人称you为he；第四步变时态。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4187190" y="2313305"/>
            <a:ext cx="84582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15683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8" grpId="0"/>
      <p:bldP spid="6" grpId="1"/>
      <p:bldP spid="8" grpId="1"/>
      <p:bldP spid="3" grpId="0"/>
      <p:bldP spid="3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My parents said to me, “You must respect the healthcare workers.”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parents asked me ________ ________ the healthcare workers.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353435" y="27184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328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引号里是含有情态动词的直接引语，可以先转换成祈使句，再改为ask/tell sb. to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375150" y="27184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respect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64820" y="1191260"/>
          <a:ext cx="8243570" cy="3409950"/>
        </p:xfrm>
        <a:graphic>
          <a:graphicData uri="http://schemas.openxmlformats.org/drawingml/2006/table">
            <a:tbl>
              <a:tblPr/>
              <a:tblGrid>
                <a:gridCol w="1876425"/>
                <a:gridCol w="2679065"/>
                <a:gridCol w="1537970"/>
                <a:gridCol w="215011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直接引语和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间接引语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掌握直接引语的陈述句、一般疑问句、特殊疑问句和祈使句变间接语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918450" y="78994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10. The staff said to the children, “Wear your masks, please.”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staff ________ the children ________ ________ their masks.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612900" y="2718435"/>
            <a:ext cx="139827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asked/told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572000" y="2718435"/>
            <a:ext cx="91503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328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引号里是肯定祈使句，改为asked/told sb. to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744845" y="2718435"/>
            <a:ext cx="91503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wear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3" grpId="0"/>
      <p:bldP spid="6" grpId="1"/>
      <p:bldP spid="7" grpId="1"/>
      <p:bldP spid="3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67995" y="1318260"/>
            <a:ext cx="8075295" cy="216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11. The teacher said to the students, “Don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waste your time.”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________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 students ________ ________ waste their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14220" y="2689860"/>
            <a:ext cx="163385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asked/told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67995" y="3574415"/>
            <a:ext cx="8260715" cy="6413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引号里是否定祈使句，改为sb. asked/told sb. not to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951095" y="268986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299200" y="268986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  <p:bldP spid="3" grpId="0"/>
      <p:bldP spid="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3419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12. The teacher said to us, “The sun is bigger than the moon.”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________ us the sun ________ bigger than the moon.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54860" y="276098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81025" y="3507740"/>
            <a:ext cx="8158480" cy="965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在间接引语里said to sb.要改为told sb.。引号里是陈述自然规律，时态不变。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730115" y="276098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　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“Did you have online courses at home yesterday？” Kim asked me.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Kim asked me ________ I ________ had online courses at home the day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232660" y="2790825"/>
            <a:ext cx="133921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873500" y="279082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169035" y="322072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before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6" grpId="1"/>
      <p:bldP spid="7" grpId="1"/>
      <p:bldP spid="3" grpId="0"/>
      <p:bldP spid="3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84835" y="2032000"/>
            <a:ext cx="8208010" cy="161099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第一步，引号里的句子是一般疑问句，用if/whether连接；第二步，主句是一般过去时，从句要变为过去完成时态；第三步，变时间状语yesterday为the day before。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3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191260"/>
            <a:ext cx="807529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14. “Why are you afraid of flying？” the doctor asked him.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doctor asked him ________ he ________ afraid of flying.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300095" y="2572385"/>
            <a:ext cx="9124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204845"/>
            <a:ext cx="7870825" cy="1351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第一步，引号里的句子是特殊疑问句，用why连接；第二步，主句是一般过去时，从句要变为一般过去时态，从句的主语是he, be动词用was。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959350" y="2572385"/>
            <a:ext cx="745490" cy="37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0685" y="1393190"/>
            <a:ext cx="86086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15. “When will you make a birthday cake for mum？” my father asked me. (改为间接引语)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father asked me ________ I ________ make a birthday cake for mum.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980690" y="2749550"/>
            <a:ext cx="84645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43560" y="3535045"/>
            <a:ext cx="8141335" cy="90995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第一步，引号里的句子是特殊疑问句，用when连接；第二步，主句是一般过去时，从句要变为过去将来时态。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267200" y="274955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would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06563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80703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64839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216083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783773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359718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1706563" y="118173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2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3075305" y="1205865"/>
            <a:ext cx="3384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3633153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4191318" y="121666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749483" y="1216660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5316220" y="1216660"/>
            <a:ext cx="45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5874385" y="1205865"/>
            <a:ext cx="440055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6432550" y="1216660"/>
            <a:ext cx="43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6990715" y="1216660"/>
            <a:ext cx="424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7548880" y="1216660"/>
            <a:ext cx="437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8115300" y="1216660"/>
            <a:ext cx="453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直接引语和间接引语的定义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加引号，一字不改地直接引用别人的原话叫作直接引语。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teacher said to the students, “You must study hard.”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老师对学生们说：“你们必须好好学习。”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不加引号，转述者用自己的语言转达他人的意思叫作间接引语。间接引语一般构成宾语从句。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teacher told the students that they must study hard.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老师告诉学生说他们必须努力学习。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4330" y="1154430"/>
            <a:ext cx="8595360" cy="3100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直接引语变间接引语的“五步法”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第一步：去引号，加连接词，关键看引号里的句子。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(1)引号里的句子是陈述句时，连接词用that。主句的引述动词say to sb.应改为tell sb.。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teacher said, “The earth is round.” 老师说：“地球是圆的。”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said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 earth is round. 老师说地球是圆的。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(2)引号里的句子是一般疑问句、反义疑问句、一般疑问句结构的选择疑问句时，连接词用if/whether，句中有or not或介词后只能用whether。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如：Tom asked Lucy, “Do you like Chinese food？” 汤姆问露西：“你喜欢中餐吗？”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asked Lucy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she liked Chinese food. 汤姆问露西是否喜欢中餐。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页，共47页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(3)引号里的句子是特殊疑问句时，连接词用特殊疑问词。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lady asked me, “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is Bob？” 这位女士问我：“鲍勃在哪？”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lady asked me where Bob was. 这位女士问我鲍勃在哪。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92464e6b-f910-4f84-952a-220663555997}"/>
  <p:tag name="TABLE_ENDDRAG_ORIGIN_RECT" val="649*257"/>
  <p:tag name="TABLE_ENDDRAG_RECT" val="36*93*649*257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UNIT_TABLE_BEAUTIFY" val="smartTable{92464e6b-f910-4f84-952a-220663555997}"/>
  <p:tag name="TABLE_ENDDRAG_ORIGIN_RECT" val="649*257"/>
  <p:tag name="TABLE_ENDDRAG_RECT" val="36*93*649*257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4.xml><?xml version="1.0" encoding="utf-8"?>
<p:tagLst xmlns:p="http://schemas.openxmlformats.org/presentationml/2006/main">
  <p:tag name="COMMONDATA" val="eyJoZGlkIjoiZjUwMzliYWE0ODA4ZGZkNGQ2ZDNhYWJhOWRkZDFkYjUifQ=="/>
  <p:tag name="KSO_WPP_MARK_KEY" val="ca2012a2-a85c-48f2-a2c3-8a8729c2b8c9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8761</Words>
  <Application>WPS 演示</Application>
  <PresentationFormat>全屏显示(4:3)</PresentationFormat>
  <Paragraphs>1175</Paragraphs>
  <Slides>47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47</vt:i4>
      </vt:variant>
    </vt:vector>
  </HeadingPairs>
  <TitlesOfParts>
    <vt:vector size="64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华文新魏</vt:lpstr>
      <vt:lpstr>微软雅黑</vt:lpstr>
      <vt:lpstr>Calibri</vt:lpstr>
      <vt:lpstr>Calibri Light</vt:lpstr>
      <vt:lpstr>等线 Light</vt:lpstr>
      <vt:lpstr>等线</vt:lpstr>
      <vt:lpstr>Arial Unicode MS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四月维夏</cp:lastModifiedBy>
  <cp:revision>1324</cp:revision>
  <dcterms:created xsi:type="dcterms:W3CDTF">2019-06-19T02:08:00Z</dcterms:created>
  <dcterms:modified xsi:type="dcterms:W3CDTF">2023-02-17T08:24:05Z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