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101"/>
  </p:handoutMasterIdLst>
  <p:sldIdLst>
    <p:sldId id="527" r:id="rId4"/>
    <p:sldId id="1667" r:id="rId6"/>
    <p:sldId id="1668" r:id="rId7"/>
    <p:sldId id="2059" r:id="rId8"/>
    <p:sldId id="1765" r:id="rId9"/>
    <p:sldId id="2241" r:id="rId10"/>
    <p:sldId id="2128" r:id="rId11"/>
    <p:sldId id="2064" r:id="rId12"/>
    <p:sldId id="2065" r:id="rId13"/>
    <p:sldId id="2066" r:id="rId14"/>
    <p:sldId id="2067" r:id="rId15"/>
    <p:sldId id="2242" r:id="rId16"/>
    <p:sldId id="2243" r:id="rId17"/>
    <p:sldId id="2244" r:id="rId18"/>
    <p:sldId id="2245" r:id="rId19"/>
    <p:sldId id="2246" r:id="rId20"/>
    <p:sldId id="2247" r:id="rId21"/>
    <p:sldId id="2248" r:id="rId22"/>
    <p:sldId id="2069" r:id="rId23"/>
    <p:sldId id="2129" r:id="rId24"/>
    <p:sldId id="2130" r:id="rId25"/>
    <p:sldId id="2131" r:id="rId26"/>
    <p:sldId id="2070" r:id="rId27"/>
    <p:sldId id="2071" r:id="rId28"/>
    <p:sldId id="2072" r:id="rId29"/>
    <p:sldId id="2135" r:id="rId30"/>
    <p:sldId id="2262" r:id="rId31"/>
    <p:sldId id="2136" r:id="rId32"/>
    <p:sldId id="2137" r:id="rId33"/>
    <p:sldId id="2106" r:id="rId34"/>
    <p:sldId id="2263" r:id="rId35"/>
    <p:sldId id="2264" r:id="rId36"/>
    <p:sldId id="2265" r:id="rId37"/>
    <p:sldId id="2266" r:id="rId38"/>
    <p:sldId id="2140" r:id="rId39"/>
    <p:sldId id="2141" r:id="rId40"/>
    <p:sldId id="2142" r:id="rId41"/>
    <p:sldId id="2268" r:id="rId42"/>
    <p:sldId id="2269" r:id="rId43"/>
    <p:sldId id="2270" r:id="rId44"/>
    <p:sldId id="2277" r:id="rId45"/>
    <p:sldId id="2278" r:id="rId46"/>
    <p:sldId id="2279" r:id="rId47"/>
    <p:sldId id="2280" r:id="rId48"/>
    <p:sldId id="2281" r:id="rId49"/>
    <p:sldId id="2283" r:id="rId50"/>
    <p:sldId id="2284" r:id="rId51"/>
    <p:sldId id="2285" r:id="rId52"/>
    <p:sldId id="2286" r:id="rId53"/>
    <p:sldId id="2287" r:id="rId54"/>
    <p:sldId id="2289" r:id="rId55"/>
    <p:sldId id="2290" r:id="rId56"/>
    <p:sldId id="2291" r:id="rId57"/>
    <p:sldId id="2292" r:id="rId58"/>
    <p:sldId id="2293" r:id="rId59"/>
    <p:sldId id="2294" r:id="rId60"/>
    <p:sldId id="2295" r:id="rId61"/>
    <p:sldId id="2299" r:id="rId62"/>
    <p:sldId id="2296" r:id="rId63"/>
    <p:sldId id="2297" r:id="rId64"/>
    <p:sldId id="2298" r:id="rId65"/>
    <p:sldId id="2300" r:id="rId66"/>
    <p:sldId id="2304" r:id="rId67"/>
    <p:sldId id="2305" r:id="rId68"/>
    <p:sldId id="2306" r:id="rId69"/>
    <p:sldId id="2307" r:id="rId70"/>
    <p:sldId id="2308" r:id="rId71"/>
    <p:sldId id="2301" r:id="rId72"/>
    <p:sldId id="2302" r:id="rId73"/>
    <p:sldId id="2311" r:id="rId74"/>
    <p:sldId id="2303" r:id="rId75"/>
    <p:sldId id="1617" r:id="rId76"/>
    <p:sldId id="1985" r:id="rId77"/>
    <p:sldId id="1992" r:id="rId78"/>
    <p:sldId id="1993" r:id="rId79"/>
    <p:sldId id="1677" r:id="rId80"/>
    <p:sldId id="2009" r:id="rId81"/>
    <p:sldId id="2010" r:id="rId82"/>
    <p:sldId id="2028" r:id="rId83"/>
    <p:sldId id="2029" r:id="rId84"/>
    <p:sldId id="2030" r:id="rId85"/>
    <p:sldId id="2031" r:id="rId86"/>
    <p:sldId id="2032" r:id="rId87"/>
    <p:sldId id="2033" r:id="rId88"/>
    <p:sldId id="2034" r:id="rId89"/>
    <p:sldId id="2035" r:id="rId90"/>
    <p:sldId id="2036" r:id="rId91"/>
    <p:sldId id="2037" r:id="rId92"/>
    <p:sldId id="2038" r:id="rId93"/>
    <p:sldId id="2039" r:id="rId94"/>
    <p:sldId id="2040" r:id="rId95"/>
    <p:sldId id="2042" r:id="rId96"/>
    <p:sldId id="2043" r:id="rId97"/>
    <p:sldId id="2044" r:id="rId98"/>
    <p:sldId id="2045" r:id="rId99"/>
    <p:sldId id="528" r:id="rId100"/>
  </p:sldIdLst>
  <p:sldSz cx="9144000" cy="5144135" type="screen16x9"/>
  <p:notesSz cx="9144000" cy="6858000"/>
  <p:custDataLst>
    <p:tags r:id="rId10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7" userDrawn="1">
          <p15:clr>
            <a:srgbClr val="A4A3A4"/>
          </p15:clr>
        </p15:guide>
        <p15:guide id="2" pos="31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527"/>
        <p:guide pos="31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5.xml"/><Relationship Id="rId98" Type="http://schemas.openxmlformats.org/officeDocument/2006/relationships/slide" Target="slides/slide94.xml"/><Relationship Id="rId97" Type="http://schemas.openxmlformats.org/officeDocument/2006/relationships/slide" Target="slides/slide93.xml"/><Relationship Id="rId96" Type="http://schemas.openxmlformats.org/officeDocument/2006/relationships/slide" Target="slides/slide92.xml"/><Relationship Id="rId95" Type="http://schemas.openxmlformats.org/officeDocument/2006/relationships/slide" Target="slides/slide91.xml"/><Relationship Id="rId94" Type="http://schemas.openxmlformats.org/officeDocument/2006/relationships/slide" Target="slides/slide90.xml"/><Relationship Id="rId93" Type="http://schemas.openxmlformats.org/officeDocument/2006/relationships/slide" Target="slides/slide89.xml"/><Relationship Id="rId92" Type="http://schemas.openxmlformats.org/officeDocument/2006/relationships/slide" Target="slides/slide88.xml"/><Relationship Id="rId91" Type="http://schemas.openxmlformats.org/officeDocument/2006/relationships/slide" Target="slides/slide87.xml"/><Relationship Id="rId90" Type="http://schemas.openxmlformats.org/officeDocument/2006/relationships/slide" Target="slides/slide86.xml"/><Relationship Id="rId9" Type="http://schemas.openxmlformats.org/officeDocument/2006/relationships/slide" Target="slides/slide5.xml"/><Relationship Id="rId89" Type="http://schemas.openxmlformats.org/officeDocument/2006/relationships/slide" Target="slides/slide85.xml"/><Relationship Id="rId88" Type="http://schemas.openxmlformats.org/officeDocument/2006/relationships/slide" Target="slides/slide84.xml"/><Relationship Id="rId87" Type="http://schemas.openxmlformats.org/officeDocument/2006/relationships/slide" Target="slides/slide83.xml"/><Relationship Id="rId86" Type="http://schemas.openxmlformats.org/officeDocument/2006/relationships/slide" Target="slides/slide82.xml"/><Relationship Id="rId85" Type="http://schemas.openxmlformats.org/officeDocument/2006/relationships/slide" Target="slides/slide81.xml"/><Relationship Id="rId84" Type="http://schemas.openxmlformats.org/officeDocument/2006/relationships/slide" Target="slides/slide80.xml"/><Relationship Id="rId83" Type="http://schemas.openxmlformats.org/officeDocument/2006/relationships/slide" Target="slides/slide79.xml"/><Relationship Id="rId82" Type="http://schemas.openxmlformats.org/officeDocument/2006/relationships/slide" Target="slides/slide78.xml"/><Relationship Id="rId81" Type="http://schemas.openxmlformats.org/officeDocument/2006/relationships/slide" Target="slides/slide77.xml"/><Relationship Id="rId80" Type="http://schemas.openxmlformats.org/officeDocument/2006/relationships/slide" Target="slides/slide76.xml"/><Relationship Id="rId8" Type="http://schemas.openxmlformats.org/officeDocument/2006/relationships/slide" Target="slides/slide4.xml"/><Relationship Id="rId79" Type="http://schemas.openxmlformats.org/officeDocument/2006/relationships/slide" Target="slides/slide75.xml"/><Relationship Id="rId78" Type="http://schemas.openxmlformats.org/officeDocument/2006/relationships/slide" Target="slides/slide74.xml"/><Relationship Id="rId77" Type="http://schemas.openxmlformats.org/officeDocument/2006/relationships/slide" Target="slides/slide73.xml"/><Relationship Id="rId76" Type="http://schemas.openxmlformats.org/officeDocument/2006/relationships/slide" Target="slides/slide72.xml"/><Relationship Id="rId75" Type="http://schemas.openxmlformats.org/officeDocument/2006/relationships/slide" Target="slides/slide71.xml"/><Relationship Id="rId74" Type="http://schemas.openxmlformats.org/officeDocument/2006/relationships/slide" Target="slides/slide70.xml"/><Relationship Id="rId73" Type="http://schemas.openxmlformats.org/officeDocument/2006/relationships/slide" Target="slides/slide69.xml"/><Relationship Id="rId72" Type="http://schemas.openxmlformats.org/officeDocument/2006/relationships/slide" Target="slides/slide68.xml"/><Relationship Id="rId71" Type="http://schemas.openxmlformats.org/officeDocument/2006/relationships/slide" Target="slides/slide67.xml"/><Relationship Id="rId70" Type="http://schemas.openxmlformats.org/officeDocument/2006/relationships/slide" Target="slides/slide66.xml"/><Relationship Id="rId7" Type="http://schemas.openxmlformats.org/officeDocument/2006/relationships/slide" Target="slides/slide3.xml"/><Relationship Id="rId69" Type="http://schemas.openxmlformats.org/officeDocument/2006/relationships/slide" Target="slides/slide65.xml"/><Relationship Id="rId68" Type="http://schemas.openxmlformats.org/officeDocument/2006/relationships/slide" Target="slides/slide64.xml"/><Relationship Id="rId67" Type="http://schemas.openxmlformats.org/officeDocument/2006/relationships/slide" Target="slides/slide63.xml"/><Relationship Id="rId66" Type="http://schemas.openxmlformats.org/officeDocument/2006/relationships/slide" Target="slides/slide62.xml"/><Relationship Id="rId65" Type="http://schemas.openxmlformats.org/officeDocument/2006/relationships/slide" Target="slides/slide61.xml"/><Relationship Id="rId64" Type="http://schemas.openxmlformats.org/officeDocument/2006/relationships/slide" Target="slides/slide60.xml"/><Relationship Id="rId63" Type="http://schemas.openxmlformats.org/officeDocument/2006/relationships/slide" Target="slides/slide59.xml"/><Relationship Id="rId62" Type="http://schemas.openxmlformats.org/officeDocument/2006/relationships/slide" Target="slides/slide58.xml"/><Relationship Id="rId61" Type="http://schemas.openxmlformats.org/officeDocument/2006/relationships/slide" Target="slides/slide57.xml"/><Relationship Id="rId60" Type="http://schemas.openxmlformats.org/officeDocument/2006/relationships/slide" Target="slides/slide56.xml"/><Relationship Id="rId6" Type="http://schemas.openxmlformats.org/officeDocument/2006/relationships/slide" Target="slides/slide2.xml"/><Relationship Id="rId59" Type="http://schemas.openxmlformats.org/officeDocument/2006/relationships/slide" Target="slides/slide55.xml"/><Relationship Id="rId58" Type="http://schemas.openxmlformats.org/officeDocument/2006/relationships/slide" Target="slides/slide54.xml"/><Relationship Id="rId57" Type="http://schemas.openxmlformats.org/officeDocument/2006/relationships/slide" Target="slides/slide53.xml"/><Relationship Id="rId56" Type="http://schemas.openxmlformats.org/officeDocument/2006/relationships/slide" Target="slides/slide52.xml"/><Relationship Id="rId55" Type="http://schemas.openxmlformats.org/officeDocument/2006/relationships/slide" Target="slides/slide51.xml"/><Relationship Id="rId54" Type="http://schemas.openxmlformats.org/officeDocument/2006/relationships/slide" Target="slides/slide50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" Type="http://schemas.openxmlformats.org/officeDocument/2006/relationships/notesMaster" Target="notesMasters/notesMaster1.xml"/><Relationship Id="rId49" Type="http://schemas.openxmlformats.org/officeDocument/2006/relationships/slide" Target="slides/slide4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0" Type="http://schemas.openxmlformats.org/officeDocument/2006/relationships/slide" Target="slides/slide36.xml"/><Relationship Id="rId4" Type="http://schemas.openxmlformats.org/officeDocument/2006/relationships/slide" Target="slides/slide1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6" Type="http://schemas.openxmlformats.org/officeDocument/2006/relationships/tags" Target="tags/tag722.xml"/><Relationship Id="rId105" Type="http://schemas.openxmlformats.org/officeDocument/2006/relationships/commentAuthors" Target="commentAuthors.xml"/><Relationship Id="rId104" Type="http://schemas.openxmlformats.org/officeDocument/2006/relationships/tableStyles" Target="tableStyles.xml"/><Relationship Id="rId103" Type="http://schemas.openxmlformats.org/officeDocument/2006/relationships/viewProps" Target="viewProps.xml"/><Relationship Id="rId102" Type="http://schemas.openxmlformats.org/officeDocument/2006/relationships/presProps" Target="presProps.xml"/><Relationship Id="rId101" Type="http://schemas.openxmlformats.org/officeDocument/2006/relationships/handoutMaster" Target="handoutMasters/handoutMaster1.xml"/><Relationship Id="rId100" Type="http://schemas.openxmlformats.org/officeDocument/2006/relationships/slide" Target="slides/slide96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7" Type="http://schemas.openxmlformats.org/officeDocument/2006/relationships/slide" Target="../slides/slide76.xml"/><Relationship Id="rId6" Type="http://schemas.openxmlformats.org/officeDocument/2006/relationships/slide" Target="../slides/slide72.xml"/><Relationship Id="rId5" Type="http://schemas.openxmlformats.org/officeDocument/2006/relationships/slide" Target="../slides/slide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slide" Target="../slides/slide72.xml"/><Relationship Id="rId7" Type="http://schemas.openxmlformats.org/officeDocument/2006/relationships/tags" Target="../tags/tag3.xml"/><Relationship Id="rId6" Type="http://schemas.openxmlformats.org/officeDocument/2006/relationships/slide" Target="../slides/slide7.xml"/><Relationship Id="rId5" Type="http://schemas.openxmlformats.org/officeDocument/2006/relationships/tags" Target="../tags/tag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6.xml"/><Relationship Id="rId11" Type="http://schemas.openxmlformats.org/officeDocument/2006/relationships/tags" Target="../tags/tag5.xml"/><Relationship Id="rId10" Type="http://schemas.openxmlformats.org/officeDocument/2006/relationships/slide" Target="../slides/slide76.xml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slide" Target="../slides/slide72.xml"/><Relationship Id="rId7" Type="http://schemas.openxmlformats.org/officeDocument/2006/relationships/tags" Target="../tags/tag8.xml"/><Relationship Id="rId6" Type="http://schemas.openxmlformats.org/officeDocument/2006/relationships/slide" Target="../slides/slide7.xml"/><Relationship Id="rId5" Type="http://schemas.openxmlformats.org/officeDocument/2006/relationships/tags" Target="../tags/tag7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slide" Target="../slides/slide76.xml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14.xml"/><Relationship Id="rId8" Type="http://schemas.openxmlformats.org/officeDocument/2006/relationships/slide" Target="../slides/slide72.xml"/><Relationship Id="rId7" Type="http://schemas.openxmlformats.org/officeDocument/2006/relationships/tags" Target="../tags/tag13.xml"/><Relationship Id="rId6" Type="http://schemas.openxmlformats.org/officeDocument/2006/relationships/slide" Target="../slides/slide7.xml"/><Relationship Id="rId5" Type="http://schemas.openxmlformats.org/officeDocument/2006/relationships/tags" Target="../tags/tag12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slide" Target="../slides/slide76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620" y="31686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just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5" action="ppaction://hlinksldjump"/>
          </p:cNvPr>
          <p:cNvSpPr/>
          <p:nvPr userDrawn="1"/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6" action="ppaction://hlinksldjump"/>
          </p:cNvPr>
          <p:cNvSpPr/>
          <p:nvPr userDrawn="1"/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7" action="ppaction://hlinksldjump"/>
          </p:cNvPr>
          <p:cNvSpPr/>
          <p:nvPr userDrawn="1"/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8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25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7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28" name="燕尾形 27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5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0" name="燕尾形 9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160" y="825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1641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>
            <p:custDataLst>
              <p:tags r:id="rId5"/>
            </p:custDataLst>
          </p:nvPr>
        </p:nvSpPr>
        <p:spPr>
          <a:xfrm>
            <a:off x="136334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>
            <p:custDataLst>
              <p:tags r:id="rId7"/>
            </p:custDataLst>
          </p:nvPr>
        </p:nvSpPr>
        <p:spPr>
          <a:xfrm>
            <a:off x="253111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8" name="燕尾形 8">
            <a:hlinkClick r:id="rId8" action="ppaction://hlinksldjump"/>
          </p:cNvPr>
          <p:cNvSpPr/>
          <p:nvPr userDrawn="1">
            <p:custDataLst>
              <p:tags r:id="rId9"/>
            </p:custDataLst>
          </p:nvPr>
        </p:nvSpPr>
        <p:spPr>
          <a:xfrm>
            <a:off x="369887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9" name="燕尾形 8">
            <a:hlinkClick r:id="rId10" action="ppaction://hlinksldjump"/>
          </p:cNvPr>
          <p:cNvSpPr/>
          <p:nvPr userDrawn="1">
            <p:custDataLst>
              <p:tags r:id="rId11"/>
            </p:custDataLst>
          </p:nvPr>
        </p:nvSpPr>
        <p:spPr>
          <a:xfrm>
            <a:off x="48666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en-US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 userDrawn="1">
            <p:custDataLst>
              <p:tags r:id="rId12"/>
            </p:custDataLst>
          </p:nvPr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第十一章</a:t>
            </a:r>
            <a:r>
              <a:rPr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　</a:t>
            </a:r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句子种类</a:t>
            </a:r>
            <a:endParaRPr lang="zh-C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48.xml"/><Relationship Id="rId1" Type="http://schemas.openxmlformats.org/officeDocument/2006/relationships/tags" Target="../tags/tag47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8" Type="http://schemas.openxmlformats.org/officeDocument/2006/relationships/tags" Target="../tags/tag54.xml"/><Relationship Id="rId7" Type="http://schemas.openxmlformats.org/officeDocument/2006/relationships/slide" Target="slide22.xml"/><Relationship Id="rId6" Type="http://schemas.openxmlformats.org/officeDocument/2006/relationships/tags" Target="../tags/tag53.xml"/><Relationship Id="rId5" Type="http://schemas.openxmlformats.org/officeDocument/2006/relationships/slide" Target="slide21.xml"/><Relationship Id="rId4" Type="http://schemas.openxmlformats.org/officeDocument/2006/relationships/tags" Target="../tags/tag52.xml"/><Relationship Id="rId3" Type="http://schemas.openxmlformats.org/officeDocument/2006/relationships/slide" Target="slide20.xml"/><Relationship Id="rId2" Type="http://schemas.openxmlformats.org/officeDocument/2006/relationships/tags" Target="../tags/tag51.xml"/><Relationship Id="rId13" Type="http://schemas.openxmlformats.org/officeDocument/2006/relationships/notesSlide" Target="../notesSlides/notesSlide18.xml"/><Relationship Id="rId12" Type="http://schemas.openxmlformats.org/officeDocument/2006/relationships/slideLayout" Target="../slideLayouts/slideLayout4.xml"/><Relationship Id="rId11" Type="http://schemas.openxmlformats.org/officeDocument/2006/relationships/tags" Target="../tags/tag57.xml"/><Relationship Id="rId10" Type="http://schemas.openxmlformats.org/officeDocument/2006/relationships/tags" Target="../tags/tag56.xml"/><Relationship Id="rId1" Type="http://schemas.openxmlformats.org/officeDocument/2006/relationships/slide" Target="sl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slide" Target="slide22.xml"/><Relationship Id="rId8" Type="http://schemas.openxmlformats.org/officeDocument/2006/relationships/tags" Target="../tags/tag62.xml"/><Relationship Id="rId7" Type="http://schemas.openxmlformats.org/officeDocument/2006/relationships/slide" Target="slide21.xml"/><Relationship Id="rId6" Type="http://schemas.openxmlformats.org/officeDocument/2006/relationships/tags" Target="../tags/tag61.xml"/><Relationship Id="rId5" Type="http://schemas.openxmlformats.org/officeDocument/2006/relationships/slide" Target="slide20.xml"/><Relationship Id="rId4" Type="http://schemas.openxmlformats.org/officeDocument/2006/relationships/tags" Target="../tags/tag60.xml"/><Relationship Id="rId3" Type="http://schemas.openxmlformats.org/officeDocument/2006/relationships/slide" Target="slide19.xml"/><Relationship Id="rId2" Type="http://schemas.openxmlformats.org/officeDocument/2006/relationships/tags" Target="../tags/tag59.xml"/><Relationship Id="rId14" Type="http://schemas.openxmlformats.org/officeDocument/2006/relationships/notesSlide" Target="../notesSlides/notesSlide19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65.xml"/><Relationship Id="rId11" Type="http://schemas.openxmlformats.org/officeDocument/2006/relationships/tags" Target="../tags/tag64.xml"/><Relationship Id="rId10" Type="http://schemas.openxmlformats.org/officeDocument/2006/relationships/tags" Target="../tags/tag63.xml"/><Relationship Id="rId1" Type="http://schemas.openxmlformats.org/officeDocument/2006/relationships/tags" Target="../tags/tag58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slide" Target="slide22.xml"/><Relationship Id="rId8" Type="http://schemas.openxmlformats.org/officeDocument/2006/relationships/tags" Target="../tags/tag70.xml"/><Relationship Id="rId7" Type="http://schemas.openxmlformats.org/officeDocument/2006/relationships/slide" Target="slide21.xml"/><Relationship Id="rId6" Type="http://schemas.openxmlformats.org/officeDocument/2006/relationships/tags" Target="../tags/tag69.xml"/><Relationship Id="rId5" Type="http://schemas.openxmlformats.org/officeDocument/2006/relationships/slide" Target="slide20.xml"/><Relationship Id="rId4" Type="http://schemas.openxmlformats.org/officeDocument/2006/relationships/tags" Target="../tags/tag68.xml"/><Relationship Id="rId3" Type="http://schemas.openxmlformats.org/officeDocument/2006/relationships/slide" Target="slide19.xml"/><Relationship Id="rId2" Type="http://schemas.openxmlformats.org/officeDocument/2006/relationships/tags" Target="../tags/tag67.xml"/><Relationship Id="rId14" Type="http://schemas.openxmlformats.org/officeDocument/2006/relationships/notesSlide" Target="../notesSlides/notesSlide20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73.xml"/><Relationship Id="rId11" Type="http://schemas.openxmlformats.org/officeDocument/2006/relationships/tags" Target="../tags/tag72.xml"/><Relationship Id="rId10" Type="http://schemas.openxmlformats.org/officeDocument/2006/relationships/tags" Target="../tags/tag71.xml"/><Relationship Id="rId1" Type="http://schemas.openxmlformats.org/officeDocument/2006/relationships/tags" Target="../tags/tag66.xml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slide" Target="slide22.xml"/><Relationship Id="rId8" Type="http://schemas.openxmlformats.org/officeDocument/2006/relationships/tags" Target="../tags/tag78.xml"/><Relationship Id="rId7" Type="http://schemas.openxmlformats.org/officeDocument/2006/relationships/slide" Target="slide21.xml"/><Relationship Id="rId6" Type="http://schemas.openxmlformats.org/officeDocument/2006/relationships/tags" Target="../tags/tag77.xml"/><Relationship Id="rId5" Type="http://schemas.openxmlformats.org/officeDocument/2006/relationships/slide" Target="slide20.xml"/><Relationship Id="rId4" Type="http://schemas.openxmlformats.org/officeDocument/2006/relationships/tags" Target="../tags/tag76.xml"/><Relationship Id="rId3" Type="http://schemas.openxmlformats.org/officeDocument/2006/relationships/slide" Target="slide19.xml"/><Relationship Id="rId2" Type="http://schemas.openxmlformats.org/officeDocument/2006/relationships/tags" Target="../tags/tag75.xml"/><Relationship Id="rId14" Type="http://schemas.openxmlformats.org/officeDocument/2006/relationships/notesSlide" Target="../notesSlides/notesSlide21.xml"/><Relationship Id="rId13" Type="http://schemas.openxmlformats.org/officeDocument/2006/relationships/slideLayout" Target="../slideLayouts/slideLayout4.xml"/><Relationship Id="rId12" Type="http://schemas.openxmlformats.org/officeDocument/2006/relationships/tags" Target="../tags/tag81.xml"/><Relationship Id="rId11" Type="http://schemas.openxmlformats.org/officeDocument/2006/relationships/tags" Target="../tags/tag80.xml"/><Relationship Id="rId10" Type="http://schemas.openxmlformats.org/officeDocument/2006/relationships/tags" Target="../tags/tag79.xml"/><Relationship Id="rId1" Type="http://schemas.openxmlformats.org/officeDocument/2006/relationships/tags" Target="../tags/tag74.xml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87.xml"/><Relationship Id="rId1" Type="http://schemas.openxmlformats.org/officeDocument/2006/relationships/tags" Target="../tags/tag86.xml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tags" Target="../tags/tag93.xml"/><Relationship Id="rId8" Type="http://schemas.openxmlformats.org/officeDocument/2006/relationships/tags" Target="../tags/tag92.xml"/><Relationship Id="rId7" Type="http://schemas.openxmlformats.org/officeDocument/2006/relationships/tags" Target="../tags/tag91.xml"/><Relationship Id="rId6" Type="http://schemas.openxmlformats.org/officeDocument/2006/relationships/tags" Target="../tags/tag90.xml"/><Relationship Id="rId5" Type="http://schemas.openxmlformats.org/officeDocument/2006/relationships/slide" Target="slide29.xml"/><Relationship Id="rId4" Type="http://schemas.openxmlformats.org/officeDocument/2006/relationships/tags" Target="../tags/tag89.xml"/><Relationship Id="rId3" Type="http://schemas.openxmlformats.org/officeDocument/2006/relationships/slide" Target="slide28.xml"/><Relationship Id="rId2" Type="http://schemas.openxmlformats.org/officeDocument/2006/relationships/tags" Target="../tags/tag88.xml"/><Relationship Id="rId11" Type="http://schemas.openxmlformats.org/officeDocument/2006/relationships/notesSlide" Target="../notesSlides/notesSlide25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26.xml"/></Relationships>
</file>

<file path=ppt/slides/_rels/slide2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98.xml"/><Relationship Id="rId7" Type="http://schemas.openxmlformats.org/officeDocument/2006/relationships/tags" Target="../tags/tag97.xml"/><Relationship Id="rId6" Type="http://schemas.openxmlformats.org/officeDocument/2006/relationships/tags" Target="../tags/tag96.xml"/><Relationship Id="rId5" Type="http://schemas.openxmlformats.org/officeDocument/2006/relationships/slide" Target="slide29.xml"/><Relationship Id="rId4" Type="http://schemas.openxmlformats.org/officeDocument/2006/relationships/tags" Target="../tags/tag95.xml"/><Relationship Id="rId3" Type="http://schemas.openxmlformats.org/officeDocument/2006/relationships/slide" Target="slide28.xml"/><Relationship Id="rId2" Type="http://schemas.openxmlformats.org/officeDocument/2006/relationships/tags" Target="../tags/tag94.xml"/><Relationship Id="rId10" Type="http://schemas.openxmlformats.org/officeDocument/2006/relationships/notesSlide" Target="../notesSlides/notesSlide26.xml"/><Relationship Id="rId1" Type="http://schemas.openxmlformats.org/officeDocument/2006/relationships/slide" Target="slide26.xml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tags" Target="../tags/tag104.xml"/><Relationship Id="rId8" Type="http://schemas.openxmlformats.org/officeDocument/2006/relationships/tags" Target="../tags/tag103.xml"/><Relationship Id="rId7" Type="http://schemas.openxmlformats.org/officeDocument/2006/relationships/tags" Target="../tags/tag102.xml"/><Relationship Id="rId6" Type="http://schemas.openxmlformats.org/officeDocument/2006/relationships/slide" Target="slide29.xml"/><Relationship Id="rId5" Type="http://schemas.openxmlformats.org/officeDocument/2006/relationships/tags" Target="../tags/tag101.xml"/><Relationship Id="rId4" Type="http://schemas.openxmlformats.org/officeDocument/2006/relationships/slide" Target="slide28.xml"/><Relationship Id="rId3" Type="http://schemas.openxmlformats.org/officeDocument/2006/relationships/tags" Target="../tags/tag100.xml"/><Relationship Id="rId2" Type="http://schemas.openxmlformats.org/officeDocument/2006/relationships/slide" Target="slide26.xml"/><Relationship Id="rId11" Type="http://schemas.openxmlformats.org/officeDocument/2006/relationships/notesSlide" Target="../notesSlides/notesSlide27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99.xml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tags" Target="../tags/tag110.xml"/><Relationship Id="rId8" Type="http://schemas.openxmlformats.org/officeDocument/2006/relationships/tags" Target="../tags/tag109.xml"/><Relationship Id="rId7" Type="http://schemas.openxmlformats.org/officeDocument/2006/relationships/tags" Target="../tags/tag108.xml"/><Relationship Id="rId6" Type="http://schemas.openxmlformats.org/officeDocument/2006/relationships/slide" Target="slide29.xml"/><Relationship Id="rId5" Type="http://schemas.openxmlformats.org/officeDocument/2006/relationships/tags" Target="../tags/tag107.xml"/><Relationship Id="rId4" Type="http://schemas.openxmlformats.org/officeDocument/2006/relationships/slide" Target="slide28.xml"/><Relationship Id="rId3" Type="http://schemas.openxmlformats.org/officeDocument/2006/relationships/tags" Target="../tags/tag106.xml"/><Relationship Id="rId2" Type="http://schemas.openxmlformats.org/officeDocument/2006/relationships/slide" Target="slide26.xml"/><Relationship Id="rId11" Type="http://schemas.openxmlformats.org/officeDocument/2006/relationships/notesSlide" Target="../notesSlides/notesSlide28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05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2.xml"/><Relationship Id="rId1" Type="http://schemas.openxmlformats.org/officeDocument/2006/relationships/tags" Target="../tags/tag111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0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14.xml"/><Relationship Id="rId1" Type="http://schemas.openxmlformats.org/officeDocument/2006/relationships/tags" Target="../tags/tag113.xml"/></Relationships>
</file>

<file path=ppt/slides/_rels/slide3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4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/Relationships>
</file>

<file path=ppt/slides/_rels/slide3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4.xml"/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2.xml"/><Relationship Id="rId1" Type="http://schemas.openxmlformats.org/officeDocument/2006/relationships/tags" Target="../tags/tag121.xml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tags" Target="../tags/tag127.xml"/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slide" Target="slide37.xml"/><Relationship Id="rId4" Type="http://schemas.openxmlformats.org/officeDocument/2006/relationships/tags" Target="../tags/tag124.xml"/><Relationship Id="rId3" Type="http://schemas.openxmlformats.org/officeDocument/2006/relationships/slide" Target="slide36.xml"/><Relationship Id="rId2" Type="http://schemas.openxmlformats.org/officeDocument/2006/relationships/tags" Target="../tags/tag123.xml"/><Relationship Id="rId11" Type="http://schemas.openxmlformats.org/officeDocument/2006/relationships/notesSlide" Target="../notesSlides/notesSlide34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35.xml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slide" Target="slide37.xml"/><Relationship Id="rId6" Type="http://schemas.openxmlformats.org/officeDocument/2006/relationships/tags" Target="../tags/tag132.xml"/><Relationship Id="rId5" Type="http://schemas.openxmlformats.org/officeDocument/2006/relationships/slide" Target="slide36.xml"/><Relationship Id="rId4" Type="http://schemas.openxmlformats.org/officeDocument/2006/relationships/tags" Target="../tags/tag131.xml"/><Relationship Id="rId3" Type="http://schemas.openxmlformats.org/officeDocument/2006/relationships/slide" Target="slide35.xml"/><Relationship Id="rId2" Type="http://schemas.openxmlformats.org/officeDocument/2006/relationships/tags" Target="../tags/tag130.xml"/><Relationship Id="rId12" Type="http://schemas.openxmlformats.org/officeDocument/2006/relationships/notesSlide" Target="../notesSlides/notesSlide35.xml"/><Relationship Id="rId11" Type="http://schemas.openxmlformats.org/officeDocument/2006/relationships/slideLayout" Target="../slideLayouts/slideLayout4.xml"/><Relationship Id="rId10" Type="http://schemas.openxmlformats.org/officeDocument/2006/relationships/tags" Target="../tags/tag135.xml"/><Relationship Id="rId1" Type="http://schemas.openxmlformats.org/officeDocument/2006/relationships/tags" Target="../tags/tag129.xml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tags" Target="../tags/tag141.xml"/><Relationship Id="rId8" Type="http://schemas.openxmlformats.org/officeDocument/2006/relationships/tags" Target="../tags/tag140.xml"/><Relationship Id="rId7" Type="http://schemas.openxmlformats.org/officeDocument/2006/relationships/slide" Target="slide37.xml"/><Relationship Id="rId6" Type="http://schemas.openxmlformats.org/officeDocument/2006/relationships/tags" Target="../tags/tag139.xml"/><Relationship Id="rId5" Type="http://schemas.openxmlformats.org/officeDocument/2006/relationships/slide" Target="slide36.xml"/><Relationship Id="rId4" Type="http://schemas.openxmlformats.org/officeDocument/2006/relationships/tags" Target="../tags/tag138.xml"/><Relationship Id="rId3" Type="http://schemas.openxmlformats.org/officeDocument/2006/relationships/slide" Target="slide35.xml"/><Relationship Id="rId2" Type="http://schemas.openxmlformats.org/officeDocument/2006/relationships/tags" Target="../tags/tag137.xml"/><Relationship Id="rId12" Type="http://schemas.openxmlformats.org/officeDocument/2006/relationships/notesSlide" Target="../notesSlides/notesSlide36.xml"/><Relationship Id="rId11" Type="http://schemas.openxmlformats.org/officeDocument/2006/relationships/slideLayout" Target="../slideLayouts/slideLayout4.xml"/><Relationship Id="rId10" Type="http://schemas.openxmlformats.org/officeDocument/2006/relationships/tags" Target="../tags/tag142.xml"/><Relationship Id="rId1" Type="http://schemas.openxmlformats.org/officeDocument/2006/relationships/tags" Target="../tags/tag136.xml"/></Relationships>
</file>

<file path=ppt/slides/_rels/slide3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4.xml"/><Relationship Id="rId1" Type="http://schemas.openxmlformats.org/officeDocument/2006/relationships/tags" Target="../tags/tag143.xml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6.xml"/><Relationship Id="rId1" Type="http://schemas.openxmlformats.org/officeDocument/2006/relationships/tags" Target="../tags/tag145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8.xml"/><Relationship Id="rId1" Type="http://schemas.openxmlformats.org/officeDocument/2006/relationships/tags" Target="../tags/tag147.xml"/></Relationships>
</file>

<file path=ppt/slides/_rels/slide41.xml.rels><?xml version="1.0" encoding="UTF-8" standalone="yes"?>
<Relationships xmlns="http://schemas.openxmlformats.org/package/2006/relationships"><Relationship Id="rId9" Type="http://schemas.openxmlformats.org/officeDocument/2006/relationships/tags" Target="../tags/tag154.xml"/><Relationship Id="rId8" Type="http://schemas.openxmlformats.org/officeDocument/2006/relationships/tags" Target="../tags/tag153.xml"/><Relationship Id="rId7" Type="http://schemas.openxmlformats.org/officeDocument/2006/relationships/tags" Target="../tags/tag152.xml"/><Relationship Id="rId6" Type="http://schemas.openxmlformats.org/officeDocument/2006/relationships/tags" Target="../tags/tag151.xml"/><Relationship Id="rId5" Type="http://schemas.openxmlformats.org/officeDocument/2006/relationships/slide" Target="slide43.xml"/><Relationship Id="rId4" Type="http://schemas.openxmlformats.org/officeDocument/2006/relationships/tags" Target="../tags/tag150.xml"/><Relationship Id="rId3" Type="http://schemas.openxmlformats.org/officeDocument/2006/relationships/slide" Target="slide42.xml"/><Relationship Id="rId2" Type="http://schemas.openxmlformats.org/officeDocument/2006/relationships/tags" Target="../tags/tag149.xml"/><Relationship Id="rId11" Type="http://schemas.openxmlformats.org/officeDocument/2006/relationships/notesSlide" Target="../notesSlides/notesSlide40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41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tags" Target="../tags/tag160.xml"/><Relationship Id="rId8" Type="http://schemas.openxmlformats.org/officeDocument/2006/relationships/tags" Target="../tags/tag159.xml"/><Relationship Id="rId7" Type="http://schemas.openxmlformats.org/officeDocument/2006/relationships/tags" Target="../tags/tag158.xml"/><Relationship Id="rId6" Type="http://schemas.openxmlformats.org/officeDocument/2006/relationships/slide" Target="slide43.xml"/><Relationship Id="rId5" Type="http://schemas.openxmlformats.org/officeDocument/2006/relationships/tags" Target="../tags/tag157.xml"/><Relationship Id="rId4" Type="http://schemas.openxmlformats.org/officeDocument/2006/relationships/slide" Target="slide42.xml"/><Relationship Id="rId3" Type="http://schemas.openxmlformats.org/officeDocument/2006/relationships/tags" Target="../tags/tag156.xml"/><Relationship Id="rId2" Type="http://schemas.openxmlformats.org/officeDocument/2006/relationships/slide" Target="slide41.xml"/><Relationship Id="rId11" Type="http://schemas.openxmlformats.org/officeDocument/2006/relationships/notesSlide" Target="../notesSlides/notesSlide41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55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tags" Target="../tags/tag166.xml"/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slide" Target="slide43.xml"/><Relationship Id="rId5" Type="http://schemas.openxmlformats.org/officeDocument/2006/relationships/tags" Target="../tags/tag163.xml"/><Relationship Id="rId4" Type="http://schemas.openxmlformats.org/officeDocument/2006/relationships/slide" Target="slide42.xml"/><Relationship Id="rId3" Type="http://schemas.openxmlformats.org/officeDocument/2006/relationships/tags" Target="../tags/tag162.xml"/><Relationship Id="rId2" Type="http://schemas.openxmlformats.org/officeDocument/2006/relationships/slide" Target="slide41.xml"/><Relationship Id="rId11" Type="http://schemas.openxmlformats.org/officeDocument/2006/relationships/notesSlide" Target="../notesSlides/notesSlide42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61.xml"/></Relationships>
</file>

<file path=ppt/slides/_rels/slide4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68.xml"/><Relationship Id="rId1" Type="http://schemas.openxmlformats.org/officeDocument/2006/relationships/tags" Target="../tags/tag167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70.xml"/><Relationship Id="rId1" Type="http://schemas.openxmlformats.org/officeDocument/2006/relationships/tags" Target="../tags/tag169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tags" Target="../tags/tag176.xml"/><Relationship Id="rId8" Type="http://schemas.openxmlformats.org/officeDocument/2006/relationships/tags" Target="../tags/tag175.xml"/><Relationship Id="rId7" Type="http://schemas.openxmlformats.org/officeDocument/2006/relationships/tags" Target="../tags/tag174.xml"/><Relationship Id="rId6" Type="http://schemas.openxmlformats.org/officeDocument/2006/relationships/tags" Target="../tags/tag173.xml"/><Relationship Id="rId5" Type="http://schemas.openxmlformats.org/officeDocument/2006/relationships/slide" Target="slide48.xml"/><Relationship Id="rId4" Type="http://schemas.openxmlformats.org/officeDocument/2006/relationships/tags" Target="../tags/tag172.xml"/><Relationship Id="rId3" Type="http://schemas.openxmlformats.org/officeDocument/2006/relationships/slide" Target="slide47.xml"/><Relationship Id="rId2" Type="http://schemas.openxmlformats.org/officeDocument/2006/relationships/tags" Target="../tags/tag171.xml"/><Relationship Id="rId11" Type="http://schemas.openxmlformats.org/officeDocument/2006/relationships/notesSlide" Target="../notesSlides/notesSlide45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46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tags" Target="../tags/tag182.xml"/><Relationship Id="rId8" Type="http://schemas.openxmlformats.org/officeDocument/2006/relationships/tags" Target="../tags/tag181.xml"/><Relationship Id="rId7" Type="http://schemas.openxmlformats.org/officeDocument/2006/relationships/tags" Target="../tags/tag180.xml"/><Relationship Id="rId6" Type="http://schemas.openxmlformats.org/officeDocument/2006/relationships/slide" Target="slide48.xml"/><Relationship Id="rId5" Type="http://schemas.openxmlformats.org/officeDocument/2006/relationships/tags" Target="../tags/tag179.xml"/><Relationship Id="rId4" Type="http://schemas.openxmlformats.org/officeDocument/2006/relationships/slide" Target="slide47.xml"/><Relationship Id="rId3" Type="http://schemas.openxmlformats.org/officeDocument/2006/relationships/tags" Target="../tags/tag178.xml"/><Relationship Id="rId2" Type="http://schemas.openxmlformats.org/officeDocument/2006/relationships/slide" Target="slide46.xml"/><Relationship Id="rId11" Type="http://schemas.openxmlformats.org/officeDocument/2006/relationships/notesSlide" Target="../notesSlides/notesSlide46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77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tags" Target="../tags/tag188.xml"/><Relationship Id="rId8" Type="http://schemas.openxmlformats.org/officeDocument/2006/relationships/tags" Target="../tags/tag187.xml"/><Relationship Id="rId7" Type="http://schemas.openxmlformats.org/officeDocument/2006/relationships/tags" Target="../tags/tag186.xml"/><Relationship Id="rId6" Type="http://schemas.openxmlformats.org/officeDocument/2006/relationships/slide" Target="slide48.xml"/><Relationship Id="rId5" Type="http://schemas.openxmlformats.org/officeDocument/2006/relationships/tags" Target="../tags/tag185.xml"/><Relationship Id="rId4" Type="http://schemas.openxmlformats.org/officeDocument/2006/relationships/slide" Target="slide47.xml"/><Relationship Id="rId3" Type="http://schemas.openxmlformats.org/officeDocument/2006/relationships/tags" Target="../tags/tag184.xml"/><Relationship Id="rId2" Type="http://schemas.openxmlformats.org/officeDocument/2006/relationships/slide" Target="slide46.xml"/><Relationship Id="rId11" Type="http://schemas.openxmlformats.org/officeDocument/2006/relationships/notesSlide" Target="../notesSlides/notesSlide47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83.xml"/></Relationships>
</file>

<file path=ppt/slides/_rels/slide4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90.xml"/><Relationship Id="rId1" Type="http://schemas.openxmlformats.org/officeDocument/2006/relationships/tags" Target="../tags/tag189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9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tags" Target="../tags/tag198.xml"/><Relationship Id="rId8" Type="http://schemas.openxmlformats.org/officeDocument/2006/relationships/tags" Target="../tags/tag197.xml"/><Relationship Id="rId7" Type="http://schemas.openxmlformats.org/officeDocument/2006/relationships/tags" Target="../tags/tag196.xml"/><Relationship Id="rId6" Type="http://schemas.openxmlformats.org/officeDocument/2006/relationships/tags" Target="../tags/tag195.xml"/><Relationship Id="rId5" Type="http://schemas.openxmlformats.org/officeDocument/2006/relationships/slide" Target="slide53.xml"/><Relationship Id="rId4" Type="http://schemas.openxmlformats.org/officeDocument/2006/relationships/tags" Target="../tags/tag194.xml"/><Relationship Id="rId3" Type="http://schemas.openxmlformats.org/officeDocument/2006/relationships/slide" Target="slide52.xml"/><Relationship Id="rId2" Type="http://schemas.openxmlformats.org/officeDocument/2006/relationships/tags" Target="../tags/tag193.xml"/><Relationship Id="rId11" Type="http://schemas.openxmlformats.org/officeDocument/2006/relationships/notesSlide" Target="../notesSlides/notesSlide50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51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tags" Target="../tags/tag204.xml"/><Relationship Id="rId8" Type="http://schemas.openxmlformats.org/officeDocument/2006/relationships/tags" Target="../tags/tag203.xml"/><Relationship Id="rId7" Type="http://schemas.openxmlformats.org/officeDocument/2006/relationships/tags" Target="../tags/tag202.xml"/><Relationship Id="rId6" Type="http://schemas.openxmlformats.org/officeDocument/2006/relationships/slide" Target="slide53.xml"/><Relationship Id="rId5" Type="http://schemas.openxmlformats.org/officeDocument/2006/relationships/tags" Target="../tags/tag201.xml"/><Relationship Id="rId4" Type="http://schemas.openxmlformats.org/officeDocument/2006/relationships/slide" Target="slide52.xml"/><Relationship Id="rId3" Type="http://schemas.openxmlformats.org/officeDocument/2006/relationships/tags" Target="../tags/tag200.xml"/><Relationship Id="rId2" Type="http://schemas.openxmlformats.org/officeDocument/2006/relationships/slide" Target="slide51.xml"/><Relationship Id="rId11" Type="http://schemas.openxmlformats.org/officeDocument/2006/relationships/notesSlide" Target="../notesSlides/notesSlide51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99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tags" Target="../tags/tag210.xml"/><Relationship Id="rId8" Type="http://schemas.openxmlformats.org/officeDocument/2006/relationships/tags" Target="../tags/tag209.xml"/><Relationship Id="rId7" Type="http://schemas.openxmlformats.org/officeDocument/2006/relationships/tags" Target="../tags/tag208.xml"/><Relationship Id="rId6" Type="http://schemas.openxmlformats.org/officeDocument/2006/relationships/slide" Target="slide53.xml"/><Relationship Id="rId5" Type="http://schemas.openxmlformats.org/officeDocument/2006/relationships/tags" Target="../tags/tag207.xml"/><Relationship Id="rId4" Type="http://schemas.openxmlformats.org/officeDocument/2006/relationships/slide" Target="slide52.xml"/><Relationship Id="rId3" Type="http://schemas.openxmlformats.org/officeDocument/2006/relationships/tags" Target="../tags/tag206.xml"/><Relationship Id="rId2" Type="http://schemas.openxmlformats.org/officeDocument/2006/relationships/slide" Target="slide51.xml"/><Relationship Id="rId11" Type="http://schemas.openxmlformats.org/officeDocument/2006/relationships/notesSlide" Target="../notesSlides/notesSlide52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05.xml"/></Relationships>
</file>

<file path=ppt/slides/_rels/slide5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12.xml"/><Relationship Id="rId1" Type="http://schemas.openxmlformats.org/officeDocument/2006/relationships/tags" Target="../tags/tag211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tags" Target="../tags/tag218.xml"/><Relationship Id="rId8" Type="http://schemas.openxmlformats.org/officeDocument/2006/relationships/tags" Target="../tags/tag217.xml"/><Relationship Id="rId7" Type="http://schemas.openxmlformats.org/officeDocument/2006/relationships/tags" Target="../tags/tag216.xml"/><Relationship Id="rId6" Type="http://schemas.openxmlformats.org/officeDocument/2006/relationships/tags" Target="../tags/tag215.xml"/><Relationship Id="rId5" Type="http://schemas.openxmlformats.org/officeDocument/2006/relationships/slide" Target="slide57.xml"/><Relationship Id="rId4" Type="http://schemas.openxmlformats.org/officeDocument/2006/relationships/tags" Target="../tags/tag214.xml"/><Relationship Id="rId3" Type="http://schemas.openxmlformats.org/officeDocument/2006/relationships/slide" Target="slide56.xml"/><Relationship Id="rId2" Type="http://schemas.openxmlformats.org/officeDocument/2006/relationships/tags" Target="../tags/tag213.xml"/><Relationship Id="rId11" Type="http://schemas.openxmlformats.org/officeDocument/2006/relationships/notesSlide" Target="../notesSlides/notesSlide54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55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tags" Target="../tags/tag224.xml"/><Relationship Id="rId8" Type="http://schemas.openxmlformats.org/officeDocument/2006/relationships/tags" Target="../tags/tag223.xml"/><Relationship Id="rId7" Type="http://schemas.openxmlformats.org/officeDocument/2006/relationships/tags" Target="../tags/tag222.xml"/><Relationship Id="rId6" Type="http://schemas.openxmlformats.org/officeDocument/2006/relationships/slide" Target="slide57.xml"/><Relationship Id="rId5" Type="http://schemas.openxmlformats.org/officeDocument/2006/relationships/tags" Target="../tags/tag221.xml"/><Relationship Id="rId4" Type="http://schemas.openxmlformats.org/officeDocument/2006/relationships/slide" Target="slide56.xml"/><Relationship Id="rId3" Type="http://schemas.openxmlformats.org/officeDocument/2006/relationships/tags" Target="../tags/tag220.xml"/><Relationship Id="rId2" Type="http://schemas.openxmlformats.org/officeDocument/2006/relationships/slide" Target="slide55.xml"/><Relationship Id="rId11" Type="http://schemas.openxmlformats.org/officeDocument/2006/relationships/notesSlide" Target="../notesSlides/notesSlide55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19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tags" Target="../tags/tag230.xml"/><Relationship Id="rId8" Type="http://schemas.openxmlformats.org/officeDocument/2006/relationships/tags" Target="../tags/tag229.xml"/><Relationship Id="rId7" Type="http://schemas.openxmlformats.org/officeDocument/2006/relationships/tags" Target="../tags/tag228.xml"/><Relationship Id="rId6" Type="http://schemas.openxmlformats.org/officeDocument/2006/relationships/slide" Target="slide57.xml"/><Relationship Id="rId5" Type="http://schemas.openxmlformats.org/officeDocument/2006/relationships/tags" Target="../tags/tag227.xml"/><Relationship Id="rId4" Type="http://schemas.openxmlformats.org/officeDocument/2006/relationships/slide" Target="slide56.xml"/><Relationship Id="rId3" Type="http://schemas.openxmlformats.org/officeDocument/2006/relationships/tags" Target="../tags/tag226.xml"/><Relationship Id="rId2" Type="http://schemas.openxmlformats.org/officeDocument/2006/relationships/slide" Target="slide55.xml"/><Relationship Id="rId11" Type="http://schemas.openxmlformats.org/officeDocument/2006/relationships/notesSlide" Target="../notesSlides/notesSlide56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25.xml"/></Relationships>
</file>

<file path=ppt/slides/_rels/slide5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32.xml"/><Relationship Id="rId1" Type="http://schemas.openxmlformats.org/officeDocument/2006/relationships/tags" Target="../tags/tag231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tags" Target="../tags/tag238.xml"/><Relationship Id="rId8" Type="http://schemas.openxmlformats.org/officeDocument/2006/relationships/tags" Target="../tags/tag237.xml"/><Relationship Id="rId7" Type="http://schemas.openxmlformats.org/officeDocument/2006/relationships/tags" Target="../tags/tag236.xml"/><Relationship Id="rId6" Type="http://schemas.openxmlformats.org/officeDocument/2006/relationships/tags" Target="../tags/tag235.xml"/><Relationship Id="rId5" Type="http://schemas.openxmlformats.org/officeDocument/2006/relationships/slide" Target="slide61.xml"/><Relationship Id="rId4" Type="http://schemas.openxmlformats.org/officeDocument/2006/relationships/tags" Target="../tags/tag234.xml"/><Relationship Id="rId3" Type="http://schemas.openxmlformats.org/officeDocument/2006/relationships/slide" Target="slide60.xml"/><Relationship Id="rId2" Type="http://schemas.openxmlformats.org/officeDocument/2006/relationships/tags" Target="../tags/tag233.xml"/><Relationship Id="rId11" Type="http://schemas.openxmlformats.org/officeDocument/2006/relationships/notesSlide" Target="../notesSlides/notesSlide58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59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tags" Target="../tags/tag244.xml"/><Relationship Id="rId8" Type="http://schemas.openxmlformats.org/officeDocument/2006/relationships/tags" Target="../tags/tag243.xml"/><Relationship Id="rId7" Type="http://schemas.openxmlformats.org/officeDocument/2006/relationships/tags" Target="../tags/tag242.xml"/><Relationship Id="rId6" Type="http://schemas.openxmlformats.org/officeDocument/2006/relationships/slide" Target="slide61.xml"/><Relationship Id="rId5" Type="http://schemas.openxmlformats.org/officeDocument/2006/relationships/tags" Target="../tags/tag241.xml"/><Relationship Id="rId4" Type="http://schemas.openxmlformats.org/officeDocument/2006/relationships/slide" Target="slide60.xml"/><Relationship Id="rId3" Type="http://schemas.openxmlformats.org/officeDocument/2006/relationships/tags" Target="../tags/tag240.xml"/><Relationship Id="rId2" Type="http://schemas.openxmlformats.org/officeDocument/2006/relationships/slide" Target="slide59.xml"/><Relationship Id="rId11" Type="http://schemas.openxmlformats.org/officeDocument/2006/relationships/notesSlide" Target="../notesSlides/notesSlide59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39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tags" Target="../tags/tag250.xml"/><Relationship Id="rId8" Type="http://schemas.openxmlformats.org/officeDocument/2006/relationships/tags" Target="../tags/tag249.xml"/><Relationship Id="rId7" Type="http://schemas.openxmlformats.org/officeDocument/2006/relationships/tags" Target="../tags/tag248.xml"/><Relationship Id="rId6" Type="http://schemas.openxmlformats.org/officeDocument/2006/relationships/slide" Target="slide61.xml"/><Relationship Id="rId5" Type="http://schemas.openxmlformats.org/officeDocument/2006/relationships/tags" Target="../tags/tag247.xml"/><Relationship Id="rId4" Type="http://schemas.openxmlformats.org/officeDocument/2006/relationships/slide" Target="slide60.xml"/><Relationship Id="rId3" Type="http://schemas.openxmlformats.org/officeDocument/2006/relationships/tags" Target="../tags/tag246.xml"/><Relationship Id="rId2" Type="http://schemas.openxmlformats.org/officeDocument/2006/relationships/slide" Target="slide59.xml"/><Relationship Id="rId11" Type="http://schemas.openxmlformats.org/officeDocument/2006/relationships/notesSlide" Target="../notesSlides/notesSlide60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45.xml"/></Relationships>
</file>

<file path=ppt/slides/_rels/slide6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1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52.xml"/><Relationship Id="rId1" Type="http://schemas.openxmlformats.org/officeDocument/2006/relationships/tags" Target="../tags/tag251.xml"/></Relationships>
</file>

<file path=ppt/slides/_rels/slide6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2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54.xml"/><Relationship Id="rId1" Type="http://schemas.openxmlformats.org/officeDocument/2006/relationships/tags" Target="../tags/tag253.xml"/></Relationships>
</file>

<file path=ppt/slides/_rels/slide6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3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56.xml"/><Relationship Id="rId1" Type="http://schemas.openxmlformats.org/officeDocument/2006/relationships/tags" Target="../tags/tag255.xml"/></Relationships>
</file>

<file path=ppt/slides/_rels/slide6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4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58.xml"/><Relationship Id="rId1" Type="http://schemas.openxmlformats.org/officeDocument/2006/relationships/tags" Target="../tags/tag257.xml"/></Relationships>
</file>

<file path=ppt/slides/_rels/slide6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5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60.xml"/><Relationship Id="rId1" Type="http://schemas.openxmlformats.org/officeDocument/2006/relationships/tags" Target="../tags/tag259.xml"/></Relationships>
</file>

<file path=ppt/slides/_rels/slide6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62.xml"/><Relationship Id="rId1" Type="http://schemas.openxmlformats.org/officeDocument/2006/relationships/tags" Target="../tags/tag261.xml"/></Relationships>
</file>

<file path=ppt/slides/_rels/slide68.xml.rels><?xml version="1.0" encoding="UTF-8" standalone="yes"?>
<Relationships xmlns="http://schemas.openxmlformats.org/package/2006/relationships"><Relationship Id="rId9" Type="http://schemas.openxmlformats.org/officeDocument/2006/relationships/tags" Target="../tags/tag268.xml"/><Relationship Id="rId8" Type="http://schemas.openxmlformats.org/officeDocument/2006/relationships/tags" Target="../tags/tag267.xml"/><Relationship Id="rId7" Type="http://schemas.openxmlformats.org/officeDocument/2006/relationships/tags" Target="../tags/tag266.xml"/><Relationship Id="rId6" Type="http://schemas.openxmlformats.org/officeDocument/2006/relationships/tags" Target="../tags/tag265.xml"/><Relationship Id="rId5" Type="http://schemas.openxmlformats.org/officeDocument/2006/relationships/slide" Target="slide71.xml"/><Relationship Id="rId4" Type="http://schemas.openxmlformats.org/officeDocument/2006/relationships/tags" Target="../tags/tag264.xml"/><Relationship Id="rId3" Type="http://schemas.openxmlformats.org/officeDocument/2006/relationships/slide" Target="slide69.xml"/><Relationship Id="rId2" Type="http://schemas.openxmlformats.org/officeDocument/2006/relationships/tags" Target="../tags/tag263.xml"/><Relationship Id="rId11" Type="http://schemas.openxmlformats.org/officeDocument/2006/relationships/notesSlide" Target="../notesSlides/notesSlide67.xml"/><Relationship Id="rId10" Type="http://schemas.openxmlformats.org/officeDocument/2006/relationships/slideLayout" Target="../slideLayouts/slideLayout4.xml"/><Relationship Id="rId1" Type="http://schemas.openxmlformats.org/officeDocument/2006/relationships/slide" Target="slide68.xml"/></Relationships>
</file>

<file path=ppt/slides/_rels/slide69.xml.rels><?xml version="1.0" encoding="UTF-8" standalone="yes"?>
<Relationships xmlns="http://schemas.openxmlformats.org/package/2006/relationships"><Relationship Id="rId9" Type="http://schemas.openxmlformats.org/officeDocument/2006/relationships/tags" Target="../tags/tag274.xml"/><Relationship Id="rId8" Type="http://schemas.openxmlformats.org/officeDocument/2006/relationships/tags" Target="../tags/tag273.xml"/><Relationship Id="rId7" Type="http://schemas.openxmlformats.org/officeDocument/2006/relationships/tags" Target="../tags/tag272.xml"/><Relationship Id="rId6" Type="http://schemas.openxmlformats.org/officeDocument/2006/relationships/slide" Target="slide71.xml"/><Relationship Id="rId5" Type="http://schemas.openxmlformats.org/officeDocument/2006/relationships/tags" Target="../tags/tag271.xml"/><Relationship Id="rId4" Type="http://schemas.openxmlformats.org/officeDocument/2006/relationships/slide" Target="slide69.xml"/><Relationship Id="rId3" Type="http://schemas.openxmlformats.org/officeDocument/2006/relationships/tags" Target="../tags/tag270.xml"/><Relationship Id="rId2" Type="http://schemas.openxmlformats.org/officeDocument/2006/relationships/slide" Target="slide68.xml"/><Relationship Id="rId11" Type="http://schemas.openxmlformats.org/officeDocument/2006/relationships/notesSlide" Target="../notesSlides/notesSlide68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69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7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.xml"/><Relationship Id="rId8" Type="http://schemas.openxmlformats.org/officeDocument/2006/relationships/tags" Target="../tags/tag279.xml"/><Relationship Id="rId7" Type="http://schemas.openxmlformats.org/officeDocument/2006/relationships/tags" Target="../tags/tag278.xml"/><Relationship Id="rId6" Type="http://schemas.openxmlformats.org/officeDocument/2006/relationships/tags" Target="../tags/tag277.xml"/><Relationship Id="rId5" Type="http://schemas.openxmlformats.org/officeDocument/2006/relationships/slide" Target="slide71.xml"/><Relationship Id="rId4" Type="http://schemas.openxmlformats.org/officeDocument/2006/relationships/tags" Target="../tags/tag276.xml"/><Relationship Id="rId3" Type="http://schemas.openxmlformats.org/officeDocument/2006/relationships/slide" Target="slide69.xml"/><Relationship Id="rId2" Type="http://schemas.openxmlformats.org/officeDocument/2006/relationships/tags" Target="../tags/tag275.xml"/><Relationship Id="rId10" Type="http://schemas.openxmlformats.org/officeDocument/2006/relationships/notesSlide" Target="../notesSlides/notesSlide69.xml"/><Relationship Id="rId1" Type="http://schemas.openxmlformats.org/officeDocument/2006/relationships/slide" Target="slide68.xml"/></Relationships>
</file>

<file path=ppt/slides/_rels/slide71.xml.rels><?xml version="1.0" encoding="UTF-8" standalone="yes"?>
<Relationships xmlns="http://schemas.openxmlformats.org/package/2006/relationships"><Relationship Id="rId9" Type="http://schemas.openxmlformats.org/officeDocument/2006/relationships/tags" Target="../tags/tag285.xml"/><Relationship Id="rId8" Type="http://schemas.openxmlformats.org/officeDocument/2006/relationships/tags" Target="../tags/tag284.xml"/><Relationship Id="rId7" Type="http://schemas.openxmlformats.org/officeDocument/2006/relationships/tags" Target="../tags/tag283.xml"/><Relationship Id="rId6" Type="http://schemas.openxmlformats.org/officeDocument/2006/relationships/slide" Target="slide71.xml"/><Relationship Id="rId5" Type="http://schemas.openxmlformats.org/officeDocument/2006/relationships/tags" Target="../tags/tag282.xml"/><Relationship Id="rId4" Type="http://schemas.openxmlformats.org/officeDocument/2006/relationships/slide" Target="slide69.xml"/><Relationship Id="rId3" Type="http://schemas.openxmlformats.org/officeDocument/2006/relationships/tags" Target="../tags/tag281.xml"/><Relationship Id="rId2" Type="http://schemas.openxmlformats.org/officeDocument/2006/relationships/slide" Target="slide68.xml"/><Relationship Id="rId11" Type="http://schemas.openxmlformats.org/officeDocument/2006/relationships/notesSlide" Target="../notesSlides/notesSlide70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280.xml"/></Relationships>
</file>

<file path=ppt/slides/_rels/slide7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5.xml"/><Relationship Id="rId5" Type="http://schemas.openxmlformats.org/officeDocument/2006/relationships/tags" Target="../tags/tag286.xml"/><Relationship Id="rId4" Type="http://schemas.openxmlformats.org/officeDocument/2006/relationships/slide" Target="slide75.xml"/><Relationship Id="rId3" Type="http://schemas.openxmlformats.org/officeDocument/2006/relationships/slide" Target="slide74.xml"/><Relationship Id="rId2" Type="http://schemas.openxmlformats.org/officeDocument/2006/relationships/slide" Target="slide73.xml"/><Relationship Id="rId1" Type="http://schemas.openxmlformats.org/officeDocument/2006/relationships/slide" Target="slide72.xml"/></Relationships>
</file>

<file path=ppt/slides/_rels/slide73.xml.rels><?xml version="1.0" encoding="UTF-8" standalone="yes"?>
<Relationships xmlns="http://schemas.openxmlformats.org/package/2006/relationships"><Relationship Id="rId9" Type="http://schemas.openxmlformats.org/officeDocument/2006/relationships/tags" Target="../tags/tag291.xml"/><Relationship Id="rId8" Type="http://schemas.openxmlformats.org/officeDocument/2006/relationships/tags" Target="../tags/tag290.xml"/><Relationship Id="rId7" Type="http://schemas.openxmlformats.org/officeDocument/2006/relationships/slide" Target="slide75.xml"/><Relationship Id="rId6" Type="http://schemas.openxmlformats.org/officeDocument/2006/relationships/tags" Target="../tags/tag289.xml"/><Relationship Id="rId5" Type="http://schemas.openxmlformats.org/officeDocument/2006/relationships/slide" Target="slide74.xml"/><Relationship Id="rId4" Type="http://schemas.openxmlformats.org/officeDocument/2006/relationships/tags" Target="../tags/tag288.xml"/><Relationship Id="rId3" Type="http://schemas.openxmlformats.org/officeDocument/2006/relationships/slide" Target="slide73.xml"/><Relationship Id="rId2" Type="http://schemas.openxmlformats.org/officeDocument/2006/relationships/tags" Target="../tags/tag287.xml"/><Relationship Id="rId10" Type="http://schemas.openxmlformats.org/officeDocument/2006/relationships/slideLayout" Target="../slideLayouts/slideLayout5.xml"/><Relationship Id="rId1" Type="http://schemas.openxmlformats.org/officeDocument/2006/relationships/slide" Target="slide72.xml"/></Relationships>
</file>

<file path=ppt/slides/_rels/slide74.xml.rels><?xml version="1.0" encoding="UTF-8" standalone="yes"?>
<Relationships xmlns="http://schemas.openxmlformats.org/package/2006/relationships"><Relationship Id="rId9" Type="http://schemas.openxmlformats.org/officeDocument/2006/relationships/tags" Target="../tags/tag296.xml"/><Relationship Id="rId8" Type="http://schemas.openxmlformats.org/officeDocument/2006/relationships/tags" Target="../tags/tag295.xml"/><Relationship Id="rId7" Type="http://schemas.openxmlformats.org/officeDocument/2006/relationships/slide" Target="slide75.xml"/><Relationship Id="rId6" Type="http://schemas.openxmlformats.org/officeDocument/2006/relationships/tags" Target="../tags/tag294.xml"/><Relationship Id="rId5" Type="http://schemas.openxmlformats.org/officeDocument/2006/relationships/slide" Target="slide74.xml"/><Relationship Id="rId4" Type="http://schemas.openxmlformats.org/officeDocument/2006/relationships/tags" Target="../tags/tag293.xml"/><Relationship Id="rId3" Type="http://schemas.openxmlformats.org/officeDocument/2006/relationships/slide" Target="slide73.xml"/><Relationship Id="rId2" Type="http://schemas.openxmlformats.org/officeDocument/2006/relationships/tags" Target="../tags/tag292.xml"/><Relationship Id="rId10" Type="http://schemas.openxmlformats.org/officeDocument/2006/relationships/slideLayout" Target="../slideLayouts/slideLayout5.xml"/><Relationship Id="rId1" Type="http://schemas.openxmlformats.org/officeDocument/2006/relationships/slide" Target="slide72.xml"/></Relationships>
</file>

<file path=ppt/slides/_rels/slide75.xml.rels><?xml version="1.0" encoding="UTF-8" standalone="yes"?>
<Relationships xmlns="http://schemas.openxmlformats.org/package/2006/relationships"><Relationship Id="rId9" Type="http://schemas.openxmlformats.org/officeDocument/2006/relationships/tags" Target="../tags/tag301.xml"/><Relationship Id="rId8" Type="http://schemas.openxmlformats.org/officeDocument/2006/relationships/tags" Target="../tags/tag300.xml"/><Relationship Id="rId7" Type="http://schemas.openxmlformats.org/officeDocument/2006/relationships/slide" Target="slide75.xml"/><Relationship Id="rId6" Type="http://schemas.openxmlformats.org/officeDocument/2006/relationships/tags" Target="../tags/tag299.xml"/><Relationship Id="rId5" Type="http://schemas.openxmlformats.org/officeDocument/2006/relationships/slide" Target="slide74.xml"/><Relationship Id="rId4" Type="http://schemas.openxmlformats.org/officeDocument/2006/relationships/tags" Target="../tags/tag298.xml"/><Relationship Id="rId3" Type="http://schemas.openxmlformats.org/officeDocument/2006/relationships/slide" Target="slide73.xml"/><Relationship Id="rId2" Type="http://schemas.openxmlformats.org/officeDocument/2006/relationships/tags" Target="../tags/tag297.xml"/><Relationship Id="rId10" Type="http://schemas.openxmlformats.org/officeDocument/2006/relationships/slideLayout" Target="../slideLayouts/slideLayout5.xml"/><Relationship Id="rId1" Type="http://schemas.openxmlformats.org/officeDocument/2006/relationships/slide" Target="slide72.xml"/></Relationships>
</file>

<file path=ppt/slides/_rels/slide76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305.xml"/><Relationship Id="rId7" Type="http://schemas.openxmlformats.org/officeDocument/2006/relationships/slide" Target="slide79.xml"/><Relationship Id="rId6" Type="http://schemas.openxmlformats.org/officeDocument/2006/relationships/tags" Target="../tags/tag304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22.xml"/><Relationship Id="rId40" Type="http://schemas.openxmlformats.org/officeDocument/2006/relationships/tags" Target="../tags/tag321.xml"/><Relationship Id="rId4" Type="http://schemas.openxmlformats.org/officeDocument/2006/relationships/tags" Target="../tags/tag303.xml"/><Relationship Id="rId39" Type="http://schemas.openxmlformats.org/officeDocument/2006/relationships/slide" Target="slide95.xml"/><Relationship Id="rId38" Type="http://schemas.openxmlformats.org/officeDocument/2006/relationships/tags" Target="../tags/tag320.xml"/><Relationship Id="rId37" Type="http://schemas.openxmlformats.org/officeDocument/2006/relationships/slide" Target="slide85.xml"/><Relationship Id="rId36" Type="http://schemas.openxmlformats.org/officeDocument/2006/relationships/tags" Target="../tags/tag319.xml"/><Relationship Id="rId35" Type="http://schemas.openxmlformats.org/officeDocument/2006/relationships/slide" Target="slide94.xml"/><Relationship Id="rId34" Type="http://schemas.openxmlformats.org/officeDocument/2006/relationships/tags" Target="../tags/tag318.xml"/><Relationship Id="rId33" Type="http://schemas.openxmlformats.org/officeDocument/2006/relationships/slide" Target="slide93.xml"/><Relationship Id="rId32" Type="http://schemas.openxmlformats.org/officeDocument/2006/relationships/tags" Target="../tags/tag317.xml"/><Relationship Id="rId31" Type="http://schemas.openxmlformats.org/officeDocument/2006/relationships/slide" Target="slide92.xml"/><Relationship Id="rId30" Type="http://schemas.openxmlformats.org/officeDocument/2006/relationships/tags" Target="../tags/tag316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315.xml"/><Relationship Id="rId27" Type="http://schemas.openxmlformats.org/officeDocument/2006/relationships/slide" Target="slide90.xml"/><Relationship Id="rId26" Type="http://schemas.openxmlformats.org/officeDocument/2006/relationships/tags" Target="../tags/tag314.xml"/><Relationship Id="rId25" Type="http://schemas.openxmlformats.org/officeDocument/2006/relationships/slide" Target="slide89.xml"/><Relationship Id="rId24" Type="http://schemas.openxmlformats.org/officeDocument/2006/relationships/tags" Target="../tags/tag313.xml"/><Relationship Id="rId23" Type="http://schemas.openxmlformats.org/officeDocument/2006/relationships/slide" Target="slide88.xml"/><Relationship Id="rId22" Type="http://schemas.openxmlformats.org/officeDocument/2006/relationships/tags" Target="../tags/tag312.xml"/><Relationship Id="rId21" Type="http://schemas.openxmlformats.org/officeDocument/2006/relationships/slide" Target="slide87.xml"/><Relationship Id="rId20" Type="http://schemas.openxmlformats.org/officeDocument/2006/relationships/tags" Target="../tags/tag311.xml"/><Relationship Id="rId2" Type="http://schemas.openxmlformats.org/officeDocument/2006/relationships/tags" Target="../tags/tag302.xml"/><Relationship Id="rId19" Type="http://schemas.openxmlformats.org/officeDocument/2006/relationships/slide" Target="slide86.xml"/><Relationship Id="rId18" Type="http://schemas.openxmlformats.org/officeDocument/2006/relationships/tags" Target="../tags/tag310.xml"/><Relationship Id="rId17" Type="http://schemas.openxmlformats.org/officeDocument/2006/relationships/slide" Target="slide84.xml"/><Relationship Id="rId16" Type="http://schemas.openxmlformats.org/officeDocument/2006/relationships/tags" Target="../tags/tag309.xml"/><Relationship Id="rId15" Type="http://schemas.openxmlformats.org/officeDocument/2006/relationships/slide" Target="slide83.xml"/><Relationship Id="rId14" Type="http://schemas.openxmlformats.org/officeDocument/2006/relationships/tags" Target="../tags/tag308.xml"/><Relationship Id="rId13" Type="http://schemas.openxmlformats.org/officeDocument/2006/relationships/slide" Target="slide82.xml"/><Relationship Id="rId12" Type="http://schemas.openxmlformats.org/officeDocument/2006/relationships/tags" Target="../tags/tag307.xml"/><Relationship Id="rId11" Type="http://schemas.openxmlformats.org/officeDocument/2006/relationships/slide" Target="slide81.xml"/><Relationship Id="rId10" Type="http://schemas.openxmlformats.org/officeDocument/2006/relationships/tags" Target="../tags/tag306.xml"/><Relationship Id="rId1" Type="http://schemas.openxmlformats.org/officeDocument/2006/relationships/slide" Target="slide76.xml"/></Relationships>
</file>

<file path=ppt/slides/_rels/slide77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326.xml"/><Relationship Id="rId7" Type="http://schemas.openxmlformats.org/officeDocument/2006/relationships/slide" Target="slide79.xml"/><Relationship Id="rId6" Type="http://schemas.openxmlformats.org/officeDocument/2006/relationships/tags" Target="../tags/tag325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43.xml"/><Relationship Id="rId40" Type="http://schemas.openxmlformats.org/officeDocument/2006/relationships/tags" Target="../tags/tag342.xml"/><Relationship Id="rId4" Type="http://schemas.openxmlformats.org/officeDocument/2006/relationships/tags" Target="../tags/tag324.xml"/><Relationship Id="rId39" Type="http://schemas.openxmlformats.org/officeDocument/2006/relationships/slide" Target="slide95.xml"/><Relationship Id="rId38" Type="http://schemas.openxmlformats.org/officeDocument/2006/relationships/tags" Target="../tags/tag341.xml"/><Relationship Id="rId37" Type="http://schemas.openxmlformats.org/officeDocument/2006/relationships/slide" Target="slide85.xml"/><Relationship Id="rId36" Type="http://schemas.openxmlformats.org/officeDocument/2006/relationships/tags" Target="../tags/tag340.xml"/><Relationship Id="rId35" Type="http://schemas.openxmlformats.org/officeDocument/2006/relationships/slide" Target="slide94.xml"/><Relationship Id="rId34" Type="http://schemas.openxmlformats.org/officeDocument/2006/relationships/tags" Target="../tags/tag339.xml"/><Relationship Id="rId33" Type="http://schemas.openxmlformats.org/officeDocument/2006/relationships/slide" Target="slide93.xml"/><Relationship Id="rId32" Type="http://schemas.openxmlformats.org/officeDocument/2006/relationships/tags" Target="../tags/tag338.xml"/><Relationship Id="rId31" Type="http://schemas.openxmlformats.org/officeDocument/2006/relationships/slide" Target="slide92.xml"/><Relationship Id="rId30" Type="http://schemas.openxmlformats.org/officeDocument/2006/relationships/tags" Target="../tags/tag337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336.xml"/><Relationship Id="rId27" Type="http://schemas.openxmlformats.org/officeDocument/2006/relationships/slide" Target="slide90.xml"/><Relationship Id="rId26" Type="http://schemas.openxmlformats.org/officeDocument/2006/relationships/tags" Target="../tags/tag335.xml"/><Relationship Id="rId25" Type="http://schemas.openxmlformats.org/officeDocument/2006/relationships/slide" Target="slide89.xml"/><Relationship Id="rId24" Type="http://schemas.openxmlformats.org/officeDocument/2006/relationships/tags" Target="../tags/tag334.xml"/><Relationship Id="rId23" Type="http://schemas.openxmlformats.org/officeDocument/2006/relationships/slide" Target="slide88.xml"/><Relationship Id="rId22" Type="http://schemas.openxmlformats.org/officeDocument/2006/relationships/tags" Target="../tags/tag333.xml"/><Relationship Id="rId21" Type="http://schemas.openxmlformats.org/officeDocument/2006/relationships/slide" Target="slide87.xml"/><Relationship Id="rId20" Type="http://schemas.openxmlformats.org/officeDocument/2006/relationships/tags" Target="../tags/tag332.xml"/><Relationship Id="rId2" Type="http://schemas.openxmlformats.org/officeDocument/2006/relationships/tags" Target="../tags/tag323.xml"/><Relationship Id="rId19" Type="http://schemas.openxmlformats.org/officeDocument/2006/relationships/slide" Target="slide86.xml"/><Relationship Id="rId18" Type="http://schemas.openxmlformats.org/officeDocument/2006/relationships/tags" Target="../tags/tag331.xml"/><Relationship Id="rId17" Type="http://schemas.openxmlformats.org/officeDocument/2006/relationships/slide" Target="slide84.xml"/><Relationship Id="rId16" Type="http://schemas.openxmlformats.org/officeDocument/2006/relationships/tags" Target="../tags/tag330.xml"/><Relationship Id="rId15" Type="http://schemas.openxmlformats.org/officeDocument/2006/relationships/slide" Target="slide83.xml"/><Relationship Id="rId14" Type="http://schemas.openxmlformats.org/officeDocument/2006/relationships/tags" Target="../tags/tag329.xml"/><Relationship Id="rId13" Type="http://schemas.openxmlformats.org/officeDocument/2006/relationships/slide" Target="slide82.xml"/><Relationship Id="rId12" Type="http://schemas.openxmlformats.org/officeDocument/2006/relationships/tags" Target="../tags/tag328.xml"/><Relationship Id="rId11" Type="http://schemas.openxmlformats.org/officeDocument/2006/relationships/slide" Target="slide81.xml"/><Relationship Id="rId10" Type="http://schemas.openxmlformats.org/officeDocument/2006/relationships/tags" Target="../tags/tag327.xml"/><Relationship Id="rId1" Type="http://schemas.openxmlformats.org/officeDocument/2006/relationships/slide" Target="slide76.xml"/></Relationships>
</file>

<file path=ppt/slides/_rels/slide78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347.xml"/><Relationship Id="rId7" Type="http://schemas.openxmlformats.org/officeDocument/2006/relationships/slide" Target="slide79.xml"/><Relationship Id="rId6" Type="http://schemas.openxmlformats.org/officeDocument/2006/relationships/tags" Target="../tags/tag346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64.xml"/><Relationship Id="rId40" Type="http://schemas.openxmlformats.org/officeDocument/2006/relationships/tags" Target="../tags/tag363.xml"/><Relationship Id="rId4" Type="http://schemas.openxmlformats.org/officeDocument/2006/relationships/tags" Target="../tags/tag345.xml"/><Relationship Id="rId39" Type="http://schemas.openxmlformats.org/officeDocument/2006/relationships/slide" Target="slide95.xml"/><Relationship Id="rId38" Type="http://schemas.openxmlformats.org/officeDocument/2006/relationships/tags" Target="../tags/tag362.xml"/><Relationship Id="rId37" Type="http://schemas.openxmlformats.org/officeDocument/2006/relationships/slide" Target="slide85.xml"/><Relationship Id="rId36" Type="http://schemas.openxmlformats.org/officeDocument/2006/relationships/tags" Target="../tags/tag361.xml"/><Relationship Id="rId35" Type="http://schemas.openxmlformats.org/officeDocument/2006/relationships/slide" Target="slide94.xml"/><Relationship Id="rId34" Type="http://schemas.openxmlformats.org/officeDocument/2006/relationships/tags" Target="../tags/tag360.xml"/><Relationship Id="rId33" Type="http://schemas.openxmlformats.org/officeDocument/2006/relationships/slide" Target="slide93.xml"/><Relationship Id="rId32" Type="http://schemas.openxmlformats.org/officeDocument/2006/relationships/tags" Target="../tags/tag359.xml"/><Relationship Id="rId31" Type="http://schemas.openxmlformats.org/officeDocument/2006/relationships/slide" Target="slide92.xml"/><Relationship Id="rId30" Type="http://schemas.openxmlformats.org/officeDocument/2006/relationships/tags" Target="../tags/tag358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357.xml"/><Relationship Id="rId27" Type="http://schemas.openxmlformats.org/officeDocument/2006/relationships/slide" Target="slide90.xml"/><Relationship Id="rId26" Type="http://schemas.openxmlformats.org/officeDocument/2006/relationships/tags" Target="../tags/tag356.xml"/><Relationship Id="rId25" Type="http://schemas.openxmlformats.org/officeDocument/2006/relationships/slide" Target="slide89.xml"/><Relationship Id="rId24" Type="http://schemas.openxmlformats.org/officeDocument/2006/relationships/tags" Target="../tags/tag355.xml"/><Relationship Id="rId23" Type="http://schemas.openxmlformats.org/officeDocument/2006/relationships/slide" Target="slide88.xml"/><Relationship Id="rId22" Type="http://schemas.openxmlformats.org/officeDocument/2006/relationships/tags" Target="../tags/tag354.xml"/><Relationship Id="rId21" Type="http://schemas.openxmlformats.org/officeDocument/2006/relationships/slide" Target="slide87.xml"/><Relationship Id="rId20" Type="http://schemas.openxmlformats.org/officeDocument/2006/relationships/tags" Target="../tags/tag353.xml"/><Relationship Id="rId2" Type="http://schemas.openxmlformats.org/officeDocument/2006/relationships/tags" Target="../tags/tag344.xml"/><Relationship Id="rId19" Type="http://schemas.openxmlformats.org/officeDocument/2006/relationships/slide" Target="slide86.xml"/><Relationship Id="rId18" Type="http://schemas.openxmlformats.org/officeDocument/2006/relationships/tags" Target="../tags/tag352.xml"/><Relationship Id="rId17" Type="http://schemas.openxmlformats.org/officeDocument/2006/relationships/slide" Target="slide84.xml"/><Relationship Id="rId16" Type="http://schemas.openxmlformats.org/officeDocument/2006/relationships/tags" Target="../tags/tag351.xml"/><Relationship Id="rId15" Type="http://schemas.openxmlformats.org/officeDocument/2006/relationships/slide" Target="slide83.xml"/><Relationship Id="rId14" Type="http://schemas.openxmlformats.org/officeDocument/2006/relationships/tags" Target="../tags/tag350.xml"/><Relationship Id="rId13" Type="http://schemas.openxmlformats.org/officeDocument/2006/relationships/slide" Target="slide82.xml"/><Relationship Id="rId12" Type="http://schemas.openxmlformats.org/officeDocument/2006/relationships/tags" Target="../tags/tag349.xml"/><Relationship Id="rId11" Type="http://schemas.openxmlformats.org/officeDocument/2006/relationships/slide" Target="slide81.xml"/><Relationship Id="rId10" Type="http://schemas.openxmlformats.org/officeDocument/2006/relationships/tags" Target="../tags/tag348.xml"/><Relationship Id="rId1" Type="http://schemas.openxmlformats.org/officeDocument/2006/relationships/slide" Target="slide76.xml"/></Relationships>
</file>

<file path=ppt/slides/_rels/slide79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368.xml"/><Relationship Id="rId7" Type="http://schemas.openxmlformats.org/officeDocument/2006/relationships/slide" Target="slide79.xml"/><Relationship Id="rId6" Type="http://schemas.openxmlformats.org/officeDocument/2006/relationships/tags" Target="../tags/tag367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385.xml"/><Relationship Id="rId40" Type="http://schemas.openxmlformats.org/officeDocument/2006/relationships/tags" Target="../tags/tag384.xml"/><Relationship Id="rId4" Type="http://schemas.openxmlformats.org/officeDocument/2006/relationships/tags" Target="../tags/tag366.xml"/><Relationship Id="rId39" Type="http://schemas.openxmlformats.org/officeDocument/2006/relationships/slide" Target="slide95.xml"/><Relationship Id="rId38" Type="http://schemas.openxmlformats.org/officeDocument/2006/relationships/tags" Target="../tags/tag383.xml"/><Relationship Id="rId37" Type="http://schemas.openxmlformats.org/officeDocument/2006/relationships/slide" Target="slide85.xml"/><Relationship Id="rId36" Type="http://schemas.openxmlformats.org/officeDocument/2006/relationships/tags" Target="../tags/tag382.xml"/><Relationship Id="rId35" Type="http://schemas.openxmlformats.org/officeDocument/2006/relationships/slide" Target="slide94.xml"/><Relationship Id="rId34" Type="http://schemas.openxmlformats.org/officeDocument/2006/relationships/tags" Target="../tags/tag381.xml"/><Relationship Id="rId33" Type="http://schemas.openxmlformats.org/officeDocument/2006/relationships/slide" Target="slide93.xml"/><Relationship Id="rId32" Type="http://schemas.openxmlformats.org/officeDocument/2006/relationships/tags" Target="../tags/tag380.xml"/><Relationship Id="rId31" Type="http://schemas.openxmlformats.org/officeDocument/2006/relationships/slide" Target="slide92.xml"/><Relationship Id="rId30" Type="http://schemas.openxmlformats.org/officeDocument/2006/relationships/tags" Target="../tags/tag379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378.xml"/><Relationship Id="rId27" Type="http://schemas.openxmlformats.org/officeDocument/2006/relationships/slide" Target="slide90.xml"/><Relationship Id="rId26" Type="http://schemas.openxmlformats.org/officeDocument/2006/relationships/tags" Target="../tags/tag377.xml"/><Relationship Id="rId25" Type="http://schemas.openxmlformats.org/officeDocument/2006/relationships/slide" Target="slide89.xml"/><Relationship Id="rId24" Type="http://schemas.openxmlformats.org/officeDocument/2006/relationships/tags" Target="../tags/tag376.xml"/><Relationship Id="rId23" Type="http://schemas.openxmlformats.org/officeDocument/2006/relationships/slide" Target="slide88.xml"/><Relationship Id="rId22" Type="http://schemas.openxmlformats.org/officeDocument/2006/relationships/tags" Target="../tags/tag375.xml"/><Relationship Id="rId21" Type="http://schemas.openxmlformats.org/officeDocument/2006/relationships/slide" Target="slide87.xml"/><Relationship Id="rId20" Type="http://schemas.openxmlformats.org/officeDocument/2006/relationships/tags" Target="../tags/tag374.xml"/><Relationship Id="rId2" Type="http://schemas.openxmlformats.org/officeDocument/2006/relationships/tags" Target="../tags/tag365.xml"/><Relationship Id="rId19" Type="http://schemas.openxmlformats.org/officeDocument/2006/relationships/slide" Target="slide86.xml"/><Relationship Id="rId18" Type="http://schemas.openxmlformats.org/officeDocument/2006/relationships/tags" Target="../tags/tag373.xml"/><Relationship Id="rId17" Type="http://schemas.openxmlformats.org/officeDocument/2006/relationships/slide" Target="slide84.xml"/><Relationship Id="rId16" Type="http://schemas.openxmlformats.org/officeDocument/2006/relationships/tags" Target="../tags/tag372.xml"/><Relationship Id="rId15" Type="http://schemas.openxmlformats.org/officeDocument/2006/relationships/slide" Target="slide83.xml"/><Relationship Id="rId14" Type="http://schemas.openxmlformats.org/officeDocument/2006/relationships/tags" Target="../tags/tag371.xml"/><Relationship Id="rId13" Type="http://schemas.openxmlformats.org/officeDocument/2006/relationships/slide" Target="slide82.xml"/><Relationship Id="rId12" Type="http://schemas.openxmlformats.org/officeDocument/2006/relationships/tags" Target="../tags/tag370.xml"/><Relationship Id="rId11" Type="http://schemas.openxmlformats.org/officeDocument/2006/relationships/slide" Target="slide81.xml"/><Relationship Id="rId10" Type="http://schemas.openxmlformats.org/officeDocument/2006/relationships/tags" Target="../tags/tag369.xml"/><Relationship Id="rId1" Type="http://schemas.openxmlformats.org/officeDocument/2006/relationships/slide" Target="slide76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80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389.xml"/><Relationship Id="rId7" Type="http://schemas.openxmlformats.org/officeDocument/2006/relationships/slide" Target="slide79.xml"/><Relationship Id="rId6" Type="http://schemas.openxmlformats.org/officeDocument/2006/relationships/tags" Target="../tags/tag388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06.xml"/><Relationship Id="rId40" Type="http://schemas.openxmlformats.org/officeDocument/2006/relationships/tags" Target="../tags/tag405.xml"/><Relationship Id="rId4" Type="http://schemas.openxmlformats.org/officeDocument/2006/relationships/tags" Target="../tags/tag387.xml"/><Relationship Id="rId39" Type="http://schemas.openxmlformats.org/officeDocument/2006/relationships/slide" Target="slide95.xml"/><Relationship Id="rId38" Type="http://schemas.openxmlformats.org/officeDocument/2006/relationships/tags" Target="../tags/tag404.xml"/><Relationship Id="rId37" Type="http://schemas.openxmlformats.org/officeDocument/2006/relationships/slide" Target="slide85.xml"/><Relationship Id="rId36" Type="http://schemas.openxmlformats.org/officeDocument/2006/relationships/tags" Target="../tags/tag403.xml"/><Relationship Id="rId35" Type="http://schemas.openxmlformats.org/officeDocument/2006/relationships/slide" Target="slide94.xml"/><Relationship Id="rId34" Type="http://schemas.openxmlformats.org/officeDocument/2006/relationships/tags" Target="../tags/tag402.xml"/><Relationship Id="rId33" Type="http://schemas.openxmlformats.org/officeDocument/2006/relationships/slide" Target="slide93.xml"/><Relationship Id="rId32" Type="http://schemas.openxmlformats.org/officeDocument/2006/relationships/tags" Target="../tags/tag401.xml"/><Relationship Id="rId31" Type="http://schemas.openxmlformats.org/officeDocument/2006/relationships/slide" Target="slide92.xml"/><Relationship Id="rId30" Type="http://schemas.openxmlformats.org/officeDocument/2006/relationships/tags" Target="../tags/tag400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399.xml"/><Relationship Id="rId27" Type="http://schemas.openxmlformats.org/officeDocument/2006/relationships/slide" Target="slide90.xml"/><Relationship Id="rId26" Type="http://schemas.openxmlformats.org/officeDocument/2006/relationships/tags" Target="../tags/tag398.xml"/><Relationship Id="rId25" Type="http://schemas.openxmlformats.org/officeDocument/2006/relationships/slide" Target="slide89.xml"/><Relationship Id="rId24" Type="http://schemas.openxmlformats.org/officeDocument/2006/relationships/tags" Target="../tags/tag397.xml"/><Relationship Id="rId23" Type="http://schemas.openxmlformats.org/officeDocument/2006/relationships/slide" Target="slide88.xml"/><Relationship Id="rId22" Type="http://schemas.openxmlformats.org/officeDocument/2006/relationships/tags" Target="../tags/tag396.xml"/><Relationship Id="rId21" Type="http://schemas.openxmlformats.org/officeDocument/2006/relationships/slide" Target="slide87.xml"/><Relationship Id="rId20" Type="http://schemas.openxmlformats.org/officeDocument/2006/relationships/tags" Target="../tags/tag395.xml"/><Relationship Id="rId2" Type="http://schemas.openxmlformats.org/officeDocument/2006/relationships/tags" Target="../tags/tag386.xml"/><Relationship Id="rId19" Type="http://schemas.openxmlformats.org/officeDocument/2006/relationships/slide" Target="slide86.xml"/><Relationship Id="rId18" Type="http://schemas.openxmlformats.org/officeDocument/2006/relationships/tags" Target="../tags/tag394.xml"/><Relationship Id="rId17" Type="http://schemas.openxmlformats.org/officeDocument/2006/relationships/slide" Target="slide84.xml"/><Relationship Id="rId16" Type="http://schemas.openxmlformats.org/officeDocument/2006/relationships/tags" Target="../tags/tag393.xml"/><Relationship Id="rId15" Type="http://schemas.openxmlformats.org/officeDocument/2006/relationships/slide" Target="slide83.xml"/><Relationship Id="rId14" Type="http://schemas.openxmlformats.org/officeDocument/2006/relationships/tags" Target="../tags/tag392.xml"/><Relationship Id="rId13" Type="http://schemas.openxmlformats.org/officeDocument/2006/relationships/slide" Target="slide82.xml"/><Relationship Id="rId12" Type="http://schemas.openxmlformats.org/officeDocument/2006/relationships/tags" Target="../tags/tag391.xml"/><Relationship Id="rId11" Type="http://schemas.openxmlformats.org/officeDocument/2006/relationships/slide" Target="slide81.xml"/><Relationship Id="rId10" Type="http://schemas.openxmlformats.org/officeDocument/2006/relationships/tags" Target="../tags/tag390.xml"/><Relationship Id="rId1" Type="http://schemas.openxmlformats.org/officeDocument/2006/relationships/slide" Target="slide76.xml"/></Relationships>
</file>

<file path=ppt/slides/_rels/slide81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410.xml"/><Relationship Id="rId7" Type="http://schemas.openxmlformats.org/officeDocument/2006/relationships/slide" Target="slide79.xml"/><Relationship Id="rId6" Type="http://schemas.openxmlformats.org/officeDocument/2006/relationships/tags" Target="../tags/tag409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27.xml"/><Relationship Id="rId40" Type="http://schemas.openxmlformats.org/officeDocument/2006/relationships/tags" Target="../tags/tag426.xml"/><Relationship Id="rId4" Type="http://schemas.openxmlformats.org/officeDocument/2006/relationships/tags" Target="../tags/tag408.xml"/><Relationship Id="rId39" Type="http://schemas.openxmlformats.org/officeDocument/2006/relationships/slide" Target="slide95.xml"/><Relationship Id="rId38" Type="http://schemas.openxmlformats.org/officeDocument/2006/relationships/tags" Target="../tags/tag425.xml"/><Relationship Id="rId37" Type="http://schemas.openxmlformats.org/officeDocument/2006/relationships/slide" Target="slide85.xml"/><Relationship Id="rId36" Type="http://schemas.openxmlformats.org/officeDocument/2006/relationships/tags" Target="../tags/tag424.xml"/><Relationship Id="rId35" Type="http://schemas.openxmlformats.org/officeDocument/2006/relationships/slide" Target="slide94.xml"/><Relationship Id="rId34" Type="http://schemas.openxmlformats.org/officeDocument/2006/relationships/tags" Target="../tags/tag423.xml"/><Relationship Id="rId33" Type="http://schemas.openxmlformats.org/officeDocument/2006/relationships/slide" Target="slide93.xml"/><Relationship Id="rId32" Type="http://schemas.openxmlformats.org/officeDocument/2006/relationships/tags" Target="../tags/tag422.xml"/><Relationship Id="rId31" Type="http://schemas.openxmlformats.org/officeDocument/2006/relationships/slide" Target="slide92.xml"/><Relationship Id="rId30" Type="http://schemas.openxmlformats.org/officeDocument/2006/relationships/tags" Target="../tags/tag421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420.xml"/><Relationship Id="rId27" Type="http://schemas.openxmlformats.org/officeDocument/2006/relationships/slide" Target="slide90.xml"/><Relationship Id="rId26" Type="http://schemas.openxmlformats.org/officeDocument/2006/relationships/tags" Target="../tags/tag419.xml"/><Relationship Id="rId25" Type="http://schemas.openxmlformats.org/officeDocument/2006/relationships/slide" Target="slide89.xml"/><Relationship Id="rId24" Type="http://schemas.openxmlformats.org/officeDocument/2006/relationships/tags" Target="../tags/tag418.xml"/><Relationship Id="rId23" Type="http://schemas.openxmlformats.org/officeDocument/2006/relationships/slide" Target="slide88.xml"/><Relationship Id="rId22" Type="http://schemas.openxmlformats.org/officeDocument/2006/relationships/tags" Target="../tags/tag417.xml"/><Relationship Id="rId21" Type="http://schemas.openxmlformats.org/officeDocument/2006/relationships/slide" Target="slide87.xml"/><Relationship Id="rId20" Type="http://schemas.openxmlformats.org/officeDocument/2006/relationships/tags" Target="../tags/tag416.xml"/><Relationship Id="rId2" Type="http://schemas.openxmlformats.org/officeDocument/2006/relationships/tags" Target="../tags/tag407.xml"/><Relationship Id="rId19" Type="http://schemas.openxmlformats.org/officeDocument/2006/relationships/slide" Target="slide86.xml"/><Relationship Id="rId18" Type="http://schemas.openxmlformats.org/officeDocument/2006/relationships/tags" Target="../tags/tag415.xml"/><Relationship Id="rId17" Type="http://schemas.openxmlformats.org/officeDocument/2006/relationships/slide" Target="slide84.xml"/><Relationship Id="rId16" Type="http://schemas.openxmlformats.org/officeDocument/2006/relationships/tags" Target="../tags/tag414.xml"/><Relationship Id="rId15" Type="http://schemas.openxmlformats.org/officeDocument/2006/relationships/slide" Target="slide83.xml"/><Relationship Id="rId14" Type="http://schemas.openxmlformats.org/officeDocument/2006/relationships/tags" Target="../tags/tag413.xml"/><Relationship Id="rId13" Type="http://schemas.openxmlformats.org/officeDocument/2006/relationships/slide" Target="slide82.xml"/><Relationship Id="rId12" Type="http://schemas.openxmlformats.org/officeDocument/2006/relationships/tags" Target="../tags/tag412.xml"/><Relationship Id="rId11" Type="http://schemas.openxmlformats.org/officeDocument/2006/relationships/slide" Target="slide81.xml"/><Relationship Id="rId10" Type="http://schemas.openxmlformats.org/officeDocument/2006/relationships/tags" Target="../tags/tag411.xml"/><Relationship Id="rId1" Type="http://schemas.openxmlformats.org/officeDocument/2006/relationships/slide" Target="slide76.xml"/></Relationships>
</file>

<file path=ppt/slides/_rels/slide82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431.xml"/><Relationship Id="rId7" Type="http://schemas.openxmlformats.org/officeDocument/2006/relationships/slide" Target="slide79.xml"/><Relationship Id="rId6" Type="http://schemas.openxmlformats.org/officeDocument/2006/relationships/tags" Target="../tags/tag430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48.xml"/><Relationship Id="rId40" Type="http://schemas.openxmlformats.org/officeDocument/2006/relationships/tags" Target="../tags/tag447.xml"/><Relationship Id="rId4" Type="http://schemas.openxmlformats.org/officeDocument/2006/relationships/tags" Target="../tags/tag429.xml"/><Relationship Id="rId39" Type="http://schemas.openxmlformats.org/officeDocument/2006/relationships/slide" Target="slide95.xml"/><Relationship Id="rId38" Type="http://schemas.openxmlformats.org/officeDocument/2006/relationships/tags" Target="../tags/tag446.xml"/><Relationship Id="rId37" Type="http://schemas.openxmlformats.org/officeDocument/2006/relationships/slide" Target="slide85.xml"/><Relationship Id="rId36" Type="http://schemas.openxmlformats.org/officeDocument/2006/relationships/tags" Target="../tags/tag445.xml"/><Relationship Id="rId35" Type="http://schemas.openxmlformats.org/officeDocument/2006/relationships/slide" Target="slide94.xml"/><Relationship Id="rId34" Type="http://schemas.openxmlformats.org/officeDocument/2006/relationships/tags" Target="../tags/tag444.xml"/><Relationship Id="rId33" Type="http://schemas.openxmlformats.org/officeDocument/2006/relationships/slide" Target="slide93.xml"/><Relationship Id="rId32" Type="http://schemas.openxmlformats.org/officeDocument/2006/relationships/tags" Target="../tags/tag443.xml"/><Relationship Id="rId31" Type="http://schemas.openxmlformats.org/officeDocument/2006/relationships/slide" Target="slide92.xml"/><Relationship Id="rId30" Type="http://schemas.openxmlformats.org/officeDocument/2006/relationships/tags" Target="../tags/tag442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441.xml"/><Relationship Id="rId27" Type="http://schemas.openxmlformats.org/officeDocument/2006/relationships/slide" Target="slide90.xml"/><Relationship Id="rId26" Type="http://schemas.openxmlformats.org/officeDocument/2006/relationships/tags" Target="../tags/tag440.xml"/><Relationship Id="rId25" Type="http://schemas.openxmlformats.org/officeDocument/2006/relationships/slide" Target="slide89.xml"/><Relationship Id="rId24" Type="http://schemas.openxmlformats.org/officeDocument/2006/relationships/tags" Target="../tags/tag439.xml"/><Relationship Id="rId23" Type="http://schemas.openxmlformats.org/officeDocument/2006/relationships/slide" Target="slide88.xml"/><Relationship Id="rId22" Type="http://schemas.openxmlformats.org/officeDocument/2006/relationships/tags" Target="../tags/tag438.xml"/><Relationship Id="rId21" Type="http://schemas.openxmlformats.org/officeDocument/2006/relationships/slide" Target="slide87.xml"/><Relationship Id="rId20" Type="http://schemas.openxmlformats.org/officeDocument/2006/relationships/tags" Target="../tags/tag437.xml"/><Relationship Id="rId2" Type="http://schemas.openxmlformats.org/officeDocument/2006/relationships/tags" Target="../tags/tag428.xml"/><Relationship Id="rId19" Type="http://schemas.openxmlformats.org/officeDocument/2006/relationships/slide" Target="slide86.xml"/><Relationship Id="rId18" Type="http://schemas.openxmlformats.org/officeDocument/2006/relationships/tags" Target="../tags/tag436.xml"/><Relationship Id="rId17" Type="http://schemas.openxmlformats.org/officeDocument/2006/relationships/slide" Target="slide84.xml"/><Relationship Id="rId16" Type="http://schemas.openxmlformats.org/officeDocument/2006/relationships/tags" Target="../tags/tag435.xml"/><Relationship Id="rId15" Type="http://schemas.openxmlformats.org/officeDocument/2006/relationships/slide" Target="slide83.xml"/><Relationship Id="rId14" Type="http://schemas.openxmlformats.org/officeDocument/2006/relationships/tags" Target="../tags/tag434.xml"/><Relationship Id="rId13" Type="http://schemas.openxmlformats.org/officeDocument/2006/relationships/slide" Target="slide82.xml"/><Relationship Id="rId12" Type="http://schemas.openxmlformats.org/officeDocument/2006/relationships/tags" Target="../tags/tag433.xml"/><Relationship Id="rId11" Type="http://schemas.openxmlformats.org/officeDocument/2006/relationships/slide" Target="slide81.xml"/><Relationship Id="rId10" Type="http://schemas.openxmlformats.org/officeDocument/2006/relationships/tags" Target="../tags/tag432.xml"/><Relationship Id="rId1" Type="http://schemas.openxmlformats.org/officeDocument/2006/relationships/slide" Target="slide76.xml"/></Relationships>
</file>

<file path=ppt/slides/_rels/slide83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452.xml"/><Relationship Id="rId7" Type="http://schemas.openxmlformats.org/officeDocument/2006/relationships/slide" Target="slide79.xml"/><Relationship Id="rId6" Type="http://schemas.openxmlformats.org/officeDocument/2006/relationships/tags" Target="../tags/tag451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69.xml"/><Relationship Id="rId40" Type="http://schemas.openxmlformats.org/officeDocument/2006/relationships/tags" Target="../tags/tag468.xml"/><Relationship Id="rId4" Type="http://schemas.openxmlformats.org/officeDocument/2006/relationships/tags" Target="../tags/tag450.xml"/><Relationship Id="rId39" Type="http://schemas.openxmlformats.org/officeDocument/2006/relationships/slide" Target="slide95.xml"/><Relationship Id="rId38" Type="http://schemas.openxmlformats.org/officeDocument/2006/relationships/tags" Target="../tags/tag467.xml"/><Relationship Id="rId37" Type="http://schemas.openxmlformats.org/officeDocument/2006/relationships/slide" Target="slide85.xml"/><Relationship Id="rId36" Type="http://schemas.openxmlformats.org/officeDocument/2006/relationships/tags" Target="../tags/tag466.xml"/><Relationship Id="rId35" Type="http://schemas.openxmlformats.org/officeDocument/2006/relationships/slide" Target="slide94.xml"/><Relationship Id="rId34" Type="http://schemas.openxmlformats.org/officeDocument/2006/relationships/tags" Target="../tags/tag465.xml"/><Relationship Id="rId33" Type="http://schemas.openxmlformats.org/officeDocument/2006/relationships/slide" Target="slide93.xml"/><Relationship Id="rId32" Type="http://schemas.openxmlformats.org/officeDocument/2006/relationships/tags" Target="../tags/tag464.xml"/><Relationship Id="rId31" Type="http://schemas.openxmlformats.org/officeDocument/2006/relationships/slide" Target="slide92.xml"/><Relationship Id="rId30" Type="http://schemas.openxmlformats.org/officeDocument/2006/relationships/tags" Target="../tags/tag463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462.xml"/><Relationship Id="rId27" Type="http://schemas.openxmlformats.org/officeDocument/2006/relationships/slide" Target="slide90.xml"/><Relationship Id="rId26" Type="http://schemas.openxmlformats.org/officeDocument/2006/relationships/tags" Target="../tags/tag461.xml"/><Relationship Id="rId25" Type="http://schemas.openxmlformats.org/officeDocument/2006/relationships/slide" Target="slide89.xml"/><Relationship Id="rId24" Type="http://schemas.openxmlformats.org/officeDocument/2006/relationships/tags" Target="../tags/tag460.xml"/><Relationship Id="rId23" Type="http://schemas.openxmlformats.org/officeDocument/2006/relationships/slide" Target="slide88.xml"/><Relationship Id="rId22" Type="http://schemas.openxmlformats.org/officeDocument/2006/relationships/tags" Target="../tags/tag459.xml"/><Relationship Id="rId21" Type="http://schemas.openxmlformats.org/officeDocument/2006/relationships/slide" Target="slide87.xml"/><Relationship Id="rId20" Type="http://schemas.openxmlformats.org/officeDocument/2006/relationships/tags" Target="../tags/tag458.xml"/><Relationship Id="rId2" Type="http://schemas.openxmlformats.org/officeDocument/2006/relationships/tags" Target="../tags/tag449.xml"/><Relationship Id="rId19" Type="http://schemas.openxmlformats.org/officeDocument/2006/relationships/slide" Target="slide86.xml"/><Relationship Id="rId18" Type="http://schemas.openxmlformats.org/officeDocument/2006/relationships/tags" Target="../tags/tag457.xml"/><Relationship Id="rId17" Type="http://schemas.openxmlformats.org/officeDocument/2006/relationships/slide" Target="slide84.xml"/><Relationship Id="rId16" Type="http://schemas.openxmlformats.org/officeDocument/2006/relationships/tags" Target="../tags/tag456.xml"/><Relationship Id="rId15" Type="http://schemas.openxmlformats.org/officeDocument/2006/relationships/slide" Target="slide83.xml"/><Relationship Id="rId14" Type="http://schemas.openxmlformats.org/officeDocument/2006/relationships/tags" Target="../tags/tag455.xml"/><Relationship Id="rId13" Type="http://schemas.openxmlformats.org/officeDocument/2006/relationships/slide" Target="slide82.xml"/><Relationship Id="rId12" Type="http://schemas.openxmlformats.org/officeDocument/2006/relationships/tags" Target="../tags/tag454.xml"/><Relationship Id="rId11" Type="http://schemas.openxmlformats.org/officeDocument/2006/relationships/slide" Target="slide81.xml"/><Relationship Id="rId10" Type="http://schemas.openxmlformats.org/officeDocument/2006/relationships/tags" Target="../tags/tag453.xml"/><Relationship Id="rId1" Type="http://schemas.openxmlformats.org/officeDocument/2006/relationships/slide" Target="slide76.xml"/></Relationships>
</file>

<file path=ppt/slides/_rels/slide84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473.xml"/><Relationship Id="rId7" Type="http://schemas.openxmlformats.org/officeDocument/2006/relationships/slide" Target="slide79.xml"/><Relationship Id="rId6" Type="http://schemas.openxmlformats.org/officeDocument/2006/relationships/tags" Target="../tags/tag472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490.xml"/><Relationship Id="rId40" Type="http://schemas.openxmlformats.org/officeDocument/2006/relationships/tags" Target="../tags/tag489.xml"/><Relationship Id="rId4" Type="http://schemas.openxmlformats.org/officeDocument/2006/relationships/tags" Target="../tags/tag471.xml"/><Relationship Id="rId39" Type="http://schemas.openxmlformats.org/officeDocument/2006/relationships/slide" Target="slide95.xml"/><Relationship Id="rId38" Type="http://schemas.openxmlformats.org/officeDocument/2006/relationships/tags" Target="../tags/tag488.xml"/><Relationship Id="rId37" Type="http://schemas.openxmlformats.org/officeDocument/2006/relationships/slide" Target="slide85.xml"/><Relationship Id="rId36" Type="http://schemas.openxmlformats.org/officeDocument/2006/relationships/tags" Target="../tags/tag487.xml"/><Relationship Id="rId35" Type="http://schemas.openxmlformats.org/officeDocument/2006/relationships/slide" Target="slide94.xml"/><Relationship Id="rId34" Type="http://schemas.openxmlformats.org/officeDocument/2006/relationships/tags" Target="../tags/tag486.xml"/><Relationship Id="rId33" Type="http://schemas.openxmlformats.org/officeDocument/2006/relationships/slide" Target="slide93.xml"/><Relationship Id="rId32" Type="http://schemas.openxmlformats.org/officeDocument/2006/relationships/tags" Target="../tags/tag485.xml"/><Relationship Id="rId31" Type="http://schemas.openxmlformats.org/officeDocument/2006/relationships/slide" Target="slide92.xml"/><Relationship Id="rId30" Type="http://schemas.openxmlformats.org/officeDocument/2006/relationships/tags" Target="../tags/tag484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483.xml"/><Relationship Id="rId27" Type="http://schemas.openxmlformats.org/officeDocument/2006/relationships/slide" Target="slide90.xml"/><Relationship Id="rId26" Type="http://schemas.openxmlformats.org/officeDocument/2006/relationships/tags" Target="../tags/tag482.xml"/><Relationship Id="rId25" Type="http://schemas.openxmlformats.org/officeDocument/2006/relationships/slide" Target="slide89.xml"/><Relationship Id="rId24" Type="http://schemas.openxmlformats.org/officeDocument/2006/relationships/tags" Target="../tags/tag481.xml"/><Relationship Id="rId23" Type="http://schemas.openxmlformats.org/officeDocument/2006/relationships/slide" Target="slide88.xml"/><Relationship Id="rId22" Type="http://schemas.openxmlformats.org/officeDocument/2006/relationships/tags" Target="../tags/tag480.xml"/><Relationship Id="rId21" Type="http://schemas.openxmlformats.org/officeDocument/2006/relationships/slide" Target="slide87.xml"/><Relationship Id="rId20" Type="http://schemas.openxmlformats.org/officeDocument/2006/relationships/tags" Target="../tags/tag479.xml"/><Relationship Id="rId2" Type="http://schemas.openxmlformats.org/officeDocument/2006/relationships/tags" Target="../tags/tag470.xml"/><Relationship Id="rId19" Type="http://schemas.openxmlformats.org/officeDocument/2006/relationships/slide" Target="slide86.xml"/><Relationship Id="rId18" Type="http://schemas.openxmlformats.org/officeDocument/2006/relationships/tags" Target="../tags/tag478.xml"/><Relationship Id="rId17" Type="http://schemas.openxmlformats.org/officeDocument/2006/relationships/slide" Target="slide84.xml"/><Relationship Id="rId16" Type="http://schemas.openxmlformats.org/officeDocument/2006/relationships/tags" Target="../tags/tag477.xml"/><Relationship Id="rId15" Type="http://schemas.openxmlformats.org/officeDocument/2006/relationships/slide" Target="slide83.xml"/><Relationship Id="rId14" Type="http://schemas.openxmlformats.org/officeDocument/2006/relationships/tags" Target="../tags/tag476.xml"/><Relationship Id="rId13" Type="http://schemas.openxmlformats.org/officeDocument/2006/relationships/slide" Target="slide82.xml"/><Relationship Id="rId12" Type="http://schemas.openxmlformats.org/officeDocument/2006/relationships/tags" Target="../tags/tag475.xml"/><Relationship Id="rId11" Type="http://schemas.openxmlformats.org/officeDocument/2006/relationships/slide" Target="slide81.xml"/><Relationship Id="rId10" Type="http://schemas.openxmlformats.org/officeDocument/2006/relationships/tags" Target="../tags/tag474.xml"/><Relationship Id="rId1" Type="http://schemas.openxmlformats.org/officeDocument/2006/relationships/slide" Target="slide76.xml"/></Relationships>
</file>

<file path=ppt/slides/_rels/slide85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494.xml"/><Relationship Id="rId7" Type="http://schemas.openxmlformats.org/officeDocument/2006/relationships/slide" Target="slide79.xml"/><Relationship Id="rId6" Type="http://schemas.openxmlformats.org/officeDocument/2006/relationships/tags" Target="../tags/tag493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511.xml"/><Relationship Id="rId40" Type="http://schemas.openxmlformats.org/officeDocument/2006/relationships/tags" Target="../tags/tag510.xml"/><Relationship Id="rId4" Type="http://schemas.openxmlformats.org/officeDocument/2006/relationships/tags" Target="../tags/tag492.xml"/><Relationship Id="rId39" Type="http://schemas.openxmlformats.org/officeDocument/2006/relationships/slide" Target="slide95.xml"/><Relationship Id="rId38" Type="http://schemas.openxmlformats.org/officeDocument/2006/relationships/tags" Target="../tags/tag509.xml"/><Relationship Id="rId37" Type="http://schemas.openxmlformats.org/officeDocument/2006/relationships/slide" Target="slide85.xml"/><Relationship Id="rId36" Type="http://schemas.openxmlformats.org/officeDocument/2006/relationships/tags" Target="../tags/tag508.xml"/><Relationship Id="rId35" Type="http://schemas.openxmlformats.org/officeDocument/2006/relationships/slide" Target="slide94.xml"/><Relationship Id="rId34" Type="http://schemas.openxmlformats.org/officeDocument/2006/relationships/tags" Target="../tags/tag507.xml"/><Relationship Id="rId33" Type="http://schemas.openxmlformats.org/officeDocument/2006/relationships/slide" Target="slide93.xml"/><Relationship Id="rId32" Type="http://schemas.openxmlformats.org/officeDocument/2006/relationships/tags" Target="../tags/tag506.xml"/><Relationship Id="rId31" Type="http://schemas.openxmlformats.org/officeDocument/2006/relationships/slide" Target="slide92.xml"/><Relationship Id="rId30" Type="http://schemas.openxmlformats.org/officeDocument/2006/relationships/tags" Target="../tags/tag505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504.xml"/><Relationship Id="rId27" Type="http://schemas.openxmlformats.org/officeDocument/2006/relationships/slide" Target="slide90.xml"/><Relationship Id="rId26" Type="http://schemas.openxmlformats.org/officeDocument/2006/relationships/tags" Target="../tags/tag503.xml"/><Relationship Id="rId25" Type="http://schemas.openxmlformats.org/officeDocument/2006/relationships/slide" Target="slide89.xml"/><Relationship Id="rId24" Type="http://schemas.openxmlformats.org/officeDocument/2006/relationships/tags" Target="../tags/tag502.xml"/><Relationship Id="rId23" Type="http://schemas.openxmlformats.org/officeDocument/2006/relationships/slide" Target="slide88.xml"/><Relationship Id="rId22" Type="http://schemas.openxmlformats.org/officeDocument/2006/relationships/tags" Target="../tags/tag501.xml"/><Relationship Id="rId21" Type="http://schemas.openxmlformats.org/officeDocument/2006/relationships/slide" Target="slide87.xml"/><Relationship Id="rId20" Type="http://schemas.openxmlformats.org/officeDocument/2006/relationships/tags" Target="../tags/tag500.xml"/><Relationship Id="rId2" Type="http://schemas.openxmlformats.org/officeDocument/2006/relationships/tags" Target="../tags/tag491.xml"/><Relationship Id="rId19" Type="http://schemas.openxmlformats.org/officeDocument/2006/relationships/slide" Target="slide86.xml"/><Relationship Id="rId18" Type="http://schemas.openxmlformats.org/officeDocument/2006/relationships/tags" Target="../tags/tag499.xml"/><Relationship Id="rId17" Type="http://schemas.openxmlformats.org/officeDocument/2006/relationships/slide" Target="slide84.xml"/><Relationship Id="rId16" Type="http://schemas.openxmlformats.org/officeDocument/2006/relationships/tags" Target="../tags/tag498.xml"/><Relationship Id="rId15" Type="http://schemas.openxmlformats.org/officeDocument/2006/relationships/slide" Target="slide83.xml"/><Relationship Id="rId14" Type="http://schemas.openxmlformats.org/officeDocument/2006/relationships/tags" Target="../tags/tag497.xml"/><Relationship Id="rId13" Type="http://schemas.openxmlformats.org/officeDocument/2006/relationships/slide" Target="slide82.xml"/><Relationship Id="rId12" Type="http://schemas.openxmlformats.org/officeDocument/2006/relationships/tags" Target="../tags/tag496.xml"/><Relationship Id="rId11" Type="http://schemas.openxmlformats.org/officeDocument/2006/relationships/slide" Target="slide81.xml"/><Relationship Id="rId10" Type="http://schemas.openxmlformats.org/officeDocument/2006/relationships/tags" Target="../tags/tag495.xml"/><Relationship Id="rId1" Type="http://schemas.openxmlformats.org/officeDocument/2006/relationships/slide" Target="slide76.xml"/></Relationships>
</file>

<file path=ppt/slides/_rels/slide86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515.xml"/><Relationship Id="rId7" Type="http://schemas.openxmlformats.org/officeDocument/2006/relationships/slide" Target="slide79.xml"/><Relationship Id="rId6" Type="http://schemas.openxmlformats.org/officeDocument/2006/relationships/tags" Target="../tags/tag514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532.xml"/><Relationship Id="rId40" Type="http://schemas.openxmlformats.org/officeDocument/2006/relationships/tags" Target="../tags/tag531.xml"/><Relationship Id="rId4" Type="http://schemas.openxmlformats.org/officeDocument/2006/relationships/tags" Target="../tags/tag513.xml"/><Relationship Id="rId39" Type="http://schemas.openxmlformats.org/officeDocument/2006/relationships/slide" Target="slide95.xml"/><Relationship Id="rId38" Type="http://schemas.openxmlformats.org/officeDocument/2006/relationships/tags" Target="../tags/tag530.xml"/><Relationship Id="rId37" Type="http://schemas.openxmlformats.org/officeDocument/2006/relationships/slide" Target="slide85.xml"/><Relationship Id="rId36" Type="http://schemas.openxmlformats.org/officeDocument/2006/relationships/tags" Target="../tags/tag529.xml"/><Relationship Id="rId35" Type="http://schemas.openxmlformats.org/officeDocument/2006/relationships/slide" Target="slide94.xml"/><Relationship Id="rId34" Type="http://schemas.openxmlformats.org/officeDocument/2006/relationships/tags" Target="../tags/tag528.xml"/><Relationship Id="rId33" Type="http://schemas.openxmlformats.org/officeDocument/2006/relationships/slide" Target="slide93.xml"/><Relationship Id="rId32" Type="http://schemas.openxmlformats.org/officeDocument/2006/relationships/tags" Target="../tags/tag527.xml"/><Relationship Id="rId31" Type="http://schemas.openxmlformats.org/officeDocument/2006/relationships/slide" Target="slide92.xml"/><Relationship Id="rId30" Type="http://schemas.openxmlformats.org/officeDocument/2006/relationships/tags" Target="../tags/tag526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525.xml"/><Relationship Id="rId27" Type="http://schemas.openxmlformats.org/officeDocument/2006/relationships/slide" Target="slide90.xml"/><Relationship Id="rId26" Type="http://schemas.openxmlformats.org/officeDocument/2006/relationships/tags" Target="../tags/tag524.xml"/><Relationship Id="rId25" Type="http://schemas.openxmlformats.org/officeDocument/2006/relationships/slide" Target="slide89.xml"/><Relationship Id="rId24" Type="http://schemas.openxmlformats.org/officeDocument/2006/relationships/tags" Target="../tags/tag523.xml"/><Relationship Id="rId23" Type="http://schemas.openxmlformats.org/officeDocument/2006/relationships/slide" Target="slide88.xml"/><Relationship Id="rId22" Type="http://schemas.openxmlformats.org/officeDocument/2006/relationships/tags" Target="../tags/tag522.xml"/><Relationship Id="rId21" Type="http://schemas.openxmlformats.org/officeDocument/2006/relationships/slide" Target="slide87.xml"/><Relationship Id="rId20" Type="http://schemas.openxmlformats.org/officeDocument/2006/relationships/tags" Target="../tags/tag521.xml"/><Relationship Id="rId2" Type="http://schemas.openxmlformats.org/officeDocument/2006/relationships/tags" Target="../tags/tag512.xml"/><Relationship Id="rId19" Type="http://schemas.openxmlformats.org/officeDocument/2006/relationships/slide" Target="slide86.xml"/><Relationship Id="rId18" Type="http://schemas.openxmlformats.org/officeDocument/2006/relationships/tags" Target="../tags/tag520.xml"/><Relationship Id="rId17" Type="http://schemas.openxmlformats.org/officeDocument/2006/relationships/slide" Target="slide84.xml"/><Relationship Id="rId16" Type="http://schemas.openxmlformats.org/officeDocument/2006/relationships/tags" Target="../tags/tag519.xml"/><Relationship Id="rId15" Type="http://schemas.openxmlformats.org/officeDocument/2006/relationships/slide" Target="slide83.xml"/><Relationship Id="rId14" Type="http://schemas.openxmlformats.org/officeDocument/2006/relationships/tags" Target="../tags/tag518.xml"/><Relationship Id="rId13" Type="http://schemas.openxmlformats.org/officeDocument/2006/relationships/slide" Target="slide82.xml"/><Relationship Id="rId12" Type="http://schemas.openxmlformats.org/officeDocument/2006/relationships/tags" Target="../tags/tag517.xml"/><Relationship Id="rId11" Type="http://schemas.openxmlformats.org/officeDocument/2006/relationships/slide" Target="slide81.xml"/><Relationship Id="rId10" Type="http://schemas.openxmlformats.org/officeDocument/2006/relationships/tags" Target="../tags/tag516.xml"/><Relationship Id="rId1" Type="http://schemas.openxmlformats.org/officeDocument/2006/relationships/slide" Target="slide76.xml"/></Relationships>
</file>

<file path=ppt/slides/_rels/slide87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536.xml"/><Relationship Id="rId7" Type="http://schemas.openxmlformats.org/officeDocument/2006/relationships/slide" Target="slide79.xml"/><Relationship Id="rId6" Type="http://schemas.openxmlformats.org/officeDocument/2006/relationships/tags" Target="../tags/tag535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553.xml"/><Relationship Id="rId40" Type="http://schemas.openxmlformats.org/officeDocument/2006/relationships/tags" Target="../tags/tag552.xml"/><Relationship Id="rId4" Type="http://schemas.openxmlformats.org/officeDocument/2006/relationships/tags" Target="../tags/tag534.xml"/><Relationship Id="rId39" Type="http://schemas.openxmlformats.org/officeDocument/2006/relationships/slide" Target="slide95.xml"/><Relationship Id="rId38" Type="http://schemas.openxmlformats.org/officeDocument/2006/relationships/tags" Target="../tags/tag551.xml"/><Relationship Id="rId37" Type="http://schemas.openxmlformats.org/officeDocument/2006/relationships/slide" Target="slide85.xml"/><Relationship Id="rId36" Type="http://schemas.openxmlformats.org/officeDocument/2006/relationships/tags" Target="../tags/tag550.xml"/><Relationship Id="rId35" Type="http://schemas.openxmlformats.org/officeDocument/2006/relationships/slide" Target="slide94.xml"/><Relationship Id="rId34" Type="http://schemas.openxmlformats.org/officeDocument/2006/relationships/tags" Target="../tags/tag549.xml"/><Relationship Id="rId33" Type="http://schemas.openxmlformats.org/officeDocument/2006/relationships/slide" Target="slide93.xml"/><Relationship Id="rId32" Type="http://schemas.openxmlformats.org/officeDocument/2006/relationships/tags" Target="../tags/tag548.xml"/><Relationship Id="rId31" Type="http://schemas.openxmlformats.org/officeDocument/2006/relationships/slide" Target="slide92.xml"/><Relationship Id="rId30" Type="http://schemas.openxmlformats.org/officeDocument/2006/relationships/tags" Target="../tags/tag547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546.xml"/><Relationship Id="rId27" Type="http://schemas.openxmlformats.org/officeDocument/2006/relationships/slide" Target="slide90.xml"/><Relationship Id="rId26" Type="http://schemas.openxmlformats.org/officeDocument/2006/relationships/tags" Target="../tags/tag545.xml"/><Relationship Id="rId25" Type="http://schemas.openxmlformats.org/officeDocument/2006/relationships/slide" Target="slide89.xml"/><Relationship Id="rId24" Type="http://schemas.openxmlformats.org/officeDocument/2006/relationships/tags" Target="../tags/tag544.xml"/><Relationship Id="rId23" Type="http://schemas.openxmlformats.org/officeDocument/2006/relationships/slide" Target="slide88.xml"/><Relationship Id="rId22" Type="http://schemas.openxmlformats.org/officeDocument/2006/relationships/tags" Target="../tags/tag543.xml"/><Relationship Id="rId21" Type="http://schemas.openxmlformats.org/officeDocument/2006/relationships/slide" Target="slide87.xml"/><Relationship Id="rId20" Type="http://schemas.openxmlformats.org/officeDocument/2006/relationships/tags" Target="../tags/tag542.xml"/><Relationship Id="rId2" Type="http://schemas.openxmlformats.org/officeDocument/2006/relationships/tags" Target="../tags/tag533.xml"/><Relationship Id="rId19" Type="http://schemas.openxmlformats.org/officeDocument/2006/relationships/slide" Target="slide86.xml"/><Relationship Id="rId18" Type="http://schemas.openxmlformats.org/officeDocument/2006/relationships/tags" Target="../tags/tag541.xml"/><Relationship Id="rId17" Type="http://schemas.openxmlformats.org/officeDocument/2006/relationships/slide" Target="slide84.xml"/><Relationship Id="rId16" Type="http://schemas.openxmlformats.org/officeDocument/2006/relationships/tags" Target="../tags/tag540.xml"/><Relationship Id="rId15" Type="http://schemas.openxmlformats.org/officeDocument/2006/relationships/slide" Target="slide83.xml"/><Relationship Id="rId14" Type="http://schemas.openxmlformats.org/officeDocument/2006/relationships/tags" Target="../tags/tag539.xml"/><Relationship Id="rId13" Type="http://schemas.openxmlformats.org/officeDocument/2006/relationships/slide" Target="slide82.xml"/><Relationship Id="rId12" Type="http://schemas.openxmlformats.org/officeDocument/2006/relationships/tags" Target="../tags/tag538.xml"/><Relationship Id="rId11" Type="http://schemas.openxmlformats.org/officeDocument/2006/relationships/slide" Target="slide81.xml"/><Relationship Id="rId10" Type="http://schemas.openxmlformats.org/officeDocument/2006/relationships/tags" Target="../tags/tag537.xml"/><Relationship Id="rId1" Type="http://schemas.openxmlformats.org/officeDocument/2006/relationships/slide" Target="slide76.xml"/></Relationships>
</file>

<file path=ppt/slides/_rels/slide88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557.xml"/><Relationship Id="rId7" Type="http://schemas.openxmlformats.org/officeDocument/2006/relationships/slide" Target="slide79.xml"/><Relationship Id="rId6" Type="http://schemas.openxmlformats.org/officeDocument/2006/relationships/tags" Target="../tags/tag556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574.xml"/><Relationship Id="rId40" Type="http://schemas.openxmlformats.org/officeDocument/2006/relationships/tags" Target="../tags/tag573.xml"/><Relationship Id="rId4" Type="http://schemas.openxmlformats.org/officeDocument/2006/relationships/tags" Target="../tags/tag555.xml"/><Relationship Id="rId39" Type="http://schemas.openxmlformats.org/officeDocument/2006/relationships/slide" Target="slide95.xml"/><Relationship Id="rId38" Type="http://schemas.openxmlformats.org/officeDocument/2006/relationships/tags" Target="../tags/tag572.xml"/><Relationship Id="rId37" Type="http://schemas.openxmlformats.org/officeDocument/2006/relationships/slide" Target="slide85.xml"/><Relationship Id="rId36" Type="http://schemas.openxmlformats.org/officeDocument/2006/relationships/tags" Target="../tags/tag571.xml"/><Relationship Id="rId35" Type="http://schemas.openxmlformats.org/officeDocument/2006/relationships/slide" Target="slide94.xml"/><Relationship Id="rId34" Type="http://schemas.openxmlformats.org/officeDocument/2006/relationships/tags" Target="../tags/tag570.xml"/><Relationship Id="rId33" Type="http://schemas.openxmlformats.org/officeDocument/2006/relationships/slide" Target="slide93.xml"/><Relationship Id="rId32" Type="http://schemas.openxmlformats.org/officeDocument/2006/relationships/tags" Target="../tags/tag569.xml"/><Relationship Id="rId31" Type="http://schemas.openxmlformats.org/officeDocument/2006/relationships/slide" Target="slide92.xml"/><Relationship Id="rId30" Type="http://schemas.openxmlformats.org/officeDocument/2006/relationships/tags" Target="../tags/tag568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567.xml"/><Relationship Id="rId27" Type="http://schemas.openxmlformats.org/officeDocument/2006/relationships/slide" Target="slide90.xml"/><Relationship Id="rId26" Type="http://schemas.openxmlformats.org/officeDocument/2006/relationships/tags" Target="../tags/tag566.xml"/><Relationship Id="rId25" Type="http://schemas.openxmlformats.org/officeDocument/2006/relationships/slide" Target="slide89.xml"/><Relationship Id="rId24" Type="http://schemas.openxmlformats.org/officeDocument/2006/relationships/tags" Target="../tags/tag565.xml"/><Relationship Id="rId23" Type="http://schemas.openxmlformats.org/officeDocument/2006/relationships/slide" Target="slide88.xml"/><Relationship Id="rId22" Type="http://schemas.openxmlformats.org/officeDocument/2006/relationships/tags" Target="../tags/tag564.xml"/><Relationship Id="rId21" Type="http://schemas.openxmlformats.org/officeDocument/2006/relationships/slide" Target="slide87.xml"/><Relationship Id="rId20" Type="http://schemas.openxmlformats.org/officeDocument/2006/relationships/tags" Target="../tags/tag563.xml"/><Relationship Id="rId2" Type="http://schemas.openxmlformats.org/officeDocument/2006/relationships/tags" Target="../tags/tag554.xml"/><Relationship Id="rId19" Type="http://schemas.openxmlformats.org/officeDocument/2006/relationships/slide" Target="slide86.xml"/><Relationship Id="rId18" Type="http://schemas.openxmlformats.org/officeDocument/2006/relationships/tags" Target="../tags/tag562.xml"/><Relationship Id="rId17" Type="http://schemas.openxmlformats.org/officeDocument/2006/relationships/slide" Target="slide84.xml"/><Relationship Id="rId16" Type="http://schemas.openxmlformats.org/officeDocument/2006/relationships/tags" Target="../tags/tag561.xml"/><Relationship Id="rId15" Type="http://schemas.openxmlformats.org/officeDocument/2006/relationships/slide" Target="slide83.xml"/><Relationship Id="rId14" Type="http://schemas.openxmlformats.org/officeDocument/2006/relationships/tags" Target="../tags/tag560.xml"/><Relationship Id="rId13" Type="http://schemas.openxmlformats.org/officeDocument/2006/relationships/slide" Target="slide82.xml"/><Relationship Id="rId12" Type="http://schemas.openxmlformats.org/officeDocument/2006/relationships/tags" Target="../tags/tag559.xml"/><Relationship Id="rId11" Type="http://schemas.openxmlformats.org/officeDocument/2006/relationships/slide" Target="slide81.xml"/><Relationship Id="rId10" Type="http://schemas.openxmlformats.org/officeDocument/2006/relationships/tags" Target="../tags/tag558.xml"/><Relationship Id="rId1" Type="http://schemas.openxmlformats.org/officeDocument/2006/relationships/slide" Target="slide76.xml"/></Relationships>
</file>

<file path=ppt/slides/_rels/slide89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578.xml"/><Relationship Id="rId7" Type="http://schemas.openxmlformats.org/officeDocument/2006/relationships/slide" Target="slide79.xml"/><Relationship Id="rId6" Type="http://schemas.openxmlformats.org/officeDocument/2006/relationships/tags" Target="../tags/tag577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595.xml"/><Relationship Id="rId40" Type="http://schemas.openxmlformats.org/officeDocument/2006/relationships/tags" Target="../tags/tag594.xml"/><Relationship Id="rId4" Type="http://schemas.openxmlformats.org/officeDocument/2006/relationships/tags" Target="../tags/tag576.xml"/><Relationship Id="rId39" Type="http://schemas.openxmlformats.org/officeDocument/2006/relationships/slide" Target="slide95.xml"/><Relationship Id="rId38" Type="http://schemas.openxmlformats.org/officeDocument/2006/relationships/tags" Target="../tags/tag593.xml"/><Relationship Id="rId37" Type="http://schemas.openxmlformats.org/officeDocument/2006/relationships/slide" Target="slide85.xml"/><Relationship Id="rId36" Type="http://schemas.openxmlformats.org/officeDocument/2006/relationships/tags" Target="../tags/tag592.xml"/><Relationship Id="rId35" Type="http://schemas.openxmlformats.org/officeDocument/2006/relationships/slide" Target="slide94.xml"/><Relationship Id="rId34" Type="http://schemas.openxmlformats.org/officeDocument/2006/relationships/tags" Target="../tags/tag591.xml"/><Relationship Id="rId33" Type="http://schemas.openxmlformats.org/officeDocument/2006/relationships/slide" Target="slide93.xml"/><Relationship Id="rId32" Type="http://schemas.openxmlformats.org/officeDocument/2006/relationships/tags" Target="../tags/tag590.xml"/><Relationship Id="rId31" Type="http://schemas.openxmlformats.org/officeDocument/2006/relationships/slide" Target="slide92.xml"/><Relationship Id="rId30" Type="http://schemas.openxmlformats.org/officeDocument/2006/relationships/tags" Target="../tags/tag589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588.xml"/><Relationship Id="rId27" Type="http://schemas.openxmlformats.org/officeDocument/2006/relationships/slide" Target="slide90.xml"/><Relationship Id="rId26" Type="http://schemas.openxmlformats.org/officeDocument/2006/relationships/tags" Target="../tags/tag587.xml"/><Relationship Id="rId25" Type="http://schemas.openxmlformats.org/officeDocument/2006/relationships/slide" Target="slide89.xml"/><Relationship Id="rId24" Type="http://schemas.openxmlformats.org/officeDocument/2006/relationships/tags" Target="../tags/tag586.xml"/><Relationship Id="rId23" Type="http://schemas.openxmlformats.org/officeDocument/2006/relationships/slide" Target="slide88.xml"/><Relationship Id="rId22" Type="http://schemas.openxmlformats.org/officeDocument/2006/relationships/tags" Target="../tags/tag585.xml"/><Relationship Id="rId21" Type="http://schemas.openxmlformats.org/officeDocument/2006/relationships/slide" Target="slide87.xml"/><Relationship Id="rId20" Type="http://schemas.openxmlformats.org/officeDocument/2006/relationships/tags" Target="../tags/tag584.xml"/><Relationship Id="rId2" Type="http://schemas.openxmlformats.org/officeDocument/2006/relationships/tags" Target="../tags/tag575.xml"/><Relationship Id="rId19" Type="http://schemas.openxmlformats.org/officeDocument/2006/relationships/slide" Target="slide86.xml"/><Relationship Id="rId18" Type="http://schemas.openxmlformats.org/officeDocument/2006/relationships/tags" Target="../tags/tag583.xml"/><Relationship Id="rId17" Type="http://schemas.openxmlformats.org/officeDocument/2006/relationships/slide" Target="slide84.xml"/><Relationship Id="rId16" Type="http://schemas.openxmlformats.org/officeDocument/2006/relationships/tags" Target="../tags/tag582.xml"/><Relationship Id="rId15" Type="http://schemas.openxmlformats.org/officeDocument/2006/relationships/slide" Target="slide83.xml"/><Relationship Id="rId14" Type="http://schemas.openxmlformats.org/officeDocument/2006/relationships/tags" Target="../tags/tag581.xml"/><Relationship Id="rId13" Type="http://schemas.openxmlformats.org/officeDocument/2006/relationships/slide" Target="slide82.xml"/><Relationship Id="rId12" Type="http://schemas.openxmlformats.org/officeDocument/2006/relationships/tags" Target="../tags/tag580.xml"/><Relationship Id="rId11" Type="http://schemas.openxmlformats.org/officeDocument/2006/relationships/slide" Target="slide81.xml"/><Relationship Id="rId10" Type="http://schemas.openxmlformats.org/officeDocument/2006/relationships/tags" Target="../tags/tag579.xml"/><Relationship Id="rId1" Type="http://schemas.openxmlformats.org/officeDocument/2006/relationships/slide" Target="slide76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4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90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599.xml"/><Relationship Id="rId7" Type="http://schemas.openxmlformats.org/officeDocument/2006/relationships/slide" Target="slide79.xml"/><Relationship Id="rId6" Type="http://schemas.openxmlformats.org/officeDocument/2006/relationships/tags" Target="../tags/tag598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616.xml"/><Relationship Id="rId40" Type="http://schemas.openxmlformats.org/officeDocument/2006/relationships/tags" Target="../tags/tag615.xml"/><Relationship Id="rId4" Type="http://schemas.openxmlformats.org/officeDocument/2006/relationships/tags" Target="../tags/tag597.xml"/><Relationship Id="rId39" Type="http://schemas.openxmlformats.org/officeDocument/2006/relationships/slide" Target="slide95.xml"/><Relationship Id="rId38" Type="http://schemas.openxmlformats.org/officeDocument/2006/relationships/tags" Target="../tags/tag614.xml"/><Relationship Id="rId37" Type="http://schemas.openxmlformats.org/officeDocument/2006/relationships/slide" Target="slide85.xml"/><Relationship Id="rId36" Type="http://schemas.openxmlformats.org/officeDocument/2006/relationships/tags" Target="../tags/tag613.xml"/><Relationship Id="rId35" Type="http://schemas.openxmlformats.org/officeDocument/2006/relationships/slide" Target="slide94.xml"/><Relationship Id="rId34" Type="http://schemas.openxmlformats.org/officeDocument/2006/relationships/tags" Target="../tags/tag612.xml"/><Relationship Id="rId33" Type="http://schemas.openxmlformats.org/officeDocument/2006/relationships/slide" Target="slide93.xml"/><Relationship Id="rId32" Type="http://schemas.openxmlformats.org/officeDocument/2006/relationships/tags" Target="../tags/tag611.xml"/><Relationship Id="rId31" Type="http://schemas.openxmlformats.org/officeDocument/2006/relationships/slide" Target="slide92.xml"/><Relationship Id="rId30" Type="http://schemas.openxmlformats.org/officeDocument/2006/relationships/tags" Target="../tags/tag610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609.xml"/><Relationship Id="rId27" Type="http://schemas.openxmlformats.org/officeDocument/2006/relationships/slide" Target="slide90.xml"/><Relationship Id="rId26" Type="http://schemas.openxmlformats.org/officeDocument/2006/relationships/tags" Target="../tags/tag608.xml"/><Relationship Id="rId25" Type="http://schemas.openxmlformats.org/officeDocument/2006/relationships/slide" Target="slide89.xml"/><Relationship Id="rId24" Type="http://schemas.openxmlformats.org/officeDocument/2006/relationships/tags" Target="../tags/tag607.xml"/><Relationship Id="rId23" Type="http://schemas.openxmlformats.org/officeDocument/2006/relationships/slide" Target="slide88.xml"/><Relationship Id="rId22" Type="http://schemas.openxmlformats.org/officeDocument/2006/relationships/tags" Target="../tags/tag606.xml"/><Relationship Id="rId21" Type="http://schemas.openxmlformats.org/officeDocument/2006/relationships/slide" Target="slide87.xml"/><Relationship Id="rId20" Type="http://schemas.openxmlformats.org/officeDocument/2006/relationships/tags" Target="../tags/tag605.xml"/><Relationship Id="rId2" Type="http://schemas.openxmlformats.org/officeDocument/2006/relationships/tags" Target="../tags/tag596.xml"/><Relationship Id="rId19" Type="http://schemas.openxmlformats.org/officeDocument/2006/relationships/slide" Target="slide86.xml"/><Relationship Id="rId18" Type="http://schemas.openxmlformats.org/officeDocument/2006/relationships/tags" Target="../tags/tag604.xml"/><Relationship Id="rId17" Type="http://schemas.openxmlformats.org/officeDocument/2006/relationships/slide" Target="slide84.xml"/><Relationship Id="rId16" Type="http://schemas.openxmlformats.org/officeDocument/2006/relationships/tags" Target="../tags/tag603.xml"/><Relationship Id="rId15" Type="http://schemas.openxmlformats.org/officeDocument/2006/relationships/slide" Target="slide83.xml"/><Relationship Id="rId14" Type="http://schemas.openxmlformats.org/officeDocument/2006/relationships/tags" Target="../tags/tag602.xml"/><Relationship Id="rId13" Type="http://schemas.openxmlformats.org/officeDocument/2006/relationships/slide" Target="slide82.xml"/><Relationship Id="rId12" Type="http://schemas.openxmlformats.org/officeDocument/2006/relationships/tags" Target="../tags/tag601.xml"/><Relationship Id="rId11" Type="http://schemas.openxmlformats.org/officeDocument/2006/relationships/slide" Target="slide81.xml"/><Relationship Id="rId10" Type="http://schemas.openxmlformats.org/officeDocument/2006/relationships/tags" Target="../tags/tag600.xml"/><Relationship Id="rId1" Type="http://schemas.openxmlformats.org/officeDocument/2006/relationships/slide" Target="slide76.xml"/></Relationships>
</file>

<file path=ppt/slides/_rels/slide91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620.xml"/><Relationship Id="rId7" Type="http://schemas.openxmlformats.org/officeDocument/2006/relationships/slide" Target="slide79.xml"/><Relationship Id="rId6" Type="http://schemas.openxmlformats.org/officeDocument/2006/relationships/tags" Target="../tags/tag619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637.xml"/><Relationship Id="rId40" Type="http://schemas.openxmlformats.org/officeDocument/2006/relationships/tags" Target="../tags/tag636.xml"/><Relationship Id="rId4" Type="http://schemas.openxmlformats.org/officeDocument/2006/relationships/tags" Target="../tags/tag618.xml"/><Relationship Id="rId39" Type="http://schemas.openxmlformats.org/officeDocument/2006/relationships/slide" Target="slide95.xml"/><Relationship Id="rId38" Type="http://schemas.openxmlformats.org/officeDocument/2006/relationships/tags" Target="../tags/tag635.xml"/><Relationship Id="rId37" Type="http://schemas.openxmlformats.org/officeDocument/2006/relationships/slide" Target="slide85.xml"/><Relationship Id="rId36" Type="http://schemas.openxmlformats.org/officeDocument/2006/relationships/tags" Target="../tags/tag634.xml"/><Relationship Id="rId35" Type="http://schemas.openxmlformats.org/officeDocument/2006/relationships/slide" Target="slide94.xml"/><Relationship Id="rId34" Type="http://schemas.openxmlformats.org/officeDocument/2006/relationships/tags" Target="../tags/tag633.xml"/><Relationship Id="rId33" Type="http://schemas.openxmlformats.org/officeDocument/2006/relationships/slide" Target="slide93.xml"/><Relationship Id="rId32" Type="http://schemas.openxmlformats.org/officeDocument/2006/relationships/tags" Target="../tags/tag632.xml"/><Relationship Id="rId31" Type="http://schemas.openxmlformats.org/officeDocument/2006/relationships/slide" Target="slide92.xml"/><Relationship Id="rId30" Type="http://schemas.openxmlformats.org/officeDocument/2006/relationships/tags" Target="../tags/tag631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630.xml"/><Relationship Id="rId27" Type="http://schemas.openxmlformats.org/officeDocument/2006/relationships/slide" Target="slide90.xml"/><Relationship Id="rId26" Type="http://schemas.openxmlformats.org/officeDocument/2006/relationships/tags" Target="../tags/tag629.xml"/><Relationship Id="rId25" Type="http://schemas.openxmlformats.org/officeDocument/2006/relationships/slide" Target="slide89.xml"/><Relationship Id="rId24" Type="http://schemas.openxmlformats.org/officeDocument/2006/relationships/tags" Target="../tags/tag628.xml"/><Relationship Id="rId23" Type="http://schemas.openxmlformats.org/officeDocument/2006/relationships/slide" Target="slide88.xml"/><Relationship Id="rId22" Type="http://schemas.openxmlformats.org/officeDocument/2006/relationships/tags" Target="../tags/tag627.xml"/><Relationship Id="rId21" Type="http://schemas.openxmlformats.org/officeDocument/2006/relationships/slide" Target="slide87.xml"/><Relationship Id="rId20" Type="http://schemas.openxmlformats.org/officeDocument/2006/relationships/tags" Target="../tags/tag626.xml"/><Relationship Id="rId2" Type="http://schemas.openxmlformats.org/officeDocument/2006/relationships/tags" Target="../tags/tag617.xml"/><Relationship Id="rId19" Type="http://schemas.openxmlformats.org/officeDocument/2006/relationships/slide" Target="slide86.xml"/><Relationship Id="rId18" Type="http://schemas.openxmlformats.org/officeDocument/2006/relationships/tags" Target="../tags/tag625.xml"/><Relationship Id="rId17" Type="http://schemas.openxmlformats.org/officeDocument/2006/relationships/slide" Target="slide84.xml"/><Relationship Id="rId16" Type="http://schemas.openxmlformats.org/officeDocument/2006/relationships/tags" Target="../tags/tag624.xml"/><Relationship Id="rId15" Type="http://schemas.openxmlformats.org/officeDocument/2006/relationships/slide" Target="slide83.xml"/><Relationship Id="rId14" Type="http://schemas.openxmlformats.org/officeDocument/2006/relationships/tags" Target="../tags/tag623.xml"/><Relationship Id="rId13" Type="http://schemas.openxmlformats.org/officeDocument/2006/relationships/slide" Target="slide82.xml"/><Relationship Id="rId12" Type="http://schemas.openxmlformats.org/officeDocument/2006/relationships/tags" Target="../tags/tag622.xml"/><Relationship Id="rId11" Type="http://schemas.openxmlformats.org/officeDocument/2006/relationships/slide" Target="slide81.xml"/><Relationship Id="rId10" Type="http://schemas.openxmlformats.org/officeDocument/2006/relationships/tags" Target="../tags/tag621.xml"/><Relationship Id="rId1" Type="http://schemas.openxmlformats.org/officeDocument/2006/relationships/slide" Target="slide76.xml"/></Relationships>
</file>

<file path=ppt/slides/_rels/slide92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641.xml"/><Relationship Id="rId7" Type="http://schemas.openxmlformats.org/officeDocument/2006/relationships/slide" Target="slide79.xml"/><Relationship Id="rId6" Type="http://schemas.openxmlformats.org/officeDocument/2006/relationships/tags" Target="../tags/tag640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658.xml"/><Relationship Id="rId40" Type="http://schemas.openxmlformats.org/officeDocument/2006/relationships/tags" Target="../tags/tag657.xml"/><Relationship Id="rId4" Type="http://schemas.openxmlformats.org/officeDocument/2006/relationships/tags" Target="../tags/tag639.xml"/><Relationship Id="rId39" Type="http://schemas.openxmlformats.org/officeDocument/2006/relationships/slide" Target="slide95.xml"/><Relationship Id="rId38" Type="http://schemas.openxmlformats.org/officeDocument/2006/relationships/tags" Target="../tags/tag656.xml"/><Relationship Id="rId37" Type="http://schemas.openxmlformats.org/officeDocument/2006/relationships/slide" Target="slide85.xml"/><Relationship Id="rId36" Type="http://schemas.openxmlformats.org/officeDocument/2006/relationships/tags" Target="../tags/tag655.xml"/><Relationship Id="rId35" Type="http://schemas.openxmlformats.org/officeDocument/2006/relationships/slide" Target="slide94.xml"/><Relationship Id="rId34" Type="http://schemas.openxmlformats.org/officeDocument/2006/relationships/tags" Target="../tags/tag654.xml"/><Relationship Id="rId33" Type="http://schemas.openxmlformats.org/officeDocument/2006/relationships/slide" Target="slide93.xml"/><Relationship Id="rId32" Type="http://schemas.openxmlformats.org/officeDocument/2006/relationships/tags" Target="../tags/tag653.xml"/><Relationship Id="rId31" Type="http://schemas.openxmlformats.org/officeDocument/2006/relationships/slide" Target="slide92.xml"/><Relationship Id="rId30" Type="http://schemas.openxmlformats.org/officeDocument/2006/relationships/tags" Target="../tags/tag652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651.xml"/><Relationship Id="rId27" Type="http://schemas.openxmlformats.org/officeDocument/2006/relationships/slide" Target="slide90.xml"/><Relationship Id="rId26" Type="http://schemas.openxmlformats.org/officeDocument/2006/relationships/tags" Target="../tags/tag650.xml"/><Relationship Id="rId25" Type="http://schemas.openxmlformats.org/officeDocument/2006/relationships/slide" Target="slide89.xml"/><Relationship Id="rId24" Type="http://schemas.openxmlformats.org/officeDocument/2006/relationships/tags" Target="../tags/tag649.xml"/><Relationship Id="rId23" Type="http://schemas.openxmlformats.org/officeDocument/2006/relationships/slide" Target="slide88.xml"/><Relationship Id="rId22" Type="http://schemas.openxmlformats.org/officeDocument/2006/relationships/tags" Target="../tags/tag648.xml"/><Relationship Id="rId21" Type="http://schemas.openxmlformats.org/officeDocument/2006/relationships/slide" Target="slide87.xml"/><Relationship Id="rId20" Type="http://schemas.openxmlformats.org/officeDocument/2006/relationships/tags" Target="../tags/tag647.xml"/><Relationship Id="rId2" Type="http://schemas.openxmlformats.org/officeDocument/2006/relationships/tags" Target="../tags/tag638.xml"/><Relationship Id="rId19" Type="http://schemas.openxmlformats.org/officeDocument/2006/relationships/slide" Target="slide86.xml"/><Relationship Id="rId18" Type="http://schemas.openxmlformats.org/officeDocument/2006/relationships/tags" Target="../tags/tag646.xml"/><Relationship Id="rId17" Type="http://schemas.openxmlformats.org/officeDocument/2006/relationships/slide" Target="slide84.xml"/><Relationship Id="rId16" Type="http://schemas.openxmlformats.org/officeDocument/2006/relationships/tags" Target="../tags/tag645.xml"/><Relationship Id="rId15" Type="http://schemas.openxmlformats.org/officeDocument/2006/relationships/slide" Target="slide83.xml"/><Relationship Id="rId14" Type="http://schemas.openxmlformats.org/officeDocument/2006/relationships/tags" Target="../tags/tag644.xml"/><Relationship Id="rId13" Type="http://schemas.openxmlformats.org/officeDocument/2006/relationships/slide" Target="slide82.xml"/><Relationship Id="rId12" Type="http://schemas.openxmlformats.org/officeDocument/2006/relationships/tags" Target="../tags/tag643.xml"/><Relationship Id="rId11" Type="http://schemas.openxmlformats.org/officeDocument/2006/relationships/slide" Target="slide81.xml"/><Relationship Id="rId10" Type="http://schemas.openxmlformats.org/officeDocument/2006/relationships/tags" Target="../tags/tag642.xml"/><Relationship Id="rId1" Type="http://schemas.openxmlformats.org/officeDocument/2006/relationships/slide" Target="slide76.xml"/></Relationships>
</file>

<file path=ppt/slides/_rels/slide93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662.xml"/><Relationship Id="rId7" Type="http://schemas.openxmlformats.org/officeDocument/2006/relationships/slide" Target="slide79.xml"/><Relationship Id="rId6" Type="http://schemas.openxmlformats.org/officeDocument/2006/relationships/tags" Target="../tags/tag661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679.xml"/><Relationship Id="rId40" Type="http://schemas.openxmlformats.org/officeDocument/2006/relationships/tags" Target="../tags/tag678.xml"/><Relationship Id="rId4" Type="http://schemas.openxmlformats.org/officeDocument/2006/relationships/tags" Target="../tags/tag660.xml"/><Relationship Id="rId39" Type="http://schemas.openxmlformats.org/officeDocument/2006/relationships/slide" Target="slide95.xml"/><Relationship Id="rId38" Type="http://schemas.openxmlformats.org/officeDocument/2006/relationships/tags" Target="../tags/tag677.xml"/><Relationship Id="rId37" Type="http://schemas.openxmlformats.org/officeDocument/2006/relationships/slide" Target="slide85.xml"/><Relationship Id="rId36" Type="http://schemas.openxmlformats.org/officeDocument/2006/relationships/tags" Target="../tags/tag676.xml"/><Relationship Id="rId35" Type="http://schemas.openxmlformats.org/officeDocument/2006/relationships/slide" Target="slide94.xml"/><Relationship Id="rId34" Type="http://schemas.openxmlformats.org/officeDocument/2006/relationships/tags" Target="../tags/tag675.xml"/><Relationship Id="rId33" Type="http://schemas.openxmlformats.org/officeDocument/2006/relationships/slide" Target="slide93.xml"/><Relationship Id="rId32" Type="http://schemas.openxmlformats.org/officeDocument/2006/relationships/tags" Target="../tags/tag674.xml"/><Relationship Id="rId31" Type="http://schemas.openxmlformats.org/officeDocument/2006/relationships/slide" Target="slide92.xml"/><Relationship Id="rId30" Type="http://schemas.openxmlformats.org/officeDocument/2006/relationships/tags" Target="../tags/tag673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672.xml"/><Relationship Id="rId27" Type="http://schemas.openxmlformats.org/officeDocument/2006/relationships/slide" Target="slide90.xml"/><Relationship Id="rId26" Type="http://schemas.openxmlformats.org/officeDocument/2006/relationships/tags" Target="../tags/tag671.xml"/><Relationship Id="rId25" Type="http://schemas.openxmlformats.org/officeDocument/2006/relationships/slide" Target="slide89.xml"/><Relationship Id="rId24" Type="http://schemas.openxmlformats.org/officeDocument/2006/relationships/tags" Target="../tags/tag670.xml"/><Relationship Id="rId23" Type="http://schemas.openxmlformats.org/officeDocument/2006/relationships/slide" Target="slide88.xml"/><Relationship Id="rId22" Type="http://schemas.openxmlformats.org/officeDocument/2006/relationships/tags" Target="../tags/tag669.xml"/><Relationship Id="rId21" Type="http://schemas.openxmlformats.org/officeDocument/2006/relationships/slide" Target="slide87.xml"/><Relationship Id="rId20" Type="http://schemas.openxmlformats.org/officeDocument/2006/relationships/tags" Target="../tags/tag668.xml"/><Relationship Id="rId2" Type="http://schemas.openxmlformats.org/officeDocument/2006/relationships/tags" Target="../tags/tag659.xml"/><Relationship Id="rId19" Type="http://schemas.openxmlformats.org/officeDocument/2006/relationships/slide" Target="slide86.xml"/><Relationship Id="rId18" Type="http://schemas.openxmlformats.org/officeDocument/2006/relationships/tags" Target="../tags/tag667.xml"/><Relationship Id="rId17" Type="http://schemas.openxmlformats.org/officeDocument/2006/relationships/slide" Target="slide84.xml"/><Relationship Id="rId16" Type="http://schemas.openxmlformats.org/officeDocument/2006/relationships/tags" Target="../tags/tag666.xml"/><Relationship Id="rId15" Type="http://schemas.openxmlformats.org/officeDocument/2006/relationships/slide" Target="slide83.xml"/><Relationship Id="rId14" Type="http://schemas.openxmlformats.org/officeDocument/2006/relationships/tags" Target="../tags/tag665.xml"/><Relationship Id="rId13" Type="http://schemas.openxmlformats.org/officeDocument/2006/relationships/slide" Target="slide82.xml"/><Relationship Id="rId12" Type="http://schemas.openxmlformats.org/officeDocument/2006/relationships/tags" Target="../tags/tag664.xml"/><Relationship Id="rId11" Type="http://schemas.openxmlformats.org/officeDocument/2006/relationships/slide" Target="slide81.xml"/><Relationship Id="rId10" Type="http://schemas.openxmlformats.org/officeDocument/2006/relationships/tags" Target="../tags/tag663.xml"/><Relationship Id="rId1" Type="http://schemas.openxmlformats.org/officeDocument/2006/relationships/slide" Target="slide76.xml"/></Relationships>
</file>

<file path=ppt/slides/_rels/slide94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683.xml"/><Relationship Id="rId7" Type="http://schemas.openxmlformats.org/officeDocument/2006/relationships/slide" Target="slide79.xml"/><Relationship Id="rId6" Type="http://schemas.openxmlformats.org/officeDocument/2006/relationships/tags" Target="../tags/tag682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700.xml"/><Relationship Id="rId40" Type="http://schemas.openxmlformats.org/officeDocument/2006/relationships/tags" Target="../tags/tag699.xml"/><Relationship Id="rId4" Type="http://schemas.openxmlformats.org/officeDocument/2006/relationships/tags" Target="../tags/tag681.xml"/><Relationship Id="rId39" Type="http://schemas.openxmlformats.org/officeDocument/2006/relationships/slide" Target="slide95.xml"/><Relationship Id="rId38" Type="http://schemas.openxmlformats.org/officeDocument/2006/relationships/tags" Target="../tags/tag698.xml"/><Relationship Id="rId37" Type="http://schemas.openxmlformats.org/officeDocument/2006/relationships/slide" Target="slide85.xml"/><Relationship Id="rId36" Type="http://schemas.openxmlformats.org/officeDocument/2006/relationships/tags" Target="../tags/tag697.xml"/><Relationship Id="rId35" Type="http://schemas.openxmlformats.org/officeDocument/2006/relationships/slide" Target="slide94.xml"/><Relationship Id="rId34" Type="http://schemas.openxmlformats.org/officeDocument/2006/relationships/tags" Target="../tags/tag696.xml"/><Relationship Id="rId33" Type="http://schemas.openxmlformats.org/officeDocument/2006/relationships/slide" Target="slide93.xml"/><Relationship Id="rId32" Type="http://schemas.openxmlformats.org/officeDocument/2006/relationships/tags" Target="../tags/tag695.xml"/><Relationship Id="rId31" Type="http://schemas.openxmlformats.org/officeDocument/2006/relationships/slide" Target="slide92.xml"/><Relationship Id="rId30" Type="http://schemas.openxmlformats.org/officeDocument/2006/relationships/tags" Target="../tags/tag694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693.xml"/><Relationship Id="rId27" Type="http://schemas.openxmlformats.org/officeDocument/2006/relationships/slide" Target="slide90.xml"/><Relationship Id="rId26" Type="http://schemas.openxmlformats.org/officeDocument/2006/relationships/tags" Target="../tags/tag692.xml"/><Relationship Id="rId25" Type="http://schemas.openxmlformats.org/officeDocument/2006/relationships/slide" Target="slide89.xml"/><Relationship Id="rId24" Type="http://schemas.openxmlformats.org/officeDocument/2006/relationships/tags" Target="../tags/tag691.xml"/><Relationship Id="rId23" Type="http://schemas.openxmlformats.org/officeDocument/2006/relationships/slide" Target="slide88.xml"/><Relationship Id="rId22" Type="http://schemas.openxmlformats.org/officeDocument/2006/relationships/tags" Target="../tags/tag690.xml"/><Relationship Id="rId21" Type="http://schemas.openxmlformats.org/officeDocument/2006/relationships/slide" Target="slide87.xml"/><Relationship Id="rId20" Type="http://schemas.openxmlformats.org/officeDocument/2006/relationships/tags" Target="../tags/tag689.xml"/><Relationship Id="rId2" Type="http://schemas.openxmlformats.org/officeDocument/2006/relationships/tags" Target="../tags/tag680.xml"/><Relationship Id="rId19" Type="http://schemas.openxmlformats.org/officeDocument/2006/relationships/slide" Target="slide86.xml"/><Relationship Id="rId18" Type="http://schemas.openxmlformats.org/officeDocument/2006/relationships/tags" Target="../tags/tag688.xml"/><Relationship Id="rId17" Type="http://schemas.openxmlformats.org/officeDocument/2006/relationships/slide" Target="slide84.xml"/><Relationship Id="rId16" Type="http://schemas.openxmlformats.org/officeDocument/2006/relationships/tags" Target="../tags/tag687.xml"/><Relationship Id="rId15" Type="http://schemas.openxmlformats.org/officeDocument/2006/relationships/slide" Target="slide83.xml"/><Relationship Id="rId14" Type="http://schemas.openxmlformats.org/officeDocument/2006/relationships/tags" Target="../tags/tag686.xml"/><Relationship Id="rId13" Type="http://schemas.openxmlformats.org/officeDocument/2006/relationships/slide" Target="slide82.xml"/><Relationship Id="rId12" Type="http://schemas.openxmlformats.org/officeDocument/2006/relationships/tags" Target="../tags/tag685.xml"/><Relationship Id="rId11" Type="http://schemas.openxmlformats.org/officeDocument/2006/relationships/slide" Target="slide81.xml"/><Relationship Id="rId10" Type="http://schemas.openxmlformats.org/officeDocument/2006/relationships/tags" Target="../tags/tag684.xml"/><Relationship Id="rId1" Type="http://schemas.openxmlformats.org/officeDocument/2006/relationships/slide" Target="slide76.xml"/></Relationships>
</file>

<file path=ppt/slides/_rels/slide95.xml.rels><?xml version="1.0" encoding="UTF-8" standalone="yes"?>
<Relationships xmlns="http://schemas.openxmlformats.org/package/2006/relationships"><Relationship Id="rId9" Type="http://schemas.openxmlformats.org/officeDocument/2006/relationships/slide" Target="slide80.xml"/><Relationship Id="rId8" Type="http://schemas.openxmlformats.org/officeDocument/2006/relationships/tags" Target="../tags/tag704.xml"/><Relationship Id="rId7" Type="http://schemas.openxmlformats.org/officeDocument/2006/relationships/slide" Target="slide79.xml"/><Relationship Id="rId6" Type="http://schemas.openxmlformats.org/officeDocument/2006/relationships/tags" Target="../tags/tag703.xml"/><Relationship Id="rId5" Type="http://schemas.openxmlformats.org/officeDocument/2006/relationships/slide" Target="slide78.xml"/><Relationship Id="rId42" Type="http://schemas.openxmlformats.org/officeDocument/2006/relationships/slideLayout" Target="../slideLayouts/slideLayout6.xml"/><Relationship Id="rId41" Type="http://schemas.openxmlformats.org/officeDocument/2006/relationships/tags" Target="../tags/tag721.xml"/><Relationship Id="rId40" Type="http://schemas.openxmlformats.org/officeDocument/2006/relationships/tags" Target="../tags/tag720.xml"/><Relationship Id="rId4" Type="http://schemas.openxmlformats.org/officeDocument/2006/relationships/tags" Target="../tags/tag702.xml"/><Relationship Id="rId39" Type="http://schemas.openxmlformats.org/officeDocument/2006/relationships/slide" Target="slide95.xml"/><Relationship Id="rId38" Type="http://schemas.openxmlformats.org/officeDocument/2006/relationships/tags" Target="../tags/tag719.xml"/><Relationship Id="rId37" Type="http://schemas.openxmlformats.org/officeDocument/2006/relationships/slide" Target="slide85.xml"/><Relationship Id="rId36" Type="http://schemas.openxmlformats.org/officeDocument/2006/relationships/tags" Target="../tags/tag718.xml"/><Relationship Id="rId35" Type="http://schemas.openxmlformats.org/officeDocument/2006/relationships/slide" Target="slide94.xml"/><Relationship Id="rId34" Type="http://schemas.openxmlformats.org/officeDocument/2006/relationships/tags" Target="../tags/tag717.xml"/><Relationship Id="rId33" Type="http://schemas.openxmlformats.org/officeDocument/2006/relationships/slide" Target="slide93.xml"/><Relationship Id="rId32" Type="http://schemas.openxmlformats.org/officeDocument/2006/relationships/tags" Target="../tags/tag716.xml"/><Relationship Id="rId31" Type="http://schemas.openxmlformats.org/officeDocument/2006/relationships/slide" Target="slide92.xml"/><Relationship Id="rId30" Type="http://schemas.openxmlformats.org/officeDocument/2006/relationships/tags" Target="../tags/tag715.xml"/><Relationship Id="rId3" Type="http://schemas.openxmlformats.org/officeDocument/2006/relationships/slide" Target="slide77.xml"/><Relationship Id="rId29" Type="http://schemas.openxmlformats.org/officeDocument/2006/relationships/slide" Target="slide91.xml"/><Relationship Id="rId28" Type="http://schemas.openxmlformats.org/officeDocument/2006/relationships/tags" Target="../tags/tag714.xml"/><Relationship Id="rId27" Type="http://schemas.openxmlformats.org/officeDocument/2006/relationships/slide" Target="slide90.xml"/><Relationship Id="rId26" Type="http://schemas.openxmlformats.org/officeDocument/2006/relationships/tags" Target="../tags/tag713.xml"/><Relationship Id="rId25" Type="http://schemas.openxmlformats.org/officeDocument/2006/relationships/slide" Target="slide89.xml"/><Relationship Id="rId24" Type="http://schemas.openxmlformats.org/officeDocument/2006/relationships/tags" Target="../tags/tag712.xml"/><Relationship Id="rId23" Type="http://schemas.openxmlformats.org/officeDocument/2006/relationships/slide" Target="slide88.xml"/><Relationship Id="rId22" Type="http://schemas.openxmlformats.org/officeDocument/2006/relationships/tags" Target="../tags/tag711.xml"/><Relationship Id="rId21" Type="http://schemas.openxmlformats.org/officeDocument/2006/relationships/slide" Target="slide87.xml"/><Relationship Id="rId20" Type="http://schemas.openxmlformats.org/officeDocument/2006/relationships/tags" Target="../tags/tag710.xml"/><Relationship Id="rId2" Type="http://schemas.openxmlformats.org/officeDocument/2006/relationships/tags" Target="../tags/tag701.xml"/><Relationship Id="rId19" Type="http://schemas.openxmlformats.org/officeDocument/2006/relationships/slide" Target="slide86.xml"/><Relationship Id="rId18" Type="http://schemas.openxmlformats.org/officeDocument/2006/relationships/tags" Target="../tags/tag709.xml"/><Relationship Id="rId17" Type="http://schemas.openxmlformats.org/officeDocument/2006/relationships/slide" Target="slide84.xml"/><Relationship Id="rId16" Type="http://schemas.openxmlformats.org/officeDocument/2006/relationships/tags" Target="../tags/tag708.xml"/><Relationship Id="rId15" Type="http://schemas.openxmlformats.org/officeDocument/2006/relationships/slide" Target="slide83.xml"/><Relationship Id="rId14" Type="http://schemas.openxmlformats.org/officeDocument/2006/relationships/tags" Target="../tags/tag707.xml"/><Relationship Id="rId13" Type="http://schemas.openxmlformats.org/officeDocument/2006/relationships/slide" Target="slide82.xml"/><Relationship Id="rId12" Type="http://schemas.openxmlformats.org/officeDocument/2006/relationships/tags" Target="../tags/tag706.xml"/><Relationship Id="rId11" Type="http://schemas.openxmlformats.org/officeDocument/2006/relationships/slide" Target="slide81.xml"/><Relationship Id="rId10" Type="http://schemas.openxmlformats.org/officeDocument/2006/relationships/tags" Target="../tags/tag705.xml"/><Relationship Id="rId1" Type="http://schemas.openxmlformats.org/officeDocument/2006/relationships/slide" Target="slide7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96110" y="844365"/>
            <a:ext cx="712597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《</a:t>
            </a:r>
            <a:r>
              <a:rPr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对口高职 英语总复习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  <a:sym typeface="+mn-ea"/>
              </a:rPr>
              <a:t>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186420" cy="282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(3)while引导的从句的侧重点在于描述动作正在发生的状态，它的意思是“当while 事件正在发生的时候，另一事件如何如何”。所以，while 从句一般用进行时。而另一事件的时态没有硬性的要求，根据具体情况而定。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如：While my wife was reading the newspaper, I was watching TV.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当妻子正在看报纸的时候，我正在看电视。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30389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(4)as引导的从句表示一件事情正在发生，另一件事情也正在进行当中。与 while 从句不同的是，as 从句一般不用进行时，而只用一般过去时。as 从句一般可以译成“一边……一边……”。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如：As my mother sang those old songs, tears ran down her cheeks.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当妈妈唱起那些老歌时，眼泪顺着她的脸颊流了下来。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(5)before引导的时间状语从句的动作发生在主句动作之后，如果强调主句的动作发生在前，主句谓语要用过去完成时， before 引导的从句用一般过去时；如不强调动作的先后，主句和从句均用一般过去时。若事情没发生，通常主句是一般将来时，从句用一般现在时。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worked in Shanghai before she came here. 她来这之前在上海工作。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She had studied English for six years before she went to college.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在上大学之前，她已经学了6年的英语。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be long before we meet again. 不久我们会再见面。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042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after引导的时间状语从句的动作发生在主句动作之前，如果强调从句的动作发生在前，从句谓语要用过去完成时，主句用一般过去时；若不强调动作的先后，主句和从句均用一般过去时。若事情没发生，通常主句是一般将来时，从句用一般现在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62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如：After she had waited for him for an hour, she left for home.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等了他一个小时后，她就回家了。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After he did his homework, he went to bed. 做完作业之后，他就睡觉了。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write to you after I finish my work.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完成工作后我就给你写信。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00227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(7)as soon as连接的时间状语从句中，若事情没发生，通常主句用一般将来时，从句用一般现在时。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will tell him the news as soon as he comes back.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他一回来我就告诉他这个消息。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baby boy stopped crying as soon as he saw his mother.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小男孩一看见他妈妈就停止了哭泣。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04265"/>
            <a:ext cx="8412480" cy="3477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(8)until或till引导的时间状语从句中，如果主句用肯定式，其含义是“直到……为止时”，谓语动词只能用延续性动词；如果主句用否定式，其含义是“直到……才……”，谓语动词可用瞬间动词。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young man read till the lights went out. 这个年轻人直到熄灯了还在看书。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go to bed until his mother came back. 直到妈妈回来，他才睡觉。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04265"/>
            <a:ext cx="8321040" cy="351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(9)since引导的时间状语从句中的谓语动词可以是延续性动词，也可以是非延续性动词。一般情况下，从句谓语动词用一般过去时，主句的谓语动词用现在完成时。但在“It is＋时间段＋since从句”的句型中，主句多用一般现在时。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have been in Beijing since you left. 自你离开以后， 我一直待在北京。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 is four years since my sister lived in Beijing. 我妹妹在北京住了四年了。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199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3080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010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1141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95935" y="1776095"/>
            <a:ext cx="8424545" cy="1843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________ he goes to visit his grandmother, she always cooks a big meal for him.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Since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Before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When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While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6200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197485" y="3968115"/>
            <a:ext cx="8846185" cy="50990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句意：“当他去拜访他的外祖母时，她总会为他做一顿大餐。”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1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8" grpId="0"/>
      <p:bldP spid="1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1054735" y="1541780"/>
            <a:ext cx="703516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第十一章</a:t>
            </a:r>
            <a:r>
              <a:rPr lang="en-US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　</a:t>
            </a:r>
            <a:r>
              <a:rPr lang="zh-CN" sz="36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句子种类</a:t>
            </a:r>
            <a:endParaRPr 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20370" y="3733165"/>
            <a:ext cx="8431530" cy="86233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句意：“在我爸爸修自行车的时候，我妈妈在忙着做饭。”表示同时进行用while。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95935" y="1776095"/>
            <a:ext cx="8056245" cy="1738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________ my father was fixing a bike, my mother was busy cooking.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As soon as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While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After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As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70255" y="1892300"/>
            <a:ext cx="351790" cy="41275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18199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63080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4010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1141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3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4" grpId="0"/>
      <p:bldP spid="1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46100" y="3206750"/>
            <a:ext cx="8296275" cy="137033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句意：“直到完成作业他才上床睡觉。”not...until 直到……才，not不能直接作谓语，可排除B、D两项。 until引导时间状语从句时，从句用现在时表将来时。</a:t>
            </a:r>
            <a:endParaRPr sz="2200" dirty="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95935" y="1776095"/>
            <a:ext cx="7963535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He ________ go to bed until he________ his homework.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will not; finishes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not; finishes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will not; will finish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not; will finish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96290" y="1883410"/>
            <a:ext cx="41783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18199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63080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4010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1141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3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4" grpId="0"/>
      <p:bldP spid="1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53720" y="3574415"/>
            <a:ext cx="825690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 soon as引导的时间状语从句遵循“主将从现”的原则。主句含有情态动词，从句一般用现在时。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53720" y="1776095"/>
            <a:ext cx="8074660" cy="1715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The students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wait to see him as soon as the professor ________ to our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come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came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comes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will come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2965" y="1883410"/>
            <a:ext cx="3098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/>
          </a:p>
        </p:txBody>
      </p:sp>
      <p:sp>
        <p:nvSpPr>
          <p:cNvPr id="16" name="文本框 15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18199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63080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4010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11416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3" action="ppaction://hlinksldjump"/>
          </p:cNvPr>
          <p:cNvSpPr txBox="1"/>
          <p:nvPr>
            <p:custDataLst>
              <p:tags r:id="rId11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4" grpId="0"/>
      <p:bldP spid="1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072515"/>
            <a:ext cx="8136255" cy="3493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条件状语从句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(1)条件状语从句由从属连词 if(如果)和unless(除非，如果不)引导。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如：What shall we do if it rains tomorrow? 如果明天下雨，我们将做什么？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pass the exam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unless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you work hard.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＝You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pass the exam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you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work hard.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除非你努力学习，否则你不能通过考试。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(2)在条件状语从句中，主句用一般将来时，从句要用一般现在时代替一般将来时。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will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help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you with your English if I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am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free tomorrow.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如果明天有空，我将帮助你学英语。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194675" cy="3201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(3)条件状语从句可以和“祈使句＋and/or＋陈述句”互换。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如：Stand on a high mountain, and you will see farther scenery.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＝If you stand on a high mountain, you will see farther scenery.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站在一座高山上，你将会看到更远的风景。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Study hard, or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fail in the test.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＝If you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study hard,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fail in the test. 你要努力学习，否则你会考试不及格。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549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251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935" y="1776095"/>
            <a:ext cx="824103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If we ________ attention to controlling food safety now，our health________ in danger.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pay; is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pay; was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pay; will be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pay; will be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485140" y="2237740"/>
            <a:ext cx="8164195" cy="18503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现在如果我们不注意控制食品安全，我们的健康将处于危险之中。”在if引导的条件状语从句中，如果两个动作都没发生，为了区别动作的先后关系，先发生的用一般现在时态，后发生的用一般将来时态，即遵循“主将从现”的原则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549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251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1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41629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You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get a driving license ________ you practice more.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as long as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unless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585470" y="328104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句意：“你将无法得到驾照，除非你多练习。”unless意为“如果不，除非”。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6549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251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 bldLvl="0" animBg="1"/>
      <p:bldP spid="1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29564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Get up early, or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miss the first bus.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________ ________ get up early,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miss the first bus.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61390" y="2284730"/>
            <a:ext cx="803275" cy="2876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If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495935" y="3339465"/>
            <a:ext cx="796353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条件状语从句可以和“祈使句＋and/or＋陈述句”互换。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72310" y="2284730"/>
            <a:ext cx="803275" cy="2876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16580" y="2284730"/>
            <a:ext cx="803275" cy="2876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don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文本框 16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6549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251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ldLvl="0" animBg="1"/>
      <p:bldP spid="19" grpId="1" animBg="1"/>
      <p:bldP spid="18" grpId="0"/>
      <p:bldP spid="3" grpId="0"/>
      <p:bldP spid="9" grpId="0"/>
      <p:bldP spid="18" grpId="1"/>
      <p:bldP spid="3" grpId="1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84835" y="1146810"/>
          <a:ext cx="7806690" cy="3442970"/>
        </p:xfrm>
        <a:graphic>
          <a:graphicData uri="http://schemas.openxmlformats.org/drawingml/2006/table">
            <a:tbl>
              <a:tblPr/>
              <a:tblGrid>
                <a:gridCol w="1347470"/>
                <a:gridCol w="1640205"/>
                <a:gridCol w="1524635"/>
                <a:gridCol w="3294380"/>
              </a:tblGrid>
              <a:tr h="1019810"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1800" b="0" spc="130" dirty="0"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5305"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状语从句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掌握状语从句从属连词的用法及时态的使用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19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10. We will go fishing </a:t>
                      </a:r>
                      <a:r>
                        <a:rPr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if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.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.. (单项选择)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8802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原因状语从句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(1)原因状语从句由从属连词because、 since、 as引导。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如：Because it was raining, we stayed at home. 因为下雨，我们只好待在家里。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(2)because、 since、 as的用法区别见下表。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99135" y="1301115"/>
          <a:ext cx="7872095" cy="2880995"/>
        </p:xfrm>
        <a:graphic>
          <a:graphicData uri="http://schemas.openxmlformats.org/drawingml/2006/table">
            <a:tbl>
              <a:tblPr/>
              <a:tblGrid>
                <a:gridCol w="1689735"/>
                <a:gridCol w="3556000"/>
                <a:gridCol w="2626360"/>
              </a:tblGrid>
              <a:tr h="480060"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连词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935">
                <a:tc>
                  <a:txBody>
                    <a:bodyPr/>
                    <a:p>
                      <a:pPr indent="0" algn="ctr" defTabSz="914400" fontAlgn="auto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because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表直接原因，语气最强。引导原因状语从句多放在主句之后，一般用来回答why的提问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He is absent today because he is ill.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defTabSz="914400" fontAlgn="auto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他今天缺席因为生病了。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defTabSz="914400" fontAlgn="auto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699135" y="1301115"/>
          <a:ext cx="7872095" cy="2880995"/>
        </p:xfrm>
        <a:graphic>
          <a:graphicData uri="http://schemas.openxmlformats.org/drawingml/2006/table">
            <a:tbl>
              <a:tblPr/>
              <a:tblGrid>
                <a:gridCol w="1689735"/>
                <a:gridCol w="3556000"/>
                <a:gridCol w="2626360"/>
              </a:tblGrid>
              <a:tr h="480060"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连词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935">
                <a:tc>
                  <a:txBody>
                    <a:bodyPr/>
                    <a:p>
                      <a:pPr indent="0" algn="ctr" defTabSz="914400" fontAlgn="auto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since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引导的原因状语从句一般放在句首。表示对方已知的、显而易见的、无须加以说明的、既成事实的理由，全句中心在主句，语气比because弱， 常译为“既然”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defTabSz="914400" fontAlgn="auto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Since you are ill, I will go alone.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defTabSz="914400" fontAlgn="auto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既然你病了，我就一个人去。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99135" y="1301115"/>
          <a:ext cx="7872095" cy="2880995"/>
        </p:xfrm>
        <a:graphic>
          <a:graphicData uri="http://schemas.openxmlformats.org/drawingml/2006/table">
            <a:tbl>
              <a:tblPr/>
              <a:tblGrid>
                <a:gridCol w="1689735"/>
                <a:gridCol w="3556000"/>
                <a:gridCol w="2626360"/>
              </a:tblGrid>
              <a:tr h="480060"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连词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词义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457200" algn="ctr" defTabSz="914400">
                        <a:lnSpc>
                          <a:spcPct val="130000"/>
                        </a:lnSpc>
                        <a:buClrTx/>
                        <a:buSz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0935">
                <a:tc>
                  <a:txBody>
                    <a:bodyPr/>
                    <a:p>
                      <a:pPr algn="ctr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引导的原因状语从句往往位于句首，表示十分明显的原因，一般说明因果关系，着重点在主句，语气较弱，常译为“由于”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As it is snowing, we shall not go to the park.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algn="l" defTabSz="914400">
                        <a:lnSpc>
                          <a:spcPct val="13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由于下雪，我们不去公园了。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8802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(3)because和so不能同时出现在一个句子里。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(4)because＋状语从句＝because of＋名词词组。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go to school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because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was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ill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．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go to school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because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of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his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illness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他没有去上学，因为他病了。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233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428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645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34365" y="3459480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句意：“——为什么这个男士看起来这么困倦？——因为他陪病人坐了一晚上。”对why的提问用because回答。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300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—Why does the man look very tired and sleepy?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sat up all night with the patient.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Because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Since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As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802640" y="1592580"/>
            <a:ext cx="8009890" cy="1297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________ it is clear up, let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go for a picnic.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Because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Since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D. Though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79500" y="168465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2804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句意：“既然天已经晴了，我们去野餐吧。”表示客观存在的原因用since。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17233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6428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4645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3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935" y="1776095"/>
            <a:ext cx="8241030" cy="142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We become good friends because we have the same hobby.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We become good friend ________ ________ the same hobby.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95935" y="3406775"/>
            <a:ext cx="813054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because＋原因状语从句＝because of＋名词(名词性短语)。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16935" y="2703195"/>
            <a:ext cx="1095375" cy="3213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because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39335" y="2703195"/>
            <a:ext cx="685165" cy="3213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of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17233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264287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46456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3" action="ppaction://hlinksldjump"/>
          </p:cNvPr>
          <p:cNvSpPr txBox="1"/>
          <p:nvPr>
            <p:custDataLst>
              <p:tags r:id="rId9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10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animBg="1"/>
      <p:bldP spid="6" grpId="0"/>
      <p:bldP spid="7" grpId="0"/>
      <p:bldP spid="6" grpId="1"/>
      <p:bldP spid="7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结果状语从句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(1)结果状语从句由从属连词so...that...、such...that...引导。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poor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he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afford a bike. 他太穷了，以至于买不起一辆自行车。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(2)如果名词前有many、much、little、few等词修饰时，只能用so，不用such。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如：There are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many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people in the market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go in.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超市里有如此多的人以至于我进不去。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75310" y="1128395"/>
          <a:ext cx="7898765" cy="3483610"/>
        </p:xfrm>
        <a:graphic>
          <a:graphicData uri="http://schemas.openxmlformats.org/drawingml/2006/table">
            <a:tbl>
              <a:tblPr/>
              <a:tblGrid>
                <a:gridCol w="1433830"/>
                <a:gridCol w="1577975"/>
                <a:gridCol w="1774190"/>
                <a:gridCol w="3112770"/>
              </a:tblGrid>
              <a:tr h="1019810">
                <a:tc row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8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5945"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状语从句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掌握状语从句从属连词的用法及时态的使用</a:t>
                      </a:r>
                      <a:endParaRPr 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2020年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10. Tom ate all the cake </a:t>
                      </a:r>
                      <a:r>
                        <a:rPr lang="en-US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because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... (单项选择)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>
            <p:custDataLst>
              <p:tags r:id="rId2"/>
            </p:custDataLst>
          </p:nvPr>
        </p:nvSpPr>
        <p:spPr>
          <a:xfrm>
            <a:off x="7851140" y="72136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(3)主语＋谓语＋so＋形容词＋a/an＋可数名词单数＋that＋从句＝主语＋谓语＋such＋a/an＋形容词＋可数名词单数＋that＋从句。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如：She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lovely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girl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everyone likes 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＝She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such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lovely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girl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everyone likes 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她是一个如此可爱的女孩，以至于每个人都喜欢她。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tooltip="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635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852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句意：“这位老师是如此的友好，以至于我们所有人都喜欢他。”kind是形容词，所以用so...that...引导结果状语从句。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300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)1.This teacher is ________ kind ________ we all like him.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A. such; that           B. so; that          C. very; that       D. too; that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823976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句意：“中国是一个如此令人惊叹的国家，以至于许多西方人都想要了解她。”such＋a/an＋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adj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.＋名词单数＋that＋从句。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China is ________ an amazing country ________ a lot of westerners want to know her.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too;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such; that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so; that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very; that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635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852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634365" y="3459480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句意：“这本书里有如此多精彩的故事，以至于我情不自禁一遍又一遍地阅读它。”so＋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/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adv.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＋that＋从句。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There are ________ wonderful stories in this book that I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help reading it again and again.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much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B. too many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 many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such many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635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852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3268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(4)主语＋谓语＋so＋形容词/副词＋that＋从句(否定句)＝主语＋谓语＋too＋形容词/副词＋to do sth.＝主语＋谓语＋not＋形容词/副词(反义词)＋enough＋to do sth.。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young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 to school. 他是如此小，以至于他不能去上学。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＝He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young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 to school. 他年纪太小了，还不能去上学。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＝He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not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old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enough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 to school. 他年龄不够大，不能去上学。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284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(5)主语＋谓语＋so＋形容词/副词＋that＋从句(肯定句)＝主语＋谓语＋形容词/副词＋enough＋to do sth.。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room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big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hold 80 students.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这个房间如此大，以至于可容纳80名学生。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＝The room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big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enough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hold 80 students. 这个房间足够大，可容纳80名学生。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3197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5145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731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句意：“抱歉，你说得太快了，以至于我跟不上你。”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so...that...引导结果状语从句，意为“如此 …… 以致……”。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300" y="1776095"/>
            <a:ext cx="843407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Sorry, you speak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quickly ________ I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follow you.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too; to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so;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as;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very; so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句意：“他太老了，以至于不能照顾他的孙子。”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too...to...引导结果状语从句，意为“太……而不能……”。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241030" cy="1353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He is ________ old ________ look after his grandson.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enough;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too;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very; that he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such; that he can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3197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5145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731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037840"/>
            <a:ext cx="7963535" cy="141097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句意：“我们的祖国足够强大以至于能够保护我们。”主语＋谓语＋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/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adv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.＋enough＋to do sth.＝主语＋谓语＋so＋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adj.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/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adv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.＋that从句。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53085" y="1802130"/>
            <a:ext cx="8241665" cy="1159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Our country is strong enough to protect us.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Our country is ________ strong ________ she can protect 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81605" y="2336165"/>
            <a:ext cx="91186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22775" y="2336165"/>
            <a:ext cx="91186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that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3197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5145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7314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animBg="1"/>
      <p:bldP spid="18" grpId="0"/>
      <p:bldP spid="4" grpId="0"/>
      <p:bldP spid="18" grpId="1"/>
      <p:bldP spid="4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2840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目的状语从句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(1)目的状语从句由从属连词so that、 in order that引导。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studies hard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that/in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order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he can get a good grade in the exam.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他努力学习是为了在考试中取得一个好成绩。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27685" y="1143000"/>
          <a:ext cx="7898130" cy="3366770"/>
        </p:xfrm>
        <a:graphic>
          <a:graphicData uri="http://schemas.openxmlformats.org/drawingml/2006/table">
            <a:tbl>
              <a:tblPr/>
              <a:tblGrid>
                <a:gridCol w="1390015"/>
                <a:gridCol w="1701800"/>
                <a:gridCol w="2021205"/>
                <a:gridCol w="2785110"/>
              </a:tblGrid>
              <a:tr h="1056640">
                <a:tc row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389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240"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状语从句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掌握状语从句从属连词的用法及时态的使用</a:t>
                      </a:r>
                      <a:endParaRPr 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2021年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8. Wash your hands </a:t>
                      </a:r>
                      <a:r>
                        <a:rPr lang="en-US" sz="2200" b="0" u="sng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when</a:t>
                      </a: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you get home...(单项选择)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64550" cy="3352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(2)主语＋谓语＋其他＋so that＋从句＝主语＋谓语＋其他＋in order that＋从句＝主语＋谓语＋其他＋(so as) to do sth.＝主语＋谓语＋其他＋in order to do sth.。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如：He gets up early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that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catch up with the first bus.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＝He gets up early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(so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as)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catch up with the first bus.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＝He gets up early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order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catch up with the first bus.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他起得早是为了能赶上第一班车。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199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393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610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810577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句意：“我把我的电话号码告诉我的学生，以便他们有需要的时候给我打电话。”so that意为“以便”。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300" y="1776095"/>
            <a:ext cx="8434070" cy="1440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I tell my students my telephone number ________ they may call me when necessary.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 order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so as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so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such that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句意：“他搬家到公司附近以便更好地投入工作。”in order to do sth.＝in order that＋从句。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434070" cy="137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He moved near the company ________ devote himself to his work.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because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in order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so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in order that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199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393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610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796353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句意：“他努力工作以便能支撑家庭。”so that＋从句＝in order to do sth.。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43407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He works hard so that he can support his family. (同义句转换)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He works hard ________ ________ ________ support his family.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734435" y="2244725"/>
            <a:ext cx="92011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order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32045" y="2238375"/>
            <a:ext cx="61023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36825" y="2244725"/>
            <a:ext cx="61023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in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199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3939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6108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animBg="1"/>
      <p:bldP spid="5" grpId="0"/>
      <p:bldP spid="18" grpId="0"/>
      <p:bldP spid="4" grpId="0"/>
      <p:bldP spid="5" grpId="1"/>
      <p:bldP spid="18" grpId="1"/>
      <p:bldP spid="4" grpId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7960" y="1095375"/>
            <a:ext cx="8768080" cy="348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6. 让步状语从句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(1)引导让步状语从句的从属连词有although、 though、 even though、 even if等。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如：Although/Though he was tired, he kept on working.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虽然已经很累了，但他仍然继续工作。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(2)although、 though不能与but同时出现在一个句子里，但still、 yet可以。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如：Although he is poor, he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still happy. 虽然他很穷，但他很快乐。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3545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6549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4766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813054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句意：“尽管我们尽了最大的努力，但是我们还是输了比赛。”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300" y="1776095"/>
            <a:ext cx="828357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 ________ we tried our best, we lost the game.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Although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Because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Unless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If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244215"/>
            <a:ext cx="8222615" cy="139954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句意：“尽管在我们的生命中有起起伏伏，我们依旧不得不继续向前。”although/though引导让步状语从句，意为“尽管”，在句子中不与but同时出现。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53720" y="1776095"/>
            <a:ext cx="8434070" cy="1363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________ there are ups and downs in our life, ________ we still have to move on.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Though;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Because; so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Although; /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/;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73545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6549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766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317500" y="3485515"/>
            <a:ext cx="855027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句意：“尽管她遇到了许多困难，但她没有放弃她的研究。”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434070" cy="1347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She met a lot of difficulties, ________ she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give up her research.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though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if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but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since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73545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65493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47662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87960" y="1095375"/>
            <a:ext cx="8768080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7. 比较状语从句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引导比较状语从句的从属连词有as...as...、not so...as...、“比较级＋than...”等。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如：The classroom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big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one. 这间教室和那间教室一样大。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weather in Chongqing is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hotter</a:t>
            </a:r>
            <a:r>
              <a:rPr lang="en-US"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than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that in Beijing. 重庆的天气比北京的热。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635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852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813054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句意：“他比露西听课听得认真。”有than用比较级，修饰动词用副词。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300" y="1776095"/>
            <a:ext cx="8283575" cy="1407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He listens to the teacher ________ than Lucy.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more careful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careful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carefully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more carefully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71500" y="1147445"/>
          <a:ext cx="7889240" cy="3452495"/>
        </p:xfrm>
        <a:graphic>
          <a:graphicData uri="http://schemas.openxmlformats.org/drawingml/2006/table">
            <a:tbl>
              <a:tblPr/>
              <a:tblGrid>
                <a:gridCol w="1392555"/>
                <a:gridCol w="2110740"/>
                <a:gridCol w="1965960"/>
                <a:gridCol w="2419985"/>
              </a:tblGrid>
              <a:tr h="1217295">
                <a:tc row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33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考试年份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常考题型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5865"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状语从句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掌握状语从句从属连词的用法及时态的使用</a:t>
                      </a:r>
                      <a:endParaRPr lang="en-US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l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2022年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 defTabSz="914400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177800" marR="177800" marT="107950" marB="10795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851140" y="744220"/>
            <a:ext cx="703580" cy="2425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latin typeface="黑体" panose="02010609060101010101" pitchFamily="49" charset="-122"/>
                <a:ea typeface="黑体" panose="02010609060101010101" pitchFamily="49" charset="-122"/>
              </a:rPr>
              <a:t>续表</a:t>
            </a:r>
            <a:endParaRPr lang="zh-CN" altLang="en-US" sz="1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813054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句意：“汤姆没有简学习努力。”修饰动词用副词。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283575" cy="1363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Tom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study so ________ as Jane.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harder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hard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hardly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good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635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852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792162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句意：“重庆与杭州一样漂亮。”as...as...表示“与……一样……”。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283575" cy="1356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Chongqing is ________ Hangzhou.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as more beautiful as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as beautiful as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 beautiful as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much beautiful than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84404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6352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85210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54965" y="1186815"/>
            <a:ext cx="8375650" cy="3102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8. 地点状语从句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引导地点状语从句的从属连词有where、wherever等。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Where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there is a will, there is a way. 有志者事竟成。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is life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where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there is water. 有水的地方就有生命。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 can sit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wherever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you like. 你想坐哪儿就坐哪儿。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54965" y="1186815"/>
            <a:ext cx="8375650" cy="3102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【知识点三】 主句与从句时态一致的问题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在时间状语从句和条件状语从句中，主句和从句的时态一致一般有以下四种情况。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“主将从现”：主句用一般将来时，从句用一般现在时。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如：If it rains outside, I will feel unhappy. 如果外面下雨，我将感到不开心。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常见的使用“主将从现”原则的连词(组)有：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54965" y="1421130"/>
            <a:ext cx="8375650" cy="2750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(1)表示时间的when、after、before、until、till、whenever、as soon as、once等。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(2)表示条件的if、unless、so long as等。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29235" y="1421765"/>
            <a:ext cx="8435340" cy="2910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2．“主祈从现”：主句是祈使句时，从句用一般现在时表示将来。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如：Hurry up, if you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want to be late. 如果你不想迟到的话就赶快。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03835" y="1330325"/>
            <a:ext cx="8736330" cy="2583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“主情从现”：主句中有情态动词时，从句用一般现在时表示将来。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如：You can get good grades if you study hard. 如果你努力学习，你会取得好成绩。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54965" y="1186815"/>
            <a:ext cx="8375650" cy="3102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since引导的时间状语从句，主句一般用现在完成时，从句用一般过去时。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如：Since she was little, she has always tried to do small acts of kindness in her daily life.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从她小时候起，她就一直在她的日常生活中试图做些小善事。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837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0319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24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tooltip="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183890"/>
            <a:ext cx="813054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句意：“如果你去参加派对，你将会玩得很开心。”if 引导的条件状语从句遵循“主将从现”的原则。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95300" y="1776095"/>
            <a:ext cx="8283575" cy="119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If you ________ to the party,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have a good time.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going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go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will go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went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283575" cy="2094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—Let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go climbing if it ________ this weekend.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—But nobody knows if it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is fine; will rain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will be fine; rains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is fine; will be rain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will be fine; will rain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7837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0319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24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428990" cy="314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状语从句的定义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状语从句在复合句中作状语，修饰主句发生的时间、地点、条件、原因等。状语从句由从属连词引导，可放句首或句尾。放在主句之前时，常用逗号分开；放在主句之后时，一般不用逗号分开。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如：If it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rain, I will go to Chongqing by air.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如果明天不下雨，我将坐飞机去重庆。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will tell you as soon as he comes back. 他一回来，我就告诉你。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2141220"/>
            <a:ext cx="8216265" cy="185039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——如果这周末天气好，我们去爬山吧。——但是没有人知道是否会下雨。”第一个if是“如果”的意思，引导条件状语从句，遵循“主将从现”的原则；第二个if是“是否”的意思，引导宾语从句，从句时态由主句决定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17837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0319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524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8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nimBg="1"/>
      <p:bldP spid="9" grpId="1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553720" y="3339465"/>
            <a:ext cx="813054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句意：“当我儿子收到我的短信时，他会立刻开车来接我。”when引导的时间状语从句遵循“主将从现”的原则。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95300" y="1776095"/>
            <a:ext cx="8283575" cy="1454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When my son ________ my text(短信), he will come to pick me up at once.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receiving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receives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receive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received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02640" y="1892935"/>
            <a:ext cx="39306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6" name="文本框 15">
            <a:hlinkClick r:id="rId2" action="ppaction://hlinksldjump"/>
          </p:cNvPr>
          <p:cNvSpPr txBox="1"/>
          <p:nvPr>
            <p:custDataLst>
              <p:tags r:id="rId3"/>
            </p:custDataLst>
          </p:nvPr>
        </p:nvSpPr>
        <p:spPr>
          <a:xfrm>
            <a:off x="178371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4" action="ppaction://hlinksldjump"/>
          </p:cNvPr>
          <p:cNvSpPr txBox="1"/>
          <p:nvPr>
            <p:custDataLst>
              <p:tags r:id="rId5"/>
            </p:custDataLst>
          </p:nvPr>
        </p:nvSpPr>
        <p:spPr>
          <a:xfrm>
            <a:off x="270319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6" action="ppaction://hlinksldjump"/>
          </p:cNvPr>
          <p:cNvSpPr txBox="1"/>
          <p:nvPr>
            <p:custDataLst>
              <p:tags r:id="rId7"/>
            </p:custDataLst>
          </p:nvPr>
        </p:nvSpPr>
        <p:spPr>
          <a:xfrm>
            <a:off x="3524885" y="119824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>
            <a:hlinkClick r:id="rId2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553720" y="1198245"/>
            <a:ext cx="1071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练习</a:t>
            </a: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9" grpId="0" bldLvl="0" animBg="1"/>
      <p:bldP spid="9" grpId="1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504315"/>
            <a:ext cx="8273415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【例1】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(2018年重庆市对口高职)I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let you know ________ he comes back.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because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when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although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2" action="ppaction://hlinksldjump"/>
          </p:cNvPr>
          <p:cNvSpPr txBox="1"/>
          <p:nvPr/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278505"/>
            <a:ext cx="793496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句意：“当他回来我会让你知道的。”主从句表示时间关系。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2160722" y="20401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>
            <a:hlinkClick r:id="rId3" action="ppaction://hlinksldjump"/>
          </p:cNvPr>
          <p:cNvSpPr txBox="1"/>
          <p:nvPr/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14" grpId="0"/>
      <p:bldP spid="14" grpId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525145" y="1485265"/>
            <a:ext cx="8258810" cy="1400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(2019年重庆市对口高职)We will go fishing ________ the weather is fine tomorrow.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but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C. so that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until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145" y="3337560"/>
            <a:ext cx="774255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【解析】句意：“如果明天天气好，我们就去钓鱼。”主从句表示条件关系。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3644717" y="201916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75920" y="1437640"/>
            <a:ext cx="8392160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(2020年重庆市对口高职)Tom ate all the cakes ________ he was very hungry.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until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if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because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49275" y="3232785"/>
            <a:ext cx="804608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句意：“汤姆吃了所有的蛋糕，因为他很饿。”主从句表示因果关系。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570480" y="1957070"/>
            <a:ext cx="471170" cy="36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338455" y="1351915"/>
            <a:ext cx="848741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【例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4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】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(2021年重庆市对口高职)Wash your hands ________ you get home. It can protect you from COVID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-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19.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when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unless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though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D. why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4" name="文本框 23"/>
          <p:cNvSpPr txBox="1">
            <a:spLocks noChangeArrowheads="1"/>
          </p:cNvSpPr>
          <p:nvPr/>
        </p:nvSpPr>
        <p:spPr bwMode="auto">
          <a:xfrm>
            <a:off x="525780" y="3112135"/>
            <a:ext cx="7742555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本题考查when引导的时间状语从句。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361122" y="190169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498725" y="762635"/>
            <a:ext cx="542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例1</a:t>
            </a:r>
            <a:endParaRPr lang="zh-CN" altLang="en-US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3281680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4105275" y="76263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</a:t>
            </a: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4928870" y="752475"/>
            <a:ext cx="583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9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4" grpId="1" animBg="1"/>
      <p:bldP spid="6" grpId="0"/>
      <p:bldP spid="6" grpId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63855" y="1691005"/>
            <a:ext cx="8562975" cy="1430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Uncle Wang is old, ________ he still works in the field every 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or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so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and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13880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句意：“尽管王叔叔老了，但他仍然每天在田里劳作。”表转折关系用but。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653232" y="180517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You are sure to fail the exam ________ you study hard.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unless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when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after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句意：“除非你努力学习，否则你考试一定会失败。”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570990"/>
            <a:ext cx="8403590" cy="1707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 He saw ________ many soldiers coming to save him ________ he couldn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help crying.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too;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such; that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very; that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so; that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95275" y="3261995"/>
            <a:ext cx="8583295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句意：“看见如此多士兵来救他，他忍不住哭了。”so＋many＋名词复数＋that＋从句。当名词复数前有many修饰时只能用so。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6997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67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Most students enjoy learning English________it is a very important language.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because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although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but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if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14045" y="333438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句意：“大多数学生喜欢学英语是因为它是一门重要的语言。”表因果关系应用because。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9945" y="1717675"/>
            <a:ext cx="443230" cy="521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154430"/>
            <a:ext cx="8270240" cy="348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algn="l" fontAlgn="auto">
              <a:lnSpc>
                <a:spcPct val="130000"/>
              </a:lnSpc>
              <a:buClrTx/>
              <a:buSzTx/>
              <a:buFontTx/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状语从句的分类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状语从句的种类较多，按其意义和作用可分为时间、条件、原因、结果、目的、让步、比较、地点八种。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时间状语从句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(1)时间状语从句常用从属连词when、while、as、after、before、since、until、 as soon as等引导。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如：It was raining hard when he went to school yesterday.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昨天他去上学的时候正在下大雨。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71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 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ll do much better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re more careful with your spelling.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unless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B. before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although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if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48488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句意：“如果你能多注意你的拼写，你将会做得更好。”表条件关系应用if。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58520" y="1775460"/>
            <a:ext cx="393065" cy="391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97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—When should I hand in my paper?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—Your paper must be handed in as soon as the bell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ring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rings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C. will ring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rang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5534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as soon as表示“一……就……”，引导的时间状语从句用一般现在时代替一般将来时。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555990" cy="144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—Excuse me. Is it my turn now?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—Not yet. Please wait on the chair ________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your name is called.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if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until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since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85470" y="340106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句意：“请坐在椅子上等待直到叫到你的名字。”表示“直到……为止”用until。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675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44740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Mum made her ________ a nice dress ________ she couldn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wait to wear it.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so;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too; to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such;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very; that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句意：“妈妈给她做了一件如此漂亮的裙子，以至于她等不及要穿上它。”such＋a/an＋</a:t>
            </a:r>
            <a:r>
              <a:rPr sz="2200" i="1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adj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.＋名词单数＋that＋从句。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1754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13715" y="1570355"/>
            <a:ext cx="832231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 He finds another job ________ he can make more money for his family.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in order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so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such that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so as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13715" y="3312795"/>
            <a:ext cx="8222615" cy="95758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句意：“他又找了一份工作以便能挣更多的钱养家。”表目的用so that连接句子。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66864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She was happy to get a gift from her friend, ________ it was only a card.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unless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though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until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137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though引导让步状语从句，意为“尽管”。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759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19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be afraid of asking for help ________ it is needed.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unless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since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although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when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1277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句意：“当需要帮助时，不要害怕寻求帮助。”主从句表时间关系。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He ________ go to bed ________ grandma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 fever was gone.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/; until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t; until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t; until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t; until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343910"/>
            <a:ext cx="806958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句意：“他直到祖母不再发烧才上床睡觉。”not...until...意为“直到……才……”。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18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)13. We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go out for a walk if it ________ tomorrow.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rains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B. will rain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rained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D. raining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if 引导的条件状语从句遵循“主将从现”的原则。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forget to turn off the lights ________ you leave the classroom.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until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when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because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though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702945" y="3238500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句意：“当你离开教室的时候，不要忘记关灯。”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10712" y="17124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23" name="文本框 1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75920" y="1315085"/>
            <a:ext cx="800227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(2)when引导的时间状语从句中的动词既可以是延续性的，也可以是非延续性的。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如：When he was a child, he was always trying out new ideas.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他小时候就常常试验一些新的设想。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 He spent ________ much time playing video games ________ he didn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pass the final exams.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too;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enough;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such; as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so; that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18465" y="3275330"/>
            <a:ext cx="840359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句意：“他花费了太多时间玩电脑游戏，以至于没能通过期末考试。”so...that...引导结果状语从句，意为“太……而不能……”。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01187" y="1788029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736090"/>
            <a:ext cx="849820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16.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________ he is tired, ________ he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want to go shopping with us.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Because; so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Because; /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Since; for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As; so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82803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25755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句意：“因为他很累，所以他不想和我们一起去购物。”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pPr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because不能与so同时出现在一个句子中。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/>
      <p:bldP spid="7" grpId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626745" y="1817370"/>
            <a:ext cx="8296910" cy="1340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)17. I met him last week. It was the first time we saw each other ________ we had left our school.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before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since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when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D. after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420110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句意：“我上周见过他，那是我们离开学校后第一次见面。”主从句表时间关系</a:t>
            </a:r>
            <a:r>
              <a:rPr 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。</a:t>
            </a:r>
            <a:endParaRPr lang="zh-CN"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935172" y="191566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)18. He is ________ shy ________ do duty report in front of other students.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enough; to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B. so; that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C. as; as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too; to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455295" y="3174365"/>
            <a:ext cx="844296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句意：“他太害羞了，以至于不能在其他同学面前做报告。”too...to...引导结果状语从句，意为“太……而不能……”。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39287" y="172770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)19. He made a note of it ________ he couldn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forget it.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 that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B. so as to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C. if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in case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626745" y="3174365"/>
            <a:ext cx="8119110" cy="97091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句意：“他记下了这件事，这样他就不会忘记。”表目的用so that。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820237" y="174929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页，共96页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525145" y="1659890"/>
            <a:ext cx="8296910" cy="2170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)20. —Dear, I have an important meeting tomorrow.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—It doesn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 matter. If you ________ go to the movies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</a:t>
            </a:r>
            <a:endParaRPr 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tomorrow, I ________ my friend to go with me.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defTabSz="914400" fontAlgn="auto">
              <a:lnSpc>
                <a:spcPct val="130000"/>
              </a:lnSpc>
              <a:tabLst>
                <a:tab pos="1074420" algn="l"/>
              </a:tabLst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t; will ask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t; will ask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don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t; ask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   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D. won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’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t; ask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525145" y="3910965"/>
            <a:ext cx="8119110" cy="53086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pPr>
              <a:lnSpc>
                <a:spcPct val="130000"/>
              </a:lnSpc>
            </a:pP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</a:t>
            </a:r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if 引导的条件状语从句遵循“主将从现”的原则。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791027" y="1748024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>
            <a:hlinkClick r:id="rId1" action="ppaction://hlinksldjump"/>
          </p:cNvPr>
          <p:cNvSpPr txBox="1"/>
          <p:nvPr>
            <p:custDataLst>
              <p:tags r:id="rId2"/>
            </p:custDataLst>
          </p:nvPr>
        </p:nvSpPr>
        <p:spPr>
          <a:xfrm>
            <a:off x="2239010" y="801370"/>
            <a:ext cx="326390" cy="38989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3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78574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>
            <p:custDataLst>
              <p:tags r:id="rId6"/>
            </p:custDataLst>
          </p:nvPr>
        </p:nvSpPr>
        <p:spPr>
          <a:xfrm>
            <a:off x="333248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7" action="ppaction://hlinksldjump"/>
          </p:cNvPr>
          <p:cNvSpPr txBox="1"/>
          <p:nvPr>
            <p:custDataLst>
              <p:tags r:id="rId8"/>
            </p:custDataLst>
          </p:nvPr>
        </p:nvSpPr>
        <p:spPr>
          <a:xfrm>
            <a:off x="3879215" y="812165"/>
            <a:ext cx="334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9" action="ppaction://hlinksldjump"/>
          </p:cNvPr>
          <p:cNvSpPr txBox="1"/>
          <p:nvPr>
            <p:custDataLst>
              <p:tags r:id="rId10"/>
            </p:custDataLst>
          </p:nvPr>
        </p:nvSpPr>
        <p:spPr>
          <a:xfrm>
            <a:off x="443420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11" action="ppaction://hlinksldjump"/>
          </p:cNvPr>
          <p:cNvSpPr txBox="1"/>
          <p:nvPr>
            <p:custDataLst>
              <p:tags r:id="rId12"/>
            </p:custDataLst>
          </p:nvPr>
        </p:nvSpPr>
        <p:spPr>
          <a:xfrm>
            <a:off x="4980940" y="809625"/>
            <a:ext cx="316865" cy="373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3" action="ppaction://hlinksldjump"/>
          </p:cNvPr>
          <p:cNvSpPr txBox="1"/>
          <p:nvPr>
            <p:custDataLst>
              <p:tags r:id="rId14"/>
            </p:custDataLst>
          </p:nvPr>
        </p:nvSpPr>
        <p:spPr>
          <a:xfrm>
            <a:off x="5518150" y="822643"/>
            <a:ext cx="317500" cy="3473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5" action="ppaction://hlinksldjump"/>
          </p:cNvPr>
          <p:cNvSpPr txBox="1"/>
          <p:nvPr>
            <p:custDataLst>
              <p:tags r:id="rId16"/>
            </p:custDataLst>
          </p:nvPr>
        </p:nvSpPr>
        <p:spPr>
          <a:xfrm>
            <a:off x="6055995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7" action="ppaction://hlinksldjump"/>
          </p:cNvPr>
          <p:cNvSpPr txBox="1"/>
          <p:nvPr>
            <p:custDataLst>
              <p:tags r:id="rId18"/>
            </p:custDataLst>
          </p:nvPr>
        </p:nvSpPr>
        <p:spPr>
          <a:xfrm>
            <a:off x="6602730" y="812165"/>
            <a:ext cx="3263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19" action="ppaction://hlinksldjump"/>
          </p:cNvPr>
          <p:cNvSpPr txBox="1"/>
          <p:nvPr>
            <p:custDataLst>
              <p:tags r:id="rId20"/>
            </p:custDataLst>
          </p:nvPr>
        </p:nvSpPr>
        <p:spPr>
          <a:xfrm>
            <a:off x="219392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9" name="文本框 48">
            <a:hlinkClick r:id="rId21" action="ppaction://hlinksldjump"/>
          </p:cNvPr>
          <p:cNvSpPr txBox="1"/>
          <p:nvPr>
            <p:custDataLst>
              <p:tags r:id="rId22"/>
            </p:custDataLst>
          </p:nvPr>
        </p:nvSpPr>
        <p:spPr>
          <a:xfrm>
            <a:off x="274383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0" name="文本框 49">
            <a:hlinkClick r:id="rId23" action="ppaction://hlinksldjump"/>
          </p:cNvPr>
          <p:cNvSpPr txBox="1"/>
          <p:nvPr>
            <p:custDataLst>
              <p:tags r:id="rId24"/>
            </p:custDataLst>
          </p:nvPr>
        </p:nvSpPr>
        <p:spPr>
          <a:xfrm>
            <a:off x="329374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1" name="文本框 50">
            <a:hlinkClick r:id="rId25" action="ppaction://hlinksldjump"/>
          </p:cNvPr>
          <p:cNvSpPr txBox="1"/>
          <p:nvPr>
            <p:custDataLst>
              <p:tags r:id="rId26"/>
            </p:custDataLst>
          </p:nvPr>
        </p:nvSpPr>
        <p:spPr>
          <a:xfrm>
            <a:off x="384365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2" name="文本框 51">
            <a:hlinkClick r:id="rId27" action="ppaction://hlinksldjump"/>
          </p:cNvPr>
          <p:cNvSpPr txBox="1"/>
          <p:nvPr>
            <p:custDataLst>
              <p:tags r:id="rId28"/>
            </p:custDataLst>
          </p:nvPr>
        </p:nvSpPr>
        <p:spPr>
          <a:xfrm>
            <a:off x="439356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3" name="文本框 52">
            <a:hlinkClick r:id="rId29" action="ppaction://hlinksldjump"/>
          </p:cNvPr>
          <p:cNvSpPr txBox="1"/>
          <p:nvPr>
            <p:custDataLst>
              <p:tags r:id="rId30"/>
            </p:custDataLst>
          </p:nvPr>
        </p:nvSpPr>
        <p:spPr>
          <a:xfrm>
            <a:off x="494347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文本框 53">
            <a:hlinkClick r:id="rId31" action="ppaction://hlinksldjump"/>
          </p:cNvPr>
          <p:cNvSpPr txBox="1"/>
          <p:nvPr>
            <p:custDataLst>
              <p:tags r:id="rId32"/>
            </p:custDataLst>
          </p:nvPr>
        </p:nvSpPr>
        <p:spPr>
          <a:xfrm>
            <a:off x="549338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5" name="文本框 54">
            <a:hlinkClick r:id="rId33" action="ppaction://hlinksldjump"/>
          </p:cNvPr>
          <p:cNvSpPr txBox="1"/>
          <p:nvPr>
            <p:custDataLst>
              <p:tags r:id="rId34"/>
            </p:custDataLst>
          </p:nvPr>
        </p:nvSpPr>
        <p:spPr>
          <a:xfrm>
            <a:off x="604329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6" name="文本框 55">
            <a:hlinkClick r:id="rId35" action="ppaction://hlinksldjump"/>
          </p:cNvPr>
          <p:cNvSpPr txBox="1"/>
          <p:nvPr>
            <p:custDataLst>
              <p:tags r:id="rId36"/>
            </p:custDataLst>
          </p:nvPr>
        </p:nvSpPr>
        <p:spPr>
          <a:xfrm>
            <a:off x="659320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7" name="文本框 56">
            <a:hlinkClick r:id="rId37" action="ppaction://hlinksldjump"/>
          </p:cNvPr>
          <p:cNvSpPr txBox="1"/>
          <p:nvPr>
            <p:custDataLst>
              <p:tags r:id="rId38"/>
            </p:custDataLst>
          </p:nvPr>
        </p:nvSpPr>
        <p:spPr>
          <a:xfrm>
            <a:off x="7149465" y="812165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8" name="文本框 57">
            <a:hlinkClick r:id="rId39" action="ppaction://hlinksldjump"/>
          </p:cNvPr>
          <p:cNvSpPr txBox="1"/>
          <p:nvPr>
            <p:custDataLst>
              <p:tags r:id="rId40"/>
            </p:custDataLst>
          </p:nvPr>
        </p:nvSpPr>
        <p:spPr>
          <a:xfrm>
            <a:off x="7143115" y="1185863"/>
            <a:ext cx="41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4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5" grpId="1" animBg="1"/>
      <p:bldP spid="7" grpId="0"/>
      <p:bldP spid="7" grpId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3.xml><?xml version="1.0" encoding="utf-8"?>
<p:tagLst xmlns:p="http://schemas.openxmlformats.org/presentationml/2006/main">
  <p:tag name="KSO_WM_UNIT_TABLE_BEAUTIFY" val="smartTable{61f3dfb8-69f7-4562-81bd-3d67f31c7a7a}"/>
  <p:tag name="TABLE_ENDDRAG_ORIGIN_RECT" val="621*184"/>
  <p:tag name="TABLE_ENDDRAG_RECT" val="55*123*621*184"/>
</p:tagLst>
</file>

<file path=ppt/tags/tag1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5.xml><?xml version="1.0" encoding="utf-8"?>
<p:tagLst xmlns:p="http://schemas.openxmlformats.org/presentationml/2006/main">
  <p:tag name="KSO_WM_UNIT_TABLE_BEAUTIFY" val="smartTable{e53e1f84-9000-45af-84d7-ab7debba4c0a}"/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18.xml><?xml version="1.0" encoding="utf-8"?>
<p:tagLst xmlns:p="http://schemas.openxmlformats.org/presentationml/2006/main">
  <p:tag name="KSO_WM_UNIT_TABLE_BEAUTIFY" val="smartTable{e53e1f84-9000-45af-84d7-ab7debba4c0a}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BEAUTIFY_FLAG" val="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TABLE_BEAUTIFY" val="smartTable{92464e6b-f910-4f84-952a-220663555997}"/>
  <p:tag name="TABLE_ENDDRAG_ORIGIN_RECT" val="614*264"/>
  <p:tag name="TABLE_ENDDRAG_RECT" val="46*90*614*264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9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1.xml><?xml version="1.0" encoding="utf-8"?>
<p:tagLst xmlns:p="http://schemas.openxmlformats.org/presentationml/2006/main">
  <p:tag name="KSO_WM_BEAUTIFY_FLAG" val=""/>
</p:tagLst>
</file>

<file path=ppt/tags/tag1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3.xml><?xml version="1.0" encoding="utf-8"?>
<p:tagLst xmlns:p="http://schemas.openxmlformats.org/presentationml/2006/main">
  <p:tag name="KSO_WM_BEAUTIFY_FLAG" val=""/>
</p:tagLst>
</file>

<file path=ppt/tags/tag194.xml><?xml version="1.0" encoding="utf-8"?>
<p:tagLst xmlns:p="http://schemas.openxmlformats.org/presentationml/2006/main">
  <p:tag name="KSO_WM_BEAUTIFY_FLAG" val=""/>
</p:tagLst>
</file>

<file path=ppt/tags/tag195.xml><?xml version="1.0" encoding="utf-8"?>
<p:tagLst xmlns:p="http://schemas.openxmlformats.org/presentationml/2006/main">
  <p:tag name="KSO_WM_BEAUTIFY_FLAG" val=""/>
</p:tagLst>
</file>

<file path=ppt/tags/tag196.xml><?xml version="1.0" encoding="utf-8"?>
<p:tagLst xmlns:p="http://schemas.openxmlformats.org/presentationml/2006/main">
  <p:tag name="KSO_WM_BEAUTIFY_FLAG" val=""/>
</p:tagLst>
</file>

<file path=ppt/tags/tag197.xml><?xml version="1.0" encoding="utf-8"?>
<p:tagLst xmlns:p="http://schemas.openxmlformats.org/presentationml/2006/main">
  <p:tag name="KSO_WM_BEAUTIFY_FLAG" val=""/>
</p:tagLst>
</file>

<file path=ppt/tags/tag1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9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UNIT_TABLE_BEAUTIFY" val="smartTable{92464e6b-f910-4f84-952a-220663555997}"/>
  <p:tag name="TABLE_ENDDRAG_ORIGIN_RECT" val="621*268"/>
  <p:tag name="TABLE_ENDDRAG_RECT" val="45*94*621*268"/>
</p:tagLst>
</file>

<file path=ppt/tags/tag200.xml><?xml version="1.0" encoding="utf-8"?>
<p:tagLst xmlns:p="http://schemas.openxmlformats.org/presentationml/2006/main">
  <p:tag name="KSO_WM_BEAUTIFY_FLAG" val=""/>
</p:tagLst>
</file>

<file path=ppt/tags/tag201.xml><?xml version="1.0" encoding="utf-8"?>
<p:tagLst xmlns:p="http://schemas.openxmlformats.org/presentationml/2006/main">
  <p:tag name="KSO_WM_BEAUTIFY_FLAG" val=""/>
</p:tagLst>
</file>

<file path=ppt/tags/tag202.xml><?xml version="1.0" encoding="utf-8"?>
<p:tagLst xmlns:p="http://schemas.openxmlformats.org/presentationml/2006/main">
  <p:tag name="KSO_WM_BEAUTIFY_FLAG" val=""/>
</p:tagLst>
</file>

<file path=ppt/tags/tag203.xml><?xml version="1.0" encoding="utf-8"?>
<p:tagLst xmlns:p="http://schemas.openxmlformats.org/presentationml/2006/main">
  <p:tag name="KSO_WM_BEAUTIFY_FLAG" val=""/>
</p:tagLst>
</file>

<file path=ppt/tags/tag2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5.xml><?xml version="1.0" encoding="utf-8"?>
<p:tagLst xmlns:p="http://schemas.openxmlformats.org/presentationml/2006/main">
  <p:tag name="KSO_WM_BEAUTIFY_FLAG" val=""/>
</p:tagLst>
</file>

<file path=ppt/tags/tag206.xml><?xml version="1.0" encoding="utf-8"?>
<p:tagLst xmlns:p="http://schemas.openxmlformats.org/presentationml/2006/main">
  <p:tag name="KSO_WM_BEAUTIFY_FLAG" val=""/>
</p:tagLst>
</file>

<file path=ppt/tags/tag207.xml><?xml version="1.0" encoding="utf-8"?>
<p:tagLst xmlns:p="http://schemas.openxmlformats.org/presentationml/2006/main">
  <p:tag name="KSO_WM_BEAUTIFY_FLAG" val=""/>
</p:tagLst>
</file>

<file path=ppt/tags/tag208.xml><?xml version="1.0" encoding="utf-8"?>
<p:tagLst xmlns:p="http://schemas.openxmlformats.org/presentationml/2006/main">
  <p:tag name="KSO_WM_BEAUTIFY_FLAG" val=""/>
</p:tagLst>
</file>

<file path=ppt/tags/tag209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1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1.xml><?xml version="1.0" encoding="utf-8"?>
<p:tagLst xmlns:p="http://schemas.openxmlformats.org/presentationml/2006/main">
  <p:tag name="KSO_WM_BEAUTIFY_FLAG" val=""/>
</p:tagLst>
</file>

<file path=ppt/tags/tag2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3.xml><?xml version="1.0" encoding="utf-8"?>
<p:tagLst xmlns:p="http://schemas.openxmlformats.org/presentationml/2006/main">
  <p:tag name="KSO_WM_BEAUTIFY_FLAG" val=""/>
</p:tagLst>
</file>

<file path=ppt/tags/tag214.xml><?xml version="1.0" encoding="utf-8"?>
<p:tagLst xmlns:p="http://schemas.openxmlformats.org/presentationml/2006/main">
  <p:tag name="KSO_WM_BEAUTIFY_FLAG" val=""/>
</p:tagLst>
</file>

<file path=ppt/tags/tag215.xml><?xml version="1.0" encoding="utf-8"?>
<p:tagLst xmlns:p="http://schemas.openxmlformats.org/presentationml/2006/main">
  <p:tag name="KSO_WM_BEAUTIFY_FLAG" val=""/>
</p:tagLst>
</file>

<file path=ppt/tags/tag216.xml><?xml version="1.0" encoding="utf-8"?>
<p:tagLst xmlns:p="http://schemas.openxmlformats.org/presentationml/2006/main">
  <p:tag name="KSO_WM_BEAUTIFY_FLAG" val=""/>
</p:tagLst>
</file>

<file path=ppt/tags/tag217.xml><?xml version="1.0" encoding="utf-8"?>
<p:tagLst xmlns:p="http://schemas.openxmlformats.org/presentationml/2006/main">
  <p:tag name="KSO_WM_BEAUTIFY_FLAG" val=""/>
</p:tagLst>
</file>

<file path=ppt/tags/tag2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9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0.xml><?xml version="1.0" encoding="utf-8"?>
<p:tagLst xmlns:p="http://schemas.openxmlformats.org/presentationml/2006/main">
  <p:tag name="KSO_WM_BEAUTIFY_FLAG" val=""/>
</p:tagLst>
</file>

<file path=ppt/tags/tag221.xml><?xml version="1.0" encoding="utf-8"?>
<p:tagLst xmlns:p="http://schemas.openxmlformats.org/presentationml/2006/main">
  <p:tag name="KSO_WM_BEAUTIFY_FLAG" val=""/>
</p:tagLst>
</file>

<file path=ppt/tags/tag222.xml><?xml version="1.0" encoding="utf-8"?>
<p:tagLst xmlns:p="http://schemas.openxmlformats.org/presentationml/2006/main">
  <p:tag name="KSO_WM_BEAUTIFY_FLAG" val=""/>
</p:tagLst>
</file>

<file path=ppt/tags/tag223.xml><?xml version="1.0" encoding="utf-8"?>
<p:tagLst xmlns:p="http://schemas.openxmlformats.org/presentationml/2006/main">
  <p:tag name="KSO_WM_BEAUTIFY_FLAG" val=""/>
</p:tagLst>
</file>

<file path=ppt/tags/tag2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25.xml><?xml version="1.0" encoding="utf-8"?>
<p:tagLst xmlns:p="http://schemas.openxmlformats.org/presentationml/2006/main">
  <p:tag name="KSO_WM_BEAUTIFY_FLAG" val=""/>
</p:tagLst>
</file>

<file path=ppt/tags/tag226.xml><?xml version="1.0" encoding="utf-8"?>
<p:tagLst xmlns:p="http://schemas.openxmlformats.org/presentationml/2006/main">
  <p:tag name="KSO_WM_BEAUTIFY_FLAG" val=""/>
</p:tagLst>
</file>

<file path=ppt/tags/tag227.xml><?xml version="1.0" encoding="utf-8"?>
<p:tagLst xmlns:p="http://schemas.openxmlformats.org/presentationml/2006/main">
  <p:tag name="KSO_WM_BEAUTIFY_FLAG" val=""/>
</p:tagLst>
</file>

<file path=ppt/tags/tag228.xml><?xml version="1.0" encoding="utf-8"?>
<p:tagLst xmlns:p="http://schemas.openxmlformats.org/presentationml/2006/main">
  <p:tag name="KSO_WM_BEAUTIFY_FLAG" val=""/>
</p:tagLst>
</file>

<file path=ppt/tags/tag229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UNIT_TABLE_BEAUTIFY" val="smartTable{92464e6b-f910-4f84-952a-220663555997}"/>
  <p:tag name="TABLE_ENDDRAG_ORIGIN_RECT" val="621*265"/>
  <p:tag name="TABLE_ENDDRAG_RECT" val="41*90*621*265"/>
</p:tagLst>
</file>

<file path=ppt/tags/tag2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1.xml><?xml version="1.0" encoding="utf-8"?>
<p:tagLst xmlns:p="http://schemas.openxmlformats.org/presentationml/2006/main">
  <p:tag name="KSO_WM_BEAUTIFY_FLAG" val=""/>
</p:tagLst>
</file>

<file path=ppt/tags/tag2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3.xml><?xml version="1.0" encoding="utf-8"?>
<p:tagLst xmlns:p="http://schemas.openxmlformats.org/presentationml/2006/main">
  <p:tag name="KSO_WM_BEAUTIFY_FLAG" val=""/>
</p:tagLst>
</file>

<file path=ppt/tags/tag234.xml><?xml version="1.0" encoding="utf-8"?>
<p:tagLst xmlns:p="http://schemas.openxmlformats.org/presentationml/2006/main">
  <p:tag name="KSO_WM_BEAUTIFY_FLAG" val=""/>
</p:tagLst>
</file>

<file path=ppt/tags/tag235.xml><?xml version="1.0" encoding="utf-8"?>
<p:tagLst xmlns:p="http://schemas.openxmlformats.org/presentationml/2006/main">
  <p:tag name="KSO_WM_BEAUTIFY_FLAG" val=""/>
</p:tagLst>
</file>

<file path=ppt/tags/tag236.xml><?xml version="1.0" encoding="utf-8"?>
<p:tagLst xmlns:p="http://schemas.openxmlformats.org/presentationml/2006/main">
  <p:tag name="KSO_WM_BEAUTIFY_FLAG" val=""/>
</p:tagLst>
</file>

<file path=ppt/tags/tag237.xml><?xml version="1.0" encoding="utf-8"?>
<p:tagLst xmlns:p="http://schemas.openxmlformats.org/presentationml/2006/main">
  <p:tag name="KSO_WM_BEAUTIFY_FLAG" val=""/>
</p:tagLst>
</file>

<file path=ppt/tags/tag2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39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0.xml><?xml version="1.0" encoding="utf-8"?>
<p:tagLst xmlns:p="http://schemas.openxmlformats.org/presentationml/2006/main">
  <p:tag name="KSO_WM_BEAUTIFY_FLAG" val=""/>
</p:tagLst>
</file>

<file path=ppt/tags/tag241.xml><?xml version="1.0" encoding="utf-8"?>
<p:tagLst xmlns:p="http://schemas.openxmlformats.org/presentationml/2006/main">
  <p:tag name="KSO_WM_BEAUTIFY_FLAG" val=""/>
</p:tagLst>
</file>

<file path=ppt/tags/tag242.xml><?xml version="1.0" encoding="utf-8"?>
<p:tagLst xmlns:p="http://schemas.openxmlformats.org/presentationml/2006/main">
  <p:tag name="KSO_WM_BEAUTIFY_FLAG" val=""/>
</p:tagLst>
</file>

<file path=ppt/tags/tag243.xml><?xml version="1.0" encoding="utf-8"?>
<p:tagLst xmlns:p="http://schemas.openxmlformats.org/presentationml/2006/main">
  <p:tag name="KSO_WM_BEAUTIFY_FLAG" val=""/>
</p:tagLst>
</file>

<file path=ppt/tags/tag2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5.xml><?xml version="1.0" encoding="utf-8"?>
<p:tagLst xmlns:p="http://schemas.openxmlformats.org/presentationml/2006/main">
  <p:tag name="KSO_WM_BEAUTIFY_FLAG" val=""/>
</p:tagLst>
</file>

<file path=ppt/tags/tag246.xml><?xml version="1.0" encoding="utf-8"?>
<p:tagLst xmlns:p="http://schemas.openxmlformats.org/presentationml/2006/main">
  <p:tag name="KSO_WM_BEAUTIFY_FLAG" val=""/>
</p:tagLst>
</file>

<file path=ppt/tags/tag247.xml><?xml version="1.0" encoding="utf-8"?>
<p:tagLst xmlns:p="http://schemas.openxmlformats.org/presentationml/2006/main">
  <p:tag name="KSO_WM_BEAUTIFY_FLAG" val=""/>
</p:tagLst>
</file>

<file path=ppt/tags/tag248.xml><?xml version="1.0" encoding="utf-8"?>
<p:tagLst xmlns:p="http://schemas.openxmlformats.org/presentationml/2006/main">
  <p:tag name="KSO_WM_BEAUTIFY_FLAG" val=""/>
</p:tagLst>
</file>

<file path=ppt/tags/tag249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UNIT_TABLE_BEAUTIFY" val="smartTable{92464e6b-f910-4f84-952a-220663555997}"/>
  <p:tag name="TABLE_ENDDRAG_ORIGIN_RECT" val="621*271"/>
  <p:tag name="TABLE_ENDDRAG_RECT" val="39*96*621*271"/>
</p:tagLst>
</file>

<file path=ppt/tags/tag2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1.xml><?xml version="1.0" encoding="utf-8"?>
<p:tagLst xmlns:p="http://schemas.openxmlformats.org/presentationml/2006/main">
  <p:tag name="KSO_WM_BEAUTIFY_FLAG" val=""/>
</p:tagLst>
</file>

<file path=ppt/tags/tag2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3.xml><?xml version="1.0" encoding="utf-8"?>
<p:tagLst xmlns:p="http://schemas.openxmlformats.org/presentationml/2006/main">
  <p:tag name="KSO_WM_BEAUTIFY_FLAG" val=""/>
</p:tagLst>
</file>

<file path=ppt/tags/tag2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5.xml><?xml version="1.0" encoding="utf-8"?>
<p:tagLst xmlns:p="http://schemas.openxmlformats.org/presentationml/2006/main">
  <p:tag name="KSO_WM_BEAUTIFY_FLAG" val=""/>
</p:tagLst>
</file>

<file path=ppt/tags/tag2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7.xml><?xml version="1.0" encoding="utf-8"?>
<p:tagLst xmlns:p="http://schemas.openxmlformats.org/presentationml/2006/main">
  <p:tag name="KSO_WM_BEAUTIFY_FLAG" val=""/>
</p:tagLst>
</file>

<file path=ppt/tags/tag2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59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1.xml><?xml version="1.0" encoding="utf-8"?>
<p:tagLst xmlns:p="http://schemas.openxmlformats.org/presentationml/2006/main">
  <p:tag name="KSO_WM_BEAUTIFY_FLAG" val=""/>
</p:tagLst>
</file>

<file path=ppt/tags/tag26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3.xml><?xml version="1.0" encoding="utf-8"?>
<p:tagLst xmlns:p="http://schemas.openxmlformats.org/presentationml/2006/main">
  <p:tag name="KSO_WM_BEAUTIFY_FLAG" val=""/>
</p:tagLst>
</file>

<file path=ppt/tags/tag264.xml><?xml version="1.0" encoding="utf-8"?>
<p:tagLst xmlns:p="http://schemas.openxmlformats.org/presentationml/2006/main">
  <p:tag name="KSO_WM_BEAUTIFY_FLAG" val=""/>
</p:tagLst>
</file>

<file path=ppt/tags/tag265.xml><?xml version="1.0" encoding="utf-8"?>
<p:tagLst xmlns:p="http://schemas.openxmlformats.org/presentationml/2006/main">
  <p:tag name="KSO_WM_BEAUTIFY_FLAG" val=""/>
</p:tagLst>
</file>

<file path=ppt/tags/tag266.xml><?xml version="1.0" encoding="utf-8"?>
<p:tagLst xmlns:p="http://schemas.openxmlformats.org/presentationml/2006/main">
  <p:tag name="KSO_WM_BEAUTIFY_FLAG" val=""/>
</p:tagLst>
</file>

<file path=ppt/tags/tag267.xml><?xml version="1.0" encoding="utf-8"?>
<p:tagLst xmlns:p="http://schemas.openxmlformats.org/presentationml/2006/main">
  <p:tag name="KSO_WM_BEAUTIFY_FLAG" val=""/>
</p:tagLst>
</file>

<file path=ppt/tags/tag2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9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70.xml><?xml version="1.0" encoding="utf-8"?>
<p:tagLst xmlns:p="http://schemas.openxmlformats.org/presentationml/2006/main">
  <p:tag name="KSO_WM_BEAUTIFY_FLAG" val=""/>
</p:tagLst>
</file>

<file path=ppt/tags/tag271.xml><?xml version="1.0" encoding="utf-8"?>
<p:tagLst xmlns:p="http://schemas.openxmlformats.org/presentationml/2006/main">
  <p:tag name="KSO_WM_BEAUTIFY_FLAG" val=""/>
</p:tagLst>
</file>

<file path=ppt/tags/tag272.xml><?xml version="1.0" encoding="utf-8"?>
<p:tagLst xmlns:p="http://schemas.openxmlformats.org/presentationml/2006/main">
  <p:tag name="KSO_WM_BEAUTIFY_FLAG" val=""/>
</p:tagLst>
</file>

<file path=ppt/tags/tag273.xml><?xml version="1.0" encoding="utf-8"?>
<p:tagLst xmlns:p="http://schemas.openxmlformats.org/presentationml/2006/main">
  <p:tag name="KSO_WM_BEAUTIFY_FLAG" val=""/>
</p:tagLst>
</file>

<file path=ppt/tags/tag2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75.xml><?xml version="1.0" encoding="utf-8"?>
<p:tagLst xmlns:p="http://schemas.openxmlformats.org/presentationml/2006/main">
  <p:tag name="KSO_WM_BEAUTIFY_FLAG" val=""/>
</p:tagLst>
</file>

<file path=ppt/tags/tag276.xml><?xml version="1.0" encoding="utf-8"?>
<p:tagLst xmlns:p="http://schemas.openxmlformats.org/presentationml/2006/main">
  <p:tag name="KSO_WM_BEAUTIFY_FLAG" val=""/>
</p:tagLst>
</file>

<file path=ppt/tags/tag277.xml><?xml version="1.0" encoding="utf-8"?>
<p:tagLst xmlns:p="http://schemas.openxmlformats.org/presentationml/2006/main">
  <p:tag name="KSO_WM_BEAUTIFY_FLAG" val=""/>
</p:tagLst>
</file>

<file path=ppt/tags/tag278.xml><?xml version="1.0" encoding="utf-8"?>
<p:tagLst xmlns:p="http://schemas.openxmlformats.org/presentationml/2006/main">
  <p:tag name="KSO_WM_BEAUTIFY_FLAG" val=""/>
</p:tagLst>
</file>

<file path=ppt/tags/tag2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0.xml><?xml version="1.0" encoding="utf-8"?>
<p:tagLst xmlns:p="http://schemas.openxmlformats.org/presentationml/2006/main">
  <p:tag name="KSO_WM_BEAUTIFY_FLAG" val=""/>
</p:tagLst>
</file>

<file path=ppt/tags/tag281.xml><?xml version="1.0" encoding="utf-8"?>
<p:tagLst xmlns:p="http://schemas.openxmlformats.org/presentationml/2006/main">
  <p:tag name="KSO_WM_BEAUTIFY_FLAG" val=""/>
</p:tagLst>
</file>

<file path=ppt/tags/tag282.xml><?xml version="1.0" encoding="utf-8"?>
<p:tagLst xmlns:p="http://schemas.openxmlformats.org/presentationml/2006/main">
  <p:tag name="KSO_WM_BEAUTIFY_FLAG" val=""/>
</p:tagLst>
</file>

<file path=ppt/tags/tag283.xml><?xml version="1.0" encoding="utf-8"?>
<p:tagLst xmlns:p="http://schemas.openxmlformats.org/presentationml/2006/main">
  <p:tag name="KSO_WM_BEAUTIFY_FLAG" val=""/>
</p:tagLst>
</file>

<file path=ppt/tags/tag284.xml><?xml version="1.0" encoding="utf-8"?>
<p:tagLst xmlns:p="http://schemas.openxmlformats.org/presentationml/2006/main">
  <p:tag name="KSO_WM_BEAUTIFY_FLAG" val=""/>
</p:tagLst>
</file>

<file path=ppt/tags/tag2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7.xml><?xml version="1.0" encoding="utf-8"?>
<p:tagLst xmlns:p="http://schemas.openxmlformats.org/presentationml/2006/main">
  <p:tag name="KSO_WM_BEAUTIFY_FLAG" val=""/>
</p:tagLst>
</file>

<file path=ppt/tags/tag288.xml><?xml version="1.0" encoding="utf-8"?>
<p:tagLst xmlns:p="http://schemas.openxmlformats.org/presentationml/2006/main">
  <p:tag name="KSO_WM_BEAUTIFY_FLAG" val=""/>
</p:tagLst>
</file>

<file path=ppt/tags/tag289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290.xml><?xml version="1.0" encoding="utf-8"?>
<p:tagLst xmlns:p="http://schemas.openxmlformats.org/presentationml/2006/main">
  <p:tag name="KSO_WM_BEAUTIFY_FLAG" val=""/>
</p:tagLst>
</file>

<file path=ppt/tags/tag29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2.xml><?xml version="1.0" encoding="utf-8"?>
<p:tagLst xmlns:p="http://schemas.openxmlformats.org/presentationml/2006/main">
  <p:tag name="KSO_WM_BEAUTIFY_FLAG" val=""/>
</p:tagLst>
</file>

<file path=ppt/tags/tag293.xml><?xml version="1.0" encoding="utf-8"?>
<p:tagLst xmlns:p="http://schemas.openxmlformats.org/presentationml/2006/main">
  <p:tag name="KSO_WM_BEAUTIFY_FLAG" val=""/>
</p:tagLst>
</file>

<file path=ppt/tags/tag294.xml><?xml version="1.0" encoding="utf-8"?>
<p:tagLst xmlns:p="http://schemas.openxmlformats.org/presentationml/2006/main">
  <p:tag name="KSO_WM_BEAUTIFY_FLAG" val=""/>
</p:tagLst>
</file>

<file path=ppt/tags/tag295.xml><?xml version="1.0" encoding="utf-8"?>
<p:tagLst xmlns:p="http://schemas.openxmlformats.org/presentationml/2006/main">
  <p:tag name="KSO_WM_BEAUTIFY_FLAG" val=""/>
</p:tagLst>
</file>

<file path=ppt/tags/tag2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97.xml><?xml version="1.0" encoding="utf-8"?>
<p:tagLst xmlns:p="http://schemas.openxmlformats.org/presentationml/2006/main">
  <p:tag name="KSO_WM_BEAUTIFY_FLAG" val=""/>
</p:tagLst>
</file>

<file path=ppt/tags/tag298.xml><?xml version="1.0" encoding="utf-8"?>
<p:tagLst xmlns:p="http://schemas.openxmlformats.org/presentationml/2006/main">
  <p:tag name="KSO_WM_BEAUTIFY_FLAG" val=""/>
</p:tagLst>
</file>

<file path=ppt/tags/tag29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0.xml><?xml version="1.0" encoding="utf-8"?>
<p:tagLst xmlns:p="http://schemas.openxmlformats.org/presentationml/2006/main">
  <p:tag name="KSO_WM_BEAUTIFY_FLAG" val=""/>
</p:tagLst>
</file>

<file path=ppt/tags/tag3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2.xml><?xml version="1.0" encoding="utf-8"?>
<p:tagLst xmlns:p="http://schemas.openxmlformats.org/presentationml/2006/main">
  <p:tag name="KSO_WM_BEAUTIFY_FLAG" val=""/>
</p:tagLst>
</file>

<file path=ppt/tags/tag303.xml><?xml version="1.0" encoding="utf-8"?>
<p:tagLst xmlns:p="http://schemas.openxmlformats.org/presentationml/2006/main">
  <p:tag name="KSO_WM_BEAUTIFY_FLAG" val=""/>
</p:tagLst>
</file>

<file path=ppt/tags/tag304.xml><?xml version="1.0" encoding="utf-8"?>
<p:tagLst xmlns:p="http://schemas.openxmlformats.org/presentationml/2006/main">
  <p:tag name="KSO_WM_BEAUTIFY_FLAG" val=""/>
</p:tagLst>
</file>

<file path=ppt/tags/tag305.xml><?xml version="1.0" encoding="utf-8"?>
<p:tagLst xmlns:p="http://schemas.openxmlformats.org/presentationml/2006/main">
  <p:tag name="KSO_WM_BEAUTIFY_FLAG" val=""/>
</p:tagLst>
</file>

<file path=ppt/tags/tag306.xml><?xml version="1.0" encoding="utf-8"?>
<p:tagLst xmlns:p="http://schemas.openxmlformats.org/presentationml/2006/main">
  <p:tag name="KSO_WM_BEAUTIFY_FLAG" val=""/>
</p:tagLst>
</file>

<file path=ppt/tags/tag307.xml><?xml version="1.0" encoding="utf-8"?>
<p:tagLst xmlns:p="http://schemas.openxmlformats.org/presentationml/2006/main">
  <p:tag name="KSO_WM_BEAUTIFY_FLAG" val=""/>
</p:tagLst>
</file>

<file path=ppt/tags/tag308.xml><?xml version="1.0" encoding="utf-8"?>
<p:tagLst xmlns:p="http://schemas.openxmlformats.org/presentationml/2006/main">
  <p:tag name="KSO_WM_BEAUTIFY_FLAG" val=""/>
</p:tagLst>
</file>

<file path=ppt/tags/tag309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10.xml><?xml version="1.0" encoding="utf-8"?>
<p:tagLst xmlns:p="http://schemas.openxmlformats.org/presentationml/2006/main">
  <p:tag name="KSO_WM_BEAUTIFY_FLAG" val=""/>
</p:tagLst>
</file>

<file path=ppt/tags/tag311.xml><?xml version="1.0" encoding="utf-8"?>
<p:tagLst xmlns:p="http://schemas.openxmlformats.org/presentationml/2006/main">
  <p:tag name="KSO_WM_BEAUTIFY_FLAG" val=""/>
</p:tagLst>
</file>

<file path=ppt/tags/tag312.xml><?xml version="1.0" encoding="utf-8"?>
<p:tagLst xmlns:p="http://schemas.openxmlformats.org/presentationml/2006/main">
  <p:tag name="KSO_WM_BEAUTIFY_FLAG" val=""/>
</p:tagLst>
</file>

<file path=ppt/tags/tag313.xml><?xml version="1.0" encoding="utf-8"?>
<p:tagLst xmlns:p="http://schemas.openxmlformats.org/presentationml/2006/main">
  <p:tag name="KSO_WM_BEAUTIFY_FLAG" val=""/>
</p:tagLst>
</file>

<file path=ppt/tags/tag314.xml><?xml version="1.0" encoding="utf-8"?>
<p:tagLst xmlns:p="http://schemas.openxmlformats.org/presentationml/2006/main">
  <p:tag name="KSO_WM_BEAUTIFY_FLAG" val=""/>
</p:tagLst>
</file>

<file path=ppt/tags/tag315.xml><?xml version="1.0" encoding="utf-8"?>
<p:tagLst xmlns:p="http://schemas.openxmlformats.org/presentationml/2006/main">
  <p:tag name="KSO_WM_BEAUTIFY_FLAG" val=""/>
</p:tagLst>
</file>

<file path=ppt/tags/tag316.xml><?xml version="1.0" encoding="utf-8"?>
<p:tagLst xmlns:p="http://schemas.openxmlformats.org/presentationml/2006/main">
  <p:tag name="KSO_WM_BEAUTIFY_FLAG" val=""/>
</p:tagLst>
</file>

<file path=ppt/tags/tag317.xml><?xml version="1.0" encoding="utf-8"?>
<p:tagLst xmlns:p="http://schemas.openxmlformats.org/presentationml/2006/main">
  <p:tag name="KSO_WM_BEAUTIFY_FLAG" val=""/>
</p:tagLst>
</file>

<file path=ppt/tags/tag318.xml><?xml version="1.0" encoding="utf-8"?>
<p:tagLst xmlns:p="http://schemas.openxmlformats.org/presentationml/2006/main">
  <p:tag name="KSO_WM_BEAUTIFY_FLAG" val=""/>
</p:tagLst>
</file>

<file path=ppt/tags/tag319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0.xml><?xml version="1.0" encoding="utf-8"?>
<p:tagLst xmlns:p="http://schemas.openxmlformats.org/presentationml/2006/main">
  <p:tag name="KSO_WM_BEAUTIFY_FLAG" val=""/>
</p:tagLst>
</file>

<file path=ppt/tags/tag321.xml><?xml version="1.0" encoding="utf-8"?>
<p:tagLst xmlns:p="http://schemas.openxmlformats.org/presentationml/2006/main">
  <p:tag name="KSO_WM_BEAUTIFY_FLAG" val=""/>
</p:tagLst>
</file>

<file path=ppt/tags/tag32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23.xml><?xml version="1.0" encoding="utf-8"?>
<p:tagLst xmlns:p="http://schemas.openxmlformats.org/presentationml/2006/main">
  <p:tag name="KSO_WM_BEAUTIFY_FLAG" val=""/>
</p:tagLst>
</file>

<file path=ppt/tags/tag324.xml><?xml version="1.0" encoding="utf-8"?>
<p:tagLst xmlns:p="http://schemas.openxmlformats.org/presentationml/2006/main">
  <p:tag name="KSO_WM_BEAUTIFY_FLAG" val=""/>
</p:tagLst>
</file>

<file path=ppt/tags/tag325.xml><?xml version="1.0" encoding="utf-8"?>
<p:tagLst xmlns:p="http://schemas.openxmlformats.org/presentationml/2006/main">
  <p:tag name="KSO_WM_BEAUTIFY_FLAG" val=""/>
</p:tagLst>
</file>

<file path=ppt/tags/tag326.xml><?xml version="1.0" encoding="utf-8"?>
<p:tagLst xmlns:p="http://schemas.openxmlformats.org/presentationml/2006/main">
  <p:tag name="KSO_WM_BEAUTIFY_FLAG" val=""/>
</p:tagLst>
</file>

<file path=ppt/tags/tag327.xml><?xml version="1.0" encoding="utf-8"?>
<p:tagLst xmlns:p="http://schemas.openxmlformats.org/presentationml/2006/main">
  <p:tag name="KSO_WM_BEAUTIFY_FLAG" val=""/>
</p:tagLst>
</file>

<file path=ppt/tags/tag328.xml><?xml version="1.0" encoding="utf-8"?>
<p:tagLst xmlns:p="http://schemas.openxmlformats.org/presentationml/2006/main">
  <p:tag name="KSO_WM_BEAUTIFY_FLAG" val=""/>
</p:tagLst>
</file>

<file path=ppt/tags/tag329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30.xml><?xml version="1.0" encoding="utf-8"?>
<p:tagLst xmlns:p="http://schemas.openxmlformats.org/presentationml/2006/main">
  <p:tag name="KSO_WM_BEAUTIFY_FLAG" val=""/>
</p:tagLst>
</file>

<file path=ppt/tags/tag331.xml><?xml version="1.0" encoding="utf-8"?>
<p:tagLst xmlns:p="http://schemas.openxmlformats.org/presentationml/2006/main">
  <p:tag name="KSO_WM_BEAUTIFY_FLAG" val=""/>
</p:tagLst>
</file>

<file path=ppt/tags/tag332.xml><?xml version="1.0" encoding="utf-8"?>
<p:tagLst xmlns:p="http://schemas.openxmlformats.org/presentationml/2006/main">
  <p:tag name="KSO_WM_BEAUTIFY_FLAG" val=""/>
</p:tagLst>
</file>

<file path=ppt/tags/tag333.xml><?xml version="1.0" encoding="utf-8"?>
<p:tagLst xmlns:p="http://schemas.openxmlformats.org/presentationml/2006/main">
  <p:tag name="KSO_WM_BEAUTIFY_FLAG" val=""/>
</p:tagLst>
</file>

<file path=ppt/tags/tag334.xml><?xml version="1.0" encoding="utf-8"?>
<p:tagLst xmlns:p="http://schemas.openxmlformats.org/presentationml/2006/main">
  <p:tag name="KSO_WM_BEAUTIFY_FLAG" val=""/>
</p:tagLst>
</file>

<file path=ppt/tags/tag335.xml><?xml version="1.0" encoding="utf-8"?>
<p:tagLst xmlns:p="http://schemas.openxmlformats.org/presentationml/2006/main">
  <p:tag name="KSO_WM_BEAUTIFY_FLAG" val=""/>
</p:tagLst>
</file>

<file path=ppt/tags/tag336.xml><?xml version="1.0" encoding="utf-8"?>
<p:tagLst xmlns:p="http://schemas.openxmlformats.org/presentationml/2006/main">
  <p:tag name="KSO_WM_BEAUTIFY_FLAG" val=""/>
</p:tagLst>
</file>

<file path=ppt/tags/tag337.xml><?xml version="1.0" encoding="utf-8"?>
<p:tagLst xmlns:p="http://schemas.openxmlformats.org/presentationml/2006/main">
  <p:tag name="KSO_WM_BEAUTIFY_FLAG" val=""/>
</p:tagLst>
</file>

<file path=ppt/tags/tag338.xml><?xml version="1.0" encoding="utf-8"?>
<p:tagLst xmlns:p="http://schemas.openxmlformats.org/presentationml/2006/main">
  <p:tag name="KSO_WM_BEAUTIFY_FLAG" val=""/>
</p:tagLst>
</file>

<file path=ppt/tags/tag339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0.xml><?xml version="1.0" encoding="utf-8"?>
<p:tagLst xmlns:p="http://schemas.openxmlformats.org/presentationml/2006/main">
  <p:tag name="KSO_WM_BEAUTIFY_FLAG" val=""/>
</p:tagLst>
</file>

<file path=ppt/tags/tag341.xml><?xml version="1.0" encoding="utf-8"?>
<p:tagLst xmlns:p="http://schemas.openxmlformats.org/presentationml/2006/main">
  <p:tag name="KSO_WM_BEAUTIFY_FLAG" val=""/>
</p:tagLst>
</file>

<file path=ppt/tags/tag342.xml><?xml version="1.0" encoding="utf-8"?>
<p:tagLst xmlns:p="http://schemas.openxmlformats.org/presentationml/2006/main">
  <p:tag name="KSO_WM_BEAUTIFY_FLAG" val=""/>
</p:tagLst>
</file>

<file path=ppt/tags/tag3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4.xml><?xml version="1.0" encoding="utf-8"?>
<p:tagLst xmlns:p="http://schemas.openxmlformats.org/presentationml/2006/main">
  <p:tag name="KSO_WM_BEAUTIFY_FLAG" val=""/>
</p:tagLst>
</file>

<file path=ppt/tags/tag345.xml><?xml version="1.0" encoding="utf-8"?>
<p:tagLst xmlns:p="http://schemas.openxmlformats.org/presentationml/2006/main">
  <p:tag name="KSO_WM_BEAUTIFY_FLAG" val=""/>
</p:tagLst>
</file>

<file path=ppt/tags/tag346.xml><?xml version="1.0" encoding="utf-8"?>
<p:tagLst xmlns:p="http://schemas.openxmlformats.org/presentationml/2006/main">
  <p:tag name="KSO_WM_BEAUTIFY_FLAG" val=""/>
</p:tagLst>
</file>

<file path=ppt/tags/tag347.xml><?xml version="1.0" encoding="utf-8"?>
<p:tagLst xmlns:p="http://schemas.openxmlformats.org/presentationml/2006/main">
  <p:tag name="KSO_WM_BEAUTIFY_FLAG" val=""/>
</p:tagLst>
</file>

<file path=ppt/tags/tag348.xml><?xml version="1.0" encoding="utf-8"?>
<p:tagLst xmlns:p="http://schemas.openxmlformats.org/presentationml/2006/main">
  <p:tag name="KSO_WM_BEAUTIFY_FLAG" val=""/>
</p:tagLst>
</file>

<file path=ppt/tags/tag349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50.xml><?xml version="1.0" encoding="utf-8"?>
<p:tagLst xmlns:p="http://schemas.openxmlformats.org/presentationml/2006/main">
  <p:tag name="KSO_WM_BEAUTIFY_FLAG" val=""/>
</p:tagLst>
</file>

<file path=ppt/tags/tag351.xml><?xml version="1.0" encoding="utf-8"?>
<p:tagLst xmlns:p="http://schemas.openxmlformats.org/presentationml/2006/main">
  <p:tag name="KSO_WM_BEAUTIFY_FLAG" val=""/>
</p:tagLst>
</file>

<file path=ppt/tags/tag352.xml><?xml version="1.0" encoding="utf-8"?>
<p:tagLst xmlns:p="http://schemas.openxmlformats.org/presentationml/2006/main">
  <p:tag name="KSO_WM_BEAUTIFY_FLAG" val=""/>
</p:tagLst>
</file>

<file path=ppt/tags/tag353.xml><?xml version="1.0" encoding="utf-8"?>
<p:tagLst xmlns:p="http://schemas.openxmlformats.org/presentationml/2006/main">
  <p:tag name="KSO_WM_BEAUTIFY_FLAG" val=""/>
</p:tagLst>
</file>

<file path=ppt/tags/tag354.xml><?xml version="1.0" encoding="utf-8"?>
<p:tagLst xmlns:p="http://schemas.openxmlformats.org/presentationml/2006/main">
  <p:tag name="KSO_WM_BEAUTIFY_FLAG" val=""/>
</p:tagLst>
</file>

<file path=ppt/tags/tag355.xml><?xml version="1.0" encoding="utf-8"?>
<p:tagLst xmlns:p="http://schemas.openxmlformats.org/presentationml/2006/main">
  <p:tag name="KSO_WM_BEAUTIFY_FLAG" val=""/>
</p:tagLst>
</file>

<file path=ppt/tags/tag356.xml><?xml version="1.0" encoding="utf-8"?>
<p:tagLst xmlns:p="http://schemas.openxmlformats.org/presentationml/2006/main">
  <p:tag name="KSO_WM_BEAUTIFY_FLAG" val=""/>
</p:tagLst>
</file>

<file path=ppt/tags/tag357.xml><?xml version="1.0" encoding="utf-8"?>
<p:tagLst xmlns:p="http://schemas.openxmlformats.org/presentationml/2006/main">
  <p:tag name="KSO_WM_BEAUTIFY_FLAG" val=""/>
</p:tagLst>
</file>

<file path=ppt/tags/tag358.xml><?xml version="1.0" encoding="utf-8"?>
<p:tagLst xmlns:p="http://schemas.openxmlformats.org/presentationml/2006/main">
  <p:tag name="KSO_WM_BEAUTIFY_FLAG" val=""/>
</p:tagLst>
</file>

<file path=ppt/tags/tag359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0.xml><?xml version="1.0" encoding="utf-8"?>
<p:tagLst xmlns:p="http://schemas.openxmlformats.org/presentationml/2006/main">
  <p:tag name="KSO_WM_BEAUTIFY_FLAG" val=""/>
</p:tagLst>
</file>

<file path=ppt/tags/tag361.xml><?xml version="1.0" encoding="utf-8"?>
<p:tagLst xmlns:p="http://schemas.openxmlformats.org/presentationml/2006/main">
  <p:tag name="KSO_WM_BEAUTIFY_FLAG" val=""/>
</p:tagLst>
</file>

<file path=ppt/tags/tag362.xml><?xml version="1.0" encoding="utf-8"?>
<p:tagLst xmlns:p="http://schemas.openxmlformats.org/presentationml/2006/main">
  <p:tag name="KSO_WM_BEAUTIFY_FLAG" val=""/>
</p:tagLst>
</file>

<file path=ppt/tags/tag363.xml><?xml version="1.0" encoding="utf-8"?>
<p:tagLst xmlns:p="http://schemas.openxmlformats.org/presentationml/2006/main">
  <p:tag name="KSO_WM_BEAUTIFY_FLAG" val=""/>
</p:tagLst>
</file>

<file path=ppt/tags/tag3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5.xml><?xml version="1.0" encoding="utf-8"?>
<p:tagLst xmlns:p="http://schemas.openxmlformats.org/presentationml/2006/main">
  <p:tag name="KSO_WM_BEAUTIFY_FLAG" val=""/>
</p:tagLst>
</file>

<file path=ppt/tags/tag366.xml><?xml version="1.0" encoding="utf-8"?>
<p:tagLst xmlns:p="http://schemas.openxmlformats.org/presentationml/2006/main">
  <p:tag name="KSO_WM_BEAUTIFY_FLAG" val=""/>
</p:tagLst>
</file>

<file path=ppt/tags/tag367.xml><?xml version="1.0" encoding="utf-8"?>
<p:tagLst xmlns:p="http://schemas.openxmlformats.org/presentationml/2006/main">
  <p:tag name="KSO_WM_BEAUTIFY_FLAG" val=""/>
</p:tagLst>
</file>

<file path=ppt/tags/tag368.xml><?xml version="1.0" encoding="utf-8"?>
<p:tagLst xmlns:p="http://schemas.openxmlformats.org/presentationml/2006/main">
  <p:tag name="KSO_WM_BEAUTIFY_FLAG" val=""/>
</p:tagLst>
</file>

<file path=ppt/tags/tag369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70.xml><?xml version="1.0" encoding="utf-8"?>
<p:tagLst xmlns:p="http://schemas.openxmlformats.org/presentationml/2006/main">
  <p:tag name="KSO_WM_BEAUTIFY_FLAG" val=""/>
</p:tagLst>
</file>

<file path=ppt/tags/tag371.xml><?xml version="1.0" encoding="utf-8"?>
<p:tagLst xmlns:p="http://schemas.openxmlformats.org/presentationml/2006/main">
  <p:tag name="KSO_WM_BEAUTIFY_FLAG" val=""/>
</p:tagLst>
</file>

<file path=ppt/tags/tag372.xml><?xml version="1.0" encoding="utf-8"?>
<p:tagLst xmlns:p="http://schemas.openxmlformats.org/presentationml/2006/main">
  <p:tag name="KSO_WM_BEAUTIFY_FLAG" val=""/>
</p:tagLst>
</file>

<file path=ppt/tags/tag373.xml><?xml version="1.0" encoding="utf-8"?>
<p:tagLst xmlns:p="http://schemas.openxmlformats.org/presentationml/2006/main">
  <p:tag name="KSO_WM_BEAUTIFY_FLAG" val=""/>
</p:tagLst>
</file>

<file path=ppt/tags/tag374.xml><?xml version="1.0" encoding="utf-8"?>
<p:tagLst xmlns:p="http://schemas.openxmlformats.org/presentationml/2006/main">
  <p:tag name="KSO_WM_BEAUTIFY_FLAG" val=""/>
</p:tagLst>
</file>

<file path=ppt/tags/tag375.xml><?xml version="1.0" encoding="utf-8"?>
<p:tagLst xmlns:p="http://schemas.openxmlformats.org/presentationml/2006/main">
  <p:tag name="KSO_WM_BEAUTIFY_FLAG" val=""/>
</p:tagLst>
</file>

<file path=ppt/tags/tag376.xml><?xml version="1.0" encoding="utf-8"?>
<p:tagLst xmlns:p="http://schemas.openxmlformats.org/presentationml/2006/main">
  <p:tag name="KSO_WM_BEAUTIFY_FLAG" val=""/>
</p:tagLst>
</file>

<file path=ppt/tags/tag377.xml><?xml version="1.0" encoding="utf-8"?>
<p:tagLst xmlns:p="http://schemas.openxmlformats.org/presentationml/2006/main">
  <p:tag name="KSO_WM_BEAUTIFY_FLAG" val=""/>
</p:tagLst>
</file>

<file path=ppt/tags/tag378.xml><?xml version="1.0" encoding="utf-8"?>
<p:tagLst xmlns:p="http://schemas.openxmlformats.org/presentationml/2006/main">
  <p:tag name="KSO_WM_BEAUTIFY_FLAG" val=""/>
</p:tagLst>
</file>

<file path=ppt/tags/tag379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0.xml><?xml version="1.0" encoding="utf-8"?>
<p:tagLst xmlns:p="http://schemas.openxmlformats.org/presentationml/2006/main">
  <p:tag name="KSO_WM_BEAUTIFY_FLAG" val=""/>
</p:tagLst>
</file>

<file path=ppt/tags/tag381.xml><?xml version="1.0" encoding="utf-8"?>
<p:tagLst xmlns:p="http://schemas.openxmlformats.org/presentationml/2006/main">
  <p:tag name="KSO_WM_BEAUTIFY_FLAG" val=""/>
</p:tagLst>
</file>

<file path=ppt/tags/tag382.xml><?xml version="1.0" encoding="utf-8"?>
<p:tagLst xmlns:p="http://schemas.openxmlformats.org/presentationml/2006/main">
  <p:tag name="KSO_WM_BEAUTIFY_FLAG" val=""/>
</p:tagLst>
</file>

<file path=ppt/tags/tag383.xml><?xml version="1.0" encoding="utf-8"?>
<p:tagLst xmlns:p="http://schemas.openxmlformats.org/presentationml/2006/main">
  <p:tag name="KSO_WM_BEAUTIFY_FLAG" val=""/>
</p:tagLst>
</file>

<file path=ppt/tags/tag384.xml><?xml version="1.0" encoding="utf-8"?>
<p:tagLst xmlns:p="http://schemas.openxmlformats.org/presentationml/2006/main">
  <p:tag name="KSO_WM_BEAUTIFY_FLAG" val=""/>
</p:tagLst>
</file>

<file path=ppt/tags/tag3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6.xml><?xml version="1.0" encoding="utf-8"?>
<p:tagLst xmlns:p="http://schemas.openxmlformats.org/presentationml/2006/main">
  <p:tag name="KSO_WM_BEAUTIFY_FLAG" val=""/>
</p:tagLst>
</file>

<file path=ppt/tags/tag387.xml><?xml version="1.0" encoding="utf-8"?>
<p:tagLst xmlns:p="http://schemas.openxmlformats.org/presentationml/2006/main">
  <p:tag name="KSO_WM_BEAUTIFY_FLAG" val=""/>
</p:tagLst>
</file>

<file path=ppt/tags/tag388.xml><?xml version="1.0" encoding="utf-8"?>
<p:tagLst xmlns:p="http://schemas.openxmlformats.org/presentationml/2006/main">
  <p:tag name="KSO_WM_BEAUTIFY_FLAG" val=""/>
</p:tagLst>
</file>

<file path=ppt/tags/tag389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390.xml><?xml version="1.0" encoding="utf-8"?>
<p:tagLst xmlns:p="http://schemas.openxmlformats.org/presentationml/2006/main">
  <p:tag name="KSO_WM_BEAUTIFY_FLAG" val=""/>
</p:tagLst>
</file>

<file path=ppt/tags/tag391.xml><?xml version="1.0" encoding="utf-8"?>
<p:tagLst xmlns:p="http://schemas.openxmlformats.org/presentationml/2006/main">
  <p:tag name="KSO_WM_BEAUTIFY_FLAG" val=""/>
</p:tagLst>
</file>

<file path=ppt/tags/tag392.xml><?xml version="1.0" encoding="utf-8"?>
<p:tagLst xmlns:p="http://schemas.openxmlformats.org/presentationml/2006/main">
  <p:tag name="KSO_WM_BEAUTIFY_FLAG" val=""/>
</p:tagLst>
</file>

<file path=ppt/tags/tag393.xml><?xml version="1.0" encoding="utf-8"?>
<p:tagLst xmlns:p="http://schemas.openxmlformats.org/presentationml/2006/main">
  <p:tag name="KSO_WM_BEAUTIFY_FLAG" val=""/>
</p:tagLst>
</file>

<file path=ppt/tags/tag394.xml><?xml version="1.0" encoding="utf-8"?>
<p:tagLst xmlns:p="http://schemas.openxmlformats.org/presentationml/2006/main">
  <p:tag name="KSO_WM_BEAUTIFY_FLAG" val=""/>
</p:tagLst>
</file>

<file path=ppt/tags/tag395.xml><?xml version="1.0" encoding="utf-8"?>
<p:tagLst xmlns:p="http://schemas.openxmlformats.org/presentationml/2006/main">
  <p:tag name="KSO_WM_BEAUTIFY_FLAG" val=""/>
</p:tagLst>
</file>

<file path=ppt/tags/tag396.xml><?xml version="1.0" encoding="utf-8"?>
<p:tagLst xmlns:p="http://schemas.openxmlformats.org/presentationml/2006/main">
  <p:tag name="KSO_WM_BEAUTIFY_FLAG" val=""/>
</p:tagLst>
</file>

<file path=ppt/tags/tag397.xml><?xml version="1.0" encoding="utf-8"?>
<p:tagLst xmlns:p="http://schemas.openxmlformats.org/presentationml/2006/main">
  <p:tag name="KSO_WM_BEAUTIFY_FLAG" val=""/>
</p:tagLst>
</file>

<file path=ppt/tags/tag398.xml><?xml version="1.0" encoding="utf-8"?>
<p:tagLst xmlns:p="http://schemas.openxmlformats.org/presentationml/2006/main">
  <p:tag name="KSO_WM_BEAUTIFY_FLAG" val=""/>
</p:tagLst>
</file>

<file path=ppt/tags/tag39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0.xml><?xml version="1.0" encoding="utf-8"?>
<p:tagLst xmlns:p="http://schemas.openxmlformats.org/presentationml/2006/main">
  <p:tag name="KSO_WM_BEAUTIFY_FLAG" val=""/>
</p:tagLst>
</file>

<file path=ppt/tags/tag401.xml><?xml version="1.0" encoding="utf-8"?>
<p:tagLst xmlns:p="http://schemas.openxmlformats.org/presentationml/2006/main">
  <p:tag name="KSO_WM_BEAUTIFY_FLAG" val=""/>
</p:tagLst>
</file>

<file path=ppt/tags/tag402.xml><?xml version="1.0" encoding="utf-8"?>
<p:tagLst xmlns:p="http://schemas.openxmlformats.org/presentationml/2006/main">
  <p:tag name="KSO_WM_BEAUTIFY_FLAG" val=""/>
</p:tagLst>
</file>

<file path=ppt/tags/tag403.xml><?xml version="1.0" encoding="utf-8"?>
<p:tagLst xmlns:p="http://schemas.openxmlformats.org/presentationml/2006/main">
  <p:tag name="KSO_WM_BEAUTIFY_FLAG" val=""/>
</p:tagLst>
</file>

<file path=ppt/tags/tag404.xml><?xml version="1.0" encoding="utf-8"?>
<p:tagLst xmlns:p="http://schemas.openxmlformats.org/presentationml/2006/main">
  <p:tag name="KSO_WM_BEAUTIFY_FLAG" val=""/>
</p:tagLst>
</file>

<file path=ppt/tags/tag405.xml><?xml version="1.0" encoding="utf-8"?>
<p:tagLst xmlns:p="http://schemas.openxmlformats.org/presentationml/2006/main">
  <p:tag name="KSO_WM_BEAUTIFY_FLAG" val=""/>
</p:tagLst>
</file>

<file path=ppt/tags/tag40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07.xml><?xml version="1.0" encoding="utf-8"?>
<p:tagLst xmlns:p="http://schemas.openxmlformats.org/presentationml/2006/main">
  <p:tag name="KSO_WM_BEAUTIFY_FLAG" val=""/>
</p:tagLst>
</file>

<file path=ppt/tags/tag408.xml><?xml version="1.0" encoding="utf-8"?>
<p:tagLst xmlns:p="http://schemas.openxmlformats.org/presentationml/2006/main">
  <p:tag name="KSO_WM_BEAUTIFY_FLAG" val=""/>
</p:tagLst>
</file>

<file path=ppt/tags/tag409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10.xml><?xml version="1.0" encoding="utf-8"?>
<p:tagLst xmlns:p="http://schemas.openxmlformats.org/presentationml/2006/main">
  <p:tag name="KSO_WM_BEAUTIFY_FLAG" val=""/>
</p:tagLst>
</file>

<file path=ppt/tags/tag411.xml><?xml version="1.0" encoding="utf-8"?>
<p:tagLst xmlns:p="http://schemas.openxmlformats.org/presentationml/2006/main">
  <p:tag name="KSO_WM_BEAUTIFY_FLAG" val=""/>
</p:tagLst>
</file>

<file path=ppt/tags/tag412.xml><?xml version="1.0" encoding="utf-8"?>
<p:tagLst xmlns:p="http://schemas.openxmlformats.org/presentationml/2006/main">
  <p:tag name="KSO_WM_BEAUTIFY_FLAG" val=""/>
</p:tagLst>
</file>

<file path=ppt/tags/tag413.xml><?xml version="1.0" encoding="utf-8"?>
<p:tagLst xmlns:p="http://schemas.openxmlformats.org/presentationml/2006/main">
  <p:tag name="KSO_WM_BEAUTIFY_FLAG" val=""/>
</p:tagLst>
</file>

<file path=ppt/tags/tag414.xml><?xml version="1.0" encoding="utf-8"?>
<p:tagLst xmlns:p="http://schemas.openxmlformats.org/presentationml/2006/main">
  <p:tag name="KSO_WM_BEAUTIFY_FLAG" val=""/>
</p:tagLst>
</file>

<file path=ppt/tags/tag415.xml><?xml version="1.0" encoding="utf-8"?>
<p:tagLst xmlns:p="http://schemas.openxmlformats.org/presentationml/2006/main">
  <p:tag name="KSO_WM_BEAUTIFY_FLAG" val=""/>
</p:tagLst>
</file>

<file path=ppt/tags/tag416.xml><?xml version="1.0" encoding="utf-8"?>
<p:tagLst xmlns:p="http://schemas.openxmlformats.org/presentationml/2006/main">
  <p:tag name="KSO_WM_BEAUTIFY_FLAG" val=""/>
</p:tagLst>
</file>

<file path=ppt/tags/tag417.xml><?xml version="1.0" encoding="utf-8"?>
<p:tagLst xmlns:p="http://schemas.openxmlformats.org/presentationml/2006/main">
  <p:tag name="KSO_WM_BEAUTIFY_FLAG" val=""/>
</p:tagLst>
</file>

<file path=ppt/tags/tag418.xml><?xml version="1.0" encoding="utf-8"?>
<p:tagLst xmlns:p="http://schemas.openxmlformats.org/presentationml/2006/main">
  <p:tag name="KSO_WM_BEAUTIFY_FLAG" val=""/>
</p:tagLst>
</file>

<file path=ppt/tags/tag419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0.xml><?xml version="1.0" encoding="utf-8"?>
<p:tagLst xmlns:p="http://schemas.openxmlformats.org/presentationml/2006/main">
  <p:tag name="KSO_WM_BEAUTIFY_FLAG" val=""/>
</p:tagLst>
</file>

<file path=ppt/tags/tag421.xml><?xml version="1.0" encoding="utf-8"?>
<p:tagLst xmlns:p="http://schemas.openxmlformats.org/presentationml/2006/main">
  <p:tag name="KSO_WM_BEAUTIFY_FLAG" val=""/>
</p:tagLst>
</file>

<file path=ppt/tags/tag422.xml><?xml version="1.0" encoding="utf-8"?>
<p:tagLst xmlns:p="http://schemas.openxmlformats.org/presentationml/2006/main">
  <p:tag name="KSO_WM_BEAUTIFY_FLAG" val=""/>
</p:tagLst>
</file>

<file path=ppt/tags/tag423.xml><?xml version="1.0" encoding="utf-8"?>
<p:tagLst xmlns:p="http://schemas.openxmlformats.org/presentationml/2006/main">
  <p:tag name="KSO_WM_BEAUTIFY_FLAG" val=""/>
</p:tagLst>
</file>

<file path=ppt/tags/tag424.xml><?xml version="1.0" encoding="utf-8"?>
<p:tagLst xmlns:p="http://schemas.openxmlformats.org/presentationml/2006/main">
  <p:tag name="KSO_WM_BEAUTIFY_FLAG" val=""/>
</p:tagLst>
</file>

<file path=ppt/tags/tag425.xml><?xml version="1.0" encoding="utf-8"?>
<p:tagLst xmlns:p="http://schemas.openxmlformats.org/presentationml/2006/main">
  <p:tag name="KSO_WM_BEAUTIFY_FLAG" val=""/>
</p:tagLst>
</file>

<file path=ppt/tags/tag426.xml><?xml version="1.0" encoding="utf-8"?>
<p:tagLst xmlns:p="http://schemas.openxmlformats.org/presentationml/2006/main">
  <p:tag name="KSO_WM_BEAUTIFY_FLAG" val=""/>
</p:tagLst>
</file>

<file path=ppt/tags/tag4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28.xml><?xml version="1.0" encoding="utf-8"?>
<p:tagLst xmlns:p="http://schemas.openxmlformats.org/presentationml/2006/main">
  <p:tag name="KSO_WM_BEAUTIFY_FLAG" val=""/>
</p:tagLst>
</file>

<file path=ppt/tags/tag429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30.xml><?xml version="1.0" encoding="utf-8"?>
<p:tagLst xmlns:p="http://schemas.openxmlformats.org/presentationml/2006/main">
  <p:tag name="KSO_WM_BEAUTIFY_FLAG" val=""/>
</p:tagLst>
</file>

<file path=ppt/tags/tag431.xml><?xml version="1.0" encoding="utf-8"?>
<p:tagLst xmlns:p="http://schemas.openxmlformats.org/presentationml/2006/main">
  <p:tag name="KSO_WM_BEAUTIFY_FLAG" val=""/>
</p:tagLst>
</file>

<file path=ppt/tags/tag432.xml><?xml version="1.0" encoding="utf-8"?>
<p:tagLst xmlns:p="http://schemas.openxmlformats.org/presentationml/2006/main">
  <p:tag name="KSO_WM_BEAUTIFY_FLAG" val=""/>
</p:tagLst>
</file>

<file path=ppt/tags/tag433.xml><?xml version="1.0" encoding="utf-8"?>
<p:tagLst xmlns:p="http://schemas.openxmlformats.org/presentationml/2006/main">
  <p:tag name="KSO_WM_BEAUTIFY_FLAG" val=""/>
</p:tagLst>
</file>

<file path=ppt/tags/tag434.xml><?xml version="1.0" encoding="utf-8"?>
<p:tagLst xmlns:p="http://schemas.openxmlformats.org/presentationml/2006/main">
  <p:tag name="KSO_WM_BEAUTIFY_FLAG" val=""/>
</p:tagLst>
</file>

<file path=ppt/tags/tag435.xml><?xml version="1.0" encoding="utf-8"?>
<p:tagLst xmlns:p="http://schemas.openxmlformats.org/presentationml/2006/main">
  <p:tag name="KSO_WM_BEAUTIFY_FLAG" val=""/>
</p:tagLst>
</file>

<file path=ppt/tags/tag436.xml><?xml version="1.0" encoding="utf-8"?>
<p:tagLst xmlns:p="http://schemas.openxmlformats.org/presentationml/2006/main">
  <p:tag name="KSO_WM_BEAUTIFY_FLAG" val=""/>
</p:tagLst>
</file>

<file path=ppt/tags/tag437.xml><?xml version="1.0" encoding="utf-8"?>
<p:tagLst xmlns:p="http://schemas.openxmlformats.org/presentationml/2006/main">
  <p:tag name="KSO_WM_BEAUTIFY_FLAG" val=""/>
</p:tagLst>
</file>

<file path=ppt/tags/tag438.xml><?xml version="1.0" encoding="utf-8"?>
<p:tagLst xmlns:p="http://schemas.openxmlformats.org/presentationml/2006/main">
  <p:tag name="KSO_WM_BEAUTIFY_FLAG" val=""/>
</p:tagLst>
</file>

<file path=ppt/tags/tag439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0.xml><?xml version="1.0" encoding="utf-8"?>
<p:tagLst xmlns:p="http://schemas.openxmlformats.org/presentationml/2006/main">
  <p:tag name="KSO_WM_BEAUTIFY_FLAG" val=""/>
</p:tagLst>
</file>

<file path=ppt/tags/tag441.xml><?xml version="1.0" encoding="utf-8"?>
<p:tagLst xmlns:p="http://schemas.openxmlformats.org/presentationml/2006/main">
  <p:tag name="KSO_WM_BEAUTIFY_FLAG" val=""/>
</p:tagLst>
</file>

<file path=ppt/tags/tag442.xml><?xml version="1.0" encoding="utf-8"?>
<p:tagLst xmlns:p="http://schemas.openxmlformats.org/presentationml/2006/main">
  <p:tag name="KSO_WM_BEAUTIFY_FLAG" val=""/>
</p:tagLst>
</file>

<file path=ppt/tags/tag443.xml><?xml version="1.0" encoding="utf-8"?>
<p:tagLst xmlns:p="http://schemas.openxmlformats.org/presentationml/2006/main">
  <p:tag name="KSO_WM_BEAUTIFY_FLAG" val=""/>
</p:tagLst>
</file>

<file path=ppt/tags/tag444.xml><?xml version="1.0" encoding="utf-8"?>
<p:tagLst xmlns:p="http://schemas.openxmlformats.org/presentationml/2006/main">
  <p:tag name="KSO_WM_BEAUTIFY_FLAG" val=""/>
</p:tagLst>
</file>

<file path=ppt/tags/tag445.xml><?xml version="1.0" encoding="utf-8"?>
<p:tagLst xmlns:p="http://schemas.openxmlformats.org/presentationml/2006/main">
  <p:tag name="KSO_WM_BEAUTIFY_FLAG" val=""/>
</p:tagLst>
</file>

<file path=ppt/tags/tag446.xml><?xml version="1.0" encoding="utf-8"?>
<p:tagLst xmlns:p="http://schemas.openxmlformats.org/presentationml/2006/main">
  <p:tag name="KSO_WM_BEAUTIFY_FLAG" val=""/>
</p:tagLst>
</file>

<file path=ppt/tags/tag447.xml><?xml version="1.0" encoding="utf-8"?>
<p:tagLst xmlns:p="http://schemas.openxmlformats.org/presentationml/2006/main">
  <p:tag name="KSO_WM_BEAUTIFY_FLAG" val=""/>
</p:tagLst>
</file>

<file path=ppt/tags/tag4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9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50.xml><?xml version="1.0" encoding="utf-8"?>
<p:tagLst xmlns:p="http://schemas.openxmlformats.org/presentationml/2006/main">
  <p:tag name="KSO_WM_BEAUTIFY_FLAG" val=""/>
</p:tagLst>
</file>

<file path=ppt/tags/tag451.xml><?xml version="1.0" encoding="utf-8"?>
<p:tagLst xmlns:p="http://schemas.openxmlformats.org/presentationml/2006/main">
  <p:tag name="KSO_WM_BEAUTIFY_FLAG" val=""/>
</p:tagLst>
</file>

<file path=ppt/tags/tag452.xml><?xml version="1.0" encoding="utf-8"?>
<p:tagLst xmlns:p="http://schemas.openxmlformats.org/presentationml/2006/main">
  <p:tag name="KSO_WM_BEAUTIFY_FLAG" val=""/>
</p:tagLst>
</file>

<file path=ppt/tags/tag453.xml><?xml version="1.0" encoding="utf-8"?>
<p:tagLst xmlns:p="http://schemas.openxmlformats.org/presentationml/2006/main">
  <p:tag name="KSO_WM_BEAUTIFY_FLAG" val=""/>
</p:tagLst>
</file>

<file path=ppt/tags/tag454.xml><?xml version="1.0" encoding="utf-8"?>
<p:tagLst xmlns:p="http://schemas.openxmlformats.org/presentationml/2006/main">
  <p:tag name="KSO_WM_BEAUTIFY_FLAG" val=""/>
</p:tagLst>
</file>

<file path=ppt/tags/tag455.xml><?xml version="1.0" encoding="utf-8"?>
<p:tagLst xmlns:p="http://schemas.openxmlformats.org/presentationml/2006/main">
  <p:tag name="KSO_WM_BEAUTIFY_FLAG" val=""/>
</p:tagLst>
</file>

<file path=ppt/tags/tag456.xml><?xml version="1.0" encoding="utf-8"?>
<p:tagLst xmlns:p="http://schemas.openxmlformats.org/presentationml/2006/main">
  <p:tag name="KSO_WM_BEAUTIFY_FLAG" val=""/>
</p:tagLst>
</file>

<file path=ppt/tags/tag457.xml><?xml version="1.0" encoding="utf-8"?>
<p:tagLst xmlns:p="http://schemas.openxmlformats.org/presentationml/2006/main">
  <p:tag name="KSO_WM_BEAUTIFY_FLAG" val=""/>
</p:tagLst>
</file>

<file path=ppt/tags/tag458.xml><?xml version="1.0" encoding="utf-8"?>
<p:tagLst xmlns:p="http://schemas.openxmlformats.org/presentationml/2006/main">
  <p:tag name="KSO_WM_BEAUTIFY_FLAG" val=""/>
</p:tagLst>
</file>

<file path=ppt/tags/tag459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60.xml><?xml version="1.0" encoding="utf-8"?>
<p:tagLst xmlns:p="http://schemas.openxmlformats.org/presentationml/2006/main">
  <p:tag name="KSO_WM_BEAUTIFY_FLAG" val=""/>
</p:tagLst>
</file>

<file path=ppt/tags/tag461.xml><?xml version="1.0" encoding="utf-8"?>
<p:tagLst xmlns:p="http://schemas.openxmlformats.org/presentationml/2006/main">
  <p:tag name="KSO_WM_BEAUTIFY_FLAG" val=""/>
</p:tagLst>
</file>

<file path=ppt/tags/tag462.xml><?xml version="1.0" encoding="utf-8"?>
<p:tagLst xmlns:p="http://schemas.openxmlformats.org/presentationml/2006/main">
  <p:tag name="KSO_WM_BEAUTIFY_FLAG" val=""/>
</p:tagLst>
</file>

<file path=ppt/tags/tag463.xml><?xml version="1.0" encoding="utf-8"?>
<p:tagLst xmlns:p="http://schemas.openxmlformats.org/presentationml/2006/main">
  <p:tag name="KSO_WM_BEAUTIFY_FLAG" val=""/>
</p:tagLst>
</file>

<file path=ppt/tags/tag464.xml><?xml version="1.0" encoding="utf-8"?>
<p:tagLst xmlns:p="http://schemas.openxmlformats.org/presentationml/2006/main">
  <p:tag name="KSO_WM_BEAUTIFY_FLAG" val=""/>
</p:tagLst>
</file>

<file path=ppt/tags/tag465.xml><?xml version="1.0" encoding="utf-8"?>
<p:tagLst xmlns:p="http://schemas.openxmlformats.org/presentationml/2006/main">
  <p:tag name="KSO_WM_BEAUTIFY_FLAG" val=""/>
</p:tagLst>
</file>

<file path=ppt/tags/tag466.xml><?xml version="1.0" encoding="utf-8"?>
<p:tagLst xmlns:p="http://schemas.openxmlformats.org/presentationml/2006/main">
  <p:tag name="KSO_WM_BEAUTIFY_FLAG" val=""/>
</p:tagLst>
</file>

<file path=ppt/tags/tag467.xml><?xml version="1.0" encoding="utf-8"?>
<p:tagLst xmlns:p="http://schemas.openxmlformats.org/presentationml/2006/main">
  <p:tag name="KSO_WM_BEAUTIFY_FLAG" val=""/>
</p:tagLst>
</file>

<file path=ppt/tags/tag468.xml><?xml version="1.0" encoding="utf-8"?>
<p:tagLst xmlns:p="http://schemas.openxmlformats.org/presentationml/2006/main">
  <p:tag name="KSO_WM_BEAUTIFY_FLAG" val=""/>
</p:tagLst>
</file>

<file path=ppt/tags/tag4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.xml><?xml version="1.0" encoding="utf-8"?>
<p:tagLst xmlns:p="http://schemas.openxmlformats.org/presentationml/2006/main">
  <p:tag name="KSO_WM_BEAUTIFY_FLAG" val=""/>
</p:tagLst>
</file>

<file path=ppt/tags/tag470.xml><?xml version="1.0" encoding="utf-8"?>
<p:tagLst xmlns:p="http://schemas.openxmlformats.org/presentationml/2006/main">
  <p:tag name="KSO_WM_BEAUTIFY_FLAG" val=""/>
</p:tagLst>
</file>

<file path=ppt/tags/tag471.xml><?xml version="1.0" encoding="utf-8"?>
<p:tagLst xmlns:p="http://schemas.openxmlformats.org/presentationml/2006/main">
  <p:tag name="KSO_WM_BEAUTIFY_FLAG" val=""/>
</p:tagLst>
</file>

<file path=ppt/tags/tag472.xml><?xml version="1.0" encoding="utf-8"?>
<p:tagLst xmlns:p="http://schemas.openxmlformats.org/presentationml/2006/main">
  <p:tag name="KSO_WM_BEAUTIFY_FLAG" val=""/>
</p:tagLst>
</file>

<file path=ppt/tags/tag473.xml><?xml version="1.0" encoding="utf-8"?>
<p:tagLst xmlns:p="http://schemas.openxmlformats.org/presentationml/2006/main">
  <p:tag name="KSO_WM_BEAUTIFY_FLAG" val=""/>
</p:tagLst>
</file>

<file path=ppt/tags/tag474.xml><?xml version="1.0" encoding="utf-8"?>
<p:tagLst xmlns:p="http://schemas.openxmlformats.org/presentationml/2006/main">
  <p:tag name="KSO_WM_BEAUTIFY_FLAG" val=""/>
</p:tagLst>
</file>

<file path=ppt/tags/tag475.xml><?xml version="1.0" encoding="utf-8"?>
<p:tagLst xmlns:p="http://schemas.openxmlformats.org/presentationml/2006/main">
  <p:tag name="KSO_WM_BEAUTIFY_FLAG" val=""/>
</p:tagLst>
</file>

<file path=ppt/tags/tag476.xml><?xml version="1.0" encoding="utf-8"?>
<p:tagLst xmlns:p="http://schemas.openxmlformats.org/presentationml/2006/main">
  <p:tag name="KSO_WM_BEAUTIFY_FLAG" val=""/>
</p:tagLst>
</file>

<file path=ppt/tags/tag477.xml><?xml version="1.0" encoding="utf-8"?>
<p:tagLst xmlns:p="http://schemas.openxmlformats.org/presentationml/2006/main">
  <p:tag name="KSO_WM_BEAUTIFY_FLAG" val=""/>
</p:tagLst>
</file>

<file path=ppt/tags/tag478.xml><?xml version="1.0" encoding="utf-8"?>
<p:tagLst xmlns:p="http://schemas.openxmlformats.org/presentationml/2006/main">
  <p:tag name="KSO_WM_BEAUTIFY_FLAG" val=""/>
</p:tagLst>
</file>

<file path=ppt/tags/tag479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0.xml><?xml version="1.0" encoding="utf-8"?>
<p:tagLst xmlns:p="http://schemas.openxmlformats.org/presentationml/2006/main">
  <p:tag name="KSO_WM_BEAUTIFY_FLAG" val=""/>
</p:tagLst>
</file>

<file path=ppt/tags/tag481.xml><?xml version="1.0" encoding="utf-8"?>
<p:tagLst xmlns:p="http://schemas.openxmlformats.org/presentationml/2006/main">
  <p:tag name="KSO_WM_BEAUTIFY_FLAG" val=""/>
</p:tagLst>
</file>

<file path=ppt/tags/tag482.xml><?xml version="1.0" encoding="utf-8"?>
<p:tagLst xmlns:p="http://schemas.openxmlformats.org/presentationml/2006/main">
  <p:tag name="KSO_WM_BEAUTIFY_FLAG" val=""/>
</p:tagLst>
</file>

<file path=ppt/tags/tag483.xml><?xml version="1.0" encoding="utf-8"?>
<p:tagLst xmlns:p="http://schemas.openxmlformats.org/presentationml/2006/main">
  <p:tag name="KSO_WM_BEAUTIFY_FLAG" val=""/>
</p:tagLst>
</file>

<file path=ppt/tags/tag484.xml><?xml version="1.0" encoding="utf-8"?>
<p:tagLst xmlns:p="http://schemas.openxmlformats.org/presentationml/2006/main">
  <p:tag name="KSO_WM_BEAUTIFY_FLAG" val=""/>
</p:tagLst>
</file>

<file path=ppt/tags/tag485.xml><?xml version="1.0" encoding="utf-8"?>
<p:tagLst xmlns:p="http://schemas.openxmlformats.org/presentationml/2006/main">
  <p:tag name="KSO_WM_BEAUTIFY_FLAG" val=""/>
</p:tagLst>
</file>

<file path=ppt/tags/tag486.xml><?xml version="1.0" encoding="utf-8"?>
<p:tagLst xmlns:p="http://schemas.openxmlformats.org/presentationml/2006/main">
  <p:tag name="KSO_WM_BEAUTIFY_FLAG" val=""/>
</p:tagLst>
</file>

<file path=ppt/tags/tag487.xml><?xml version="1.0" encoding="utf-8"?>
<p:tagLst xmlns:p="http://schemas.openxmlformats.org/presentationml/2006/main">
  <p:tag name="KSO_WM_BEAUTIFY_FLAG" val=""/>
</p:tagLst>
</file>

<file path=ppt/tags/tag488.xml><?xml version="1.0" encoding="utf-8"?>
<p:tagLst xmlns:p="http://schemas.openxmlformats.org/presentationml/2006/main">
  <p:tag name="KSO_WM_BEAUTIFY_FLAG" val=""/>
</p:tagLst>
</file>

<file path=ppt/tags/tag489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4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91.xml><?xml version="1.0" encoding="utf-8"?>
<p:tagLst xmlns:p="http://schemas.openxmlformats.org/presentationml/2006/main">
  <p:tag name="KSO_WM_BEAUTIFY_FLAG" val=""/>
</p:tagLst>
</file>

<file path=ppt/tags/tag492.xml><?xml version="1.0" encoding="utf-8"?>
<p:tagLst xmlns:p="http://schemas.openxmlformats.org/presentationml/2006/main">
  <p:tag name="KSO_WM_BEAUTIFY_FLAG" val=""/>
</p:tagLst>
</file>

<file path=ppt/tags/tag493.xml><?xml version="1.0" encoding="utf-8"?>
<p:tagLst xmlns:p="http://schemas.openxmlformats.org/presentationml/2006/main">
  <p:tag name="KSO_WM_BEAUTIFY_FLAG" val=""/>
</p:tagLst>
</file>

<file path=ppt/tags/tag494.xml><?xml version="1.0" encoding="utf-8"?>
<p:tagLst xmlns:p="http://schemas.openxmlformats.org/presentationml/2006/main">
  <p:tag name="KSO_WM_BEAUTIFY_FLAG" val=""/>
</p:tagLst>
</file>

<file path=ppt/tags/tag495.xml><?xml version="1.0" encoding="utf-8"?>
<p:tagLst xmlns:p="http://schemas.openxmlformats.org/presentationml/2006/main">
  <p:tag name="KSO_WM_BEAUTIFY_FLAG" val=""/>
</p:tagLst>
</file>

<file path=ppt/tags/tag496.xml><?xml version="1.0" encoding="utf-8"?>
<p:tagLst xmlns:p="http://schemas.openxmlformats.org/presentationml/2006/main">
  <p:tag name="KSO_WM_BEAUTIFY_FLAG" val=""/>
</p:tagLst>
</file>

<file path=ppt/tags/tag497.xml><?xml version="1.0" encoding="utf-8"?>
<p:tagLst xmlns:p="http://schemas.openxmlformats.org/presentationml/2006/main">
  <p:tag name="KSO_WM_BEAUTIFY_FLAG" val=""/>
</p:tagLst>
</file>

<file path=ppt/tags/tag498.xml><?xml version="1.0" encoding="utf-8"?>
<p:tagLst xmlns:p="http://schemas.openxmlformats.org/presentationml/2006/main">
  <p:tag name="KSO_WM_BEAUTIFY_FLAG" val=""/>
</p:tagLst>
</file>

<file path=ppt/tags/tag49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0.xml><?xml version="1.0" encoding="utf-8"?>
<p:tagLst xmlns:p="http://schemas.openxmlformats.org/presentationml/2006/main">
  <p:tag name="KSO_WM_BEAUTIFY_FLAG" val=""/>
</p:tagLst>
</file>

<file path=ppt/tags/tag501.xml><?xml version="1.0" encoding="utf-8"?>
<p:tagLst xmlns:p="http://schemas.openxmlformats.org/presentationml/2006/main">
  <p:tag name="KSO_WM_BEAUTIFY_FLAG" val=""/>
</p:tagLst>
</file>

<file path=ppt/tags/tag502.xml><?xml version="1.0" encoding="utf-8"?>
<p:tagLst xmlns:p="http://schemas.openxmlformats.org/presentationml/2006/main">
  <p:tag name="KSO_WM_BEAUTIFY_FLAG" val=""/>
</p:tagLst>
</file>

<file path=ppt/tags/tag503.xml><?xml version="1.0" encoding="utf-8"?>
<p:tagLst xmlns:p="http://schemas.openxmlformats.org/presentationml/2006/main">
  <p:tag name="KSO_WM_BEAUTIFY_FLAG" val=""/>
</p:tagLst>
</file>

<file path=ppt/tags/tag504.xml><?xml version="1.0" encoding="utf-8"?>
<p:tagLst xmlns:p="http://schemas.openxmlformats.org/presentationml/2006/main">
  <p:tag name="KSO_WM_BEAUTIFY_FLAG" val=""/>
</p:tagLst>
</file>

<file path=ppt/tags/tag505.xml><?xml version="1.0" encoding="utf-8"?>
<p:tagLst xmlns:p="http://schemas.openxmlformats.org/presentationml/2006/main">
  <p:tag name="KSO_WM_BEAUTIFY_FLAG" val=""/>
</p:tagLst>
</file>

<file path=ppt/tags/tag506.xml><?xml version="1.0" encoding="utf-8"?>
<p:tagLst xmlns:p="http://schemas.openxmlformats.org/presentationml/2006/main">
  <p:tag name="KSO_WM_BEAUTIFY_FLAG" val=""/>
</p:tagLst>
</file>

<file path=ppt/tags/tag507.xml><?xml version="1.0" encoding="utf-8"?>
<p:tagLst xmlns:p="http://schemas.openxmlformats.org/presentationml/2006/main">
  <p:tag name="KSO_WM_BEAUTIFY_FLAG" val=""/>
</p:tagLst>
</file>

<file path=ppt/tags/tag508.xml><?xml version="1.0" encoding="utf-8"?>
<p:tagLst xmlns:p="http://schemas.openxmlformats.org/presentationml/2006/main">
  <p:tag name="KSO_WM_BEAUTIFY_FLAG" val=""/>
</p:tagLst>
</file>

<file path=ppt/tags/tag509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10.xml><?xml version="1.0" encoding="utf-8"?>
<p:tagLst xmlns:p="http://schemas.openxmlformats.org/presentationml/2006/main">
  <p:tag name="KSO_WM_BEAUTIFY_FLAG" val=""/>
</p:tagLst>
</file>

<file path=ppt/tags/tag51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12.xml><?xml version="1.0" encoding="utf-8"?>
<p:tagLst xmlns:p="http://schemas.openxmlformats.org/presentationml/2006/main">
  <p:tag name="KSO_WM_BEAUTIFY_FLAG" val=""/>
</p:tagLst>
</file>

<file path=ppt/tags/tag513.xml><?xml version="1.0" encoding="utf-8"?>
<p:tagLst xmlns:p="http://schemas.openxmlformats.org/presentationml/2006/main">
  <p:tag name="KSO_WM_BEAUTIFY_FLAG" val=""/>
</p:tagLst>
</file>

<file path=ppt/tags/tag514.xml><?xml version="1.0" encoding="utf-8"?>
<p:tagLst xmlns:p="http://schemas.openxmlformats.org/presentationml/2006/main">
  <p:tag name="KSO_WM_BEAUTIFY_FLAG" val=""/>
</p:tagLst>
</file>

<file path=ppt/tags/tag515.xml><?xml version="1.0" encoding="utf-8"?>
<p:tagLst xmlns:p="http://schemas.openxmlformats.org/presentationml/2006/main">
  <p:tag name="KSO_WM_BEAUTIFY_FLAG" val=""/>
</p:tagLst>
</file>

<file path=ppt/tags/tag516.xml><?xml version="1.0" encoding="utf-8"?>
<p:tagLst xmlns:p="http://schemas.openxmlformats.org/presentationml/2006/main">
  <p:tag name="KSO_WM_BEAUTIFY_FLAG" val=""/>
</p:tagLst>
</file>

<file path=ppt/tags/tag517.xml><?xml version="1.0" encoding="utf-8"?>
<p:tagLst xmlns:p="http://schemas.openxmlformats.org/presentationml/2006/main">
  <p:tag name="KSO_WM_BEAUTIFY_FLAG" val=""/>
</p:tagLst>
</file>

<file path=ppt/tags/tag518.xml><?xml version="1.0" encoding="utf-8"?>
<p:tagLst xmlns:p="http://schemas.openxmlformats.org/presentationml/2006/main">
  <p:tag name="KSO_WM_BEAUTIFY_FLAG" val=""/>
</p:tagLst>
</file>

<file path=ppt/tags/tag519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20.xml><?xml version="1.0" encoding="utf-8"?>
<p:tagLst xmlns:p="http://schemas.openxmlformats.org/presentationml/2006/main">
  <p:tag name="KSO_WM_BEAUTIFY_FLAG" val=""/>
</p:tagLst>
</file>

<file path=ppt/tags/tag521.xml><?xml version="1.0" encoding="utf-8"?>
<p:tagLst xmlns:p="http://schemas.openxmlformats.org/presentationml/2006/main">
  <p:tag name="KSO_WM_BEAUTIFY_FLAG" val=""/>
</p:tagLst>
</file>

<file path=ppt/tags/tag522.xml><?xml version="1.0" encoding="utf-8"?>
<p:tagLst xmlns:p="http://schemas.openxmlformats.org/presentationml/2006/main">
  <p:tag name="KSO_WM_BEAUTIFY_FLAG" val=""/>
</p:tagLst>
</file>

<file path=ppt/tags/tag523.xml><?xml version="1.0" encoding="utf-8"?>
<p:tagLst xmlns:p="http://schemas.openxmlformats.org/presentationml/2006/main">
  <p:tag name="KSO_WM_BEAUTIFY_FLAG" val=""/>
</p:tagLst>
</file>

<file path=ppt/tags/tag524.xml><?xml version="1.0" encoding="utf-8"?>
<p:tagLst xmlns:p="http://schemas.openxmlformats.org/presentationml/2006/main">
  <p:tag name="KSO_WM_BEAUTIFY_FLAG" val=""/>
</p:tagLst>
</file>

<file path=ppt/tags/tag525.xml><?xml version="1.0" encoding="utf-8"?>
<p:tagLst xmlns:p="http://schemas.openxmlformats.org/presentationml/2006/main">
  <p:tag name="KSO_WM_BEAUTIFY_FLAG" val=""/>
</p:tagLst>
</file>

<file path=ppt/tags/tag526.xml><?xml version="1.0" encoding="utf-8"?>
<p:tagLst xmlns:p="http://schemas.openxmlformats.org/presentationml/2006/main">
  <p:tag name="KSO_WM_BEAUTIFY_FLAG" val=""/>
</p:tagLst>
</file>

<file path=ppt/tags/tag527.xml><?xml version="1.0" encoding="utf-8"?>
<p:tagLst xmlns:p="http://schemas.openxmlformats.org/presentationml/2006/main">
  <p:tag name="KSO_WM_BEAUTIFY_FLAG" val=""/>
</p:tagLst>
</file>

<file path=ppt/tags/tag528.xml><?xml version="1.0" encoding="utf-8"?>
<p:tagLst xmlns:p="http://schemas.openxmlformats.org/presentationml/2006/main">
  <p:tag name="KSO_WM_BEAUTIFY_FLAG" val=""/>
</p:tagLst>
</file>

<file path=ppt/tags/tag529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30.xml><?xml version="1.0" encoding="utf-8"?>
<p:tagLst xmlns:p="http://schemas.openxmlformats.org/presentationml/2006/main">
  <p:tag name="KSO_WM_BEAUTIFY_FLAG" val=""/>
</p:tagLst>
</file>

<file path=ppt/tags/tag531.xml><?xml version="1.0" encoding="utf-8"?>
<p:tagLst xmlns:p="http://schemas.openxmlformats.org/presentationml/2006/main">
  <p:tag name="KSO_WM_BEAUTIFY_FLAG" val=""/>
</p:tagLst>
</file>

<file path=ppt/tags/tag5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3.xml><?xml version="1.0" encoding="utf-8"?>
<p:tagLst xmlns:p="http://schemas.openxmlformats.org/presentationml/2006/main">
  <p:tag name="KSO_WM_BEAUTIFY_FLAG" val=""/>
</p:tagLst>
</file>

<file path=ppt/tags/tag534.xml><?xml version="1.0" encoding="utf-8"?>
<p:tagLst xmlns:p="http://schemas.openxmlformats.org/presentationml/2006/main">
  <p:tag name="KSO_WM_BEAUTIFY_FLAG" val=""/>
</p:tagLst>
</file>

<file path=ppt/tags/tag535.xml><?xml version="1.0" encoding="utf-8"?>
<p:tagLst xmlns:p="http://schemas.openxmlformats.org/presentationml/2006/main">
  <p:tag name="KSO_WM_BEAUTIFY_FLAG" val=""/>
</p:tagLst>
</file>

<file path=ppt/tags/tag536.xml><?xml version="1.0" encoding="utf-8"?>
<p:tagLst xmlns:p="http://schemas.openxmlformats.org/presentationml/2006/main">
  <p:tag name="KSO_WM_BEAUTIFY_FLAG" val=""/>
</p:tagLst>
</file>

<file path=ppt/tags/tag537.xml><?xml version="1.0" encoding="utf-8"?>
<p:tagLst xmlns:p="http://schemas.openxmlformats.org/presentationml/2006/main">
  <p:tag name="KSO_WM_BEAUTIFY_FLAG" val=""/>
</p:tagLst>
</file>

<file path=ppt/tags/tag538.xml><?xml version="1.0" encoding="utf-8"?>
<p:tagLst xmlns:p="http://schemas.openxmlformats.org/presentationml/2006/main">
  <p:tag name="KSO_WM_BEAUTIFY_FLAG" val=""/>
</p:tagLst>
</file>

<file path=ppt/tags/tag539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40.xml><?xml version="1.0" encoding="utf-8"?>
<p:tagLst xmlns:p="http://schemas.openxmlformats.org/presentationml/2006/main">
  <p:tag name="KSO_WM_BEAUTIFY_FLAG" val=""/>
</p:tagLst>
</file>

<file path=ppt/tags/tag541.xml><?xml version="1.0" encoding="utf-8"?>
<p:tagLst xmlns:p="http://schemas.openxmlformats.org/presentationml/2006/main">
  <p:tag name="KSO_WM_BEAUTIFY_FLAG" val=""/>
</p:tagLst>
</file>

<file path=ppt/tags/tag542.xml><?xml version="1.0" encoding="utf-8"?>
<p:tagLst xmlns:p="http://schemas.openxmlformats.org/presentationml/2006/main">
  <p:tag name="KSO_WM_BEAUTIFY_FLAG" val=""/>
</p:tagLst>
</file>

<file path=ppt/tags/tag543.xml><?xml version="1.0" encoding="utf-8"?>
<p:tagLst xmlns:p="http://schemas.openxmlformats.org/presentationml/2006/main">
  <p:tag name="KSO_WM_BEAUTIFY_FLAG" val=""/>
</p:tagLst>
</file>

<file path=ppt/tags/tag544.xml><?xml version="1.0" encoding="utf-8"?>
<p:tagLst xmlns:p="http://schemas.openxmlformats.org/presentationml/2006/main">
  <p:tag name="KSO_WM_BEAUTIFY_FLAG" val=""/>
</p:tagLst>
</file>

<file path=ppt/tags/tag545.xml><?xml version="1.0" encoding="utf-8"?>
<p:tagLst xmlns:p="http://schemas.openxmlformats.org/presentationml/2006/main">
  <p:tag name="KSO_WM_BEAUTIFY_FLAG" val=""/>
</p:tagLst>
</file>

<file path=ppt/tags/tag546.xml><?xml version="1.0" encoding="utf-8"?>
<p:tagLst xmlns:p="http://schemas.openxmlformats.org/presentationml/2006/main">
  <p:tag name="KSO_WM_BEAUTIFY_FLAG" val=""/>
</p:tagLst>
</file>

<file path=ppt/tags/tag547.xml><?xml version="1.0" encoding="utf-8"?>
<p:tagLst xmlns:p="http://schemas.openxmlformats.org/presentationml/2006/main">
  <p:tag name="KSO_WM_BEAUTIFY_FLAG" val=""/>
</p:tagLst>
</file>

<file path=ppt/tags/tag548.xml><?xml version="1.0" encoding="utf-8"?>
<p:tagLst xmlns:p="http://schemas.openxmlformats.org/presentationml/2006/main">
  <p:tag name="KSO_WM_BEAUTIFY_FLAG" val=""/>
</p:tagLst>
</file>

<file path=ppt/tags/tag549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50.xml><?xml version="1.0" encoding="utf-8"?>
<p:tagLst xmlns:p="http://schemas.openxmlformats.org/presentationml/2006/main">
  <p:tag name="KSO_WM_BEAUTIFY_FLAG" val=""/>
</p:tagLst>
</file>

<file path=ppt/tags/tag551.xml><?xml version="1.0" encoding="utf-8"?>
<p:tagLst xmlns:p="http://schemas.openxmlformats.org/presentationml/2006/main">
  <p:tag name="KSO_WM_BEAUTIFY_FLAG" val=""/>
</p:tagLst>
</file>

<file path=ppt/tags/tag552.xml><?xml version="1.0" encoding="utf-8"?>
<p:tagLst xmlns:p="http://schemas.openxmlformats.org/presentationml/2006/main">
  <p:tag name="KSO_WM_BEAUTIFY_FLAG" val=""/>
</p:tagLst>
</file>

<file path=ppt/tags/tag5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4.xml><?xml version="1.0" encoding="utf-8"?>
<p:tagLst xmlns:p="http://schemas.openxmlformats.org/presentationml/2006/main">
  <p:tag name="KSO_WM_BEAUTIFY_FLAG" val=""/>
</p:tagLst>
</file>

<file path=ppt/tags/tag555.xml><?xml version="1.0" encoding="utf-8"?>
<p:tagLst xmlns:p="http://schemas.openxmlformats.org/presentationml/2006/main">
  <p:tag name="KSO_WM_BEAUTIFY_FLAG" val=""/>
</p:tagLst>
</file>

<file path=ppt/tags/tag556.xml><?xml version="1.0" encoding="utf-8"?>
<p:tagLst xmlns:p="http://schemas.openxmlformats.org/presentationml/2006/main">
  <p:tag name="KSO_WM_BEAUTIFY_FLAG" val=""/>
</p:tagLst>
</file>

<file path=ppt/tags/tag557.xml><?xml version="1.0" encoding="utf-8"?>
<p:tagLst xmlns:p="http://schemas.openxmlformats.org/presentationml/2006/main">
  <p:tag name="KSO_WM_BEAUTIFY_FLAG" val=""/>
</p:tagLst>
</file>

<file path=ppt/tags/tag558.xml><?xml version="1.0" encoding="utf-8"?>
<p:tagLst xmlns:p="http://schemas.openxmlformats.org/presentationml/2006/main">
  <p:tag name="KSO_WM_BEAUTIFY_FLAG" val=""/>
</p:tagLst>
</file>

<file path=ppt/tags/tag559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60.xml><?xml version="1.0" encoding="utf-8"?>
<p:tagLst xmlns:p="http://schemas.openxmlformats.org/presentationml/2006/main">
  <p:tag name="KSO_WM_BEAUTIFY_FLAG" val=""/>
</p:tagLst>
</file>

<file path=ppt/tags/tag561.xml><?xml version="1.0" encoding="utf-8"?>
<p:tagLst xmlns:p="http://schemas.openxmlformats.org/presentationml/2006/main">
  <p:tag name="KSO_WM_BEAUTIFY_FLAG" val=""/>
</p:tagLst>
</file>

<file path=ppt/tags/tag562.xml><?xml version="1.0" encoding="utf-8"?>
<p:tagLst xmlns:p="http://schemas.openxmlformats.org/presentationml/2006/main">
  <p:tag name="KSO_WM_BEAUTIFY_FLAG" val=""/>
</p:tagLst>
</file>

<file path=ppt/tags/tag563.xml><?xml version="1.0" encoding="utf-8"?>
<p:tagLst xmlns:p="http://schemas.openxmlformats.org/presentationml/2006/main">
  <p:tag name="KSO_WM_BEAUTIFY_FLAG" val=""/>
</p:tagLst>
</file>

<file path=ppt/tags/tag564.xml><?xml version="1.0" encoding="utf-8"?>
<p:tagLst xmlns:p="http://schemas.openxmlformats.org/presentationml/2006/main">
  <p:tag name="KSO_WM_BEAUTIFY_FLAG" val=""/>
</p:tagLst>
</file>

<file path=ppt/tags/tag565.xml><?xml version="1.0" encoding="utf-8"?>
<p:tagLst xmlns:p="http://schemas.openxmlformats.org/presentationml/2006/main">
  <p:tag name="KSO_WM_BEAUTIFY_FLAG" val=""/>
</p:tagLst>
</file>

<file path=ppt/tags/tag566.xml><?xml version="1.0" encoding="utf-8"?>
<p:tagLst xmlns:p="http://schemas.openxmlformats.org/presentationml/2006/main">
  <p:tag name="KSO_WM_BEAUTIFY_FLAG" val=""/>
</p:tagLst>
</file>

<file path=ppt/tags/tag567.xml><?xml version="1.0" encoding="utf-8"?>
<p:tagLst xmlns:p="http://schemas.openxmlformats.org/presentationml/2006/main">
  <p:tag name="KSO_WM_BEAUTIFY_FLAG" val=""/>
</p:tagLst>
</file>

<file path=ppt/tags/tag568.xml><?xml version="1.0" encoding="utf-8"?>
<p:tagLst xmlns:p="http://schemas.openxmlformats.org/presentationml/2006/main">
  <p:tag name="KSO_WM_BEAUTIFY_FLAG" val=""/>
</p:tagLst>
</file>

<file path=ppt/tags/tag569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0.xml><?xml version="1.0" encoding="utf-8"?>
<p:tagLst xmlns:p="http://schemas.openxmlformats.org/presentationml/2006/main">
  <p:tag name="KSO_WM_BEAUTIFY_FLAG" val=""/>
</p:tagLst>
</file>

<file path=ppt/tags/tag571.xml><?xml version="1.0" encoding="utf-8"?>
<p:tagLst xmlns:p="http://schemas.openxmlformats.org/presentationml/2006/main">
  <p:tag name="KSO_WM_BEAUTIFY_FLAG" val=""/>
</p:tagLst>
</file>

<file path=ppt/tags/tag572.xml><?xml version="1.0" encoding="utf-8"?>
<p:tagLst xmlns:p="http://schemas.openxmlformats.org/presentationml/2006/main">
  <p:tag name="KSO_WM_BEAUTIFY_FLAG" val=""/>
</p:tagLst>
</file>

<file path=ppt/tags/tag573.xml><?xml version="1.0" encoding="utf-8"?>
<p:tagLst xmlns:p="http://schemas.openxmlformats.org/presentationml/2006/main">
  <p:tag name="KSO_WM_BEAUTIFY_FLAG" val=""/>
</p:tagLst>
</file>

<file path=ppt/tags/tag5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5.xml><?xml version="1.0" encoding="utf-8"?>
<p:tagLst xmlns:p="http://schemas.openxmlformats.org/presentationml/2006/main">
  <p:tag name="KSO_WM_BEAUTIFY_FLAG" val=""/>
</p:tagLst>
</file>

<file path=ppt/tags/tag576.xml><?xml version="1.0" encoding="utf-8"?>
<p:tagLst xmlns:p="http://schemas.openxmlformats.org/presentationml/2006/main">
  <p:tag name="KSO_WM_BEAUTIFY_FLAG" val=""/>
</p:tagLst>
</file>

<file path=ppt/tags/tag577.xml><?xml version="1.0" encoding="utf-8"?>
<p:tagLst xmlns:p="http://schemas.openxmlformats.org/presentationml/2006/main">
  <p:tag name="KSO_WM_BEAUTIFY_FLAG" val=""/>
</p:tagLst>
</file>

<file path=ppt/tags/tag578.xml><?xml version="1.0" encoding="utf-8"?>
<p:tagLst xmlns:p="http://schemas.openxmlformats.org/presentationml/2006/main">
  <p:tag name="KSO_WM_BEAUTIFY_FLAG" val=""/>
</p:tagLst>
</file>

<file path=ppt/tags/tag579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80.xml><?xml version="1.0" encoding="utf-8"?>
<p:tagLst xmlns:p="http://schemas.openxmlformats.org/presentationml/2006/main">
  <p:tag name="KSO_WM_BEAUTIFY_FLAG" val=""/>
</p:tagLst>
</file>

<file path=ppt/tags/tag581.xml><?xml version="1.0" encoding="utf-8"?>
<p:tagLst xmlns:p="http://schemas.openxmlformats.org/presentationml/2006/main">
  <p:tag name="KSO_WM_BEAUTIFY_FLAG" val=""/>
</p:tagLst>
</file>

<file path=ppt/tags/tag582.xml><?xml version="1.0" encoding="utf-8"?>
<p:tagLst xmlns:p="http://schemas.openxmlformats.org/presentationml/2006/main">
  <p:tag name="KSO_WM_BEAUTIFY_FLAG" val=""/>
</p:tagLst>
</file>

<file path=ppt/tags/tag583.xml><?xml version="1.0" encoding="utf-8"?>
<p:tagLst xmlns:p="http://schemas.openxmlformats.org/presentationml/2006/main">
  <p:tag name="KSO_WM_BEAUTIFY_FLAG" val=""/>
</p:tagLst>
</file>

<file path=ppt/tags/tag584.xml><?xml version="1.0" encoding="utf-8"?>
<p:tagLst xmlns:p="http://schemas.openxmlformats.org/presentationml/2006/main">
  <p:tag name="KSO_WM_BEAUTIFY_FLAG" val=""/>
</p:tagLst>
</file>

<file path=ppt/tags/tag585.xml><?xml version="1.0" encoding="utf-8"?>
<p:tagLst xmlns:p="http://schemas.openxmlformats.org/presentationml/2006/main">
  <p:tag name="KSO_WM_BEAUTIFY_FLAG" val=""/>
</p:tagLst>
</file>

<file path=ppt/tags/tag586.xml><?xml version="1.0" encoding="utf-8"?>
<p:tagLst xmlns:p="http://schemas.openxmlformats.org/presentationml/2006/main">
  <p:tag name="KSO_WM_BEAUTIFY_FLAG" val=""/>
</p:tagLst>
</file>

<file path=ppt/tags/tag587.xml><?xml version="1.0" encoding="utf-8"?>
<p:tagLst xmlns:p="http://schemas.openxmlformats.org/presentationml/2006/main">
  <p:tag name="KSO_WM_BEAUTIFY_FLAG" val=""/>
</p:tagLst>
</file>

<file path=ppt/tags/tag588.xml><?xml version="1.0" encoding="utf-8"?>
<p:tagLst xmlns:p="http://schemas.openxmlformats.org/presentationml/2006/main">
  <p:tag name="KSO_WM_BEAUTIFY_FLAG" val=""/>
</p:tagLst>
</file>

<file path=ppt/tags/tag589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590.xml><?xml version="1.0" encoding="utf-8"?>
<p:tagLst xmlns:p="http://schemas.openxmlformats.org/presentationml/2006/main">
  <p:tag name="KSO_WM_BEAUTIFY_FLAG" val=""/>
</p:tagLst>
</file>

<file path=ppt/tags/tag591.xml><?xml version="1.0" encoding="utf-8"?>
<p:tagLst xmlns:p="http://schemas.openxmlformats.org/presentationml/2006/main">
  <p:tag name="KSO_WM_BEAUTIFY_FLAG" val=""/>
</p:tagLst>
</file>

<file path=ppt/tags/tag592.xml><?xml version="1.0" encoding="utf-8"?>
<p:tagLst xmlns:p="http://schemas.openxmlformats.org/presentationml/2006/main">
  <p:tag name="KSO_WM_BEAUTIFY_FLAG" val=""/>
</p:tagLst>
</file>

<file path=ppt/tags/tag593.xml><?xml version="1.0" encoding="utf-8"?>
<p:tagLst xmlns:p="http://schemas.openxmlformats.org/presentationml/2006/main">
  <p:tag name="KSO_WM_BEAUTIFY_FLAG" val=""/>
</p:tagLst>
</file>

<file path=ppt/tags/tag594.xml><?xml version="1.0" encoding="utf-8"?>
<p:tagLst xmlns:p="http://schemas.openxmlformats.org/presentationml/2006/main">
  <p:tag name="KSO_WM_BEAUTIFY_FLAG" val=""/>
</p:tagLst>
</file>

<file path=ppt/tags/tag5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96.xml><?xml version="1.0" encoding="utf-8"?>
<p:tagLst xmlns:p="http://schemas.openxmlformats.org/presentationml/2006/main">
  <p:tag name="KSO_WM_BEAUTIFY_FLAG" val=""/>
</p:tagLst>
</file>

<file path=ppt/tags/tag597.xml><?xml version="1.0" encoding="utf-8"?>
<p:tagLst xmlns:p="http://schemas.openxmlformats.org/presentationml/2006/main">
  <p:tag name="KSO_WM_BEAUTIFY_FLAG" val=""/>
</p:tagLst>
</file>

<file path=ppt/tags/tag598.xml><?xml version="1.0" encoding="utf-8"?>
<p:tagLst xmlns:p="http://schemas.openxmlformats.org/presentationml/2006/main">
  <p:tag name="KSO_WM_BEAUTIFY_FLAG" val=""/>
</p:tagLst>
</file>

<file path=ppt/tags/tag59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00.xml><?xml version="1.0" encoding="utf-8"?>
<p:tagLst xmlns:p="http://schemas.openxmlformats.org/presentationml/2006/main">
  <p:tag name="KSO_WM_BEAUTIFY_FLAG" val=""/>
</p:tagLst>
</file>

<file path=ppt/tags/tag601.xml><?xml version="1.0" encoding="utf-8"?>
<p:tagLst xmlns:p="http://schemas.openxmlformats.org/presentationml/2006/main">
  <p:tag name="KSO_WM_BEAUTIFY_FLAG" val=""/>
</p:tagLst>
</file>

<file path=ppt/tags/tag602.xml><?xml version="1.0" encoding="utf-8"?>
<p:tagLst xmlns:p="http://schemas.openxmlformats.org/presentationml/2006/main">
  <p:tag name="KSO_WM_BEAUTIFY_FLAG" val=""/>
</p:tagLst>
</file>

<file path=ppt/tags/tag603.xml><?xml version="1.0" encoding="utf-8"?>
<p:tagLst xmlns:p="http://schemas.openxmlformats.org/presentationml/2006/main">
  <p:tag name="KSO_WM_BEAUTIFY_FLAG" val=""/>
</p:tagLst>
</file>

<file path=ppt/tags/tag604.xml><?xml version="1.0" encoding="utf-8"?>
<p:tagLst xmlns:p="http://schemas.openxmlformats.org/presentationml/2006/main">
  <p:tag name="KSO_WM_BEAUTIFY_FLAG" val=""/>
</p:tagLst>
</file>

<file path=ppt/tags/tag605.xml><?xml version="1.0" encoding="utf-8"?>
<p:tagLst xmlns:p="http://schemas.openxmlformats.org/presentationml/2006/main">
  <p:tag name="KSO_WM_BEAUTIFY_FLAG" val=""/>
</p:tagLst>
</file>

<file path=ppt/tags/tag606.xml><?xml version="1.0" encoding="utf-8"?>
<p:tagLst xmlns:p="http://schemas.openxmlformats.org/presentationml/2006/main">
  <p:tag name="KSO_WM_BEAUTIFY_FLAG" val=""/>
</p:tagLst>
</file>

<file path=ppt/tags/tag607.xml><?xml version="1.0" encoding="utf-8"?>
<p:tagLst xmlns:p="http://schemas.openxmlformats.org/presentationml/2006/main">
  <p:tag name="KSO_WM_BEAUTIFY_FLAG" val=""/>
</p:tagLst>
</file>

<file path=ppt/tags/tag608.xml><?xml version="1.0" encoding="utf-8"?>
<p:tagLst xmlns:p="http://schemas.openxmlformats.org/presentationml/2006/main">
  <p:tag name="KSO_WM_BEAUTIFY_FLAG" val=""/>
</p:tagLst>
</file>

<file path=ppt/tags/tag609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10.xml><?xml version="1.0" encoding="utf-8"?>
<p:tagLst xmlns:p="http://schemas.openxmlformats.org/presentationml/2006/main">
  <p:tag name="KSO_WM_BEAUTIFY_FLAG" val=""/>
</p:tagLst>
</file>

<file path=ppt/tags/tag611.xml><?xml version="1.0" encoding="utf-8"?>
<p:tagLst xmlns:p="http://schemas.openxmlformats.org/presentationml/2006/main">
  <p:tag name="KSO_WM_BEAUTIFY_FLAG" val=""/>
</p:tagLst>
</file>

<file path=ppt/tags/tag612.xml><?xml version="1.0" encoding="utf-8"?>
<p:tagLst xmlns:p="http://schemas.openxmlformats.org/presentationml/2006/main">
  <p:tag name="KSO_WM_BEAUTIFY_FLAG" val=""/>
</p:tagLst>
</file>

<file path=ppt/tags/tag613.xml><?xml version="1.0" encoding="utf-8"?>
<p:tagLst xmlns:p="http://schemas.openxmlformats.org/presentationml/2006/main">
  <p:tag name="KSO_WM_BEAUTIFY_FLAG" val=""/>
</p:tagLst>
</file>

<file path=ppt/tags/tag614.xml><?xml version="1.0" encoding="utf-8"?>
<p:tagLst xmlns:p="http://schemas.openxmlformats.org/presentationml/2006/main">
  <p:tag name="KSO_WM_BEAUTIFY_FLAG" val=""/>
</p:tagLst>
</file>

<file path=ppt/tags/tag615.xml><?xml version="1.0" encoding="utf-8"?>
<p:tagLst xmlns:p="http://schemas.openxmlformats.org/presentationml/2006/main">
  <p:tag name="KSO_WM_BEAUTIFY_FLAG" val=""/>
</p:tagLst>
</file>

<file path=ppt/tags/tag61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17.xml><?xml version="1.0" encoding="utf-8"?>
<p:tagLst xmlns:p="http://schemas.openxmlformats.org/presentationml/2006/main">
  <p:tag name="KSO_WM_BEAUTIFY_FLAG" val=""/>
</p:tagLst>
</file>

<file path=ppt/tags/tag618.xml><?xml version="1.0" encoding="utf-8"?>
<p:tagLst xmlns:p="http://schemas.openxmlformats.org/presentationml/2006/main">
  <p:tag name="KSO_WM_BEAUTIFY_FLAG" val=""/>
</p:tagLst>
</file>

<file path=ppt/tags/tag619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20.xml><?xml version="1.0" encoding="utf-8"?>
<p:tagLst xmlns:p="http://schemas.openxmlformats.org/presentationml/2006/main">
  <p:tag name="KSO_WM_BEAUTIFY_FLAG" val=""/>
</p:tagLst>
</file>

<file path=ppt/tags/tag621.xml><?xml version="1.0" encoding="utf-8"?>
<p:tagLst xmlns:p="http://schemas.openxmlformats.org/presentationml/2006/main">
  <p:tag name="KSO_WM_BEAUTIFY_FLAG" val=""/>
</p:tagLst>
</file>

<file path=ppt/tags/tag622.xml><?xml version="1.0" encoding="utf-8"?>
<p:tagLst xmlns:p="http://schemas.openxmlformats.org/presentationml/2006/main">
  <p:tag name="KSO_WM_BEAUTIFY_FLAG" val=""/>
</p:tagLst>
</file>

<file path=ppt/tags/tag623.xml><?xml version="1.0" encoding="utf-8"?>
<p:tagLst xmlns:p="http://schemas.openxmlformats.org/presentationml/2006/main">
  <p:tag name="KSO_WM_BEAUTIFY_FLAG" val=""/>
</p:tagLst>
</file>

<file path=ppt/tags/tag624.xml><?xml version="1.0" encoding="utf-8"?>
<p:tagLst xmlns:p="http://schemas.openxmlformats.org/presentationml/2006/main">
  <p:tag name="KSO_WM_BEAUTIFY_FLAG" val=""/>
</p:tagLst>
</file>

<file path=ppt/tags/tag625.xml><?xml version="1.0" encoding="utf-8"?>
<p:tagLst xmlns:p="http://schemas.openxmlformats.org/presentationml/2006/main">
  <p:tag name="KSO_WM_BEAUTIFY_FLAG" val=""/>
</p:tagLst>
</file>

<file path=ppt/tags/tag626.xml><?xml version="1.0" encoding="utf-8"?>
<p:tagLst xmlns:p="http://schemas.openxmlformats.org/presentationml/2006/main">
  <p:tag name="KSO_WM_BEAUTIFY_FLAG" val=""/>
</p:tagLst>
</file>

<file path=ppt/tags/tag627.xml><?xml version="1.0" encoding="utf-8"?>
<p:tagLst xmlns:p="http://schemas.openxmlformats.org/presentationml/2006/main">
  <p:tag name="KSO_WM_BEAUTIFY_FLAG" val=""/>
</p:tagLst>
</file>

<file path=ppt/tags/tag628.xml><?xml version="1.0" encoding="utf-8"?>
<p:tagLst xmlns:p="http://schemas.openxmlformats.org/presentationml/2006/main">
  <p:tag name="KSO_WM_BEAUTIFY_FLAG" val=""/>
</p:tagLst>
</file>

<file path=ppt/tags/tag629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30.xml><?xml version="1.0" encoding="utf-8"?>
<p:tagLst xmlns:p="http://schemas.openxmlformats.org/presentationml/2006/main">
  <p:tag name="KSO_WM_BEAUTIFY_FLAG" val=""/>
</p:tagLst>
</file>

<file path=ppt/tags/tag631.xml><?xml version="1.0" encoding="utf-8"?>
<p:tagLst xmlns:p="http://schemas.openxmlformats.org/presentationml/2006/main">
  <p:tag name="KSO_WM_BEAUTIFY_FLAG" val=""/>
</p:tagLst>
</file>

<file path=ppt/tags/tag632.xml><?xml version="1.0" encoding="utf-8"?>
<p:tagLst xmlns:p="http://schemas.openxmlformats.org/presentationml/2006/main">
  <p:tag name="KSO_WM_BEAUTIFY_FLAG" val=""/>
</p:tagLst>
</file>

<file path=ppt/tags/tag633.xml><?xml version="1.0" encoding="utf-8"?>
<p:tagLst xmlns:p="http://schemas.openxmlformats.org/presentationml/2006/main">
  <p:tag name="KSO_WM_BEAUTIFY_FLAG" val=""/>
</p:tagLst>
</file>

<file path=ppt/tags/tag634.xml><?xml version="1.0" encoding="utf-8"?>
<p:tagLst xmlns:p="http://schemas.openxmlformats.org/presentationml/2006/main">
  <p:tag name="KSO_WM_BEAUTIFY_FLAG" val=""/>
</p:tagLst>
</file>

<file path=ppt/tags/tag635.xml><?xml version="1.0" encoding="utf-8"?>
<p:tagLst xmlns:p="http://schemas.openxmlformats.org/presentationml/2006/main">
  <p:tag name="KSO_WM_BEAUTIFY_FLAG" val=""/>
</p:tagLst>
</file>

<file path=ppt/tags/tag636.xml><?xml version="1.0" encoding="utf-8"?>
<p:tagLst xmlns:p="http://schemas.openxmlformats.org/presentationml/2006/main">
  <p:tag name="KSO_WM_BEAUTIFY_FLAG" val=""/>
</p:tagLst>
</file>

<file path=ppt/tags/tag6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38.xml><?xml version="1.0" encoding="utf-8"?>
<p:tagLst xmlns:p="http://schemas.openxmlformats.org/presentationml/2006/main">
  <p:tag name="KSO_WM_BEAUTIFY_FLAG" val=""/>
</p:tagLst>
</file>

<file path=ppt/tags/tag639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40.xml><?xml version="1.0" encoding="utf-8"?>
<p:tagLst xmlns:p="http://schemas.openxmlformats.org/presentationml/2006/main">
  <p:tag name="KSO_WM_BEAUTIFY_FLAG" val=""/>
</p:tagLst>
</file>

<file path=ppt/tags/tag641.xml><?xml version="1.0" encoding="utf-8"?>
<p:tagLst xmlns:p="http://schemas.openxmlformats.org/presentationml/2006/main">
  <p:tag name="KSO_WM_BEAUTIFY_FLAG" val=""/>
</p:tagLst>
</file>

<file path=ppt/tags/tag642.xml><?xml version="1.0" encoding="utf-8"?>
<p:tagLst xmlns:p="http://schemas.openxmlformats.org/presentationml/2006/main">
  <p:tag name="KSO_WM_BEAUTIFY_FLAG" val=""/>
</p:tagLst>
</file>

<file path=ppt/tags/tag643.xml><?xml version="1.0" encoding="utf-8"?>
<p:tagLst xmlns:p="http://schemas.openxmlformats.org/presentationml/2006/main">
  <p:tag name="KSO_WM_BEAUTIFY_FLAG" val=""/>
</p:tagLst>
</file>

<file path=ppt/tags/tag644.xml><?xml version="1.0" encoding="utf-8"?>
<p:tagLst xmlns:p="http://schemas.openxmlformats.org/presentationml/2006/main">
  <p:tag name="KSO_WM_BEAUTIFY_FLAG" val=""/>
</p:tagLst>
</file>

<file path=ppt/tags/tag645.xml><?xml version="1.0" encoding="utf-8"?>
<p:tagLst xmlns:p="http://schemas.openxmlformats.org/presentationml/2006/main">
  <p:tag name="KSO_WM_BEAUTIFY_FLAG" val=""/>
</p:tagLst>
</file>

<file path=ppt/tags/tag646.xml><?xml version="1.0" encoding="utf-8"?>
<p:tagLst xmlns:p="http://schemas.openxmlformats.org/presentationml/2006/main">
  <p:tag name="KSO_WM_BEAUTIFY_FLAG" val=""/>
</p:tagLst>
</file>

<file path=ppt/tags/tag647.xml><?xml version="1.0" encoding="utf-8"?>
<p:tagLst xmlns:p="http://schemas.openxmlformats.org/presentationml/2006/main">
  <p:tag name="KSO_WM_BEAUTIFY_FLAG" val=""/>
</p:tagLst>
</file>

<file path=ppt/tags/tag648.xml><?xml version="1.0" encoding="utf-8"?>
<p:tagLst xmlns:p="http://schemas.openxmlformats.org/presentationml/2006/main">
  <p:tag name="KSO_WM_BEAUTIFY_FLAG" val=""/>
</p:tagLst>
</file>

<file path=ppt/tags/tag649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0.xml><?xml version="1.0" encoding="utf-8"?>
<p:tagLst xmlns:p="http://schemas.openxmlformats.org/presentationml/2006/main">
  <p:tag name="KSO_WM_BEAUTIFY_FLAG" val=""/>
</p:tagLst>
</file>

<file path=ppt/tags/tag651.xml><?xml version="1.0" encoding="utf-8"?>
<p:tagLst xmlns:p="http://schemas.openxmlformats.org/presentationml/2006/main">
  <p:tag name="KSO_WM_BEAUTIFY_FLAG" val=""/>
</p:tagLst>
</file>

<file path=ppt/tags/tag652.xml><?xml version="1.0" encoding="utf-8"?>
<p:tagLst xmlns:p="http://schemas.openxmlformats.org/presentationml/2006/main">
  <p:tag name="KSO_WM_BEAUTIFY_FLAG" val=""/>
</p:tagLst>
</file>

<file path=ppt/tags/tag653.xml><?xml version="1.0" encoding="utf-8"?>
<p:tagLst xmlns:p="http://schemas.openxmlformats.org/presentationml/2006/main">
  <p:tag name="KSO_WM_BEAUTIFY_FLAG" val=""/>
</p:tagLst>
</file>

<file path=ppt/tags/tag654.xml><?xml version="1.0" encoding="utf-8"?>
<p:tagLst xmlns:p="http://schemas.openxmlformats.org/presentationml/2006/main">
  <p:tag name="KSO_WM_BEAUTIFY_FLAG" val=""/>
</p:tagLst>
</file>

<file path=ppt/tags/tag655.xml><?xml version="1.0" encoding="utf-8"?>
<p:tagLst xmlns:p="http://schemas.openxmlformats.org/presentationml/2006/main">
  <p:tag name="KSO_WM_BEAUTIFY_FLAG" val=""/>
</p:tagLst>
</file>

<file path=ppt/tags/tag656.xml><?xml version="1.0" encoding="utf-8"?>
<p:tagLst xmlns:p="http://schemas.openxmlformats.org/presentationml/2006/main">
  <p:tag name="KSO_WM_BEAUTIFY_FLAG" val=""/>
</p:tagLst>
</file>

<file path=ppt/tags/tag657.xml><?xml version="1.0" encoding="utf-8"?>
<p:tagLst xmlns:p="http://schemas.openxmlformats.org/presentationml/2006/main">
  <p:tag name="KSO_WM_BEAUTIFY_FLAG" val=""/>
</p:tagLst>
</file>

<file path=ppt/tags/tag6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9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60.xml><?xml version="1.0" encoding="utf-8"?>
<p:tagLst xmlns:p="http://schemas.openxmlformats.org/presentationml/2006/main">
  <p:tag name="KSO_WM_BEAUTIFY_FLAG" val=""/>
</p:tagLst>
</file>

<file path=ppt/tags/tag661.xml><?xml version="1.0" encoding="utf-8"?>
<p:tagLst xmlns:p="http://schemas.openxmlformats.org/presentationml/2006/main">
  <p:tag name="KSO_WM_BEAUTIFY_FLAG" val=""/>
</p:tagLst>
</file>

<file path=ppt/tags/tag662.xml><?xml version="1.0" encoding="utf-8"?>
<p:tagLst xmlns:p="http://schemas.openxmlformats.org/presentationml/2006/main">
  <p:tag name="KSO_WM_BEAUTIFY_FLAG" val=""/>
</p:tagLst>
</file>

<file path=ppt/tags/tag663.xml><?xml version="1.0" encoding="utf-8"?>
<p:tagLst xmlns:p="http://schemas.openxmlformats.org/presentationml/2006/main">
  <p:tag name="KSO_WM_BEAUTIFY_FLAG" val=""/>
</p:tagLst>
</file>

<file path=ppt/tags/tag664.xml><?xml version="1.0" encoding="utf-8"?>
<p:tagLst xmlns:p="http://schemas.openxmlformats.org/presentationml/2006/main">
  <p:tag name="KSO_WM_BEAUTIFY_FLAG" val=""/>
</p:tagLst>
</file>

<file path=ppt/tags/tag665.xml><?xml version="1.0" encoding="utf-8"?>
<p:tagLst xmlns:p="http://schemas.openxmlformats.org/presentationml/2006/main">
  <p:tag name="KSO_WM_BEAUTIFY_FLAG" val=""/>
</p:tagLst>
</file>

<file path=ppt/tags/tag666.xml><?xml version="1.0" encoding="utf-8"?>
<p:tagLst xmlns:p="http://schemas.openxmlformats.org/presentationml/2006/main">
  <p:tag name="KSO_WM_BEAUTIFY_FLAG" val=""/>
</p:tagLst>
</file>

<file path=ppt/tags/tag667.xml><?xml version="1.0" encoding="utf-8"?>
<p:tagLst xmlns:p="http://schemas.openxmlformats.org/presentationml/2006/main">
  <p:tag name="KSO_WM_BEAUTIFY_FLAG" val=""/>
</p:tagLst>
</file>

<file path=ppt/tags/tag668.xml><?xml version="1.0" encoding="utf-8"?>
<p:tagLst xmlns:p="http://schemas.openxmlformats.org/presentationml/2006/main">
  <p:tag name="KSO_WM_BEAUTIFY_FLAG" val=""/>
</p:tagLst>
</file>

<file path=ppt/tags/tag669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70.xml><?xml version="1.0" encoding="utf-8"?>
<p:tagLst xmlns:p="http://schemas.openxmlformats.org/presentationml/2006/main">
  <p:tag name="KSO_WM_BEAUTIFY_FLAG" val=""/>
</p:tagLst>
</file>

<file path=ppt/tags/tag671.xml><?xml version="1.0" encoding="utf-8"?>
<p:tagLst xmlns:p="http://schemas.openxmlformats.org/presentationml/2006/main">
  <p:tag name="KSO_WM_BEAUTIFY_FLAG" val=""/>
</p:tagLst>
</file>

<file path=ppt/tags/tag672.xml><?xml version="1.0" encoding="utf-8"?>
<p:tagLst xmlns:p="http://schemas.openxmlformats.org/presentationml/2006/main">
  <p:tag name="KSO_WM_BEAUTIFY_FLAG" val=""/>
</p:tagLst>
</file>

<file path=ppt/tags/tag673.xml><?xml version="1.0" encoding="utf-8"?>
<p:tagLst xmlns:p="http://schemas.openxmlformats.org/presentationml/2006/main">
  <p:tag name="KSO_WM_BEAUTIFY_FLAG" val=""/>
</p:tagLst>
</file>

<file path=ppt/tags/tag674.xml><?xml version="1.0" encoding="utf-8"?>
<p:tagLst xmlns:p="http://schemas.openxmlformats.org/presentationml/2006/main">
  <p:tag name="KSO_WM_BEAUTIFY_FLAG" val=""/>
</p:tagLst>
</file>

<file path=ppt/tags/tag675.xml><?xml version="1.0" encoding="utf-8"?>
<p:tagLst xmlns:p="http://schemas.openxmlformats.org/presentationml/2006/main">
  <p:tag name="KSO_WM_BEAUTIFY_FLAG" val=""/>
</p:tagLst>
</file>

<file path=ppt/tags/tag676.xml><?xml version="1.0" encoding="utf-8"?>
<p:tagLst xmlns:p="http://schemas.openxmlformats.org/presentationml/2006/main">
  <p:tag name="KSO_WM_BEAUTIFY_FLAG" val=""/>
</p:tagLst>
</file>

<file path=ppt/tags/tag677.xml><?xml version="1.0" encoding="utf-8"?>
<p:tagLst xmlns:p="http://schemas.openxmlformats.org/presentationml/2006/main">
  <p:tag name="KSO_WM_BEAUTIFY_FLAG" val=""/>
</p:tagLst>
</file>

<file path=ppt/tags/tag678.xml><?xml version="1.0" encoding="utf-8"?>
<p:tagLst xmlns:p="http://schemas.openxmlformats.org/presentationml/2006/main">
  <p:tag name="KSO_WM_BEAUTIFY_FLAG" val=""/>
</p:tagLst>
</file>

<file path=ppt/tags/tag6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"/>
</p:tagLst>
</file>

<file path=ppt/tags/tag680.xml><?xml version="1.0" encoding="utf-8"?>
<p:tagLst xmlns:p="http://schemas.openxmlformats.org/presentationml/2006/main">
  <p:tag name="KSO_WM_BEAUTIFY_FLAG" val=""/>
</p:tagLst>
</file>

<file path=ppt/tags/tag681.xml><?xml version="1.0" encoding="utf-8"?>
<p:tagLst xmlns:p="http://schemas.openxmlformats.org/presentationml/2006/main">
  <p:tag name="KSO_WM_BEAUTIFY_FLAG" val=""/>
</p:tagLst>
</file>

<file path=ppt/tags/tag682.xml><?xml version="1.0" encoding="utf-8"?>
<p:tagLst xmlns:p="http://schemas.openxmlformats.org/presentationml/2006/main">
  <p:tag name="KSO_WM_BEAUTIFY_FLAG" val=""/>
</p:tagLst>
</file>

<file path=ppt/tags/tag683.xml><?xml version="1.0" encoding="utf-8"?>
<p:tagLst xmlns:p="http://schemas.openxmlformats.org/presentationml/2006/main">
  <p:tag name="KSO_WM_BEAUTIFY_FLAG" val=""/>
</p:tagLst>
</file>

<file path=ppt/tags/tag684.xml><?xml version="1.0" encoding="utf-8"?>
<p:tagLst xmlns:p="http://schemas.openxmlformats.org/presentationml/2006/main">
  <p:tag name="KSO_WM_BEAUTIFY_FLAG" val=""/>
</p:tagLst>
</file>

<file path=ppt/tags/tag685.xml><?xml version="1.0" encoding="utf-8"?>
<p:tagLst xmlns:p="http://schemas.openxmlformats.org/presentationml/2006/main">
  <p:tag name="KSO_WM_BEAUTIFY_FLAG" val=""/>
</p:tagLst>
</file>

<file path=ppt/tags/tag686.xml><?xml version="1.0" encoding="utf-8"?>
<p:tagLst xmlns:p="http://schemas.openxmlformats.org/presentationml/2006/main">
  <p:tag name="KSO_WM_BEAUTIFY_FLAG" val=""/>
</p:tagLst>
</file>

<file path=ppt/tags/tag687.xml><?xml version="1.0" encoding="utf-8"?>
<p:tagLst xmlns:p="http://schemas.openxmlformats.org/presentationml/2006/main">
  <p:tag name="KSO_WM_BEAUTIFY_FLAG" val=""/>
</p:tagLst>
</file>

<file path=ppt/tags/tag688.xml><?xml version="1.0" encoding="utf-8"?>
<p:tagLst xmlns:p="http://schemas.openxmlformats.org/presentationml/2006/main">
  <p:tag name="KSO_WM_BEAUTIFY_FLAG" val=""/>
</p:tagLst>
</file>

<file path=ppt/tags/tag689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690.xml><?xml version="1.0" encoding="utf-8"?>
<p:tagLst xmlns:p="http://schemas.openxmlformats.org/presentationml/2006/main">
  <p:tag name="KSO_WM_BEAUTIFY_FLAG" val=""/>
</p:tagLst>
</file>

<file path=ppt/tags/tag691.xml><?xml version="1.0" encoding="utf-8"?>
<p:tagLst xmlns:p="http://schemas.openxmlformats.org/presentationml/2006/main">
  <p:tag name="KSO_WM_BEAUTIFY_FLAG" val=""/>
</p:tagLst>
</file>

<file path=ppt/tags/tag692.xml><?xml version="1.0" encoding="utf-8"?>
<p:tagLst xmlns:p="http://schemas.openxmlformats.org/presentationml/2006/main">
  <p:tag name="KSO_WM_BEAUTIFY_FLAG" val=""/>
</p:tagLst>
</file>

<file path=ppt/tags/tag693.xml><?xml version="1.0" encoding="utf-8"?>
<p:tagLst xmlns:p="http://schemas.openxmlformats.org/presentationml/2006/main">
  <p:tag name="KSO_WM_BEAUTIFY_FLAG" val=""/>
</p:tagLst>
</file>

<file path=ppt/tags/tag694.xml><?xml version="1.0" encoding="utf-8"?>
<p:tagLst xmlns:p="http://schemas.openxmlformats.org/presentationml/2006/main">
  <p:tag name="KSO_WM_BEAUTIFY_FLAG" val=""/>
</p:tagLst>
</file>

<file path=ppt/tags/tag695.xml><?xml version="1.0" encoding="utf-8"?>
<p:tagLst xmlns:p="http://schemas.openxmlformats.org/presentationml/2006/main">
  <p:tag name="KSO_WM_BEAUTIFY_FLAG" val=""/>
</p:tagLst>
</file>

<file path=ppt/tags/tag696.xml><?xml version="1.0" encoding="utf-8"?>
<p:tagLst xmlns:p="http://schemas.openxmlformats.org/presentationml/2006/main">
  <p:tag name="KSO_WM_BEAUTIFY_FLAG" val=""/>
</p:tagLst>
</file>

<file path=ppt/tags/tag697.xml><?xml version="1.0" encoding="utf-8"?>
<p:tagLst xmlns:p="http://schemas.openxmlformats.org/presentationml/2006/main">
  <p:tag name="KSO_WM_BEAUTIFY_FLAG" val=""/>
</p:tagLst>
</file>

<file path=ppt/tags/tag698.xml><?xml version="1.0" encoding="utf-8"?>
<p:tagLst xmlns:p="http://schemas.openxmlformats.org/presentationml/2006/main">
  <p:tag name="KSO_WM_BEAUTIFY_FLAG" val=""/>
</p:tagLst>
</file>

<file path=ppt/tags/tag69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01.xml><?xml version="1.0" encoding="utf-8"?>
<p:tagLst xmlns:p="http://schemas.openxmlformats.org/presentationml/2006/main">
  <p:tag name="KSO_WM_BEAUTIFY_FLAG" val=""/>
</p:tagLst>
</file>

<file path=ppt/tags/tag702.xml><?xml version="1.0" encoding="utf-8"?>
<p:tagLst xmlns:p="http://schemas.openxmlformats.org/presentationml/2006/main">
  <p:tag name="KSO_WM_BEAUTIFY_FLAG" val=""/>
</p:tagLst>
</file>

<file path=ppt/tags/tag703.xml><?xml version="1.0" encoding="utf-8"?>
<p:tagLst xmlns:p="http://schemas.openxmlformats.org/presentationml/2006/main">
  <p:tag name="KSO_WM_BEAUTIFY_FLAG" val=""/>
</p:tagLst>
</file>

<file path=ppt/tags/tag704.xml><?xml version="1.0" encoding="utf-8"?>
<p:tagLst xmlns:p="http://schemas.openxmlformats.org/presentationml/2006/main">
  <p:tag name="KSO_WM_BEAUTIFY_FLAG" val=""/>
</p:tagLst>
</file>

<file path=ppt/tags/tag705.xml><?xml version="1.0" encoding="utf-8"?>
<p:tagLst xmlns:p="http://schemas.openxmlformats.org/presentationml/2006/main">
  <p:tag name="KSO_WM_BEAUTIFY_FLAG" val=""/>
</p:tagLst>
</file>

<file path=ppt/tags/tag706.xml><?xml version="1.0" encoding="utf-8"?>
<p:tagLst xmlns:p="http://schemas.openxmlformats.org/presentationml/2006/main">
  <p:tag name="KSO_WM_BEAUTIFY_FLAG" val=""/>
</p:tagLst>
</file>

<file path=ppt/tags/tag707.xml><?xml version="1.0" encoding="utf-8"?>
<p:tagLst xmlns:p="http://schemas.openxmlformats.org/presentationml/2006/main">
  <p:tag name="KSO_WM_BEAUTIFY_FLAG" val=""/>
</p:tagLst>
</file>

<file path=ppt/tags/tag708.xml><?xml version="1.0" encoding="utf-8"?>
<p:tagLst xmlns:p="http://schemas.openxmlformats.org/presentationml/2006/main">
  <p:tag name="KSO_WM_BEAUTIFY_FLAG" val=""/>
</p:tagLst>
</file>

<file path=ppt/tags/tag709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10.xml><?xml version="1.0" encoding="utf-8"?>
<p:tagLst xmlns:p="http://schemas.openxmlformats.org/presentationml/2006/main">
  <p:tag name="KSO_WM_BEAUTIFY_FLAG" val=""/>
</p:tagLst>
</file>

<file path=ppt/tags/tag711.xml><?xml version="1.0" encoding="utf-8"?>
<p:tagLst xmlns:p="http://schemas.openxmlformats.org/presentationml/2006/main">
  <p:tag name="KSO_WM_BEAUTIFY_FLAG" val=""/>
</p:tagLst>
</file>

<file path=ppt/tags/tag712.xml><?xml version="1.0" encoding="utf-8"?>
<p:tagLst xmlns:p="http://schemas.openxmlformats.org/presentationml/2006/main">
  <p:tag name="KSO_WM_BEAUTIFY_FLAG" val=""/>
</p:tagLst>
</file>

<file path=ppt/tags/tag713.xml><?xml version="1.0" encoding="utf-8"?>
<p:tagLst xmlns:p="http://schemas.openxmlformats.org/presentationml/2006/main">
  <p:tag name="KSO_WM_BEAUTIFY_FLAG" val=""/>
</p:tagLst>
</file>

<file path=ppt/tags/tag714.xml><?xml version="1.0" encoding="utf-8"?>
<p:tagLst xmlns:p="http://schemas.openxmlformats.org/presentationml/2006/main">
  <p:tag name="KSO_WM_BEAUTIFY_FLAG" val=""/>
</p:tagLst>
</file>

<file path=ppt/tags/tag715.xml><?xml version="1.0" encoding="utf-8"?>
<p:tagLst xmlns:p="http://schemas.openxmlformats.org/presentationml/2006/main">
  <p:tag name="KSO_WM_BEAUTIFY_FLAG" val=""/>
</p:tagLst>
</file>

<file path=ppt/tags/tag716.xml><?xml version="1.0" encoding="utf-8"?>
<p:tagLst xmlns:p="http://schemas.openxmlformats.org/presentationml/2006/main">
  <p:tag name="KSO_WM_BEAUTIFY_FLAG" val=""/>
</p:tagLst>
</file>

<file path=ppt/tags/tag717.xml><?xml version="1.0" encoding="utf-8"?>
<p:tagLst xmlns:p="http://schemas.openxmlformats.org/presentationml/2006/main">
  <p:tag name="KSO_WM_BEAUTIFY_FLAG" val=""/>
</p:tagLst>
</file>

<file path=ppt/tags/tag718.xml><?xml version="1.0" encoding="utf-8"?>
<p:tagLst xmlns:p="http://schemas.openxmlformats.org/presentationml/2006/main">
  <p:tag name="KSO_WM_BEAUTIFY_FLAG" val=""/>
</p:tagLst>
</file>

<file path=ppt/tags/tag719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20.xml><?xml version="1.0" encoding="utf-8"?>
<p:tagLst xmlns:p="http://schemas.openxmlformats.org/presentationml/2006/main">
  <p:tag name="KSO_WM_BEAUTIFY_FLAG" val=""/>
</p:tagLst>
</file>

<file path=ppt/tags/tag72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2.xml><?xml version="1.0" encoding="utf-8"?>
<p:tagLst xmlns:p="http://schemas.openxmlformats.org/presentationml/2006/main">
  <p:tag name="COMMONDATA" val="eyJoZGlkIjoiYWRjOWYzMTc3Y2E0YTFiZjcxYzQ2MDlmZTJkOGViODgifQ=="/>
  <p:tag name="KSO_WPP_MARK_KEY" val="ca2012a2-a85c-48f2-a2c3-8a8729c2b8c9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19985</Words>
  <Application>WPS 演示</Application>
  <PresentationFormat>全屏显示(4:3)</PresentationFormat>
  <Paragraphs>1979</Paragraphs>
  <Slides>96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96</vt:i4>
      </vt:variant>
    </vt:vector>
  </HeadingPairs>
  <TitlesOfParts>
    <vt:vector size="113" baseType="lpstr">
      <vt:lpstr>Arial</vt:lpstr>
      <vt:lpstr>宋体</vt:lpstr>
      <vt:lpstr>Wingdings</vt:lpstr>
      <vt:lpstr>华文行楷</vt:lpstr>
      <vt:lpstr>黑体</vt:lpstr>
      <vt:lpstr>Times New Roman</vt:lpstr>
      <vt:lpstr>楷体</vt:lpstr>
      <vt:lpstr>仿宋</vt:lpstr>
      <vt:lpstr>微软雅黑</vt:lpstr>
      <vt:lpstr>Calibri</vt:lpstr>
      <vt:lpstr>Arial Unicode MS</vt:lpstr>
      <vt:lpstr>等线 Light</vt:lpstr>
      <vt:lpstr>Calibri Light</vt:lpstr>
      <vt:lpstr>等线</vt:lpstr>
      <vt:lpstr>华文新魏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sddb001</cp:lastModifiedBy>
  <cp:revision>1320</cp:revision>
  <dcterms:created xsi:type="dcterms:W3CDTF">2019-06-19T02:08:00Z</dcterms:created>
  <dcterms:modified xsi:type="dcterms:W3CDTF">2023-02-17T07:32:12Z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D83CB892645D40F3BDE1A86CCDFC6D53</vt:lpwstr>
  </property>
</Properties>
</file>