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3"/>
  </p:sldMasterIdLst>
  <p:notesMasterIdLst>
    <p:notesMasterId r:id="rId5"/>
  </p:notesMasterIdLst>
  <p:handoutMasterIdLst>
    <p:handoutMasterId r:id="rId48"/>
  </p:handoutMasterIdLst>
  <p:sldIdLst>
    <p:sldId id="527" r:id="rId4"/>
    <p:sldId id="1667" r:id="rId6"/>
    <p:sldId id="1668" r:id="rId7"/>
    <p:sldId id="2059" r:id="rId8"/>
    <p:sldId id="2128" r:id="rId9"/>
    <p:sldId id="2067" r:id="rId10"/>
    <p:sldId id="2068" r:id="rId11"/>
    <p:sldId id="2241" r:id="rId12"/>
    <p:sldId id="2242" r:id="rId13"/>
    <p:sldId id="2243" r:id="rId14"/>
    <p:sldId id="2244" r:id="rId15"/>
    <p:sldId id="2245" r:id="rId16"/>
    <p:sldId id="2246" r:id="rId17"/>
    <p:sldId id="2247" r:id="rId18"/>
    <p:sldId id="2248" r:id="rId19"/>
    <p:sldId id="2249" r:id="rId20"/>
    <p:sldId id="2250" r:id="rId21"/>
    <p:sldId id="1617" r:id="rId22"/>
    <p:sldId id="1985" r:id="rId23"/>
    <p:sldId id="1992" r:id="rId24"/>
    <p:sldId id="1993" r:id="rId25"/>
    <p:sldId id="2251" r:id="rId26"/>
    <p:sldId id="1677" r:id="rId27"/>
    <p:sldId id="2009" r:id="rId28"/>
    <p:sldId id="2010" r:id="rId29"/>
    <p:sldId id="2028" r:id="rId30"/>
    <p:sldId id="2029" r:id="rId31"/>
    <p:sldId id="2030" r:id="rId32"/>
    <p:sldId id="2031" r:id="rId33"/>
    <p:sldId id="2032" r:id="rId34"/>
    <p:sldId id="2033" r:id="rId35"/>
    <p:sldId id="2034" r:id="rId36"/>
    <p:sldId id="2035" r:id="rId37"/>
    <p:sldId id="2036" r:id="rId38"/>
    <p:sldId id="2037" r:id="rId39"/>
    <p:sldId id="2038" r:id="rId40"/>
    <p:sldId id="2039" r:id="rId41"/>
    <p:sldId id="2040" r:id="rId42"/>
    <p:sldId id="2042" r:id="rId43"/>
    <p:sldId id="2043" r:id="rId44"/>
    <p:sldId id="2044" r:id="rId45"/>
    <p:sldId id="2045" r:id="rId46"/>
    <p:sldId id="528" r:id="rId47"/>
  </p:sldIdLst>
  <p:sldSz cx="9144000" cy="5144135" type="screen16x9"/>
  <p:notesSz cx="9144000" cy="6858000"/>
  <p:custDataLst>
    <p:tags r:id="rId5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85" userDrawn="1">
          <p15:clr>
            <a:srgbClr val="A4A3A4"/>
          </p15:clr>
        </p15:guide>
        <p15:guide id="2" pos="318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幸全" initials="幸全" lastIdx="1" clrIdx="0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595959"/>
    <a:srgbClr val="ECF3FB"/>
    <a:srgbClr val="6E87FF"/>
    <a:srgbClr val="1E8AF8"/>
    <a:srgbClr val="FCEFD7"/>
    <a:srgbClr val="FFFFFF"/>
    <a:srgbClr val="DCDCDC"/>
    <a:srgbClr val="F0F0F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06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544" y="52"/>
      </p:cViewPr>
      <p:guideLst>
        <p:guide orient="horz" pos="1485"/>
        <p:guide pos="318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1820" y="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3" Type="http://schemas.openxmlformats.org/officeDocument/2006/relationships/tags" Target="tags/tag494.xml"/><Relationship Id="rId52" Type="http://schemas.openxmlformats.org/officeDocument/2006/relationships/commentAuthors" Target="commentAuthors.xml"/><Relationship Id="rId51" Type="http://schemas.openxmlformats.org/officeDocument/2006/relationships/tableStyles" Target="tableStyles.xml"/><Relationship Id="rId50" Type="http://schemas.openxmlformats.org/officeDocument/2006/relationships/viewProps" Target="viewProps.xml"/><Relationship Id="rId5" Type="http://schemas.openxmlformats.org/officeDocument/2006/relationships/notesMaster" Target="notesMasters/notesMaster1.xml"/><Relationship Id="rId49" Type="http://schemas.openxmlformats.org/officeDocument/2006/relationships/presProps" Target="presProps.xml"/><Relationship Id="rId48" Type="http://schemas.openxmlformats.org/officeDocument/2006/relationships/handoutMaster" Target="handoutMasters/handoutMaster1.xml"/><Relationship Id="rId47" Type="http://schemas.openxmlformats.org/officeDocument/2006/relationships/slide" Target="slides/slide43.xml"/><Relationship Id="rId46" Type="http://schemas.openxmlformats.org/officeDocument/2006/relationships/slide" Target="slides/slide42.xml"/><Relationship Id="rId45" Type="http://schemas.openxmlformats.org/officeDocument/2006/relationships/slide" Target="slides/slide41.xml"/><Relationship Id="rId44" Type="http://schemas.openxmlformats.org/officeDocument/2006/relationships/slide" Target="slides/slide40.xml"/><Relationship Id="rId43" Type="http://schemas.openxmlformats.org/officeDocument/2006/relationships/slide" Target="slides/slide39.xml"/><Relationship Id="rId42" Type="http://schemas.openxmlformats.org/officeDocument/2006/relationships/slide" Target="slides/slide38.xml"/><Relationship Id="rId41" Type="http://schemas.openxmlformats.org/officeDocument/2006/relationships/slide" Target="slides/slide37.xml"/><Relationship Id="rId40" Type="http://schemas.openxmlformats.org/officeDocument/2006/relationships/slide" Target="slides/slide36.xml"/><Relationship Id="rId4" Type="http://schemas.openxmlformats.org/officeDocument/2006/relationships/slide" Target="slides/slide1.xml"/><Relationship Id="rId39" Type="http://schemas.openxmlformats.org/officeDocument/2006/relationships/slide" Target="slides/slide35.xml"/><Relationship Id="rId38" Type="http://schemas.openxmlformats.org/officeDocument/2006/relationships/slide" Target="slides/slide34.xml"/><Relationship Id="rId37" Type="http://schemas.openxmlformats.org/officeDocument/2006/relationships/slide" Target="slides/slide33.xml"/><Relationship Id="rId36" Type="http://schemas.openxmlformats.org/officeDocument/2006/relationships/slide" Target="slides/slide32.xml"/><Relationship Id="rId35" Type="http://schemas.openxmlformats.org/officeDocument/2006/relationships/slide" Target="slides/slide31.xml"/><Relationship Id="rId34" Type="http://schemas.openxmlformats.org/officeDocument/2006/relationships/slide" Target="slides/slide30.xml"/><Relationship Id="rId33" Type="http://schemas.openxmlformats.org/officeDocument/2006/relationships/slide" Target="slides/slide29.xml"/><Relationship Id="rId32" Type="http://schemas.openxmlformats.org/officeDocument/2006/relationships/slide" Target="slides/slide28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606E6F-F5E7-4FED-83AE-28EEC9F0F0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514960" y="857250"/>
            <a:ext cx="411408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tags" Target="../tags/tag1.xml"/><Relationship Id="rId7" Type="http://schemas.openxmlformats.org/officeDocument/2006/relationships/slide" Target="../slides/slide23.xml"/><Relationship Id="rId6" Type="http://schemas.openxmlformats.org/officeDocument/2006/relationships/slide" Target="../slides/slide18.xml"/><Relationship Id="rId5" Type="http://schemas.openxmlformats.org/officeDocument/2006/relationships/slide" Target="../slides/slide5.xml"/><Relationship Id="rId4" Type="http://schemas.openxmlformats.org/officeDocument/2006/relationships/slide" Target="../slides/slide3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9" Type="http://schemas.openxmlformats.org/officeDocument/2006/relationships/tags" Target="../tags/tag4.xml"/><Relationship Id="rId8" Type="http://schemas.openxmlformats.org/officeDocument/2006/relationships/slide" Target="../slides/slide18.xml"/><Relationship Id="rId7" Type="http://schemas.openxmlformats.org/officeDocument/2006/relationships/tags" Target="../tags/tag3.xml"/><Relationship Id="rId6" Type="http://schemas.openxmlformats.org/officeDocument/2006/relationships/slide" Target="../slides/slide5.xml"/><Relationship Id="rId5" Type="http://schemas.openxmlformats.org/officeDocument/2006/relationships/tags" Target="../tags/tag2.xml"/><Relationship Id="rId4" Type="http://schemas.openxmlformats.org/officeDocument/2006/relationships/slide" Target="../slides/slide3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2" Type="http://schemas.openxmlformats.org/officeDocument/2006/relationships/tags" Target="../tags/tag6.xml"/><Relationship Id="rId11" Type="http://schemas.openxmlformats.org/officeDocument/2006/relationships/tags" Target="../tags/tag5.xml"/><Relationship Id="rId10" Type="http://schemas.openxmlformats.org/officeDocument/2006/relationships/slide" Target="../slides/slide23.xml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slide" Target="../slides/slide18.xml"/><Relationship Id="rId7" Type="http://schemas.openxmlformats.org/officeDocument/2006/relationships/tags" Target="../tags/tag8.xml"/><Relationship Id="rId6" Type="http://schemas.openxmlformats.org/officeDocument/2006/relationships/slide" Target="../slides/slide5.xml"/><Relationship Id="rId5" Type="http://schemas.openxmlformats.org/officeDocument/2006/relationships/tags" Target="../tags/tag7.xml"/><Relationship Id="rId4" Type="http://schemas.openxmlformats.org/officeDocument/2006/relationships/slide" Target="../slides/slide3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2" Type="http://schemas.openxmlformats.org/officeDocument/2006/relationships/tags" Target="../tags/tag11.xml"/><Relationship Id="rId11" Type="http://schemas.openxmlformats.org/officeDocument/2006/relationships/tags" Target="../tags/tag10.xml"/><Relationship Id="rId10" Type="http://schemas.openxmlformats.org/officeDocument/2006/relationships/slide" Target="../slides/slide23.xml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9" Type="http://schemas.openxmlformats.org/officeDocument/2006/relationships/tags" Target="../tags/tag14.xml"/><Relationship Id="rId8" Type="http://schemas.openxmlformats.org/officeDocument/2006/relationships/slide" Target="../slides/slide18.xml"/><Relationship Id="rId7" Type="http://schemas.openxmlformats.org/officeDocument/2006/relationships/tags" Target="../tags/tag13.xml"/><Relationship Id="rId6" Type="http://schemas.openxmlformats.org/officeDocument/2006/relationships/slide" Target="../slides/slide5.xml"/><Relationship Id="rId5" Type="http://schemas.openxmlformats.org/officeDocument/2006/relationships/tags" Target="../tags/tag12.xml"/><Relationship Id="rId4" Type="http://schemas.openxmlformats.org/officeDocument/2006/relationships/slide" Target="../slides/slide3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2" Type="http://schemas.openxmlformats.org/officeDocument/2006/relationships/tags" Target="../tags/tag16.xml"/><Relationship Id="rId11" Type="http://schemas.openxmlformats.org/officeDocument/2006/relationships/tags" Target="../tags/tag15.xml"/><Relationship Id="rId10" Type="http://schemas.openxmlformats.org/officeDocument/2006/relationships/slide" Target="../slides/slide23.xml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</a:fld>
            <a:endParaRPr lang="en-US" dirty="0"/>
          </a:p>
        </p:txBody>
      </p:sp>
      <p:grpSp>
        <p:nvGrpSpPr>
          <p:cNvPr id="64" name="组合 63"/>
          <p:cNvGrpSpPr/>
          <p:nvPr userDrawn="1"/>
        </p:nvGrpSpPr>
        <p:grpSpPr>
          <a:xfrm>
            <a:off x="0" y="0"/>
            <a:ext cx="194945" cy="5143500"/>
            <a:chOff x="0" y="0"/>
            <a:chExt cx="195150" cy="9144000"/>
          </a:xfrm>
        </p:grpSpPr>
        <p:sp>
          <p:nvSpPr>
            <p:cNvPr id="65" name="矩形 64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6" name="矩形 65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7" name="矩形 66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8" name="矩形 67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69" name="组合 68"/>
          <p:cNvGrpSpPr/>
          <p:nvPr userDrawn="1"/>
        </p:nvGrpSpPr>
        <p:grpSpPr>
          <a:xfrm rot="16200000" flipH="1">
            <a:off x="4471035" y="482600"/>
            <a:ext cx="194945" cy="9152255"/>
            <a:chOff x="0" y="0"/>
            <a:chExt cx="195150" cy="9144000"/>
          </a:xfrm>
        </p:grpSpPr>
        <p:sp>
          <p:nvSpPr>
            <p:cNvPr id="70" name="矩形 69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1" name="矩形 70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2" name="矩形 71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3" name="矩形 72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pic>
        <p:nvPicPr>
          <p:cNvPr id="8" name="图片 7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7620" y="316865"/>
            <a:ext cx="1619885" cy="6235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</a:fld>
            <a:endParaRPr lang="en-US" dirty="0"/>
          </a:p>
        </p:txBody>
      </p:sp>
      <p:grpSp>
        <p:nvGrpSpPr>
          <p:cNvPr id="64" name="组合 63"/>
          <p:cNvGrpSpPr/>
          <p:nvPr userDrawn="1"/>
        </p:nvGrpSpPr>
        <p:grpSpPr>
          <a:xfrm>
            <a:off x="0" y="0"/>
            <a:ext cx="194945" cy="5143500"/>
            <a:chOff x="0" y="0"/>
            <a:chExt cx="195150" cy="9144000"/>
          </a:xfrm>
        </p:grpSpPr>
        <p:sp>
          <p:nvSpPr>
            <p:cNvPr id="65" name="矩形 64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6" name="矩形 65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7" name="矩形 66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8" name="矩形 67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69" name="组合 68"/>
          <p:cNvGrpSpPr/>
          <p:nvPr userDrawn="1"/>
        </p:nvGrpSpPr>
        <p:grpSpPr>
          <a:xfrm rot="16200000" flipH="1">
            <a:off x="4471035" y="482600"/>
            <a:ext cx="194945" cy="9152255"/>
            <a:chOff x="0" y="0"/>
            <a:chExt cx="195150" cy="9144000"/>
          </a:xfrm>
        </p:grpSpPr>
        <p:sp>
          <p:nvSpPr>
            <p:cNvPr id="70" name="矩形 69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1" name="矩形 70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2" name="矩形 71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3" name="矩形 72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pic>
        <p:nvPicPr>
          <p:cNvPr id="8" name="图片 7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7620" y="316865"/>
            <a:ext cx="1619885" cy="6235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页，共43页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55816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63182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考点解读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3" name="燕尾形 8">
            <a:hlinkClick r:id="rId4" action="ppaction://hlinksldjump"/>
          </p:cNvPr>
          <p:cNvSpPr/>
          <p:nvPr userDrawn="1"/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just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6" name="燕尾形 8">
            <a:hlinkClick r:id="rId5" action="ppaction://hlinksldjump"/>
          </p:cNvPr>
          <p:cNvSpPr/>
          <p:nvPr userDrawn="1"/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8" name="燕尾形 8">
            <a:hlinkClick r:id="rId6" action="ppaction://hlinksldjump"/>
          </p:cNvPr>
          <p:cNvSpPr/>
          <p:nvPr userDrawn="1"/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9" name="燕尾形 8">
            <a:hlinkClick r:id="rId7" action="ppaction://hlinksldjump"/>
          </p:cNvPr>
          <p:cNvSpPr/>
          <p:nvPr userDrawn="1"/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7" name="文本框 6"/>
          <p:cNvSpPr txBox="1"/>
          <p:nvPr userDrawn="1">
            <p:custDataLst>
              <p:tags r:id="rId8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第十一章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句子种类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页，共43页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知识要点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25" name="燕尾形 8">
            <a:hlinkClick r:id="rId4" action="ppaction://hlinksldjump"/>
          </p:cNvPr>
          <p:cNvSpPr/>
          <p:nvPr userDrawn="1">
            <p:custDataLst>
              <p:tags r:id="rId5"/>
            </p:custDataLst>
          </p:nvPr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26" name="燕尾形 8">
            <a:hlinkClick r:id="rId6" action="ppaction://hlinksldjump"/>
          </p:cNvPr>
          <p:cNvSpPr/>
          <p:nvPr userDrawn="1">
            <p:custDataLst>
              <p:tags r:id="rId7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27" name="燕尾形 8">
            <a:hlinkClick r:id="rId8" action="ppaction://hlinksldjump"/>
          </p:cNvPr>
          <p:cNvSpPr/>
          <p:nvPr userDrawn="1">
            <p:custDataLst>
              <p:tags r:id="rId9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28" name="燕尾形 27">
            <a:hlinkClick r:id="rId10" action="ppaction://hlinksldjump"/>
          </p:cNvPr>
          <p:cNvSpPr/>
          <p:nvPr userDrawn="1">
            <p:custDataLst>
              <p:tags r:id="rId11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7" name="文本框 6"/>
          <p:cNvSpPr txBox="1"/>
          <p:nvPr userDrawn="1">
            <p:custDataLst>
              <p:tags r:id="rId12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第十一章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句子种类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页，共43页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例题解析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3" name="燕尾形 8">
            <a:hlinkClick r:id="rId4" action="ppaction://hlinksldjump"/>
          </p:cNvPr>
          <p:cNvSpPr/>
          <p:nvPr userDrawn="1">
            <p:custDataLst>
              <p:tags r:id="rId5"/>
            </p:custDataLst>
          </p:nvPr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4" name="燕尾形 8">
            <a:hlinkClick r:id="rId6" action="ppaction://hlinksldjump"/>
          </p:cNvPr>
          <p:cNvSpPr/>
          <p:nvPr userDrawn="1">
            <p:custDataLst>
              <p:tags r:id="rId7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5" name="燕尾形 8">
            <a:hlinkClick r:id="rId8" action="ppaction://hlinksldjump"/>
          </p:cNvPr>
          <p:cNvSpPr/>
          <p:nvPr userDrawn="1">
            <p:custDataLst>
              <p:tags r:id="rId9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0" name="燕尾形 9">
            <a:hlinkClick r:id="rId10" action="ppaction://hlinksldjump"/>
          </p:cNvPr>
          <p:cNvSpPr/>
          <p:nvPr userDrawn="1">
            <p:custDataLst>
              <p:tags r:id="rId11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7" name="文本框 6"/>
          <p:cNvSpPr txBox="1"/>
          <p:nvPr userDrawn="1">
            <p:custDataLst>
              <p:tags r:id="rId12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第十一章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句子种类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页，共43页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同步精练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3" name="燕尾形 8">
            <a:hlinkClick r:id="rId4" action="ppaction://hlinksldjump"/>
          </p:cNvPr>
          <p:cNvSpPr/>
          <p:nvPr userDrawn="1">
            <p:custDataLst>
              <p:tags r:id="rId5"/>
            </p:custDataLst>
          </p:nvPr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6" name="燕尾形 8">
            <a:hlinkClick r:id="rId6" action="ppaction://hlinksldjump"/>
          </p:cNvPr>
          <p:cNvSpPr/>
          <p:nvPr userDrawn="1">
            <p:custDataLst>
              <p:tags r:id="rId7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8" name="燕尾形 8">
            <a:hlinkClick r:id="rId8" action="ppaction://hlinksldjump"/>
          </p:cNvPr>
          <p:cNvSpPr/>
          <p:nvPr userDrawn="1">
            <p:custDataLst>
              <p:tags r:id="rId9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9" name="燕尾形 8">
            <a:hlinkClick r:id="rId10" action="ppaction://hlinksldjump"/>
          </p:cNvPr>
          <p:cNvSpPr/>
          <p:nvPr userDrawn="1">
            <p:custDataLst>
              <p:tags r:id="rId11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7" name="文本框 6"/>
          <p:cNvSpPr txBox="1"/>
          <p:nvPr userDrawn="1">
            <p:custDataLst>
              <p:tags r:id="rId12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第十一章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句子种类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92"/>
            <a:ext cx="7886700" cy="994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458"/>
            <a:ext cx="7886700" cy="3264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097"/>
            <a:ext cx="30861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92"/>
            <a:ext cx="7886700" cy="994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458"/>
            <a:ext cx="7886700" cy="3264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097"/>
            <a:ext cx="30861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34.xml"/><Relationship Id="rId1" Type="http://schemas.openxmlformats.org/officeDocument/2006/relationships/tags" Target="../tags/tag33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36.xml"/><Relationship Id="rId1" Type="http://schemas.openxmlformats.org/officeDocument/2006/relationships/tags" Target="../tags/tag35.xml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38.xml"/><Relationship Id="rId1" Type="http://schemas.openxmlformats.org/officeDocument/2006/relationships/tags" Target="../tags/tag37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2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40.xml"/><Relationship Id="rId1" Type="http://schemas.openxmlformats.org/officeDocument/2006/relationships/tags" Target="../tags/tag39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3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42.xml"/><Relationship Id="rId1" Type="http://schemas.openxmlformats.org/officeDocument/2006/relationships/tags" Target="../tags/tag41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4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44.xml"/><Relationship Id="rId1" Type="http://schemas.openxmlformats.org/officeDocument/2006/relationships/tags" Target="../tags/tag43.xml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5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46.xml"/><Relationship Id="rId1" Type="http://schemas.openxmlformats.org/officeDocument/2006/relationships/tags" Target="../tags/tag45.xml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6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48.xml"/><Relationship Id="rId1" Type="http://schemas.openxmlformats.org/officeDocument/2006/relationships/tags" Target="../tags/tag47.xml"/></Relationships>
</file>

<file path=ppt/slides/_rels/slide18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5.xml"/><Relationship Id="rId6" Type="http://schemas.openxmlformats.org/officeDocument/2006/relationships/tags" Target="../tags/tag49.xml"/><Relationship Id="rId5" Type="http://schemas.openxmlformats.org/officeDocument/2006/relationships/slide" Target="slide22.xml"/><Relationship Id="rId4" Type="http://schemas.openxmlformats.org/officeDocument/2006/relationships/slide" Target="slide21.xml"/><Relationship Id="rId3" Type="http://schemas.openxmlformats.org/officeDocument/2006/relationships/slide" Target="slide20.xml"/><Relationship Id="rId2" Type="http://schemas.openxmlformats.org/officeDocument/2006/relationships/slide" Target="slide19.xml"/><Relationship Id="rId1" Type="http://schemas.openxmlformats.org/officeDocument/2006/relationships/slide" Target="slide18.xml"/></Relationships>
</file>

<file path=ppt/slides/_rels/slide19.xml.rels><?xml version="1.0" encoding="UTF-8" standalone="yes"?>
<Relationships xmlns="http://schemas.openxmlformats.org/package/2006/relationships"><Relationship Id="rId9" Type="http://schemas.openxmlformats.org/officeDocument/2006/relationships/slide" Target="slide22.xml"/><Relationship Id="rId8" Type="http://schemas.openxmlformats.org/officeDocument/2006/relationships/tags" Target="../tags/tag53.xml"/><Relationship Id="rId7" Type="http://schemas.openxmlformats.org/officeDocument/2006/relationships/slide" Target="slide21.xml"/><Relationship Id="rId6" Type="http://schemas.openxmlformats.org/officeDocument/2006/relationships/tags" Target="../tags/tag52.xml"/><Relationship Id="rId5" Type="http://schemas.openxmlformats.org/officeDocument/2006/relationships/slide" Target="slide20.xml"/><Relationship Id="rId4" Type="http://schemas.openxmlformats.org/officeDocument/2006/relationships/tags" Target="../tags/tag51.xml"/><Relationship Id="rId3" Type="http://schemas.openxmlformats.org/officeDocument/2006/relationships/slide" Target="slide19.xml"/><Relationship Id="rId2" Type="http://schemas.openxmlformats.org/officeDocument/2006/relationships/tags" Target="../tags/tag50.xml"/><Relationship Id="rId12" Type="http://schemas.openxmlformats.org/officeDocument/2006/relationships/slideLayout" Target="../slideLayouts/slideLayout5.xml"/><Relationship Id="rId11" Type="http://schemas.openxmlformats.org/officeDocument/2006/relationships/tags" Target="../tags/tag55.xml"/><Relationship Id="rId10" Type="http://schemas.openxmlformats.org/officeDocument/2006/relationships/tags" Target="../tags/tag54.xml"/><Relationship Id="rId1" Type="http://schemas.openxmlformats.org/officeDocument/2006/relationships/slide" Target="slide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slide" Target="slide22.xml"/><Relationship Id="rId8" Type="http://schemas.openxmlformats.org/officeDocument/2006/relationships/tags" Target="../tags/tag59.xml"/><Relationship Id="rId7" Type="http://schemas.openxmlformats.org/officeDocument/2006/relationships/slide" Target="slide21.xml"/><Relationship Id="rId6" Type="http://schemas.openxmlformats.org/officeDocument/2006/relationships/tags" Target="../tags/tag58.xml"/><Relationship Id="rId5" Type="http://schemas.openxmlformats.org/officeDocument/2006/relationships/slide" Target="slide20.xml"/><Relationship Id="rId4" Type="http://schemas.openxmlformats.org/officeDocument/2006/relationships/tags" Target="../tags/tag57.xml"/><Relationship Id="rId3" Type="http://schemas.openxmlformats.org/officeDocument/2006/relationships/slide" Target="slide19.xml"/><Relationship Id="rId2" Type="http://schemas.openxmlformats.org/officeDocument/2006/relationships/tags" Target="../tags/tag56.xml"/><Relationship Id="rId12" Type="http://schemas.openxmlformats.org/officeDocument/2006/relationships/slideLayout" Target="../slideLayouts/slideLayout5.xml"/><Relationship Id="rId11" Type="http://schemas.openxmlformats.org/officeDocument/2006/relationships/tags" Target="../tags/tag61.xml"/><Relationship Id="rId10" Type="http://schemas.openxmlformats.org/officeDocument/2006/relationships/tags" Target="../tags/tag60.xml"/><Relationship Id="rId1" Type="http://schemas.openxmlformats.org/officeDocument/2006/relationships/slide" Target="slide18.xml"/></Relationships>
</file>

<file path=ppt/slides/_rels/slide21.xml.rels><?xml version="1.0" encoding="UTF-8" standalone="yes"?>
<Relationships xmlns="http://schemas.openxmlformats.org/package/2006/relationships"><Relationship Id="rId9" Type="http://schemas.openxmlformats.org/officeDocument/2006/relationships/slide" Target="slide22.xml"/><Relationship Id="rId8" Type="http://schemas.openxmlformats.org/officeDocument/2006/relationships/tags" Target="../tags/tag65.xml"/><Relationship Id="rId7" Type="http://schemas.openxmlformats.org/officeDocument/2006/relationships/slide" Target="slide21.xml"/><Relationship Id="rId6" Type="http://schemas.openxmlformats.org/officeDocument/2006/relationships/tags" Target="../tags/tag64.xml"/><Relationship Id="rId5" Type="http://schemas.openxmlformats.org/officeDocument/2006/relationships/slide" Target="slide20.xml"/><Relationship Id="rId4" Type="http://schemas.openxmlformats.org/officeDocument/2006/relationships/tags" Target="../tags/tag63.xml"/><Relationship Id="rId3" Type="http://schemas.openxmlformats.org/officeDocument/2006/relationships/slide" Target="slide19.xml"/><Relationship Id="rId2" Type="http://schemas.openxmlformats.org/officeDocument/2006/relationships/tags" Target="../tags/tag62.xml"/><Relationship Id="rId12" Type="http://schemas.openxmlformats.org/officeDocument/2006/relationships/slideLayout" Target="../slideLayouts/slideLayout5.xml"/><Relationship Id="rId11" Type="http://schemas.openxmlformats.org/officeDocument/2006/relationships/tags" Target="../tags/tag67.xml"/><Relationship Id="rId10" Type="http://schemas.openxmlformats.org/officeDocument/2006/relationships/tags" Target="../tags/tag66.xml"/><Relationship Id="rId1" Type="http://schemas.openxmlformats.org/officeDocument/2006/relationships/slide" Target="slide18.xml"/></Relationships>
</file>

<file path=ppt/slides/_rels/slide22.xml.rels><?xml version="1.0" encoding="UTF-8" standalone="yes"?>
<Relationships xmlns="http://schemas.openxmlformats.org/package/2006/relationships"><Relationship Id="rId9" Type="http://schemas.openxmlformats.org/officeDocument/2006/relationships/slide" Target="slide22.xml"/><Relationship Id="rId8" Type="http://schemas.openxmlformats.org/officeDocument/2006/relationships/tags" Target="../tags/tag71.xml"/><Relationship Id="rId7" Type="http://schemas.openxmlformats.org/officeDocument/2006/relationships/slide" Target="slide21.xml"/><Relationship Id="rId6" Type="http://schemas.openxmlformats.org/officeDocument/2006/relationships/tags" Target="../tags/tag70.xml"/><Relationship Id="rId5" Type="http://schemas.openxmlformats.org/officeDocument/2006/relationships/slide" Target="slide20.xml"/><Relationship Id="rId4" Type="http://schemas.openxmlformats.org/officeDocument/2006/relationships/tags" Target="../tags/tag69.xml"/><Relationship Id="rId3" Type="http://schemas.openxmlformats.org/officeDocument/2006/relationships/slide" Target="slide19.xml"/><Relationship Id="rId2" Type="http://schemas.openxmlformats.org/officeDocument/2006/relationships/tags" Target="../tags/tag68.xml"/><Relationship Id="rId12" Type="http://schemas.openxmlformats.org/officeDocument/2006/relationships/slideLayout" Target="../slideLayouts/slideLayout5.xml"/><Relationship Id="rId11" Type="http://schemas.openxmlformats.org/officeDocument/2006/relationships/tags" Target="../tags/tag73.xml"/><Relationship Id="rId10" Type="http://schemas.openxmlformats.org/officeDocument/2006/relationships/tags" Target="../tags/tag72.xml"/><Relationship Id="rId1" Type="http://schemas.openxmlformats.org/officeDocument/2006/relationships/slide" Target="slide18.xml"/></Relationships>
</file>

<file path=ppt/slides/_rels/slide23.xml.rels><?xml version="1.0" encoding="UTF-8" standalone="yes"?>
<Relationships xmlns="http://schemas.openxmlformats.org/package/2006/relationships"><Relationship Id="rId9" Type="http://schemas.openxmlformats.org/officeDocument/2006/relationships/slide" Target="slide27.xml"/><Relationship Id="rId8" Type="http://schemas.openxmlformats.org/officeDocument/2006/relationships/tags" Target="../tags/tag77.xml"/><Relationship Id="rId7" Type="http://schemas.openxmlformats.org/officeDocument/2006/relationships/slide" Target="slide26.xml"/><Relationship Id="rId6" Type="http://schemas.openxmlformats.org/officeDocument/2006/relationships/tags" Target="../tags/tag76.xml"/><Relationship Id="rId5" Type="http://schemas.openxmlformats.org/officeDocument/2006/relationships/slide" Target="slide25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94.xml"/><Relationship Id="rId40" Type="http://schemas.openxmlformats.org/officeDocument/2006/relationships/tags" Target="../tags/tag93.xml"/><Relationship Id="rId4" Type="http://schemas.openxmlformats.org/officeDocument/2006/relationships/tags" Target="../tags/tag75.xml"/><Relationship Id="rId39" Type="http://schemas.openxmlformats.org/officeDocument/2006/relationships/slide" Target="slide42.xml"/><Relationship Id="rId38" Type="http://schemas.openxmlformats.org/officeDocument/2006/relationships/tags" Target="../tags/tag92.xml"/><Relationship Id="rId37" Type="http://schemas.openxmlformats.org/officeDocument/2006/relationships/slide" Target="slide32.xml"/><Relationship Id="rId36" Type="http://schemas.openxmlformats.org/officeDocument/2006/relationships/tags" Target="../tags/tag91.xml"/><Relationship Id="rId35" Type="http://schemas.openxmlformats.org/officeDocument/2006/relationships/slide" Target="slide41.xml"/><Relationship Id="rId34" Type="http://schemas.openxmlformats.org/officeDocument/2006/relationships/tags" Target="../tags/tag90.xml"/><Relationship Id="rId33" Type="http://schemas.openxmlformats.org/officeDocument/2006/relationships/slide" Target="slide40.xml"/><Relationship Id="rId32" Type="http://schemas.openxmlformats.org/officeDocument/2006/relationships/tags" Target="../tags/tag89.xml"/><Relationship Id="rId31" Type="http://schemas.openxmlformats.org/officeDocument/2006/relationships/slide" Target="slide39.xml"/><Relationship Id="rId30" Type="http://schemas.openxmlformats.org/officeDocument/2006/relationships/tags" Target="../tags/tag88.xml"/><Relationship Id="rId3" Type="http://schemas.openxmlformats.org/officeDocument/2006/relationships/slide" Target="slide24.xml"/><Relationship Id="rId29" Type="http://schemas.openxmlformats.org/officeDocument/2006/relationships/slide" Target="slide38.xml"/><Relationship Id="rId28" Type="http://schemas.openxmlformats.org/officeDocument/2006/relationships/tags" Target="../tags/tag87.xml"/><Relationship Id="rId27" Type="http://schemas.openxmlformats.org/officeDocument/2006/relationships/slide" Target="slide37.xml"/><Relationship Id="rId26" Type="http://schemas.openxmlformats.org/officeDocument/2006/relationships/tags" Target="../tags/tag86.xml"/><Relationship Id="rId25" Type="http://schemas.openxmlformats.org/officeDocument/2006/relationships/slide" Target="slide36.xml"/><Relationship Id="rId24" Type="http://schemas.openxmlformats.org/officeDocument/2006/relationships/tags" Target="../tags/tag85.xml"/><Relationship Id="rId23" Type="http://schemas.openxmlformats.org/officeDocument/2006/relationships/slide" Target="slide35.xml"/><Relationship Id="rId22" Type="http://schemas.openxmlformats.org/officeDocument/2006/relationships/tags" Target="../tags/tag84.xml"/><Relationship Id="rId21" Type="http://schemas.openxmlformats.org/officeDocument/2006/relationships/slide" Target="slide34.xml"/><Relationship Id="rId20" Type="http://schemas.openxmlformats.org/officeDocument/2006/relationships/tags" Target="../tags/tag83.xml"/><Relationship Id="rId2" Type="http://schemas.openxmlformats.org/officeDocument/2006/relationships/tags" Target="../tags/tag74.xml"/><Relationship Id="rId19" Type="http://schemas.openxmlformats.org/officeDocument/2006/relationships/slide" Target="slide33.xml"/><Relationship Id="rId18" Type="http://schemas.openxmlformats.org/officeDocument/2006/relationships/tags" Target="../tags/tag82.xml"/><Relationship Id="rId17" Type="http://schemas.openxmlformats.org/officeDocument/2006/relationships/slide" Target="slide31.xml"/><Relationship Id="rId16" Type="http://schemas.openxmlformats.org/officeDocument/2006/relationships/tags" Target="../tags/tag81.xml"/><Relationship Id="rId15" Type="http://schemas.openxmlformats.org/officeDocument/2006/relationships/slide" Target="slide30.xml"/><Relationship Id="rId14" Type="http://schemas.openxmlformats.org/officeDocument/2006/relationships/tags" Target="../tags/tag80.xml"/><Relationship Id="rId13" Type="http://schemas.openxmlformats.org/officeDocument/2006/relationships/slide" Target="slide29.xml"/><Relationship Id="rId12" Type="http://schemas.openxmlformats.org/officeDocument/2006/relationships/tags" Target="../tags/tag79.xml"/><Relationship Id="rId11" Type="http://schemas.openxmlformats.org/officeDocument/2006/relationships/slide" Target="slide28.xml"/><Relationship Id="rId10" Type="http://schemas.openxmlformats.org/officeDocument/2006/relationships/tags" Target="../tags/tag78.xml"/><Relationship Id="rId1" Type="http://schemas.openxmlformats.org/officeDocument/2006/relationships/slide" Target="slide23.xml"/></Relationships>
</file>

<file path=ppt/slides/_rels/slide24.xml.rels><?xml version="1.0" encoding="UTF-8" standalone="yes"?>
<Relationships xmlns="http://schemas.openxmlformats.org/package/2006/relationships"><Relationship Id="rId9" Type="http://schemas.openxmlformats.org/officeDocument/2006/relationships/slide" Target="slide27.xml"/><Relationship Id="rId8" Type="http://schemas.openxmlformats.org/officeDocument/2006/relationships/tags" Target="../tags/tag98.xml"/><Relationship Id="rId7" Type="http://schemas.openxmlformats.org/officeDocument/2006/relationships/slide" Target="slide26.xml"/><Relationship Id="rId6" Type="http://schemas.openxmlformats.org/officeDocument/2006/relationships/tags" Target="../tags/tag97.xml"/><Relationship Id="rId5" Type="http://schemas.openxmlformats.org/officeDocument/2006/relationships/slide" Target="slide25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115.xml"/><Relationship Id="rId40" Type="http://schemas.openxmlformats.org/officeDocument/2006/relationships/tags" Target="../tags/tag114.xml"/><Relationship Id="rId4" Type="http://schemas.openxmlformats.org/officeDocument/2006/relationships/tags" Target="../tags/tag96.xml"/><Relationship Id="rId39" Type="http://schemas.openxmlformats.org/officeDocument/2006/relationships/slide" Target="slide42.xml"/><Relationship Id="rId38" Type="http://schemas.openxmlformats.org/officeDocument/2006/relationships/tags" Target="../tags/tag113.xml"/><Relationship Id="rId37" Type="http://schemas.openxmlformats.org/officeDocument/2006/relationships/slide" Target="slide32.xml"/><Relationship Id="rId36" Type="http://schemas.openxmlformats.org/officeDocument/2006/relationships/tags" Target="../tags/tag112.xml"/><Relationship Id="rId35" Type="http://schemas.openxmlformats.org/officeDocument/2006/relationships/slide" Target="slide41.xml"/><Relationship Id="rId34" Type="http://schemas.openxmlformats.org/officeDocument/2006/relationships/tags" Target="../tags/tag111.xml"/><Relationship Id="rId33" Type="http://schemas.openxmlformats.org/officeDocument/2006/relationships/slide" Target="slide40.xml"/><Relationship Id="rId32" Type="http://schemas.openxmlformats.org/officeDocument/2006/relationships/tags" Target="../tags/tag110.xml"/><Relationship Id="rId31" Type="http://schemas.openxmlformats.org/officeDocument/2006/relationships/slide" Target="slide39.xml"/><Relationship Id="rId30" Type="http://schemas.openxmlformats.org/officeDocument/2006/relationships/tags" Target="../tags/tag109.xml"/><Relationship Id="rId3" Type="http://schemas.openxmlformats.org/officeDocument/2006/relationships/slide" Target="slide24.xml"/><Relationship Id="rId29" Type="http://schemas.openxmlformats.org/officeDocument/2006/relationships/slide" Target="slide38.xml"/><Relationship Id="rId28" Type="http://schemas.openxmlformats.org/officeDocument/2006/relationships/tags" Target="../tags/tag108.xml"/><Relationship Id="rId27" Type="http://schemas.openxmlformats.org/officeDocument/2006/relationships/slide" Target="slide37.xml"/><Relationship Id="rId26" Type="http://schemas.openxmlformats.org/officeDocument/2006/relationships/tags" Target="../tags/tag107.xml"/><Relationship Id="rId25" Type="http://schemas.openxmlformats.org/officeDocument/2006/relationships/slide" Target="slide36.xml"/><Relationship Id="rId24" Type="http://schemas.openxmlformats.org/officeDocument/2006/relationships/tags" Target="../tags/tag106.xml"/><Relationship Id="rId23" Type="http://schemas.openxmlformats.org/officeDocument/2006/relationships/slide" Target="slide35.xml"/><Relationship Id="rId22" Type="http://schemas.openxmlformats.org/officeDocument/2006/relationships/tags" Target="../tags/tag105.xml"/><Relationship Id="rId21" Type="http://schemas.openxmlformats.org/officeDocument/2006/relationships/slide" Target="slide34.xml"/><Relationship Id="rId20" Type="http://schemas.openxmlformats.org/officeDocument/2006/relationships/tags" Target="../tags/tag104.xml"/><Relationship Id="rId2" Type="http://schemas.openxmlformats.org/officeDocument/2006/relationships/tags" Target="../tags/tag95.xml"/><Relationship Id="rId19" Type="http://schemas.openxmlformats.org/officeDocument/2006/relationships/slide" Target="slide33.xml"/><Relationship Id="rId18" Type="http://schemas.openxmlformats.org/officeDocument/2006/relationships/tags" Target="../tags/tag103.xml"/><Relationship Id="rId17" Type="http://schemas.openxmlformats.org/officeDocument/2006/relationships/slide" Target="slide31.xml"/><Relationship Id="rId16" Type="http://schemas.openxmlformats.org/officeDocument/2006/relationships/tags" Target="../tags/tag102.xml"/><Relationship Id="rId15" Type="http://schemas.openxmlformats.org/officeDocument/2006/relationships/slide" Target="slide30.xml"/><Relationship Id="rId14" Type="http://schemas.openxmlformats.org/officeDocument/2006/relationships/tags" Target="../tags/tag101.xml"/><Relationship Id="rId13" Type="http://schemas.openxmlformats.org/officeDocument/2006/relationships/slide" Target="slide29.xml"/><Relationship Id="rId12" Type="http://schemas.openxmlformats.org/officeDocument/2006/relationships/tags" Target="../tags/tag100.xml"/><Relationship Id="rId11" Type="http://schemas.openxmlformats.org/officeDocument/2006/relationships/slide" Target="slide28.xml"/><Relationship Id="rId10" Type="http://schemas.openxmlformats.org/officeDocument/2006/relationships/tags" Target="../tags/tag99.xml"/><Relationship Id="rId1" Type="http://schemas.openxmlformats.org/officeDocument/2006/relationships/slide" Target="slide23.xml"/></Relationships>
</file>

<file path=ppt/slides/_rels/slide25.xml.rels><?xml version="1.0" encoding="UTF-8" standalone="yes"?>
<Relationships xmlns="http://schemas.openxmlformats.org/package/2006/relationships"><Relationship Id="rId9" Type="http://schemas.openxmlformats.org/officeDocument/2006/relationships/slide" Target="slide27.xml"/><Relationship Id="rId8" Type="http://schemas.openxmlformats.org/officeDocument/2006/relationships/tags" Target="../tags/tag119.xml"/><Relationship Id="rId7" Type="http://schemas.openxmlformats.org/officeDocument/2006/relationships/slide" Target="slide26.xml"/><Relationship Id="rId6" Type="http://schemas.openxmlformats.org/officeDocument/2006/relationships/tags" Target="../tags/tag118.xml"/><Relationship Id="rId5" Type="http://schemas.openxmlformats.org/officeDocument/2006/relationships/slide" Target="slide25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136.xml"/><Relationship Id="rId40" Type="http://schemas.openxmlformats.org/officeDocument/2006/relationships/tags" Target="../tags/tag135.xml"/><Relationship Id="rId4" Type="http://schemas.openxmlformats.org/officeDocument/2006/relationships/tags" Target="../tags/tag117.xml"/><Relationship Id="rId39" Type="http://schemas.openxmlformats.org/officeDocument/2006/relationships/slide" Target="slide42.xml"/><Relationship Id="rId38" Type="http://schemas.openxmlformats.org/officeDocument/2006/relationships/tags" Target="../tags/tag134.xml"/><Relationship Id="rId37" Type="http://schemas.openxmlformats.org/officeDocument/2006/relationships/slide" Target="slide32.xml"/><Relationship Id="rId36" Type="http://schemas.openxmlformats.org/officeDocument/2006/relationships/tags" Target="../tags/tag133.xml"/><Relationship Id="rId35" Type="http://schemas.openxmlformats.org/officeDocument/2006/relationships/slide" Target="slide41.xml"/><Relationship Id="rId34" Type="http://schemas.openxmlformats.org/officeDocument/2006/relationships/tags" Target="../tags/tag132.xml"/><Relationship Id="rId33" Type="http://schemas.openxmlformats.org/officeDocument/2006/relationships/slide" Target="slide40.xml"/><Relationship Id="rId32" Type="http://schemas.openxmlformats.org/officeDocument/2006/relationships/tags" Target="../tags/tag131.xml"/><Relationship Id="rId31" Type="http://schemas.openxmlformats.org/officeDocument/2006/relationships/slide" Target="slide39.xml"/><Relationship Id="rId30" Type="http://schemas.openxmlformats.org/officeDocument/2006/relationships/tags" Target="../tags/tag130.xml"/><Relationship Id="rId3" Type="http://schemas.openxmlformats.org/officeDocument/2006/relationships/slide" Target="slide24.xml"/><Relationship Id="rId29" Type="http://schemas.openxmlformats.org/officeDocument/2006/relationships/slide" Target="slide38.xml"/><Relationship Id="rId28" Type="http://schemas.openxmlformats.org/officeDocument/2006/relationships/tags" Target="../tags/tag129.xml"/><Relationship Id="rId27" Type="http://schemas.openxmlformats.org/officeDocument/2006/relationships/slide" Target="slide37.xml"/><Relationship Id="rId26" Type="http://schemas.openxmlformats.org/officeDocument/2006/relationships/tags" Target="../tags/tag128.xml"/><Relationship Id="rId25" Type="http://schemas.openxmlformats.org/officeDocument/2006/relationships/slide" Target="slide36.xml"/><Relationship Id="rId24" Type="http://schemas.openxmlformats.org/officeDocument/2006/relationships/tags" Target="../tags/tag127.xml"/><Relationship Id="rId23" Type="http://schemas.openxmlformats.org/officeDocument/2006/relationships/slide" Target="slide35.xml"/><Relationship Id="rId22" Type="http://schemas.openxmlformats.org/officeDocument/2006/relationships/tags" Target="../tags/tag126.xml"/><Relationship Id="rId21" Type="http://schemas.openxmlformats.org/officeDocument/2006/relationships/slide" Target="slide34.xml"/><Relationship Id="rId20" Type="http://schemas.openxmlformats.org/officeDocument/2006/relationships/tags" Target="../tags/tag125.xml"/><Relationship Id="rId2" Type="http://schemas.openxmlformats.org/officeDocument/2006/relationships/tags" Target="../tags/tag116.xml"/><Relationship Id="rId19" Type="http://schemas.openxmlformats.org/officeDocument/2006/relationships/slide" Target="slide33.xml"/><Relationship Id="rId18" Type="http://schemas.openxmlformats.org/officeDocument/2006/relationships/tags" Target="../tags/tag124.xml"/><Relationship Id="rId17" Type="http://schemas.openxmlformats.org/officeDocument/2006/relationships/slide" Target="slide31.xml"/><Relationship Id="rId16" Type="http://schemas.openxmlformats.org/officeDocument/2006/relationships/tags" Target="../tags/tag123.xml"/><Relationship Id="rId15" Type="http://schemas.openxmlformats.org/officeDocument/2006/relationships/slide" Target="slide30.xml"/><Relationship Id="rId14" Type="http://schemas.openxmlformats.org/officeDocument/2006/relationships/tags" Target="../tags/tag122.xml"/><Relationship Id="rId13" Type="http://schemas.openxmlformats.org/officeDocument/2006/relationships/slide" Target="slide29.xml"/><Relationship Id="rId12" Type="http://schemas.openxmlformats.org/officeDocument/2006/relationships/tags" Target="../tags/tag121.xml"/><Relationship Id="rId11" Type="http://schemas.openxmlformats.org/officeDocument/2006/relationships/slide" Target="slide28.xml"/><Relationship Id="rId10" Type="http://schemas.openxmlformats.org/officeDocument/2006/relationships/tags" Target="../tags/tag120.xml"/><Relationship Id="rId1" Type="http://schemas.openxmlformats.org/officeDocument/2006/relationships/slide" Target="slide23.xml"/></Relationships>
</file>

<file path=ppt/slides/_rels/slide26.xml.rels><?xml version="1.0" encoding="UTF-8" standalone="yes"?>
<Relationships xmlns="http://schemas.openxmlformats.org/package/2006/relationships"><Relationship Id="rId9" Type="http://schemas.openxmlformats.org/officeDocument/2006/relationships/slide" Target="slide27.xml"/><Relationship Id="rId8" Type="http://schemas.openxmlformats.org/officeDocument/2006/relationships/tags" Target="../tags/tag140.xml"/><Relationship Id="rId7" Type="http://schemas.openxmlformats.org/officeDocument/2006/relationships/slide" Target="slide26.xml"/><Relationship Id="rId6" Type="http://schemas.openxmlformats.org/officeDocument/2006/relationships/tags" Target="../tags/tag139.xml"/><Relationship Id="rId5" Type="http://schemas.openxmlformats.org/officeDocument/2006/relationships/slide" Target="slide25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157.xml"/><Relationship Id="rId40" Type="http://schemas.openxmlformats.org/officeDocument/2006/relationships/tags" Target="../tags/tag156.xml"/><Relationship Id="rId4" Type="http://schemas.openxmlformats.org/officeDocument/2006/relationships/tags" Target="../tags/tag138.xml"/><Relationship Id="rId39" Type="http://schemas.openxmlformats.org/officeDocument/2006/relationships/slide" Target="slide42.xml"/><Relationship Id="rId38" Type="http://schemas.openxmlformats.org/officeDocument/2006/relationships/tags" Target="../tags/tag155.xml"/><Relationship Id="rId37" Type="http://schemas.openxmlformats.org/officeDocument/2006/relationships/slide" Target="slide32.xml"/><Relationship Id="rId36" Type="http://schemas.openxmlformats.org/officeDocument/2006/relationships/tags" Target="../tags/tag154.xml"/><Relationship Id="rId35" Type="http://schemas.openxmlformats.org/officeDocument/2006/relationships/slide" Target="slide41.xml"/><Relationship Id="rId34" Type="http://schemas.openxmlformats.org/officeDocument/2006/relationships/tags" Target="../tags/tag153.xml"/><Relationship Id="rId33" Type="http://schemas.openxmlformats.org/officeDocument/2006/relationships/slide" Target="slide40.xml"/><Relationship Id="rId32" Type="http://schemas.openxmlformats.org/officeDocument/2006/relationships/tags" Target="../tags/tag152.xml"/><Relationship Id="rId31" Type="http://schemas.openxmlformats.org/officeDocument/2006/relationships/slide" Target="slide39.xml"/><Relationship Id="rId30" Type="http://schemas.openxmlformats.org/officeDocument/2006/relationships/tags" Target="../tags/tag151.xml"/><Relationship Id="rId3" Type="http://schemas.openxmlformats.org/officeDocument/2006/relationships/slide" Target="slide24.xml"/><Relationship Id="rId29" Type="http://schemas.openxmlformats.org/officeDocument/2006/relationships/slide" Target="slide38.xml"/><Relationship Id="rId28" Type="http://schemas.openxmlformats.org/officeDocument/2006/relationships/tags" Target="../tags/tag150.xml"/><Relationship Id="rId27" Type="http://schemas.openxmlformats.org/officeDocument/2006/relationships/slide" Target="slide37.xml"/><Relationship Id="rId26" Type="http://schemas.openxmlformats.org/officeDocument/2006/relationships/tags" Target="../tags/tag149.xml"/><Relationship Id="rId25" Type="http://schemas.openxmlformats.org/officeDocument/2006/relationships/slide" Target="slide36.xml"/><Relationship Id="rId24" Type="http://schemas.openxmlformats.org/officeDocument/2006/relationships/tags" Target="../tags/tag148.xml"/><Relationship Id="rId23" Type="http://schemas.openxmlformats.org/officeDocument/2006/relationships/slide" Target="slide35.xml"/><Relationship Id="rId22" Type="http://schemas.openxmlformats.org/officeDocument/2006/relationships/tags" Target="../tags/tag147.xml"/><Relationship Id="rId21" Type="http://schemas.openxmlformats.org/officeDocument/2006/relationships/slide" Target="slide34.xml"/><Relationship Id="rId20" Type="http://schemas.openxmlformats.org/officeDocument/2006/relationships/tags" Target="../tags/tag146.xml"/><Relationship Id="rId2" Type="http://schemas.openxmlformats.org/officeDocument/2006/relationships/tags" Target="../tags/tag137.xml"/><Relationship Id="rId19" Type="http://schemas.openxmlformats.org/officeDocument/2006/relationships/slide" Target="slide33.xml"/><Relationship Id="rId18" Type="http://schemas.openxmlformats.org/officeDocument/2006/relationships/tags" Target="../tags/tag145.xml"/><Relationship Id="rId17" Type="http://schemas.openxmlformats.org/officeDocument/2006/relationships/slide" Target="slide31.xml"/><Relationship Id="rId16" Type="http://schemas.openxmlformats.org/officeDocument/2006/relationships/tags" Target="../tags/tag144.xml"/><Relationship Id="rId15" Type="http://schemas.openxmlformats.org/officeDocument/2006/relationships/slide" Target="slide30.xml"/><Relationship Id="rId14" Type="http://schemas.openxmlformats.org/officeDocument/2006/relationships/tags" Target="../tags/tag143.xml"/><Relationship Id="rId13" Type="http://schemas.openxmlformats.org/officeDocument/2006/relationships/slide" Target="slide29.xml"/><Relationship Id="rId12" Type="http://schemas.openxmlformats.org/officeDocument/2006/relationships/tags" Target="../tags/tag142.xml"/><Relationship Id="rId11" Type="http://schemas.openxmlformats.org/officeDocument/2006/relationships/slide" Target="slide28.xml"/><Relationship Id="rId10" Type="http://schemas.openxmlformats.org/officeDocument/2006/relationships/tags" Target="../tags/tag141.xml"/><Relationship Id="rId1" Type="http://schemas.openxmlformats.org/officeDocument/2006/relationships/slide" Target="slide23.xml"/></Relationships>
</file>

<file path=ppt/slides/_rels/slide27.xml.rels><?xml version="1.0" encoding="UTF-8" standalone="yes"?>
<Relationships xmlns="http://schemas.openxmlformats.org/package/2006/relationships"><Relationship Id="rId9" Type="http://schemas.openxmlformats.org/officeDocument/2006/relationships/slide" Target="slide27.xml"/><Relationship Id="rId8" Type="http://schemas.openxmlformats.org/officeDocument/2006/relationships/tags" Target="../tags/tag161.xml"/><Relationship Id="rId7" Type="http://schemas.openxmlformats.org/officeDocument/2006/relationships/slide" Target="slide26.xml"/><Relationship Id="rId6" Type="http://schemas.openxmlformats.org/officeDocument/2006/relationships/tags" Target="../tags/tag160.xml"/><Relationship Id="rId5" Type="http://schemas.openxmlformats.org/officeDocument/2006/relationships/slide" Target="slide25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178.xml"/><Relationship Id="rId40" Type="http://schemas.openxmlformats.org/officeDocument/2006/relationships/tags" Target="../tags/tag177.xml"/><Relationship Id="rId4" Type="http://schemas.openxmlformats.org/officeDocument/2006/relationships/tags" Target="../tags/tag159.xml"/><Relationship Id="rId39" Type="http://schemas.openxmlformats.org/officeDocument/2006/relationships/slide" Target="slide42.xml"/><Relationship Id="rId38" Type="http://schemas.openxmlformats.org/officeDocument/2006/relationships/tags" Target="../tags/tag176.xml"/><Relationship Id="rId37" Type="http://schemas.openxmlformats.org/officeDocument/2006/relationships/slide" Target="slide32.xml"/><Relationship Id="rId36" Type="http://schemas.openxmlformats.org/officeDocument/2006/relationships/tags" Target="../tags/tag175.xml"/><Relationship Id="rId35" Type="http://schemas.openxmlformats.org/officeDocument/2006/relationships/slide" Target="slide41.xml"/><Relationship Id="rId34" Type="http://schemas.openxmlformats.org/officeDocument/2006/relationships/tags" Target="../tags/tag174.xml"/><Relationship Id="rId33" Type="http://schemas.openxmlformats.org/officeDocument/2006/relationships/slide" Target="slide40.xml"/><Relationship Id="rId32" Type="http://schemas.openxmlformats.org/officeDocument/2006/relationships/tags" Target="../tags/tag173.xml"/><Relationship Id="rId31" Type="http://schemas.openxmlformats.org/officeDocument/2006/relationships/slide" Target="slide39.xml"/><Relationship Id="rId30" Type="http://schemas.openxmlformats.org/officeDocument/2006/relationships/tags" Target="../tags/tag172.xml"/><Relationship Id="rId3" Type="http://schemas.openxmlformats.org/officeDocument/2006/relationships/slide" Target="slide24.xml"/><Relationship Id="rId29" Type="http://schemas.openxmlformats.org/officeDocument/2006/relationships/slide" Target="slide38.xml"/><Relationship Id="rId28" Type="http://schemas.openxmlformats.org/officeDocument/2006/relationships/tags" Target="../tags/tag171.xml"/><Relationship Id="rId27" Type="http://schemas.openxmlformats.org/officeDocument/2006/relationships/slide" Target="slide37.xml"/><Relationship Id="rId26" Type="http://schemas.openxmlformats.org/officeDocument/2006/relationships/tags" Target="../tags/tag170.xml"/><Relationship Id="rId25" Type="http://schemas.openxmlformats.org/officeDocument/2006/relationships/slide" Target="slide36.xml"/><Relationship Id="rId24" Type="http://schemas.openxmlformats.org/officeDocument/2006/relationships/tags" Target="../tags/tag169.xml"/><Relationship Id="rId23" Type="http://schemas.openxmlformats.org/officeDocument/2006/relationships/slide" Target="slide35.xml"/><Relationship Id="rId22" Type="http://schemas.openxmlformats.org/officeDocument/2006/relationships/tags" Target="../tags/tag168.xml"/><Relationship Id="rId21" Type="http://schemas.openxmlformats.org/officeDocument/2006/relationships/slide" Target="slide34.xml"/><Relationship Id="rId20" Type="http://schemas.openxmlformats.org/officeDocument/2006/relationships/tags" Target="../tags/tag167.xml"/><Relationship Id="rId2" Type="http://schemas.openxmlformats.org/officeDocument/2006/relationships/tags" Target="../tags/tag158.xml"/><Relationship Id="rId19" Type="http://schemas.openxmlformats.org/officeDocument/2006/relationships/slide" Target="slide33.xml"/><Relationship Id="rId18" Type="http://schemas.openxmlformats.org/officeDocument/2006/relationships/tags" Target="../tags/tag166.xml"/><Relationship Id="rId17" Type="http://schemas.openxmlformats.org/officeDocument/2006/relationships/slide" Target="slide31.xml"/><Relationship Id="rId16" Type="http://schemas.openxmlformats.org/officeDocument/2006/relationships/tags" Target="../tags/tag165.xml"/><Relationship Id="rId15" Type="http://schemas.openxmlformats.org/officeDocument/2006/relationships/slide" Target="slide30.xml"/><Relationship Id="rId14" Type="http://schemas.openxmlformats.org/officeDocument/2006/relationships/tags" Target="../tags/tag164.xml"/><Relationship Id="rId13" Type="http://schemas.openxmlformats.org/officeDocument/2006/relationships/slide" Target="slide29.xml"/><Relationship Id="rId12" Type="http://schemas.openxmlformats.org/officeDocument/2006/relationships/tags" Target="../tags/tag163.xml"/><Relationship Id="rId11" Type="http://schemas.openxmlformats.org/officeDocument/2006/relationships/slide" Target="slide28.xml"/><Relationship Id="rId10" Type="http://schemas.openxmlformats.org/officeDocument/2006/relationships/tags" Target="../tags/tag162.xml"/><Relationship Id="rId1" Type="http://schemas.openxmlformats.org/officeDocument/2006/relationships/slide" Target="slide23.xml"/></Relationships>
</file>

<file path=ppt/slides/_rels/slide28.xml.rels><?xml version="1.0" encoding="UTF-8" standalone="yes"?>
<Relationships xmlns="http://schemas.openxmlformats.org/package/2006/relationships"><Relationship Id="rId9" Type="http://schemas.openxmlformats.org/officeDocument/2006/relationships/slide" Target="slide27.xml"/><Relationship Id="rId8" Type="http://schemas.openxmlformats.org/officeDocument/2006/relationships/tags" Target="../tags/tag182.xml"/><Relationship Id="rId7" Type="http://schemas.openxmlformats.org/officeDocument/2006/relationships/slide" Target="slide26.xml"/><Relationship Id="rId6" Type="http://schemas.openxmlformats.org/officeDocument/2006/relationships/tags" Target="../tags/tag181.xml"/><Relationship Id="rId5" Type="http://schemas.openxmlformats.org/officeDocument/2006/relationships/slide" Target="slide25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199.xml"/><Relationship Id="rId40" Type="http://schemas.openxmlformats.org/officeDocument/2006/relationships/tags" Target="../tags/tag198.xml"/><Relationship Id="rId4" Type="http://schemas.openxmlformats.org/officeDocument/2006/relationships/tags" Target="../tags/tag180.xml"/><Relationship Id="rId39" Type="http://schemas.openxmlformats.org/officeDocument/2006/relationships/slide" Target="slide42.xml"/><Relationship Id="rId38" Type="http://schemas.openxmlformats.org/officeDocument/2006/relationships/tags" Target="../tags/tag197.xml"/><Relationship Id="rId37" Type="http://schemas.openxmlformats.org/officeDocument/2006/relationships/slide" Target="slide32.xml"/><Relationship Id="rId36" Type="http://schemas.openxmlformats.org/officeDocument/2006/relationships/tags" Target="../tags/tag196.xml"/><Relationship Id="rId35" Type="http://schemas.openxmlformats.org/officeDocument/2006/relationships/slide" Target="slide41.xml"/><Relationship Id="rId34" Type="http://schemas.openxmlformats.org/officeDocument/2006/relationships/tags" Target="../tags/tag195.xml"/><Relationship Id="rId33" Type="http://schemas.openxmlformats.org/officeDocument/2006/relationships/slide" Target="slide40.xml"/><Relationship Id="rId32" Type="http://schemas.openxmlformats.org/officeDocument/2006/relationships/tags" Target="../tags/tag194.xml"/><Relationship Id="rId31" Type="http://schemas.openxmlformats.org/officeDocument/2006/relationships/slide" Target="slide39.xml"/><Relationship Id="rId30" Type="http://schemas.openxmlformats.org/officeDocument/2006/relationships/tags" Target="../tags/tag193.xml"/><Relationship Id="rId3" Type="http://schemas.openxmlformats.org/officeDocument/2006/relationships/slide" Target="slide24.xml"/><Relationship Id="rId29" Type="http://schemas.openxmlformats.org/officeDocument/2006/relationships/slide" Target="slide38.xml"/><Relationship Id="rId28" Type="http://schemas.openxmlformats.org/officeDocument/2006/relationships/tags" Target="../tags/tag192.xml"/><Relationship Id="rId27" Type="http://schemas.openxmlformats.org/officeDocument/2006/relationships/slide" Target="slide37.xml"/><Relationship Id="rId26" Type="http://schemas.openxmlformats.org/officeDocument/2006/relationships/tags" Target="../tags/tag191.xml"/><Relationship Id="rId25" Type="http://schemas.openxmlformats.org/officeDocument/2006/relationships/slide" Target="slide36.xml"/><Relationship Id="rId24" Type="http://schemas.openxmlformats.org/officeDocument/2006/relationships/tags" Target="../tags/tag190.xml"/><Relationship Id="rId23" Type="http://schemas.openxmlformats.org/officeDocument/2006/relationships/slide" Target="slide35.xml"/><Relationship Id="rId22" Type="http://schemas.openxmlformats.org/officeDocument/2006/relationships/tags" Target="../tags/tag189.xml"/><Relationship Id="rId21" Type="http://schemas.openxmlformats.org/officeDocument/2006/relationships/slide" Target="slide34.xml"/><Relationship Id="rId20" Type="http://schemas.openxmlformats.org/officeDocument/2006/relationships/tags" Target="../tags/tag188.xml"/><Relationship Id="rId2" Type="http://schemas.openxmlformats.org/officeDocument/2006/relationships/tags" Target="../tags/tag179.xml"/><Relationship Id="rId19" Type="http://schemas.openxmlformats.org/officeDocument/2006/relationships/slide" Target="slide33.xml"/><Relationship Id="rId18" Type="http://schemas.openxmlformats.org/officeDocument/2006/relationships/tags" Target="../tags/tag187.xml"/><Relationship Id="rId17" Type="http://schemas.openxmlformats.org/officeDocument/2006/relationships/slide" Target="slide31.xml"/><Relationship Id="rId16" Type="http://schemas.openxmlformats.org/officeDocument/2006/relationships/tags" Target="../tags/tag186.xml"/><Relationship Id="rId15" Type="http://schemas.openxmlformats.org/officeDocument/2006/relationships/slide" Target="slide30.xml"/><Relationship Id="rId14" Type="http://schemas.openxmlformats.org/officeDocument/2006/relationships/tags" Target="../tags/tag185.xml"/><Relationship Id="rId13" Type="http://schemas.openxmlformats.org/officeDocument/2006/relationships/slide" Target="slide29.xml"/><Relationship Id="rId12" Type="http://schemas.openxmlformats.org/officeDocument/2006/relationships/tags" Target="../tags/tag184.xml"/><Relationship Id="rId11" Type="http://schemas.openxmlformats.org/officeDocument/2006/relationships/slide" Target="slide28.xml"/><Relationship Id="rId10" Type="http://schemas.openxmlformats.org/officeDocument/2006/relationships/tags" Target="../tags/tag183.xml"/><Relationship Id="rId1" Type="http://schemas.openxmlformats.org/officeDocument/2006/relationships/slide" Target="slide23.xml"/></Relationships>
</file>

<file path=ppt/slides/_rels/slide29.xml.rels><?xml version="1.0" encoding="UTF-8" standalone="yes"?>
<Relationships xmlns="http://schemas.openxmlformats.org/package/2006/relationships"><Relationship Id="rId9" Type="http://schemas.openxmlformats.org/officeDocument/2006/relationships/slide" Target="slide27.xml"/><Relationship Id="rId8" Type="http://schemas.openxmlformats.org/officeDocument/2006/relationships/tags" Target="../tags/tag203.xml"/><Relationship Id="rId7" Type="http://schemas.openxmlformats.org/officeDocument/2006/relationships/slide" Target="slide26.xml"/><Relationship Id="rId6" Type="http://schemas.openxmlformats.org/officeDocument/2006/relationships/tags" Target="../tags/tag202.xml"/><Relationship Id="rId5" Type="http://schemas.openxmlformats.org/officeDocument/2006/relationships/slide" Target="slide25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220.xml"/><Relationship Id="rId40" Type="http://schemas.openxmlformats.org/officeDocument/2006/relationships/tags" Target="../tags/tag219.xml"/><Relationship Id="rId4" Type="http://schemas.openxmlformats.org/officeDocument/2006/relationships/tags" Target="../tags/tag201.xml"/><Relationship Id="rId39" Type="http://schemas.openxmlformats.org/officeDocument/2006/relationships/slide" Target="slide42.xml"/><Relationship Id="rId38" Type="http://schemas.openxmlformats.org/officeDocument/2006/relationships/tags" Target="../tags/tag218.xml"/><Relationship Id="rId37" Type="http://schemas.openxmlformats.org/officeDocument/2006/relationships/slide" Target="slide32.xml"/><Relationship Id="rId36" Type="http://schemas.openxmlformats.org/officeDocument/2006/relationships/tags" Target="../tags/tag217.xml"/><Relationship Id="rId35" Type="http://schemas.openxmlformats.org/officeDocument/2006/relationships/slide" Target="slide41.xml"/><Relationship Id="rId34" Type="http://schemas.openxmlformats.org/officeDocument/2006/relationships/tags" Target="../tags/tag216.xml"/><Relationship Id="rId33" Type="http://schemas.openxmlformats.org/officeDocument/2006/relationships/slide" Target="slide40.xml"/><Relationship Id="rId32" Type="http://schemas.openxmlformats.org/officeDocument/2006/relationships/tags" Target="../tags/tag215.xml"/><Relationship Id="rId31" Type="http://schemas.openxmlformats.org/officeDocument/2006/relationships/slide" Target="slide39.xml"/><Relationship Id="rId30" Type="http://schemas.openxmlformats.org/officeDocument/2006/relationships/tags" Target="../tags/tag214.xml"/><Relationship Id="rId3" Type="http://schemas.openxmlformats.org/officeDocument/2006/relationships/slide" Target="slide24.xml"/><Relationship Id="rId29" Type="http://schemas.openxmlformats.org/officeDocument/2006/relationships/slide" Target="slide38.xml"/><Relationship Id="rId28" Type="http://schemas.openxmlformats.org/officeDocument/2006/relationships/tags" Target="../tags/tag213.xml"/><Relationship Id="rId27" Type="http://schemas.openxmlformats.org/officeDocument/2006/relationships/slide" Target="slide37.xml"/><Relationship Id="rId26" Type="http://schemas.openxmlformats.org/officeDocument/2006/relationships/tags" Target="../tags/tag212.xml"/><Relationship Id="rId25" Type="http://schemas.openxmlformats.org/officeDocument/2006/relationships/slide" Target="slide36.xml"/><Relationship Id="rId24" Type="http://schemas.openxmlformats.org/officeDocument/2006/relationships/tags" Target="../tags/tag211.xml"/><Relationship Id="rId23" Type="http://schemas.openxmlformats.org/officeDocument/2006/relationships/slide" Target="slide35.xml"/><Relationship Id="rId22" Type="http://schemas.openxmlformats.org/officeDocument/2006/relationships/tags" Target="../tags/tag210.xml"/><Relationship Id="rId21" Type="http://schemas.openxmlformats.org/officeDocument/2006/relationships/slide" Target="slide34.xml"/><Relationship Id="rId20" Type="http://schemas.openxmlformats.org/officeDocument/2006/relationships/tags" Target="../tags/tag209.xml"/><Relationship Id="rId2" Type="http://schemas.openxmlformats.org/officeDocument/2006/relationships/tags" Target="../tags/tag200.xml"/><Relationship Id="rId19" Type="http://schemas.openxmlformats.org/officeDocument/2006/relationships/slide" Target="slide33.xml"/><Relationship Id="rId18" Type="http://schemas.openxmlformats.org/officeDocument/2006/relationships/tags" Target="../tags/tag208.xml"/><Relationship Id="rId17" Type="http://schemas.openxmlformats.org/officeDocument/2006/relationships/slide" Target="slide31.xml"/><Relationship Id="rId16" Type="http://schemas.openxmlformats.org/officeDocument/2006/relationships/tags" Target="../tags/tag207.xml"/><Relationship Id="rId15" Type="http://schemas.openxmlformats.org/officeDocument/2006/relationships/slide" Target="slide30.xml"/><Relationship Id="rId14" Type="http://schemas.openxmlformats.org/officeDocument/2006/relationships/tags" Target="../tags/tag206.xml"/><Relationship Id="rId13" Type="http://schemas.openxmlformats.org/officeDocument/2006/relationships/slide" Target="slide29.xml"/><Relationship Id="rId12" Type="http://schemas.openxmlformats.org/officeDocument/2006/relationships/tags" Target="../tags/tag205.xml"/><Relationship Id="rId11" Type="http://schemas.openxmlformats.org/officeDocument/2006/relationships/slide" Target="slide28.xml"/><Relationship Id="rId10" Type="http://schemas.openxmlformats.org/officeDocument/2006/relationships/tags" Target="../tags/tag204.xml"/><Relationship Id="rId1" Type="http://schemas.openxmlformats.org/officeDocument/2006/relationships/slide" Target="slide23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s/_rels/slide30.xml.rels><?xml version="1.0" encoding="UTF-8" standalone="yes"?>
<Relationships xmlns="http://schemas.openxmlformats.org/package/2006/relationships"><Relationship Id="rId9" Type="http://schemas.openxmlformats.org/officeDocument/2006/relationships/slide" Target="slide27.xml"/><Relationship Id="rId8" Type="http://schemas.openxmlformats.org/officeDocument/2006/relationships/tags" Target="../tags/tag224.xml"/><Relationship Id="rId7" Type="http://schemas.openxmlformats.org/officeDocument/2006/relationships/slide" Target="slide26.xml"/><Relationship Id="rId6" Type="http://schemas.openxmlformats.org/officeDocument/2006/relationships/tags" Target="../tags/tag223.xml"/><Relationship Id="rId5" Type="http://schemas.openxmlformats.org/officeDocument/2006/relationships/slide" Target="slide25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241.xml"/><Relationship Id="rId40" Type="http://schemas.openxmlformats.org/officeDocument/2006/relationships/tags" Target="../tags/tag240.xml"/><Relationship Id="rId4" Type="http://schemas.openxmlformats.org/officeDocument/2006/relationships/tags" Target="../tags/tag222.xml"/><Relationship Id="rId39" Type="http://schemas.openxmlformats.org/officeDocument/2006/relationships/slide" Target="slide42.xml"/><Relationship Id="rId38" Type="http://schemas.openxmlformats.org/officeDocument/2006/relationships/tags" Target="../tags/tag239.xml"/><Relationship Id="rId37" Type="http://schemas.openxmlformats.org/officeDocument/2006/relationships/slide" Target="slide32.xml"/><Relationship Id="rId36" Type="http://schemas.openxmlformats.org/officeDocument/2006/relationships/tags" Target="../tags/tag238.xml"/><Relationship Id="rId35" Type="http://schemas.openxmlformats.org/officeDocument/2006/relationships/slide" Target="slide41.xml"/><Relationship Id="rId34" Type="http://schemas.openxmlformats.org/officeDocument/2006/relationships/tags" Target="../tags/tag237.xml"/><Relationship Id="rId33" Type="http://schemas.openxmlformats.org/officeDocument/2006/relationships/slide" Target="slide40.xml"/><Relationship Id="rId32" Type="http://schemas.openxmlformats.org/officeDocument/2006/relationships/tags" Target="../tags/tag236.xml"/><Relationship Id="rId31" Type="http://schemas.openxmlformats.org/officeDocument/2006/relationships/slide" Target="slide39.xml"/><Relationship Id="rId30" Type="http://schemas.openxmlformats.org/officeDocument/2006/relationships/tags" Target="../tags/tag235.xml"/><Relationship Id="rId3" Type="http://schemas.openxmlformats.org/officeDocument/2006/relationships/slide" Target="slide24.xml"/><Relationship Id="rId29" Type="http://schemas.openxmlformats.org/officeDocument/2006/relationships/slide" Target="slide38.xml"/><Relationship Id="rId28" Type="http://schemas.openxmlformats.org/officeDocument/2006/relationships/tags" Target="../tags/tag234.xml"/><Relationship Id="rId27" Type="http://schemas.openxmlformats.org/officeDocument/2006/relationships/slide" Target="slide37.xml"/><Relationship Id="rId26" Type="http://schemas.openxmlformats.org/officeDocument/2006/relationships/tags" Target="../tags/tag233.xml"/><Relationship Id="rId25" Type="http://schemas.openxmlformats.org/officeDocument/2006/relationships/slide" Target="slide36.xml"/><Relationship Id="rId24" Type="http://schemas.openxmlformats.org/officeDocument/2006/relationships/tags" Target="../tags/tag232.xml"/><Relationship Id="rId23" Type="http://schemas.openxmlformats.org/officeDocument/2006/relationships/slide" Target="slide35.xml"/><Relationship Id="rId22" Type="http://schemas.openxmlformats.org/officeDocument/2006/relationships/tags" Target="../tags/tag231.xml"/><Relationship Id="rId21" Type="http://schemas.openxmlformats.org/officeDocument/2006/relationships/slide" Target="slide34.xml"/><Relationship Id="rId20" Type="http://schemas.openxmlformats.org/officeDocument/2006/relationships/tags" Target="../tags/tag230.xml"/><Relationship Id="rId2" Type="http://schemas.openxmlformats.org/officeDocument/2006/relationships/tags" Target="../tags/tag221.xml"/><Relationship Id="rId19" Type="http://schemas.openxmlformats.org/officeDocument/2006/relationships/slide" Target="slide33.xml"/><Relationship Id="rId18" Type="http://schemas.openxmlformats.org/officeDocument/2006/relationships/tags" Target="../tags/tag229.xml"/><Relationship Id="rId17" Type="http://schemas.openxmlformats.org/officeDocument/2006/relationships/slide" Target="slide31.xml"/><Relationship Id="rId16" Type="http://schemas.openxmlformats.org/officeDocument/2006/relationships/tags" Target="../tags/tag228.xml"/><Relationship Id="rId15" Type="http://schemas.openxmlformats.org/officeDocument/2006/relationships/slide" Target="slide30.xml"/><Relationship Id="rId14" Type="http://schemas.openxmlformats.org/officeDocument/2006/relationships/tags" Target="../tags/tag227.xml"/><Relationship Id="rId13" Type="http://schemas.openxmlformats.org/officeDocument/2006/relationships/slide" Target="slide29.xml"/><Relationship Id="rId12" Type="http://schemas.openxmlformats.org/officeDocument/2006/relationships/tags" Target="../tags/tag226.xml"/><Relationship Id="rId11" Type="http://schemas.openxmlformats.org/officeDocument/2006/relationships/slide" Target="slide28.xml"/><Relationship Id="rId10" Type="http://schemas.openxmlformats.org/officeDocument/2006/relationships/tags" Target="../tags/tag225.xml"/><Relationship Id="rId1" Type="http://schemas.openxmlformats.org/officeDocument/2006/relationships/slide" Target="slide23.xml"/></Relationships>
</file>

<file path=ppt/slides/_rels/slide31.xml.rels><?xml version="1.0" encoding="UTF-8" standalone="yes"?>
<Relationships xmlns="http://schemas.openxmlformats.org/package/2006/relationships"><Relationship Id="rId9" Type="http://schemas.openxmlformats.org/officeDocument/2006/relationships/slide" Target="slide27.xml"/><Relationship Id="rId8" Type="http://schemas.openxmlformats.org/officeDocument/2006/relationships/tags" Target="../tags/tag245.xml"/><Relationship Id="rId7" Type="http://schemas.openxmlformats.org/officeDocument/2006/relationships/slide" Target="slide26.xml"/><Relationship Id="rId6" Type="http://schemas.openxmlformats.org/officeDocument/2006/relationships/tags" Target="../tags/tag244.xml"/><Relationship Id="rId5" Type="http://schemas.openxmlformats.org/officeDocument/2006/relationships/slide" Target="slide25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262.xml"/><Relationship Id="rId40" Type="http://schemas.openxmlformats.org/officeDocument/2006/relationships/tags" Target="../tags/tag261.xml"/><Relationship Id="rId4" Type="http://schemas.openxmlformats.org/officeDocument/2006/relationships/tags" Target="../tags/tag243.xml"/><Relationship Id="rId39" Type="http://schemas.openxmlformats.org/officeDocument/2006/relationships/slide" Target="slide42.xml"/><Relationship Id="rId38" Type="http://schemas.openxmlformats.org/officeDocument/2006/relationships/tags" Target="../tags/tag260.xml"/><Relationship Id="rId37" Type="http://schemas.openxmlformats.org/officeDocument/2006/relationships/slide" Target="slide32.xml"/><Relationship Id="rId36" Type="http://schemas.openxmlformats.org/officeDocument/2006/relationships/tags" Target="../tags/tag259.xml"/><Relationship Id="rId35" Type="http://schemas.openxmlformats.org/officeDocument/2006/relationships/slide" Target="slide41.xml"/><Relationship Id="rId34" Type="http://schemas.openxmlformats.org/officeDocument/2006/relationships/tags" Target="../tags/tag258.xml"/><Relationship Id="rId33" Type="http://schemas.openxmlformats.org/officeDocument/2006/relationships/slide" Target="slide40.xml"/><Relationship Id="rId32" Type="http://schemas.openxmlformats.org/officeDocument/2006/relationships/tags" Target="../tags/tag257.xml"/><Relationship Id="rId31" Type="http://schemas.openxmlformats.org/officeDocument/2006/relationships/slide" Target="slide39.xml"/><Relationship Id="rId30" Type="http://schemas.openxmlformats.org/officeDocument/2006/relationships/tags" Target="../tags/tag256.xml"/><Relationship Id="rId3" Type="http://schemas.openxmlformats.org/officeDocument/2006/relationships/slide" Target="slide24.xml"/><Relationship Id="rId29" Type="http://schemas.openxmlformats.org/officeDocument/2006/relationships/slide" Target="slide38.xml"/><Relationship Id="rId28" Type="http://schemas.openxmlformats.org/officeDocument/2006/relationships/tags" Target="../tags/tag255.xml"/><Relationship Id="rId27" Type="http://schemas.openxmlformats.org/officeDocument/2006/relationships/slide" Target="slide37.xml"/><Relationship Id="rId26" Type="http://schemas.openxmlformats.org/officeDocument/2006/relationships/tags" Target="../tags/tag254.xml"/><Relationship Id="rId25" Type="http://schemas.openxmlformats.org/officeDocument/2006/relationships/slide" Target="slide36.xml"/><Relationship Id="rId24" Type="http://schemas.openxmlformats.org/officeDocument/2006/relationships/tags" Target="../tags/tag253.xml"/><Relationship Id="rId23" Type="http://schemas.openxmlformats.org/officeDocument/2006/relationships/slide" Target="slide35.xml"/><Relationship Id="rId22" Type="http://schemas.openxmlformats.org/officeDocument/2006/relationships/tags" Target="../tags/tag252.xml"/><Relationship Id="rId21" Type="http://schemas.openxmlformats.org/officeDocument/2006/relationships/slide" Target="slide34.xml"/><Relationship Id="rId20" Type="http://schemas.openxmlformats.org/officeDocument/2006/relationships/tags" Target="../tags/tag251.xml"/><Relationship Id="rId2" Type="http://schemas.openxmlformats.org/officeDocument/2006/relationships/tags" Target="../tags/tag242.xml"/><Relationship Id="rId19" Type="http://schemas.openxmlformats.org/officeDocument/2006/relationships/slide" Target="slide33.xml"/><Relationship Id="rId18" Type="http://schemas.openxmlformats.org/officeDocument/2006/relationships/tags" Target="../tags/tag250.xml"/><Relationship Id="rId17" Type="http://schemas.openxmlformats.org/officeDocument/2006/relationships/slide" Target="slide31.xml"/><Relationship Id="rId16" Type="http://schemas.openxmlformats.org/officeDocument/2006/relationships/tags" Target="../tags/tag249.xml"/><Relationship Id="rId15" Type="http://schemas.openxmlformats.org/officeDocument/2006/relationships/slide" Target="slide30.xml"/><Relationship Id="rId14" Type="http://schemas.openxmlformats.org/officeDocument/2006/relationships/tags" Target="../tags/tag248.xml"/><Relationship Id="rId13" Type="http://schemas.openxmlformats.org/officeDocument/2006/relationships/slide" Target="slide29.xml"/><Relationship Id="rId12" Type="http://schemas.openxmlformats.org/officeDocument/2006/relationships/tags" Target="../tags/tag247.xml"/><Relationship Id="rId11" Type="http://schemas.openxmlformats.org/officeDocument/2006/relationships/slide" Target="slide28.xml"/><Relationship Id="rId10" Type="http://schemas.openxmlformats.org/officeDocument/2006/relationships/tags" Target="../tags/tag246.xml"/><Relationship Id="rId1" Type="http://schemas.openxmlformats.org/officeDocument/2006/relationships/slide" Target="slide23.xml"/></Relationships>
</file>

<file path=ppt/slides/_rels/slide32.xml.rels><?xml version="1.0" encoding="UTF-8" standalone="yes"?>
<Relationships xmlns="http://schemas.openxmlformats.org/package/2006/relationships"><Relationship Id="rId9" Type="http://schemas.openxmlformats.org/officeDocument/2006/relationships/slide" Target="slide27.xml"/><Relationship Id="rId8" Type="http://schemas.openxmlformats.org/officeDocument/2006/relationships/tags" Target="../tags/tag266.xml"/><Relationship Id="rId7" Type="http://schemas.openxmlformats.org/officeDocument/2006/relationships/slide" Target="slide26.xml"/><Relationship Id="rId6" Type="http://schemas.openxmlformats.org/officeDocument/2006/relationships/tags" Target="../tags/tag265.xml"/><Relationship Id="rId5" Type="http://schemas.openxmlformats.org/officeDocument/2006/relationships/slide" Target="slide25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283.xml"/><Relationship Id="rId40" Type="http://schemas.openxmlformats.org/officeDocument/2006/relationships/tags" Target="../tags/tag282.xml"/><Relationship Id="rId4" Type="http://schemas.openxmlformats.org/officeDocument/2006/relationships/tags" Target="../tags/tag264.xml"/><Relationship Id="rId39" Type="http://schemas.openxmlformats.org/officeDocument/2006/relationships/slide" Target="slide42.xml"/><Relationship Id="rId38" Type="http://schemas.openxmlformats.org/officeDocument/2006/relationships/tags" Target="../tags/tag281.xml"/><Relationship Id="rId37" Type="http://schemas.openxmlformats.org/officeDocument/2006/relationships/slide" Target="slide32.xml"/><Relationship Id="rId36" Type="http://schemas.openxmlformats.org/officeDocument/2006/relationships/tags" Target="../tags/tag280.xml"/><Relationship Id="rId35" Type="http://schemas.openxmlformats.org/officeDocument/2006/relationships/slide" Target="slide41.xml"/><Relationship Id="rId34" Type="http://schemas.openxmlformats.org/officeDocument/2006/relationships/tags" Target="../tags/tag279.xml"/><Relationship Id="rId33" Type="http://schemas.openxmlformats.org/officeDocument/2006/relationships/slide" Target="slide40.xml"/><Relationship Id="rId32" Type="http://schemas.openxmlformats.org/officeDocument/2006/relationships/tags" Target="../tags/tag278.xml"/><Relationship Id="rId31" Type="http://schemas.openxmlformats.org/officeDocument/2006/relationships/slide" Target="slide39.xml"/><Relationship Id="rId30" Type="http://schemas.openxmlformats.org/officeDocument/2006/relationships/tags" Target="../tags/tag277.xml"/><Relationship Id="rId3" Type="http://schemas.openxmlformats.org/officeDocument/2006/relationships/slide" Target="slide24.xml"/><Relationship Id="rId29" Type="http://schemas.openxmlformats.org/officeDocument/2006/relationships/slide" Target="slide38.xml"/><Relationship Id="rId28" Type="http://schemas.openxmlformats.org/officeDocument/2006/relationships/tags" Target="../tags/tag276.xml"/><Relationship Id="rId27" Type="http://schemas.openxmlformats.org/officeDocument/2006/relationships/slide" Target="slide37.xml"/><Relationship Id="rId26" Type="http://schemas.openxmlformats.org/officeDocument/2006/relationships/tags" Target="../tags/tag275.xml"/><Relationship Id="rId25" Type="http://schemas.openxmlformats.org/officeDocument/2006/relationships/slide" Target="slide36.xml"/><Relationship Id="rId24" Type="http://schemas.openxmlformats.org/officeDocument/2006/relationships/tags" Target="../tags/tag274.xml"/><Relationship Id="rId23" Type="http://schemas.openxmlformats.org/officeDocument/2006/relationships/slide" Target="slide35.xml"/><Relationship Id="rId22" Type="http://schemas.openxmlformats.org/officeDocument/2006/relationships/tags" Target="../tags/tag273.xml"/><Relationship Id="rId21" Type="http://schemas.openxmlformats.org/officeDocument/2006/relationships/slide" Target="slide34.xml"/><Relationship Id="rId20" Type="http://schemas.openxmlformats.org/officeDocument/2006/relationships/tags" Target="../tags/tag272.xml"/><Relationship Id="rId2" Type="http://schemas.openxmlformats.org/officeDocument/2006/relationships/tags" Target="../tags/tag263.xml"/><Relationship Id="rId19" Type="http://schemas.openxmlformats.org/officeDocument/2006/relationships/slide" Target="slide33.xml"/><Relationship Id="rId18" Type="http://schemas.openxmlformats.org/officeDocument/2006/relationships/tags" Target="../tags/tag271.xml"/><Relationship Id="rId17" Type="http://schemas.openxmlformats.org/officeDocument/2006/relationships/slide" Target="slide31.xml"/><Relationship Id="rId16" Type="http://schemas.openxmlformats.org/officeDocument/2006/relationships/tags" Target="../tags/tag270.xml"/><Relationship Id="rId15" Type="http://schemas.openxmlformats.org/officeDocument/2006/relationships/slide" Target="slide30.xml"/><Relationship Id="rId14" Type="http://schemas.openxmlformats.org/officeDocument/2006/relationships/tags" Target="../tags/tag269.xml"/><Relationship Id="rId13" Type="http://schemas.openxmlformats.org/officeDocument/2006/relationships/slide" Target="slide29.xml"/><Relationship Id="rId12" Type="http://schemas.openxmlformats.org/officeDocument/2006/relationships/tags" Target="../tags/tag268.xml"/><Relationship Id="rId11" Type="http://schemas.openxmlformats.org/officeDocument/2006/relationships/slide" Target="slide28.xml"/><Relationship Id="rId10" Type="http://schemas.openxmlformats.org/officeDocument/2006/relationships/tags" Target="../tags/tag267.xml"/><Relationship Id="rId1" Type="http://schemas.openxmlformats.org/officeDocument/2006/relationships/slide" Target="slide23.xml"/></Relationships>
</file>

<file path=ppt/slides/_rels/slide33.xml.rels><?xml version="1.0" encoding="UTF-8" standalone="yes"?>
<Relationships xmlns="http://schemas.openxmlformats.org/package/2006/relationships"><Relationship Id="rId9" Type="http://schemas.openxmlformats.org/officeDocument/2006/relationships/slide" Target="slide27.xml"/><Relationship Id="rId8" Type="http://schemas.openxmlformats.org/officeDocument/2006/relationships/tags" Target="../tags/tag287.xml"/><Relationship Id="rId7" Type="http://schemas.openxmlformats.org/officeDocument/2006/relationships/slide" Target="slide26.xml"/><Relationship Id="rId6" Type="http://schemas.openxmlformats.org/officeDocument/2006/relationships/tags" Target="../tags/tag286.xml"/><Relationship Id="rId5" Type="http://schemas.openxmlformats.org/officeDocument/2006/relationships/slide" Target="slide25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304.xml"/><Relationship Id="rId40" Type="http://schemas.openxmlformats.org/officeDocument/2006/relationships/tags" Target="../tags/tag303.xml"/><Relationship Id="rId4" Type="http://schemas.openxmlformats.org/officeDocument/2006/relationships/tags" Target="../tags/tag285.xml"/><Relationship Id="rId39" Type="http://schemas.openxmlformats.org/officeDocument/2006/relationships/slide" Target="slide42.xml"/><Relationship Id="rId38" Type="http://schemas.openxmlformats.org/officeDocument/2006/relationships/tags" Target="../tags/tag302.xml"/><Relationship Id="rId37" Type="http://schemas.openxmlformats.org/officeDocument/2006/relationships/slide" Target="slide32.xml"/><Relationship Id="rId36" Type="http://schemas.openxmlformats.org/officeDocument/2006/relationships/tags" Target="../tags/tag301.xml"/><Relationship Id="rId35" Type="http://schemas.openxmlformats.org/officeDocument/2006/relationships/slide" Target="slide41.xml"/><Relationship Id="rId34" Type="http://schemas.openxmlformats.org/officeDocument/2006/relationships/tags" Target="../tags/tag300.xml"/><Relationship Id="rId33" Type="http://schemas.openxmlformats.org/officeDocument/2006/relationships/slide" Target="slide40.xml"/><Relationship Id="rId32" Type="http://schemas.openxmlformats.org/officeDocument/2006/relationships/tags" Target="../tags/tag299.xml"/><Relationship Id="rId31" Type="http://schemas.openxmlformats.org/officeDocument/2006/relationships/slide" Target="slide39.xml"/><Relationship Id="rId30" Type="http://schemas.openxmlformats.org/officeDocument/2006/relationships/tags" Target="../tags/tag298.xml"/><Relationship Id="rId3" Type="http://schemas.openxmlformats.org/officeDocument/2006/relationships/slide" Target="slide24.xml"/><Relationship Id="rId29" Type="http://schemas.openxmlformats.org/officeDocument/2006/relationships/slide" Target="slide38.xml"/><Relationship Id="rId28" Type="http://schemas.openxmlformats.org/officeDocument/2006/relationships/tags" Target="../tags/tag297.xml"/><Relationship Id="rId27" Type="http://schemas.openxmlformats.org/officeDocument/2006/relationships/slide" Target="slide37.xml"/><Relationship Id="rId26" Type="http://schemas.openxmlformats.org/officeDocument/2006/relationships/tags" Target="../tags/tag296.xml"/><Relationship Id="rId25" Type="http://schemas.openxmlformats.org/officeDocument/2006/relationships/slide" Target="slide36.xml"/><Relationship Id="rId24" Type="http://schemas.openxmlformats.org/officeDocument/2006/relationships/tags" Target="../tags/tag295.xml"/><Relationship Id="rId23" Type="http://schemas.openxmlformats.org/officeDocument/2006/relationships/slide" Target="slide35.xml"/><Relationship Id="rId22" Type="http://schemas.openxmlformats.org/officeDocument/2006/relationships/tags" Target="../tags/tag294.xml"/><Relationship Id="rId21" Type="http://schemas.openxmlformats.org/officeDocument/2006/relationships/slide" Target="slide34.xml"/><Relationship Id="rId20" Type="http://schemas.openxmlformats.org/officeDocument/2006/relationships/tags" Target="../tags/tag293.xml"/><Relationship Id="rId2" Type="http://schemas.openxmlformats.org/officeDocument/2006/relationships/tags" Target="../tags/tag284.xml"/><Relationship Id="rId19" Type="http://schemas.openxmlformats.org/officeDocument/2006/relationships/slide" Target="slide33.xml"/><Relationship Id="rId18" Type="http://schemas.openxmlformats.org/officeDocument/2006/relationships/tags" Target="../tags/tag292.xml"/><Relationship Id="rId17" Type="http://schemas.openxmlformats.org/officeDocument/2006/relationships/slide" Target="slide31.xml"/><Relationship Id="rId16" Type="http://schemas.openxmlformats.org/officeDocument/2006/relationships/tags" Target="../tags/tag291.xml"/><Relationship Id="rId15" Type="http://schemas.openxmlformats.org/officeDocument/2006/relationships/slide" Target="slide30.xml"/><Relationship Id="rId14" Type="http://schemas.openxmlformats.org/officeDocument/2006/relationships/tags" Target="../tags/tag290.xml"/><Relationship Id="rId13" Type="http://schemas.openxmlformats.org/officeDocument/2006/relationships/slide" Target="slide29.xml"/><Relationship Id="rId12" Type="http://schemas.openxmlformats.org/officeDocument/2006/relationships/tags" Target="../tags/tag289.xml"/><Relationship Id="rId11" Type="http://schemas.openxmlformats.org/officeDocument/2006/relationships/slide" Target="slide28.xml"/><Relationship Id="rId10" Type="http://schemas.openxmlformats.org/officeDocument/2006/relationships/tags" Target="../tags/tag288.xml"/><Relationship Id="rId1" Type="http://schemas.openxmlformats.org/officeDocument/2006/relationships/slide" Target="slide23.xml"/></Relationships>
</file>

<file path=ppt/slides/_rels/slide34.xml.rels><?xml version="1.0" encoding="UTF-8" standalone="yes"?>
<Relationships xmlns="http://schemas.openxmlformats.org/package/2006/relationships"><Relationship Id="rId9" Type="http://schemas.openxmlformats.org/officeDocument/2006/relationships/slide" Target="slide27.xml"/><Relationship Id="rId8" Type="http://schemas.openxmlformats.org/officeDocument/2006/relationships/tags" Target="../tags/tag308.xml"/><Relationship Id="rId7" Type="http://schemas.openxmlformats.org/officeDocument/2006/relationships/slide" Target="slide26.xml"/><Relationship Id="rId6" Type="http://schemas.openxmlformats.org/officeDocument/2006/relationships/tags" Target="../tags/tag307.xml"/><Relationship Id="rId5" Type="http://schemas.openxmlformats.org/officeDocument/2006/relationships/slide" Target="slide25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325.xml"/><Relationship Id="rId40" Type="http://schemas.openxmlformats.org/officeDocument/2006/relationships/tags" Target="../tags/tag324.xml"/><Relationship Id="rId4" Type="http://schemas.openxmlformats.org/officeDocument/2006/relationships/tags" Target="../tags/tag306.xml"/><Relationship Id="rId39" Type="http://schemas.openxmlformats.org/officeDocument/2006/relationships/slide" Target="slide42.xml"/><Relationship Id="rId38" Type="http://schemas.openxmlformats.org/officeDocument/2006/relationships/tags" Target="../tags/tag323.xml"/><Relationship Id="rId37" Type="http://schemas.openxmlformats.org/officeDocument/2006/relationships/slide" Target="slide32.xml"/><Relationship Id="rId36" Type="http://schemas.openxmlformats.org/officeDocument/2006/relationships/tags" Target="../tags/tag322.xml"/><Relationship Id="rId35" Type="http://schemas.openxmlformats.org/officeDocument/2006/relationships/slide" Target="slide41.xml"/><Relationship Id="rId34" Type="http://schemas.openxmlformats.org/officeDocument/2006/relationships/tags" Target="../tags/tag321.xml"/><Relationship Id="rId33" Type="http://schemas.openxmlformats.org/officeDocument/2006/relationships/slide" Target="slide40.xml"/><Relationship Id="rId32" Type="http://schemas.openxmlformats.org/officeDocument/2006/relationships/tags" Target="../tags/tag320.xml"/><Relationship Id="rId31" Type="http://schemas.openxmlformats.org/officeDocument/2006/relationships/slide" Target="slide39.xml"/><Relationship Id="rId30" Type="http://schemas.openxmlformats.org/officeDocument/2006/relationships/tags" Target="../tags/tag319.xml"/><Relationship Id="rId3" Type="http://schemas.openxmlformats.org/officeDocument/2006/relationships/slide" Target="slide24.xml"/><Relationship Id="rId29" Type="http://schemas.openxmlformats.org/officeDocument/2006/relationships/slide" Target="slide38.xml"/><Relationship Id="rId28" Type="http://schemas.openxmlformats.org/officeDocument/2006/relationships/tags" Target="../tags/tag318.xml"/><Relationship Id="rId27" Type="http://schemas.openxmlformats.org/officeDocument/2006/relationships/slide" Target="slide37.xml"/><Relationship Id="rId26" Type="http://schemas.openxmlformats.org/officeDocument/2006/relationships/tags" Target="../tags/tag317.xml"/><Relationship Id="rId25" Type="http://schemas.openxmlformats.org/officeDocument/2006/relationships/slide" Target="slide36.xml"/><Relationship Id="rId24" Type="http://schemas.openxmlformats.org/officeDocument/2006/relationships/tags" Target="../tags/tag316.xml"/><Relationship Id="rId23" Type="http://schemas.openxmlformats.org/officeDocument/2006/relationships/slide" Target="slide35.xml"/><Relationship Id="rId22" Type="http://schemas.openxmlformats.org/officeDocument/2006/relationships/tags" Target="../tags/tag315.xml"/><Relationship Id="rId21" Type="http://schemas.openxmlformats.org/officeDocument/2006/relationships/slide" Target="slide34.xml"/><Relationship Id="rId20" Type="http://schemas.openxmlformats.org/officeDocument/2006/relationships/tags" Target="../tags/tag314.xml"/><Relationship Id="rId2" Type="http://schemas.openxmlformats.org/officeDocument/2006/relationships/tags" Target="../tags/tag305.xml"/><Relationship Id="rId19" Type="http://schemas.openxmlformats.org/officeDocument/2006/relationships/slide" Target="slide33.xml"/><Relationship Id="rId18" Type="http://schemas.openxmlformats.org/officeDocument/2006/relationships/tags" Target="../tags/tag313.xml"/><Relationship Id="rId17" Type="http://schemas.openxmlformats.org/officeDocument/2006/relationships/slide" Target="slide31.xml"/><Relationship Id="rId16" Type="http://schemas.openxmlformats.org/officeDocument/2006/relationships/tags" Target="../tags/tag312.xml"/><Relationship Id="rId15" Type="http://schemas.openxmlformats.org/officeDocument/2006/relationships/slide" Target="slide30.xml"/><Relationship Id="rId14" Type="http://schemas.openxmlformats.org/officeDocument/2006/relationships/tags" Target="../tags/tag311.xml"/><Relationship Id="rId13" Type="http://schemas.openxmlformats.org/officeDocument/2006/relationships/slide" Target="slide29.xml"/><Relationship Id="rId12" Type="http://schemas.openxmlformats.org/officeDocument/2006/relationships/tags" Target="../tags/tag310.xml"/><Relationship Id="rId11" Type="http://schemas.openxmlformats.org/officeDocument/2006/relationships/slide" Target="slide28.xml"/><Relationship Id="rId10" Type="http://schemas.openxmlformats.org/officeDocument/2006/relationships/tags" Target="../tags/tag309.xml"/><Relationship Id="rId1" Type="http://schemas.openxmlformats.org/officeDocument/2006/relationships/slide" Target="slide23.xml"/></Relationships>
</file>

<file path=ppt/slides/_rels/slide35.xml.rels><?xml version="1.0" encoding="UTF-8" standalone="yes"?>
<Relationships xmlns="http://schemas.openxmlformats.org/package/2006/relationships"><Relationship Id="rId9" Type="http://schemas.openxmlformats.org/officeDocument/2006/relationships/slide" Target="slide27.xml"/><Relationship Id="rId8" Type="http://schemas.openxmlformats.org/officeDocument/2006/relationships/tags" Target="../tags/tag329.xml"/><Relationship Id="rId7" Type="http://schemas.openxmlformats.org/officeDocument/2006/relationships/slide" Target="slide26.xml"/><Relationship Id="rId6" Type="http://schemas.openxmlformats.org/officeDocument/2006/relationships/tags" Target="../tags/tag328.xml"/><Relationship Id="rId5" Type="http://schemas.openxmlformats.org/officeDocument/2006/relationships/slide" Target="slide25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346.xml"/><Relationship Id="rId40" Type="http://schemas.openxmlformats.org/officeDocument/2006/relationships/tags" Target="../tags/tag345.xml"/><Relationship Id="rId4" Type="http://schemas.openxmlformats.org/officeDocument/2006/relationships/tags" Target="../tags/tag327.xml"/><Relationship Id="rId39" Type="http://schemas.openxmlformats.org/officeDocument/2006/relationships/slide" Target="slide42.xml"/><Relationship Id="rId38" Type="http://schemas.openxmlformats.org/officeDocument/2006/relationships/tags" Target="../tags/tag344.xml"/><Relationship Id="rId37" Type="http://schemas.openxmlformats.org/officeDocument/2006/relationships/slide" Target="slide32.xml"/><Relationship Id="rId36" Type="http://schemas.openxmlformats.org/officeDocument/2006/relationships/tags" Target="../tags/tag343.xml"/><Relationship Id="rId35" Type="http://schemas.openxmlformats.org/officeDocument/2006/relationships/slide" Target="slide41.xml"/><Relationship Id="rId34" Type="http://schemas.openxmlformats.org/officeDocument/2006/relationships/tags" Target="../tags/tag342.xml"/><Relationship Id="rId33" Type="http://schemas.openxmlformats.org/officeDocument/2006/relationships/slide" Target="slide40.xml"/><Relationship Id="rId32" Type="http://schemas.openxmlformats.org/officeDocument/2006/relationships/tags" Target="../tags/tag341.xml"/><Relationship Id="rId31" Type="http://schemas.openxmlformats.org/officeDocument/2006/relationships/slide" Target="slide39.xml"/><Relationship Id="rId30" Type="http://schemas.openxmlformats.org/officeDocument/2006/relationships/tags" Target="../tags/tag340.xml"/><Relationship Id="rId3" Type="http://schemas.openxmlformats.org/officeDocument/2006/relationships/slide" Target="slide24.xml"/><Relationship Id="rId29" Type="http://schemas.openxmlformats.org/officeDocument/2006/relationships/slide" Target="slide38.xml"/><Relationship Id="rId28" Type="http://schemas.openxmlformats.org/officeDocument/2006/relationships/tags" Target="../tags/tag339.xml"/><Relationship Id="rId27" Type="http://schemas.openxmlformats.org/officeDocument/2006/relationships/slide" Target="slide37.xml"/><Relationship Id="rId26" Type="http://schemas.openxmlformats.org/officeDocument/2006/relationships/tags" Target="../tags/tag338.xml"/><Relationship Id="rId25" Type="http://schemas.openxmlformats.org/officeDocument/2006/relationships/slide" Target="slide36.xml"/><Relationship Id="rId24" Type="http://schemas.openxmlformats.org/officeDocument/2006/relationships/tags" Target="../tags/tag337.xml"/><Relationship Id="rId23" Type="http://schemas.openxmlformats.org/officeDocument/2006/relationships/slide" Target="slide35.xml"/><Relationship Id="rId22" Type="http://schemas.openxmlformats.org/officeDocument/2006/relationships/tags" Target="../tags/tag336.xml"/><Relationship Id="rId21" Type="http://schemas.openxmlformats.org/officeDocument/2006/relationships/slide" Target="slide34.xml"/><Relationship Id="rId20" Type="http://schemas.openxmlformats.org/officeDocument/2006/relationships/tags" Target="../tags/tag335.xml"/><Relationship Id="rId2" Type="http://schemas.openxmlformats.org/officeDocument/2006/relationships/tags" Target="../tags/tag326.xml"/><Relationship Id="rId19" Type="http://schemas.openxmlformats.org/officeDocument/2006/relationships/slide" Target="slide33.xml"/><Relationship Id="rId18" Type="http://schemas.openxmlformats.org/officeDocument/2006/relationships/tags" Target="../tags/tag334.xml"/><Relationship Id="rId17" Type="http://schemas.openxmlformats.org/officeDocument/2006/relationships/slide" Target="slide31.xml"/><Relationship Id="rId16" Type="http://schemas.openxmlformats.org/officeDocument/2006/relationships/tags" Target="../tags/tag333.xml"/><Relationship Id="rId15" Type="http://schemas.openxmlformats.org/officeDocument/2006/relationships/slide" Target="slide30.xml"/><Relationship Id="rId14" Type="http://schemas.openxmlformats.org/officeDocument/2006/relationships/tags" Target="../tags/tag332.xml"/><Relationship Id="rId13" Type="http://schemas.openxmlformats.org/officeDocument/2006/relationships/slide" Target="slide29.xml"/><Relationship Id="rId12" Type="http://schemas.openxmlformats.org/officeDocument/2006/relationships/tags" Target="../tags/tag331.xml"/><Relationship Id="rId11" Type="http://schemas.openxmlformats.org/officeDocument/2006/relationships/slide" Target="slide28.xml"/><Relationship Id="rId10" Type="http://schemas.openxmlformats.org/officeDocument/2006/relationships/tags" Target="../tags/tag330.xml"/><Relationship Id="rId1" Type="http://schemas.openxmlformats.org/officeDocument/2006/relationships/slide" Target="slide23.xml"/></Relationships>
</file>

<file path=ppt/slides/_rels/slide36.xml.rels><?xml version="1.0" encoding="UTF-8" standalone="yes"?>
<Relationships xmlns="http://schemas.openxmlformats.org/package/2006/relationships"><Relationship Id="rId9" Type="http://schemas.openxmlformats.org/officeDocument/2006/relationships/slide" Target="slide27.xml"/><Relationship Id="rId8" Type="http://schemas.openxmlformats.org/officeDocument/2006/relationships/tags" Target="../tags/tag350.xml"/><Relationship Id="rId7" Type="http://schemas.openxmlformats.org/officeDocument/2006/relationships/slide" Target="slide26.xml"/><Relationship Id="rId6" Type="http://schemas.openxmlformats.org/officeDocument/2006/relationships/tags" Target="../tags/tag349.xml"/><Relationship Id="rId5" Type="http://schemas.openxmlformats.org/officeDocument/2006/relationships/slide" Target="slide25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367.xml"/><Relationship Id="rId40" Type="http://schemas.openxmlformats.org/officeDocument/2006/relationships/tags" Target="../tags/tag366.xml"/><Relationship Id="rId4" Type="http://schemas.openxmlformats.org/officeDocument/2006/relationships/tags" Target="../tags/tag348.xml"/><Relationship Id="rId39" Type="http://schemas.openxmlformats.org/officeDocument/2006/relationships/slide" Target="slide42.xml"/><Relationship Id="rId38" Type="http://schemas.openxmlformats.org/officeDocument/2006/relationships/tags" Target="../tags/tag365.xml"/><Relationship Id="rId37" Type="http://schemas.openxmlformats.org/officeDocument/2006/relationships/slide" Target="slide32.xml"/><Relationship Id="rId36" Type="http://schemas.openxmlformats.org/officeDocument/2006/relationships/tags" Target="../tags/tag364.xml"/><Relationship Id="rId35" Type="http://schemas.openxmlformats.org/officeDocument/2006/relationships/slide" Target="slide41.xml"/><Relationship Id="rId34" Type="http://schemas.openxmlformats.org/officeDocument/2006/relationships/tags" Target="../tags/tag363.xml"/><Relationship Id="rId33" Type="http://schemas.openxmlformats.org/officeDocument/2006/relationships/slide" Target="slide40.xml"/><Relationship Id="rId32" Type="http://schemas.openxmlformats.org/officeDocument/2006/relationships/tags" Target="../tags/tag362.xml"/><Relationship Id="rId31" Type="http://schemas.openxmlformats.org/officeDocument/2006/relationships/slide" Target="slide39.xml"/><Relationship Id="rId30" Type="http://schemas.openxmlformats.org/officeDocument/2006/relationships/tags" Target="../tags/tag361.xml"/><Relationship Id="rId3" Type="http://schemas.openxmlformats.org/officeDocument/2006/relationships/slide" Target="slide24.xml"/><Relationship Id="rId29" Type="http://schemas.openxmlformats.org/officeDocument/2006/relationships/slide" Target="slide38.xml"/><Relationship Id="rId28" Type="http://schemas.openxmlformats.org/officeDocument/2006/relationships/tags" Target="../tags/tag360.xml"/><Relationship Id="rId27" Type="http://schemas.openxmlformats.org/officeDocument/2006/relationships/slide" Target="slide37.xml"/><Relationship Id="rId26" Type="http://schemas.openxmlformats.org/officeDocument/2006/relationships/tags" Target="../tags/tag359.xml"/><Relationship Id="rId25" Type="http://schemas.openxmlformats.org/officeDocument/2006/relationships/slide" Target="slide36.xml"/><Relationship Id="rId24" Type="http://schemas.openxmlformats.org/officeDocument/2006/relationships/tags" Target="../tags/tag358.xml"/><Relationship Id="rId23" Type="http://schemas.openxmlformats.org/officeDocument/2006/relationships/slide" Target="slide35.xml"/><Relationship Id="rId22" Type="http://schemas.openxmlformats.org/officeDocument/2006/relationships/tags" Target="../tags/tag357.xml"/><Relationship Id="rId21" Type="http://schemas.openxmlformats.org/officeDocument/2006/relationships/slide" Target="slide34.xml"/><Relationship Id="rId20" Type="http://schemas.openxmlformats.org/officeDocument/2006/relationships/tags" Target="../tags/tag356.xml"/><Relationship Id="rId2" Type="http://schemas.openxmlformats.org/officeDocument/2006/relationships/tags" Target="../tags/tag347.xml"/><Relationship Id="rId19" Type="http://schemas.openxmlformats.org/officeDocument/2006/relationships/slide" Target="slide33.xml"/><Relationship Id="rId18" Type="http://schemas.openxmlformats.org/officeDocument/2006/relationships/tags" Target="../tags/tag355.xml"/><Relationship Id="rId17" Type="http://schemas.openxmlformats.org/officeDocument/2006/relationships/slide" Target="slide31.xml"/><Relationship Id="rId16" Type="http://schemas.openxmlformats.org/officeDocument/2006/relationships/tags" Target="../tags/tag354.xml"/><Relationship Id="rId15" Type="http://schemas.openxmlformats.org/officeDocument/2006/relationships/slide" Target="slide30.xml"/><Relationship Id="rId14" Type="http://schemas.openxmlformats.org/officeDocument/2006/relationships/tags" Target="../tags/tag353.xml"/><Relationship Id="rId13" Type="http://schemas.openxmlformats.org/officeDocument/2006/relationships/slide" Target="slide29.xml"/><Relationship Id="rId12" Type="http://schemas.openxmlformats.org/officeDocument/2006/relationships/tags" Target="../tags/tag352.xml"/><Relationship Id="rId11" Type="http://schemas.openxmlformats.org/officeDocument/2006/relationships/slide" Target="slide28.xml"/><Relationship Id="rId10" Type="http://schemas.openxmlformats.org/officeDocument/2006/relationships/tags" Target="../tags/tag351.xml"/><Relationship Id="rId1" Type="http://schemas.openxmlformats.org/officeDocument/2006/relationships/slide" Target="slide23.xml"/></Relationships>
</file>

<file path=ppt/slides/_rels/slide37.xml.rels><?xml version="1.0" encoding="UTF-8" standalone="yes"?>
<Relationships xmlns="http://schemas.openxmlformats.org/package/2006/relationships"><Relationship Id="rId9" Type="http://schemas.openxmlformats.org/officeDocument/2006/relationships/slide" Target="slide27.xml"/><Relationship Id="rId8" Type="http://schemas.openxmlformats.org/officeDocument/2006/relationships/tags" Target="../tags/tag371.xml"/><Relationship Id="rId7" Type="http://schemas.openxmlformats.org/officeDocument/2006/relationships/slide" Target="slide26.xml"/><Relationship Id="rId6" Type="http://schemas.openxmlformats.org/officeDocument/2006/relationships/tags" Target="../tags/tag370.xml"/><Relationship Id="rId5" Type="http://schemas.openxmlformats.org/officeDocument/2006/relationships/slide" Target="slide25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388.xml"/><Relationship Id="rId40" Type="http://schemas.openxmlformats.org/officeDocument/2006/relationships/tags" Target="../tags/tag387.xml"/><Relationship Id="rId4" Type="http://schemas.openxmlformats.org/officeDocument/2006/relationships/tags" Target="../tags/tag369.xml"/><Relationship Id="rId39" Type="http://schemas.openxmlformats.org/officeDocument/2006/relationships/slide" Target="slide42.xml"/><Relationship Id="rId38" Type="http://schemas.openxmlformats.org/officeDocument/2006/relationships/tags" Target="../tags/tag386.xml"/><Relationship Id="rId37" Type="http://schemas.openxmlformats.org/officeDocument/2006/relationships/slide" Target="slide32.xml"/><Relationship Id="rId36" Type="http://schemas.openxmlformats.org/officeDocument/2006/relationships/tags" Target="../tags/tag385.xml"/><Relationship Id="rId35" Type="http://schemas.openxmlformats.org/officeDocument/2006/relationships/slide" Target="slide41.xml"/><Relationship Id="rId34" Type="http://schemas.openxmlformats.org/officeDocument/2006/relationships/tags" Target="../tags/tag384.xml"/><Relationship Id="rId33" Type="http://schemas.openxmlformats.org/officeDocument/2006/relationships/slide" Target="slide40.xml"/><Relationship Id="rId32" Type="http://schemas.openxmlformats.org/officeDocument/2006/relationships/tags" Target="../tags/tag383.xml"/><Relationship Id="rId31" Type="http://schemas.openxmlformats.org/officeDocument/2006/relationships/slide" Target="slide39.xml"/><Relationship Id="rId30" Type="http://schemas.openxmlformats.org/officeDocument/2006/relationships/tags" Target="../tags/tag382.xml"/><Relationship Id="rId3" Type="http://schemas.openxmlformats.org/officeDocument/2006/relationships/slide" Target="slide24.xml"/><Relationship Id="rId29" Type="http://schemas.openxmlformats.org/officeDocument/2006/relationships/slide" Target="slide38.xml"/><Relationship Id="rId28" Type="http://schemas.openxmlformats.org/officeDocument/2006/relationships/tags" Target="../tags/tag381.xml"/><Relationship Id="rId27" Type="http://schemas.openxmlformats.org/officeDocument/2006/relationships/slide" Target="slide37.xml"/><Relationship Id="rId26" Type="http://schemas.openxmlformats.org/officeDocument/2006/relationships/tags" Target="../tags/tag380.xml"/><Relationship Id="rId25" Type="http://schemas.openxmlformats.org/officeDocument/2006/relationships/slide" Target="slide36.xml"/><Relationship Id="rId24" Type="http://schemas.openxmlformats.org/officeDocument/2006/relationships/tags" Target="../tags/tag379.xml"/><Relationship Id="rId23" Type="http://schemas.openxmlformats.org/officeDocument/2006/relationships/slide" Target="slide35.xml"/><Relationship Id="rId22" Type="http://schemas.openxmlformats.org/officeDocument/2006/relationships/tags" Target="../tags/tag378.xml"/><Relationship Id="rId21" Type="http://schemas.openxmlformats.org/officeDocument/2006/relationships/slide" Target="slide34.xml"/><Relationship Id="rId20" Type="http://schemas.openxmlformats.org/officeDocument/2006/relationships/tags" Target="../tags/tag377.xml"/><Relationship Id="rId2" Type="http://schemas.openxmlformats.org/officeDocument/2006/relationships/tags" Target="../tags/tag368.xml"/><Relationship Id="rId19" Type="http://schemas.openxmlformats.org/officeDocument/2006/relationships/slide" Target="slide33.xml"/><Relationship Id="rId18" Type="http://schemas.openxmlformats.org/officeDocument/2006/relationships/tags" Target="../tags/tag376.xml"/><Relationship Id="rId17" Type="http://schemas.openxmlformats.org/officeDocument/2006/relationships/slide" Target="slide31.xml"/><Relationship Id="rId16" Type="http://schemas.openxmlformats.org/officeDocument/2006/relationships/tags" Target="../tags/tag375.xml"/><Relationship Id="rId15" Type="http://schemas.openxmlformats.org/officeDocument/2006/relationships/slide" Target="slide30.xml"/><Relationship Id="rId14" Type="http://schemas.openxmlformats.org/officeDocument/2006/relationships/tags" Target="../tags/tag374.xml"/><Relationship Id="rId13" Type="http://schemas.openxmlformats.org/officeDocument/2006/relationships/slide" Target="slide29.xml"/><Relationship Id="rId12" Type="http://schemas.openxmlformats.org/officeDocument/2006/relationships/tags" Target="../tags/tag373.xml"/><Relationship Id="rId11" Type="http://schemas.openxmlformats.org/officeDocument/2006/relationships/slide" Target="slide28.xml"/><Relationship Id="rId10" Type="http://schemas.openxmlformats.org/officeDocument/2006/relationships/tags" Target="../tags/tag372.xml"/><Relationship Id="rId1" Type="http://schemas.openxmlformats.org/officeDocument/2006/relationships/slide" Target="slide23.xml"/></Relationships>
</file>

<file path=ppt/slides/_rels/slide38.xml.rels><?xml version="1.0" encoding="UTF-8" standalone="yes"?>
<Relationships xmlns="http://schemas.openxmlformats.org/package/2006/relationships"><Relationship Id="rId9" Type="http://schemas.openxmlformats.org/officeDocument/2006/relationships/slide" Target="slide27.xml"/><Relationship Id="rId8" Type="http://schemas.openxmlformats.org/officeDocument/2006/relationships/tags" Target="../tags/tag392.xml"/><Relationship Id="rId7" Type="http://schemas.openxmlformats.org/officeDocument/2006/relationships/slide" Target="slide26.xml"/><Relationship Id="rId6" Type="http://schemas.openxmlformats.org/officeDocument/2006/relationships/tags" Target="../tags/tag391.xml"/><Relationship Id="rId5" Type="http://schemas.openxmlformats.org/officeDocument/2006/relationships/slide" Target="slide25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409.xml"/><Relationship Id="rId40" Type="http://schemas.openxmlformats.org/officeDocument/2006/relationships/tags" Target="../tags/tag408.xml"/><Relationship Id="rId4" Type="http://schemas.openxmlformats.org/officeDocument/2006/relationships/tags" Target="../tags/tag390.xml"/><Relationship Id="rId39" Type="http://schemas.openxmlformats.org/officeDocument/2006/relationships/slide" Target="slide42.xml"/><Relationship Id="rId38" Type="http://schemas.openxmlformats.org/officeDocument/2006/relationships/tags" Target="../tags/tag407.xml"/><Relationship Id="rId37" Type="http://schemas.openxmlformats.org/officeDocument/2006/relationships/slide" Target="slide32.xml"/><Relationship Id="rId36" Type="http://schemas.openxmlformats.org/officeDocument/2006/relationships/tags" Target="../tags/tag406.xml"/><Relationship Id="rId35" Type="http://schemas.openxmlformats.org/officeDocument/2006/relationships/slide" Target="slide41.xml"/><Relationship Id="rId34" Type="http://schemas.openxmlformats.org/officeDocument/2006/relationships/tags" Target="../tags/tag405.xml"/><Relationship Id="rId33" Type="http://schemas.openxmlformats.org/officeDocument/2006/relationships/slide" Target="slide40.xml"/><Relationship Id="rId32" Type="http://schemas.openxmlformats.org/officeDocument/2006/relationships/tags" Target="../tags/tag404.xml"/><Relationship Id="rId31" Type="http://schemas.openxmlformats.org/officeDocument/2006/relationships/slide" Target="slide39.xml"/><Relationship Id="rId30" Type="http://schemas.openxmlformats.org/officeDocument/2006/relationships/tags" Target="../tags/tag403.xml"/><Relationship Id="rId3" Type="http://schemas.openxmlformats.org/officeDocument/2006/relationships/slide" Target="slide24.xml"/><Relationship Id="rId29" Type="http://schemas.openxmlformats.org/officeDocument/2006/relationships/slide" Target="slide38.xml"/><Relationship Id="rId28" Type="http://schemas.openxmlformats.org/officeDocument/2006/relationships/tags" Target="../tags/tag402.xml"/><Relationship Id="rId27" Type="http://schemas.openxmlformats.org/officeDocument/2006/relationships/slide" Target="slide37.xml"/><Relationship Id="rId26" Type="http://schemas.openxmlformats.org/officeDocument/2006/relationships/tags" Target="../tags/tag401.xml"/><Relationship Id="rId25" Type="http://schemas.openxmlformats.org/officeDocument/2006/relationships/slide" Target="slide36.xml"/><Relationship Id="rId24" Type="http://schemas.openxmlformats.org/officeDocument/2006/relationships/tags" Target="../tags/tag400.xml"/><Relationship Id="rId23" Type="http://schemas.openxmlformats.org/officeDocument/2006/relationships/slide" Target="slide35.xml"/><Relationship Id="rId22" Type="http://schemas.openxmlformats.org/officeDocument/2006/relationships/tags" Target="../tags/tag399.xml"/><Relationship Id="rId21" Type="http://schemas.openxmlformats.org/officeDocument/2006/relationships/slide" Target="slide34.xml"/><Relationship Id="rId20" Type="http://schemas.openxmlformats.org/officeDocument/2006/relationships/tags" Target="../tags/tag398.xml"/><Relationship Id="rId2" Type="http://schemas.openxmlformats.org/officeDocument/2006/relationships/tags" Target="../tags/tag389.xml"/><Relationship Id="rId19" Type="http://schemas.openxmlformats.org/officeDocument/2006/relationships/slide" Target="slide33.xml"/><Relationship Id="rId18" Type="http://schemas.openxmlformats.org/officeDocument/2006/relationships/tags" Target="../tags/tag397.xml"/><Relationship Id="rId17" Type="http://schemas.openxmlformats.org/officeDocument/2006/relationships/slide" Target="slide31.xml"/><Relationship Id="rId16" Type="http://schemas.openxmlformats.org/officeDocument/2006/relationships/tags" Target="../tags/tag396.xml"/><Relationship Id="rId15" Type="http://schemas.openxmlformats.org/officeDocument/2006/relationships/slide" Target="slide30.xml"/><Relationship Id="rId14" Type="http://schemas.openxmlformats.org/officeDocument/2006/relationships/tags" Target="../tags/tag395.xml"/><Relationship Id="rId13" Type="http://schemas.openxmlformats.org/officeDocument/2006/relationships/slide" Target="slide29.xml"/><Relationship Id="rId12" Type="http://schemas.openxmlformats.org/officeDocument/2006/relationships/tags" Target="../tags/tag394.xml"/><Relationship Id="rId11" Type="http://schemas.openxmlformats.org/officeDocument/2006/relationships/slide" Target="slide28.xml"/><Relationship Id="rId10" Type="http://schemas.openxmlformats.org/officeDocument/2006/relationships/tags" Target="../tags/tag393.xml"/><Relationship Id="rId1" Type="http://schemas.openxmlformats.org/officeDocument/2006/relationships/slide" Target="slide23.xml"/></Relationships>
</file>

<file path=ppt/slides/_rels/slide39.xml.rels><?xml version="1.0" encoding="UTF-8" standalone="yes"?>
<Relationships xmlns="http://schemas.openxmlformats.org/package/2006/relationships"><Relationship Id="rId9" Type="http://schemas.openxmlformats.org/officeDocument/2006/relationships/slide" Target="slide27.xml"/><Relationship Id="rId8" Type="http://schemas.openxmlformats.org/officeDocument/2006/relationships/tags" Target="../tags/tag413.xml"/><Relationship Id="rId7" Type="http://schemas.openxmlformats.org/officeDocument/2006/relationships/slide" Target="slide26.xml"/><Relationship Id="rId6" Type="http://schemas.openxmlformats.org/officeDocument/2006/relationships/tags" Target="../tags/tag412.xml"/><Relationship Id="rId5" Type="http://schemas.openxmlformats.org/officeDocument/2006/relationships/slide" Target="slide25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430.xml"/><Relationship Id="rId40" Type="http://schemas.openxmlformats.org/officeDocument/2006/relationships/tags" Target="../tags/tag429.xml"/><Relationship Id="rId4" Type="http://schemas.openxmlformats.org/officeDocument/2006/relationships/tags" Target="../tags/tag411.xml"/><Relationship Id="rId39" Type="http://schemas.openxmlformats.org/officeDocument/2006/relationships/slide" Target="slide42.xml"/><Relationship Id="rId38" Type="http://schemas.openxmlformats.org/officeDocument/2006/relationships/tags" Target="../tags/tag428.xml"/><Relationship Id="rId37" Type="http://schemas.openxmlformats.org/officeDocument/2006/relationships/slide" Target="slide32.xml"/><Relationship Id="rId36" Type="http://schemas.openxmlformats.org/officeDocument/2006/relationships/tags" Target="../tags/tag427.xml"/><Relationship Id="rId35" Type="http://schemas.openxmlformats.org/officeDocument/2006/relationships/slide" Target="slide41.xml"/><Relationship Id="rId34" Type="http://schemas.openxmlformats.org/officeDocument/2006/relationships/tags" Target="../tags/tag426.xml"/><Relationship Id="rId33" Type="http://schemas.openxmlformats.org/officeDocument/2006/relationships/slide" Target="slide40.xml"/><Relationship Id="rId32" Type="http://schemas.openxmlformats.org/officeDocument/2006/relationships/tags" Target="../tags/tag425.xml"/><Relationship Id="rId31" Type="http://schemas.openxmlformats.org/officeDocument/2006/relationships/slide" Target="slide39.xml"/><Relationship Id="rId30" Type="http://schemas.openxmlformats.org/officeDocument/2006/relationships/tags" Target="../tags/tag424.xml"/><Relationship Id="rId3" Type="http://schemas.openxmlformats.org/officeDocument/2006/relationships/slide" Target="slide24.xml"/><Relationship Id="rId29" Type="http://schemas.openxmlformats.org/officeDocument/2006/relationships/slide" Target="slide38.xml"/><Relationship Id="rId28" Type="http://schemas.openxmlformats.org/officeDocument/2006/relationships/tags" Target="../tags/tag423.xml"/><Relationship Id="rId27" Type="http://schemas.openxmlformats.org/officeDocument/2006/relationships/slide" Target="slide37.xml"/><Relationship Id="rId26" Type="http://schemas.openxmlformats.org/officeDocument/2006/relationships/tags" Target="../tags/tag422.xml"/><Relationship Id="rId25" Type="http://schemas.openxmlformats.org/officeDocument/2006/relationships/slide" Target="slide36.xml"/><Relationship Id="rId24" Type="http://schemas.openxmlformats.org/officeDocument/2006/relationships/tags" Target="../tags/tag421.xml"/><Relationship Id="rId23" Type="http://schemas.openxmlformats.org/officeDocument/2006/relationships/slide" Target="slide35.xml"/><Relationship Id="rId22" Type="http://schemas.openxmlformats.org/officeDocument/2006/relationships/tags" Target="../tags/tag420.xml"/><Relationship Id="rId21" Type="http://schemas.openxmlformats.org/officeDocument/2006/relationships/slide" Target="slide34.xml"/><Relationship Id="rId20" Type="http://schemas.openxmlformats.org/officeDocument/2006/relationships/tags" Target="../tags/tag419.xml"/><Relationship Id="rId2" Type="http://schemas.openxmlformats.org/officeDocument/2006/relationships/tags" Target="../tags/tag410.xml"/><Relationship Id="rId19" Type="http://schemas.openxmlformats.org/officeDocument/2006/relationships/slide" Target="slide33.xml"/><Relationship Id="rId18" Type="http://schemas.openxmlformats.org/officeDocument/2006/relationships/tags" Target="../tags/tag418.xml"/><Relationship Id="rId17" Type="http://schemas.openxmlformats.org/officeDocument/2006/relationships/slide" Target="slide31.xml"/><Relationship Id="rId16" Type="http://schemas.openxmlformats.org/officeDocument/2006/relationships/tags" Target="../tags/tag417.xml"/><Relationship Id="rId15" Type="http://schemas.openxmlformats.org/officeDocument/2006/relationships/slide" Target="slide30.xml"/><Relationship Id="rId14" Type="http://schemas.openxmlformats.org/officeDocument/2006/relationships/tags" Target="../tags/tag416.xml"/><Relationship Id="rId13" Type="http://schemas.openxmlformats.org/officeDocument/2006/relationships/slide" Target="slide29.xml"/><Relationship Id="rId12" Type="http://schemas.openxmlformats.org/officeDocument/2006/relationships/tags" Target="../tags/tag415.xml"/><Relationship Id="rId11" Type="http://schemas.openxmlformats.org/officeDocument/2006/relationships/slide" Target="slide28.xml"/><Relationship Id="rId10" Type="http://schemas.openxmlformats.org/officeDocument/2006/relationships/tags" Target="../tags/tag414.xml"/><Relationship Id="rId1" Type="http://schemas.openxmlformats.org/officeDocument/2006/relationships/slide" Target="slide23.xm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s/_rels/slide40.xml.rels><?xml version="1.0" encoding="UTF-8" standalone="yes"?>
<Relationships xmlns="http://schemas.openxmlformats.org/package/2006/relationships"><Relationship Id="rId9" Type="http://schemas.openxmlformats.org/officeDocument/2006/relationships/slide" Target="slide27.xml"/><Relationship Id="rId8" Type="http://schemas.openxmlformats.org/officeDocument/2006/relationships/tags" Target="../tags/tag434.xml"/><Relationship Id="rId7" Type="http://schemas.openxmlformats.org/officeDocument/2006/relationships/slide" Target="slide26.xml"/><Relationship Id="rId6" Type="http://schemas.openxmlformats.org/officeDocument/2006/relationships/tags" Target="../tags/tag433.xml"/><Relationship Id="rId5" Type="http://schemas.openxmlformats.org/officeDocument/2006/relationships/slide" Target="slide25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451.xml"/><Relationship Id="rId40" Type="http://schemas.openxmlformats.org/officeDocument/2006/relationships/tags" Target="../tags/tag450.xml"/><Relationship Id="rId4" Type="http://schemas.openxmlformats.org/officeDocument/2006/relationships/tags" Target="../tags/tag432.xml"/><Relationship Id="rId39" Type="http://schemas.openxmlformats.org/officeDocument/2006/relationships/slide" Target="slide42.xml"/><Relationship Id="rId38" Type="http://schemas.openxmlformats.org/officeDocument/2006/relationships/tags" Target="../tags/tag449.xml"/><Relationship Id="rId37" Type="http://schemas.openxmlformats.org/officeDocument/2006/relationships/slide" Target="slide32.xml"/><Relationship Id="rId36" Type="http://schemas.openxmlformats.org/officeDocument/2006/relationships/tags" Target="../tags/tag448.xml"/><Relationship Id="rId35" Type="http://schemas.openxmlformats.org/officeDocument/2006/relationships/slide" Target="slide41.xml"/><Relationship Id="rId34" Type="http://schemas.openxmlformats.org/officeDocument/2006/relationships/tags" Target="../tags/tag447.xml"/><Relationship Id="rId33" Type="http://schemas.openxmlformats.org/officeDocument/2006/relationships/slide" Target="slide40.xml"/><Relationship Id="rId32" Type="http://schemas.openxmlformats.org/officeDocument/2006/relationships/tags" Target="../tags/tag446.xml"/><Relationship Id="rId31" Type="http://schemas.openxmlformats.org/officeDocument/2006/relationships/slide" Target="slide39.xml"/><Relationship Id="rId30" Type="http://schemas.openxmlformats.org/officeDocument/2006/relationships/tags" Target="../tags/tag445.xml"/><Relationship Id="rId3" Type="http://schemas.openxmlformats.org/officeDocument/2006/relationships/slide" Target="slide24.xml"/><Relationship Id="rId29" Type="http://schemas.openxmlformats.org/officeDocument/2006/relationships/slide" Target="slide38.xml"/><Relationship Id="rId28" Type="http://schemas.openxmlformats.org/officeDocument/2006/relationships/tags" Target="../tags/tag444.xml"/><Relationship Id="rId27" Type="http://schemas.openxmlformats.org/officeDocument/2006/relationships/slide" Target="slide37.xml"/><Relationship Id="rId26" Type="http://schemas.openxmlformats.org/officeDocument/2006/relationships/tags" Target="../tags/tag443.xml"/><Relationship Id="rId25" Type="http://schemas.openxmlformats.org/officeDocument/2006/relationships/slide" Target="slide36.xml"/><Relationship Id="rId24" Type="http://schemas.openxmlformats.org/officeDocument/2006/relationships/tags" Target="../tags/tag442.xml"/><Relationship Id="rId23" Type="http://schemas.openxmlformats.org/officeDocument/2006/relationships/slide" Target="slide35.xml"/><Relationship Id="rId22" Type="http://schemas.openxmlformats.org/officeDocument/2006/relationships/tags" Target="../tags/tag441.xml"/><Relationship Id="rId21" Type="http://schemas.openxmlformats.org/officeDocument/2006/relationships/slide" Target="slide34.xml"/><Relationship Id="rId20" Type="http://schemas.openxmlformats.org/officeDocument/2006/relationships/tags" Target="../tags/tag440.xml"/><Relationship Id="rId2" Type="http://schemas.openxmlformats.org/officeDocument/2006/relationships/tags" Target="../tags/tag431.xml"/><Relationship Id="rId19" Type="http://schemas.openxmlformats.org/officeDocument/2006/relationships/slide" Target="slide33.xml"/><Relationship Id="rId18" Type="http://schemas.openxmlformats.org/officeDocument/2006/relationships/tags" Target="../tags/tag439.xml"/><Relationship Id="rId17" Type="http://schemas.openxmlformats.org/officeDocument/2006/relationships/slide" Target="slide31.xml"/><Relationship Id="rId16" Type="http://schemas.openxmlformats.org/officeDocument/2006/relationships/tags" Target="../tags/tag438.xml"/><Relationship Id="rId15" Type="http://schemas.openxmlformats.org/officeDocument/2006/relationships/slide" Target="slide30.xml"/><Relationship Id="rId14" Type="http://schemas.openxmlformats.org/officeDocument/2006/relationships/tags" Target="../tags/tag437.xml"/><Relationship Id="rId13" Type="http://schemas.openxmlformats.org/officeDocument/2006/relationships/slide" Target="slide29.xml"/><Relationship Id="rId12" Type="http://schemas.openxmlformats.org/officeDocument/2006/relationships/tags" Target="../tags/tag436.xml"/><Relationship Id="rId11" Type="http://schemas.openxmlformats.org/officeDocument/2006/relationships/slide" Target="slide28.xml"/><Relationship Id="rId10" Type="http://schemas.openxmlformats.org/officeDocument/2006/relationships/tags" Target="../tags/tag435.xml"/><Relationship Id="rId1" Type="http://schemas.openxmlformats.org/officeDocument/2006/relationships/slide" Target="slide23.xml"/></Relationships>
</file>

<file path=ppt/slides/_rels/slide41.xml.rels><?xml version="1.0" encoding="UTF-8" standalone="yes"?>
<Relationships xmlns="http://schemas.openxmlformats.org/package/2006/relationships"><Relationship Id="rId9" Type="http://schemas.openxmlformats.org/officeDocument/2006/relationships/slide" Target="slide27.xml"/><Relationship Id="rId8" Type="http://schemas.openxmlformats.org/officeDocument/2006/relationships/tags" Target="../tags/tag455.xml"/><Relationship Id="rId7" Type="http://schemas.openxmlformats.org/officeDocument/2006/relationships/slide" Target="slide26.xml"/><Relationship Id="rId6" Type="http://schemas.openxmlformats.org/officeDocument/2006/relationships/tags" Target="../tags/tag454.xml"/><Relationship Id="rId5" Type="http://schemas.openxmlformats.org/officeDocument/2006/relationships/slide" Target="slide25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472.xml"/><Relationship Id="rId40" Type="http://schemas.openxmlformats.org/officeDocument/2006/relationships/tags" Target="../tags/tag471.xml"/><Relationship Id="rId4" Type="http://schemas.openxmlformats.org/officeDocument/2006/relationships/tags" Target="../tags/tag453.xml"/><Relationship Id="rId39" Type="http://schemas.openxmlformats.org/officeDocument/2006/relationships/slide" Target="slide42.xml"/><Relationship Id="rId38" Type="http://schemas.openxmlformats.org/officeDocument/2006/relationships/tags" Target="../tags/tag470.xml"/><Relationship Id="rId37" Type="http://schemas.openxmlformats.org/officeDocument/2006/relationships/slide" Target="slide32.xml"/><Relationship Id="rId36" Type="http://schemas.openxmlformats.org/officeDocument/2006/relationships/tags" Target="../tags/tag469.xml"/><Relationship Id="rId35" Type="http://schemas.openxmlformats.org/officeDocument/2006/relationships/slide" Target="slide41.xml"/><Relationship Id="rId34" Type="http://schemas.openxmlformats.org/officeDocument/2006/relationships/tags" Target="../tags/tag468.xml"/><Relationship Id="rId33" Type="http://schemas.openxmlformats.org/officeDocument/2006/relationships/slide" Target="slide40.xml"/><Relationship Id="rId32" Type="http://schemas.openxmlformats.org/officeDocument/2006/relationships/tags" Target="../tags/tag467.xml"/><Relationship Id="rId31" Type="http://schemas.openxmlformats.org/officeDocument/2006/relationships/slide" Target="slide39.xml"/><Relationship Id="rId30" Type="http://schemas.openxmlformats.org/officeDocument/2006/relationships/tags" Target="../tags/tag466.xml"/><Relationship Id="rId3" Type="http://schemas.openxmlformats.org/officeDocument/2006/relationships/slide" Target="slide24.xml"/><Relationship Id="rId29" Type="http://schemas.openxmlformats.org/officeDocument/2006/relationships/slide" Target="slide38.xml"/><Relationship Id="rId28" Type="http://schemas.openxmlformats.org/officeDocument/2006/relationships/tags" Target="../tags/tag465.xml"/><Relationship Id="rId27" Type="http://schemas.openxmlformats.org/officeDocument/2006/relationships/slide" Target="slide37.xml"/><Relationship Id="rId26" Type="http://schemas.openxmlformats.org/officeDocument/2006/relationships/tags" Target="../tags/tag464.xml"/><Relationship Id="rId25" Type="http://schemas.openxmlformats.org/officeDocument/2006/relationships/slide" Target="slide36.xml"/><Relationship Id="rId24" Type="http://schemas.openxmlformats.org/officeDocument/2006/relationships/tags" Target="../tags/tag463.xml"/><Relationship Id="rId23" Type="http://schemas.openxmlformats.org/officeDocument/2006/relationships/slide" Target="slide35.xml"/><Relationship Id="rId22" Type="http://schemas.openxmlformats.org/officeDocument/2006/relationships/tags" Target="../tags/tag462.xml"/><Relationship Id="rId21" Type="http://schemas.openxmlformats.org/officeDocument/2006/relationships/slide" Target="slide34.xml"/><Relationship Id="rId20" Type="http://schemas.openxmlformats.org/officeDocument/2006/relationships/tags" Target="../tags/tag461.xml"/><Relationship Id="rId2" Type="http://schemas.openxmlformats.org/officeDocument/2006/relationships/tags" Target="../tags/tag452.xml"/><Relationship Id="rId19" Type="http://schemas.openxmlformats.org/officeDocument/2006/relationships/slide" Target="slide33.xml"/><Relationship Id="rId18" Type="http://schemas.openxmlformats.org/officeDocument/2006/relationships/tags" Target="../tags/tag460.xml"/><Relationship Id="rId17" Type="http://schemas.openxmlformats.org/officeDocument/2006/relationships/slide" Target="slide31.xml"/><Relationship Id="rId16" Type="http://schemas.openxmlformats.org/officeDocument/2006/relationships/tags" Target="../tags/tag459.xml"/><Relationship Id="rId15" Type="http://schemas.openxmlformats.org/officeDocument/2006/relationships/slide" Target="slide30.xml"/><Relationship Id="rId14" Type="http://schemas.openxmlformats.org/officeDocument/2006/relationships/tags" Target="../tags/tag458.xml"/><Relationship Id="rId13" Type="http://schemas.openxmlformats.org/officeDocument/2006/relationships/slide" Target="slide29.xml"/><Relationship Id="rId12" Type="http://schemas.openxmlformats.org/officeDocument/2006/relationships/tags" Target="../tags/tag457.xml"/><Relationship Id="rId11" Type="http://schemas.openxmlformats.org/officeDocument/2006/relationships/slide" Target="slide28.xml"/><Relationship Id="rId10" Type="http://schemas.openxmlformats.org/officeDocument/2006/relationships/tags" Target="../tags/tag456.xml"/><Relationship Id="rId1" Type="http://schemas.openxmlformats.org/officeDocument/2006/relationships/slide" Target="slide23.xml"/></Relationships>
</file>

<file path=ppt/slides/_rels/slide42.xml.rels><?xml version="1.0" encoding="UTF-8" standalone="yes"?>
<Relationships xmlns="http://schemas.openxmlformats.org/package/2006/relationships"><Relationship Id="rId9" Type="http://schemas.openxmlformats.org/officeDocument/2006/relationships/slide" Target="slide27.xml"/><Relationship Id="rId8" Type="http://schemas.openxmlformats.org/officeDocument/2006/relationships/tags" Target="../tags/tag476.xml"/><Relationship Id="rId7" Type="http://schemas.openxmlformats.org/officeDocument/2006/relationships/slide" Target="slide26.xml"/><Relationship Id="rId6" Type="http://schemas.openxmlformats.org/officeDocument/2006/relationships/tags" Target="../tags/tag475.xml"/><Relationship Id="rId5" Type="http://schemas.openxmlformats.org/officeDocument/2006/relationships/slide" Target="slide25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493.xml"/><Relationship Id="rId40" Type="http://schemas.openxmlformats.org/officeDocument/2006/relationships/tags" Target="../tags/tag492.xml"/><Relationship Id="rId4" Type="http://schemas.openxmlformats.org/officeDocument/2006/relationships/tags" Target="../tags/tag474.xml"/><Relationship Id="rId39" Type="http://schemas.openxmlformats.org/officeDocument/2006/relationships/slide" Target="slide42.xml"/><Relationship Id="rId38" Type="http://schemas.openxmlformats.org/officeDocument/2006/relationships/tags" Target="../tags/tag491.xml"/><Relationship Id="rId37" Type="http://schemas.openxmlformats.org/officeDocument/2006/relationships/slide" Target="slide32.xml"/><Relationship Id="rId36" Type="http://schemas.openxmlformats.org/officeDocument/2006/relationships/tags" Target="../tags/tag490.xml"/><Relationship Id="rId35" Type="http://schemas.openxmlformats.org/officeDocument/2006/relationships/slide" Target="slide41.xml"/><Relationship Id="rId34" Type="http://schemas.openxmlformats.org/officeDocument/2006/relationships/tags" Target="../tags/tag489.xml"/><Relationship Id="rId33" Type="http://schemas.openxmlformats.org/officeDocument/2006/relationships/slide" Target="slide40.xml"/><Relationship Id="rId32" Type="http://schemas.openxmlformats.org/officeDocument/2006/relationships/tags" Target="../tags/tag488.xml"/><Relationship Id="rId31" Type="http://schemas.openxmlformats.org/officeDocument/2006/relationships/slide" Target="slide39.xml"/><Relationship Id="rId30" Type="http://schemas.openxmlformats.org/officeDocument/2006/relationships/tags" Target="../tags/tag487.xml"/><Relationship Id="rId3" Type="http://schemas.openxmlformats.org/officeDocument/2006/relationships/slide" Target="slide24.xml"/><Relationship Id="rId29" Type="http://schemas.openxmlformats.org/officeDocument/2006/relationships/slide" Target="slide38.xml"/><Relationship Id="rId28" Type="http://schemas.openxmlformats.org/officeDocument/2006/relationships/tags" Target="../tags/tag486.xml"/><Relationship Id="rId27" Type="http://schemas.openxmlformats.org/officeDocument/2006/relationships/slide" Target="slide37.xml"/><Relationship Id="rId26" Type="http://schemas.openxmlformats.org/officeDocument/2006/relationships/tags" Target="../tags/tag485.xml"/><Relationship Id="rId25" Type="http://schemas.openxmlformats.org/officeDocument/2006/relationships/slide" Target="slide36.xml"/><Relationship Id="rId24" Type="http://schemas.openxmlformats.org/officeDocument/2006/relationships/tags" Target="../tags/tag484.xml"/><Relationship Id="rId23" Type="http://schemas.openxmlformats.org/officeDocument/2006/relationships/slide" Target="slide35.xml"/><Relationship Id="rId22" Type="http://schemas.openxmlformats.org/officeDocument/2006/relationships/tags" Target="../tags/tag483.xml"/><Relationship Id="rId21" Type="http://schemas.openxmlformats.org/officeDocument/2006/relationships/slide" Target="slide34.xml"/><Relationship Id="rId20" Type="http://schemas.openxmlformats.org/officeDocument/2006/relationships/tags" Target="../tags/tag482.xml"/><Relationship Id="rId2" Type="http://schemas.openxmlformats.org/officeDocument/2006/relationships/tags" Target="../tags/tag473.xml"/><Relationship Id="rId19" Type="http://schemas.openxmlformats.org/officeDocument/2006/relationships/slide" Target="slide33.xml"/><Relationship Id="rId18" Type="http://schemas.openxmlformats.org/officeDocument/2006/relationships/tags" Target="../tags/tag481.xml"/><Relationship Id="rId17" Type="http://schemas.openxmlformats.org/officeDocument/2006/relationships/slide" Target="slide31.xml"/><Relationship Id="rId16" Type="http://schemas.openxmlformats.org/officeDocument/2006/relationships/tags" Target="../tags/tag480.xml"/><Relationship Id="rId15" Type="http://schemas.openxmlformats.org/officeDocument/2006/relationships/slide" Target="slide30.xml"/><Relationship Id="rId14" Type="http://schemas.openxmlformats.org/officeDocument/2006/relationships/tags" Target="../tags/tag479.xml"/><Relationship Id="rId13" Type="http://schemas.openxmlformats.org/officeDocument/2006/relationships/slide" Target="slide29.xml"/><Relationship Id="rId12" Type="http://schemas.openxmlformats.org/officeDocument/2006/relationships/tags" Target="../tags/tag478.xml"/><Relationship Id="rId11" Type="http://schemas.openxmlformats.org/officeDocument/2006/relationships/slide" Target="slide28.xml"/><Relationship Id="rId10" Type="http://schemas.openxmlformats.org/officeDocument/2006/relationships/tags" Target="../tags/tag477.xml"/><Relationship Id="rId1" Type="http://schemas.openxmlformats.org/officeDocument/2006/relationships/slide" Target="slide2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24.xml"/><Relationship Id="rId1" Type="http://schemas.openxmlformats.org/officeDocument/2006/relationships/tags" Target="../tags/tag23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26.xml"/><Relationship Id="rId1" Type="http://schemas.openxmlformats.org/officeDocument/2006/relationships/tags" Target="../tags/tag25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28.xml"/><Relationship Id="rId1" Type="http://schemas.openxmlformats.org/officeDocument/2006/relationships/tags" Target="../tags/tag27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30.xml"/><Relationship Id="rId1" Type="http://schemas.openxmlformats.org/officeDocument/2006/relationships/tags" Target="../tags/tag29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32.xml"/><Relationship Id="rId1" Type="http://schemas.openxmlformats.org/officeDocument/2006/relationships/tags" Target="../tags/tag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</a:fld>
            <a:endParaRPr lang="en-US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896110" y="844365"/>
            <a:ext cx="7125970" cy="7715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6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《</a:t>
            </a:r>
            <a:r>
              <a:rPr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对口高职 英语总复习</a:t>
            </a:r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》</a:t>
            </a:r>
            <a:endParaRPr lang="zh-CN" altLang="en-US" sz="48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973195" y="2803975"/>
            <a:ext cx="297243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400" kern="1400">
                <a:ln>
                  <a:noFill/>
                </a:ln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uFillTx/>
                <a:latin typeface="仿宋" panose="02010609060101010101" charset="-122"/>
                <a:ea typeface="仿宋" panose="02010609060101010101" charset="-122"/>
              </a:rPr>
              <a:t>电子教案</a:t>
            </a:r>
            <a:endParaRPr lang="zh-CN" altLang="en-US" sz="4400" kern="1400">
              <a:ln>
                <a:noFill/>
              </a:ln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uFillTx/>
              <a:latin typeface="仿宋" panose="02010609060101010101" charset="-122"/>
              <a:ea typeface="仿宋" panose="02010609060101010101" charset="-122"/>
            </a:endParaRPr>
          </a:p>
        </p:txBody>
      </p:sp>
      <p:pic>
        <p:nvPicPr>
          <p:cNvPr id="51" name="图片 50" descr="图形用户界面, 应用程序, Teams&#10;&#10;描述已自动生成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5405"/>
            <a:ext cx="3494405" cy="262128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469630" cy="283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【知识点二】 选择关系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1. 常用的连词有or(或者，否则)、otherwise(否则)、or else(否则)、either...or...(不是……就是……)等。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如：Hurry up, or (else) you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ll be late. 快点，否则你就要迟到了。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Either Tom or his sisters are coming. 不是汤姆就是他的姐妹们要来。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2. either...or...连接两个并列主语时，谓语动词的单复数形式要遵循“就近原则”。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如：Either he or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am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wrong. 不是他错了，就是我错了。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Either I or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is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wrong. 不是我错了，就是他错了。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3. 祈使句＋or＋陈述句＝if引导的条件状语从句＋主句，表示如果做不到祈使句表示的事情，就会有后面句子表示的结果。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如：Hurry up, or you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ll be late for school.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＝If you don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hurry up, you will be late for school. 快点儿，否则你们就要上学迟到了。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26085" y="1213485"/>
            <a:ext cx="8395335" cy="3009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【知识点三】 转折关系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1. 常用的连词有but(但是，可是)、 while(而，却)、 yet(可是)、 however(然而)等。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如：He is young </a:t>
            </a:r>
            <a:r>
              <a:rPr sz="2200" u="sng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but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very experienced. 他虽然年轻，但很有经验。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 like tea </a:t>
            </a:r>
            <a:r>
              <a:rPr sz="2200" u="sng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while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she likes coffee. 我喜欢喝茶而她喜欢喝咖啡。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 book is expensive. However, it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 worth it. 这本书很贵，却很值。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148955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2. but不与although/though连用，但yet、 still可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although/though连用。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如：Although she felt ill, she still went to work. 她虽然感觉不舒服，但她仍然去上班。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27965" y="1103630"/>
            <a:ext cx="8688705" cy="3109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【知识点四】 因果关系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1. 常用的连词有for(因为)和so(所以， 因此)等。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for在意义上与从属连词because, since和as相同，但它们引导的是原因状语从句，而for则连接两个简单句，前者表示结果，后者表示原因。其结构为“简单句(结果)＋for＋简单句(原因)”。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如：I am thirsty, for it is hot. 我口渴，因为天气太热。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 manager was ill, so I went in her place. 经理病了，所以我代她去。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21105"/>
            <a:ext cx="854583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2. so不与because连用， 因为because是从属连词，而so是并列连词，用来连接并列句。其结构为“简单句(原因)＋so＋简单句(结果)”。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如：Mr. Li went to his hometown, so Mr. Wang was taking his class instead.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李老师回家乡去了，所以王老师替他上课。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3. 前者做某事，后者也做某事的结构为“so＋三类动词(情态动词/助动词/be动词)＋后者主语”。三类动词根据第一句的谓语和后者的主语确定。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如：He is a teacher. So am I. 他是一个老师，我也是。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 study French. So does Mike. 我学习法语，迈克也学。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525145" y="1504315"/>
            <a:ext cx="8273415" cy="140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【例1】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 need both sugar ________ milk to make a cake.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as well as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and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either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D. or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页，共43页</a:t>
            </a:r>
            <a:endParaRPr lang="zh-CN" altLang="en-US" dirty="0"/>
          </a:p>
        </p:txBody>
      </p:sp>
      <p:sp>
        <p:nvSpPr>
          <p:cNvPr id="3" name="文本框 2">
            <a:hlinkClick r:id="rId1" action="ppaction://hlinksldjump"/>
          </p:cNvPr>
          <p:cNvSpPr txBox="1"/>
          <p:nvPr/>
        </p:nvSpPr>
        <p:spPr>
          <a:xfrm>
            <a:off x="2498725" y="749300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例1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2" action="ppaction://hlinksldjump"/>
          </p:cNvPr>
          <p:cNvSpPr txBox="1"/>
          <p:nvPr/>
        </p:nvSpPr>
        <p:spPr>
          <a:xfrm>
            <a:off x="3327400" y="749300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525145" y="3278505"/>
            <a:ext cx="817689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句意：“我需要糖和牛奶来制作蛋糕。”固定搭配both...and...表示“两者都”。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7348037" y="163245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文本框 3">
            <a:hlinkClick r:id="rId3" action="ppaction://hlinksldjump"/>
          </p:cNvPr>
          <p:cNvSpPr txBox="1"/>
          <p:nvPr/>
        </p:nvSpPr>
        <p:spPr>
          <a:xfrm>
            <a:off x="4196715" y="749300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4" action="ppaction://hlinksldjump"/>
          </p:cNvPr>
          <p:cNvSpPr txBox="1"/>
          <p:nvPr/>
        </p:nvSpPr>
        <p:spPr>
          <a:xfrm>
            <a:off x="5066030" y="749300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5" action="ppaction://hlinksldjump"/>
          </p:cNvPr>
          <p:cNvSpPr txBox="1"/>
          <p:nvPr/>
        </p:nvSpPr>
        <p:spPr>
          <a:xfrm>
            <a:off x="5935345" y="749300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6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14" grpId="0"/>
      <p:bldP spid="14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525145" y="1485265"/>
            <a:ext cx="8258810" cy="170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2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Though he is very young, ________ he can play the piano very well.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but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/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and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so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页，共43页</a:t>
            </a:r>
            <a:endParaRPr lang="zh-CN" altLang="en-US" dirty="0"/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525145" y="3337560"/>
            <a:ext cx="804418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【解析】句意：“虽然他年龄小，但他钢琴弹得很好。”从属连词though与并列连词but不能同时使用。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883227" y="203758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498725" y="749300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例1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327400" y="749300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196715" y="749300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066030" y="749300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935345" y="749300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6" grpId="0"/>
      <p:bldP spid="6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1054735" y="1541780"/>
            <a:ext cx="703516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 fontAlgn="auto">
              <a:defRPr/>
            </a:pPr>
            <a:r>
              <a:rPr lang="zh-CN" altLang="en-US" sz="36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第十一章</a:t>
            </a:r>
            <a:r>
              <a:rPr lang="en-US" sz="36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　</a:t>
            </a:r>
            <a:r>
              <a:rPr lang="zh-CN" sz="36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句子种类</a:t>
            </a:r>
            <a:endParaRPr lang="en-US" sz="3600" b="1" noProof="1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375920" y="1437640"/>
            <a:ext cx="8392160" cy="140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3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Be quick, ________ you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ll miss the early bus.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and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so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but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or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页，共43页</a:t>
            </a:r>
            <a:endParaRPr lang="zh-CN" altLang="en-US" dirty="0"/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549275" y="3232785"/>
            <a:ext cx="804608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句意：“快点儿，否则你就赶上不早班公共汽车了。”or表示否则。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6792412" y="153656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498725" y="749300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例1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327400" y="749300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196715" y="749300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066030" y="749300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935345" y="749300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6" grpId="0"/>
      <p:bldP spid="6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338455" y="1351915"/>
            <a:ext cx="8696325" cy="1221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4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The book is so old. ________，it is worth reading again.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A. Yet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 B. And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C. But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  D. However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页，共43页</a:t>
            </a:r>
            <a:endParaRPr lang="zh-CN" altLang="en-US" dirty="0"/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525780" y="3112135"/>
            <a:ext cx="829564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句意：“这本书很旧。然而，它值得再读一遍。”however意为“然而，但是”，位于句首时，要用逗号与句子其他部分隔开。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8132262" y="149338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498725" y="749300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例1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327400" y="749300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196715" y="749300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066030" y="749300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935345" y="749300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6" grpId="0"/>
      <p:bldP spid="6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338455" y="1351915"/>
            <a:ext cx="8537575" cy="1760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5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(2017年重庆市对口高职)She does not speak our language, ________ she seems to understand what we say.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A. or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B. nor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  C. yet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D. for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页，共43页</a:t>
            </a:r>
            <a:endParaRPr lang="zh-CN" altLang="en-US" dirty="0"/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525780" y="3220720"/>
            <a:ext cx="77425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句意：“她不说我们的语言，可是她好像明白我们说的话。”yet意为“可是”。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6029142" y="189788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498725" y="749300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例1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327400" y="749300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196715" y="749300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066030" y="749300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935345" y="749300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6" grpId="0"/>
      <p:bldP spid="6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页，共43页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569720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)1. —Didn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you give roses to your father on Father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 Day?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—Oh, not only my father ________ my grandpa got red roses.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A. or                   B. and             C. but also              D. until 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25145" y="352615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not only...but also...为固定搭配。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782137" y="169595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78574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4675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70776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6877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63804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09905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5053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0265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46366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74066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20484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66903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1332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59740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0615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52577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59899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45414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692467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69183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页，共43页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—Would you like to go to the museum with me?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—I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 love to, ________ I can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t. I have a lot of homework to do.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or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but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so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D. and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表转折关系应用but。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20237" y="171182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78574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4675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70776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6877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63804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09905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5053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0265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46366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74066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20484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66903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1332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59740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0615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52577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59899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45414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692467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69183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页，共43页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570990"/>
            <a:ext cx="8119110" cy="1782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)3.  —Who will come to your birthday party?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—________ Tom ________ any of his sisters are coming.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Both; and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Not only; but also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Either; or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D. Neither; nor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426720" y="3458210"/>
            <a:ext cx="843724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句意：“——谁会来参加你的生日聚会？——汤姆和他的任何一个姐妹。”both...and连接并列主语时，谓语动词用复数形式。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20237" y="164959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78574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4675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70776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6877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63804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09905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5053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0265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46366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74066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20484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66903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1332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59740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0615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52577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59899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45414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692467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69183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页，共43页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083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)4. Use your head, ________ you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ll have an idea.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or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and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C. but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D. so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14045" y="3192145"/>
            <a:ext cx="82080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该句型为“祈使句＋and＋陈述句”结构，表示做好了前面的事，就会有后面的结果。前后两个分句是递进关系，应用and。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29762" y="178421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78574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4675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70776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6877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63804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09905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5053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0265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46366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74066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20484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66903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1332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59740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0615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52577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59899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45414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692467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69183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页，共43页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534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)5.  He didn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finish his homework. ________.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So did his wife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So was his wife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Neither did his wife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Neither was his wife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702945" y="3379470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表示后面的否定情况同前面的否定情况一致时，用“neither/nor＋be动词/助动词/情态动词＋主语”。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58520" y="1775460"/>
            <a:ext cx="393065" cy="391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78574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4675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70776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6877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63804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09905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5053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0265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46366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74066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20484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66903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1332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59740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0615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52577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59899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45414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692467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69183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页，共43页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97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)6. Stop chopping down trees, ________the earth will become worse and worse.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and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or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C. but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D. so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25145" y="316293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该句型为“祈使句＋or＋陈述句”结构，前后两个分句是选择关系，应用or。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10712" y="177977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78574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4675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70776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6877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63804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09905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5053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0265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46366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74066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20484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66903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1332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59740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0615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52577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59899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45414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692467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69183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页，共43页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728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)7. ________ human beings ________ animals can live without air and water.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Both; and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Either; or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So; that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Neither; nor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25145" y="348932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句意：“没有空气和水，人类和动物都无法生存。”表示“两者都不”用neither...nor...。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20237" y="174675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78574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4675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70776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6877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63804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09905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5053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0265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46366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74066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20484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66903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1332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59740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0615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52577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59899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45414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692467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69183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页，共43页</a:t>
            </a:r>
            <a:endParaRPr lang="zh-CN" altLang="en-US" dirty="0"/>
          </a:p>
        </p:txBody>
      </p:sp>
      <p:graphicFrame>
        <p:nvGraphicFramePr>
          <p:cNvPr id="8" name="表格 7"/>
          <p:cNvGraphicFramePr/>
          <p:nvPr>
            <p:custDataLst>
              <p:tags r:id="rId1"/>
            </p:custDataLst>
          </p:nvPr>
        </p:nvGraphicFramePr>
        <p:xfrm>
          <a:off x="527050" y="948690"/>
          <a:ext cx="8230870" cy="3677285"/>
        </p:xfrm>
        <a:graphic>
          <a:graphicData uri="http://schemas.openxmlformats.org/drawingml/2006/table">
            <a:tbl>
              <a:tblPr/>
              <a:tblGrid>
                <a:gridCol w="1077595"/>
                <a:gridCol w="2279650"/>
                <a:gridCol w="1673860"/>
                <a:gridCol w="3199765"/>
              </a:tblGrid>
              <a:tr h="1019810"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考点</a:t>
                      </a:r>
                      <a:endParaRPr sz="1800" b="0" spc="130" dirty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内容解读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近四年对口高职考试统计(题号、试题关键词)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855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考试年份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常考题型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9810">
                <a:tc rowSpan="2"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并列句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掌握并列连词与并列句的用法</a:t>
                      </a:r>
                      <a:endParaRPr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</a:t>
                      </a: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19</a:t>
                      </a: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en-US" altLang="zh-CN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——</a:t>
                      </a:r>
                      <a:endParaRPr lang="en-US" alt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9810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en-US" alt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2020</a:t>
                      </a: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en-US" altLang="zh-CN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——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页，共43页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)8. He is bad at English, ________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,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he doesn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give up studying it hard.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so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but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C. however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yet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前后两个分句是转折关系。but和yet与后面的分句之间不用逗号隔开，故只能用however。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20237" y="171754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78574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4675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70776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6877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63804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09905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5053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0265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46366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74066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20484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66903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1332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59740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0615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52577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59899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45414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692467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69183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页，共43页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13715" y="1570355"/>
            <a:ext cx="8222615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)9. He is not a student. ________.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So am I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So am not I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Nor can I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Nor am I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13715" y="3312795"/>
            <a:ext cx="8222615" cy="52197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表否定的省略句用nor或 neither代替省略的部分。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01187" y="166864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78574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4675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70776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6877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63804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09905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5053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0265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46366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74066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20484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66903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1332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59740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0615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52577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59899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45414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692467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69183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页，共43页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)10. Although he is young, ________ he knows much more than others.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so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but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C. for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/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25145" y="3341370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although和but不能同时使用。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10712" y="177596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78574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4675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70776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6877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63804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09905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5053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0265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46366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74066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20484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66903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1332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59740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0615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52577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59899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45414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692467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69183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页，共43页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73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)11. School is over, ________ all the teachers are still working.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or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and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C. but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D. so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48932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前后两个分句是转折关系，应用but。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10712" y="171182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78574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4675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70776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6877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63804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09905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5053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0265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46366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74066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20484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66903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1332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59740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0615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52577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59899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45414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692467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69183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页，共43页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)12. Make sure it is not too hot, ________ it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ll burn your mouth.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and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or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C. yet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so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25145" y="3343910"/>
            <a:ext cx="806958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该句型为“祈使句＋or＋陈述句”结构，前后两个分句是选择关系，应用or。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10712" y="171182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78574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4675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70776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6877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63804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09905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5053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0265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46366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74066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20484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66903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1332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59740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0615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52577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59899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45414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692467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69183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页，共43页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13. He has many good friends, ________ he is an honest man.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or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B. so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C. for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but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前后两个分句是因果关系，应用for。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01187" y="171246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78574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4675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70776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6877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63804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09905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5053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0265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46366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74066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20484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66903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1332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59740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0615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52577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59899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45414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692467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69183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页，共43页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)14.  Because it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 raining today, ________ we put off our sports meet until next week.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so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B. and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C. /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or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702945" y="3238500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前后两个分句是因果关系，because和so不能连用。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10712" y="171246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78574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4675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70776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6877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63804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09905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5053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0265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46366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74066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20484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66903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1332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59740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0615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52577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59899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45414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692467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69183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页，共43页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)15. ________ Mary ________Jane have been to Beijing.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Both; and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Either; or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Neither; nor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Such; that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连接两个并列的主语，后面的谓语动词又为复数形式时，应用 both...and。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01187" y="172135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78574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4675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70776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6877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63804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09905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5053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0265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46366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74066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20484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66903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1332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59740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0615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52577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59899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45414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692467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69183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页，共43页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7360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16.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Follow your doctor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 advice, ________ your cough will get worse.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or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and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C. then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D. so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20237" y="182803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257550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该句型为“祈使句＋or＋陈述句”结构，前后两个分句是选择关系，应用or。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78574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4675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70776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6877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63804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09905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5053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0265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46366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74066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20484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66903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1332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59740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0615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52577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59899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45414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692467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69183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7" grpId="0"/>
      <p:bldP spid="7" grpId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页，共43页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626745" y="1901825"/>
            <a:ext cx="8296910" cy="1340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)17. Lucy likes pop music, ________ I like pop music, too.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but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and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C. so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D. either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420110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前后两个分句是并列关系，应用and。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935172" y="200773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78574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4675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70776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6877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63804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09905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5053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0265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46366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74066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20484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66903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1332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59740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0615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52577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59899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45414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692467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69183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页，共43页</a:t>
            </a:r>
            <a:endParaRPr lang="zh-CN" altLang="en-US" dirty="0"/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8054340" y="639445"/>
            <a:ext cx="703580" cy="2425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600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 sz="1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2"/>
            </p:custDataLst>
          </p:nvPr>
        </p:nvGraphicFramePr>
        <p:xfrm>
          <a:off x="527050" y="948690"/>
          <a:ext cx="8230870" cy="3677285"/>
        </p:xfrm>
        <a:graphic>
          <a:graphicData uri="http://schemas.openxmlformats.org/drawingml/2006/table">
            <a:tbl>
              <a:tblPr/>
              <a:tblGrid>
                <a:gridCol w="1077595"/>
                <a:gridCol w="2279650"/>
                <a:gridCol w="1673860"/>
                <a:gridCol w="3199765"/>
              </a:tblGrid>
              <a:tr h="1019810"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考点</a:t>
                      </a:r>
                      <a:endParaRPr sz="1800" b="0" spc="130" dirty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内容解读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近四年对口高职考试统计(题号、试题关键词)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855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考试年份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常考题型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9810">
                <a:tc rowSpan="2"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并列句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掌握并列连词与并列句的用法</a:t>
                      </a:r>
                      <a:endParaRPr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</a:t>
                      </a: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21</a:t>
                      </a: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en-US" altLang="zh-CN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——</a:t>
                      </a:r>
                      <a:endParaRPr lang="en-US" alt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9810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en-US" alt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2022</a:t>
                      </a: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en-US" altLang="zh-CN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——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页，共43页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)18. Not only her parents but also she ________ from Chongqing.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be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am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C. is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are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455295" y="3174365"/>
            <a:ext cx="844296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not only...but also...连接两个主语时，谓语动词和最靠近的那个主语保持一致，即遵循“就近原则”。由she可知应用is。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39287" y="172770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78574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4675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70776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6877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63804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09905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5053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0265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46366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74066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20484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66903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1332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59740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0615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52577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59899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45414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692467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69183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页，共43页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)19. Both my father and my mother ________ in the school.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work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works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worked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has worked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both...and连接两个并列的主语时，后面的谓语动词应为复数形式， 此句为一般现在时，应用work。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20237" y="174929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78574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4675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70776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6877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63804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09905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5053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0265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46366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74066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20484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66903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1332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59740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0615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52577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59899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45414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692467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69183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页，共43页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)20.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Either you or I ________ going to the village to teach the poor children.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are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am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C. is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D. being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either...or...连接两个主语时，谓语动词和最靠近的那个主语保持一致，即遵循“就近原则”。由I可知应用am。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791027" y="174802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78574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4675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70776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6877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63804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09905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5053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0265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46366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74066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20484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66903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1332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59740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0615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52577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59899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45414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692467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69183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39596" y="2026403"/>
            <a:ext cx="6254271" cy="77164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6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Thank you</a:t>
            </a:r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！</a:t>
            </a:r>
            <a:endParaRPr lang="zh-CN" altLang="en-US" sz="48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51" name="图片 50" descr="图形用户界面, 应用程序, Teams&#10;&#10;描述已自动生成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8145" y="2026285"/>
            <a:ext cx="3494405" cy="262128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087755"/>
            <a:ext cx="8403590" cy="3495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【知识点一】 联合关系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1. 常用的连词有and(同，和)、both...and...(既……又……)、 not only...but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(also)...(不仅……而且……)、 neither...nor...(既不……也不……)等。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如：He helps me and I help him. 他帮我，我帮他。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 not only gave us a lot of advice, but also helped us study English.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他不仅向我们提出很多建议，而且还帮助我们学英语。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3705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2. 当 not only...but (also)...、 neither...nor...连接两个并列主语时，谓语动词的单复数形式要遵循“就近原则”。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如：Neither he nor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go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to Shanghai. 既不是他也不是我去上海。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Neither I nor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goes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to Shanghai. 既不是我也不是他去上海。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253095" cy="287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3. not only...but (also)...和both...and...可互换。但前者连接主语时，谓语动词的单复数形式遵循“就近原则”；后者连接主语时，谓语动词用复数形式。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如：Not only he but also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am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from China. 不但他而且我都来自中国。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Both he and I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are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from China. 他和我都来自中国。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03630"/>
            <a:ext cx="8379460" cy="342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4. 表达一个人没有做某事，另一个人也没做同一类事，可用neither或nor进行简略表述。结构为“Neither/Nor＋三类动词(情态动词/助动词/be动词)＋后者主语”。根据第一句的谓语动词和后者的主语确定三类动词。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isn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a teacher. Neither/Nor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am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他不是老师，我也不是。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don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study French. Neither/Nor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does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Mike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我不学法语，迈克也没学。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5. 祈使句＋and＋陈述句＝if引导的条件状语从句＋主句。表示如果做到了祈使句表示的事情，就会有后面句子表示的结果。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如：Work hard,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and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you will have a good result.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＝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If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you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work hard, you will have a good result. 努力学习，你就会有一个好结果。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00.xml><?xml version="1.0" encoding="utf-8"?>
<p:tagLst xmlns:p="http://schemas.openxmlformats.org/presentationml/2006/main">
  <p:tag name="KSO_WM_BEAUTIFY_FLAG" val=""/>
</p:tagLst>
</file>

<file path=ppt/tags/tag101.xml><?xml version="1.0" encoding="utf-8"?>
<p:tagLst xmlns:p="http://schemas.openxmlformats.org/presentationml/2006/main">
  <p:tag name="KSO_WM_BEAUTIFY_FLAG" val=""/>
</p:tagLst>
</file>

<file path=ppt/tags/tag102.xml><?xml version="1.0" encoding="utf-8"?>
<p:tagLst xmlns:p="http://schemas.openxmlformats.org/presentationml/2006/main">
  <p:tag name="KSO_WM_BEAUTIFY_FLAG" val=""/>
</p:tagLst>
</file>

<file path=ppt/tags/tag103.xml><?xml version="1.0" encoding="utf-8"?>
<p:tagLst xmlns:p="http://schemas.openxmlformats.org/presentationml/2006/main">
  <p:tag name="KSO_WM_BEAUTIFY_FLAG" val=""/>
</p:tagLst>
</file>

<file path=ppt/tags/tag104.xml><?xml version="1.0" encoding="utf-8"?>
<p:tagLst xmlns:p="http://schemas.openxmlformats.org/presentationml/2006/main">
  <p:tag name="KSO_WM_BEAUTIFY_FLAG" val=""/>
</p:tagLst>
</file>

<file path=ppt/tags/tag105.xml><?xml version="1.0" encoding="utf-8"?>
<p:tagLst xmlns:p="http://schemas.openxmlformats.org/presentationml/2006/main">
  <p:tag name="KSO_WM_BEAUTIFY_FLAG" val=""/>
</p:tagLst>
</file>

<file path=ppt/tags/tag106.xml><?xml version="1.0" encoding="utf-8"?>
<p:tagLst xmlns:p="http://schemas.openxmlformats.org/presentationml/2006/main">
  <p:tag name="KSO_WM_BEAUTIFY_FLAG" val=""/>
</p:tagLst>
</file>

<file path=ppt/tags/tag107.xml><?xml version="1.0" encoding="utf-8"?>
<p:tagLst xmlns:p="http://schemas.openxmlformats.org/presentationml/2006/main">
  <p:tag name="KSO_WM_BEAUTIFY_FLAG" val=""/>
</p:tagLst>
</file>

<file path=ppt/tags/tag108.xml><?xml version="1.0" encoding="utf-8"?>
<p:tagLst xmlns:p="http://schemas.openxmlformats.org/presentationml/2006/main">
  <p:tag name="KSO_WM_BEAUTIFY_FLAG" val=""/>
</p:tagLst>
</file>

<file path=ppt/tags/tag109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10.xml><?xml version="1.0" encoding="utf-8"?>
<p:tagLst xmlns:p="http://schemas.openxmlformats.org/presentationml/2006/main">
  <p:tag name="KSO_WM_BEAUTIFY_FLAG" val=""/>
</p:tagLst>
</file>

<file path=ppt/tags/tag111.xml><?xml version="1.0" encoding="utf-8"?>
<p:tagLst xmlns:p="http://schemas.openxmlformats.org/presentationml/2006/main">
  <p:tag name="KSO_WM_BEAUTIFY_FLAG" val=""/>
</p:tagLst>
</file>

<file path=ppt/tags/tag112.xml><?xml version="1.0" encoding="utf-8"?>
<p:tagLst xmlns:p="http://schemas.openxmlformats.org/presentationml/2006/main">
  <p:tag name="KSO_WM_BEAUTIFY_FLAG" val=""/>
</p:tagLst>
</file>

<file path=ppt/tags/tag113.xml><?xml version="1.0" encoding="utf-8"?>
<p:tagLst xmlns:p="http://schemas.openxmlformats.org/presentationml/2006/main">
  <p:tag name="KSO_WM_BEAUTIFY_FLAG" val=""/>
</p:tagLst>
</file>

<file path=ppt/tags/tag114.xml><?xml version="1.0" encoding="utf-8"?>
<p:tagLst xmlns:p="http://schemas.openxmlformats.org/presentationml/2006/main">
  <p:tag name="KSO_WM_BEAUTIFY_FLAG" val=""/>
</p:tagLst>
</file>

<file path=ppt/tags/tag11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6.xml><?xml version="1.0" encoding="utf-8"?>
<p:tagLst xmlns:p="http://schemas.openxmlformats.org/presentationml/2006/main">
  <p:tag name="KSO_WM_BEAUTIFY_FLAG" val=""/>
</p:tagLst>
</file>

<file path=ppt/tags/tag117.xml><?xml version="1.0" encoding="utf-8"?>
<p:tagLst xmlns:p="http://schemas.openxmlformats.org/presentationml/2006/main">
  <p:tag name="KSO_WM_BEAUTIFY_FLAG" val=""/>
</p:tagLst>
</file>

<file path=ppt/tags/tag118.xml><?xml version="1.0" encoding="utf-8"?>
<p:tagLst xmlns:p="http://schemas.openxmlformats.org/presentationml/2006/main">
  <p:tag name="KSO_WM_BEAUTIFY_FLAG" val=""/>
</p:tagLst>
</file>

<file path=ppt/tags/tag119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20.xml><?xml version="1.0" encoding="utf-8"?>
<p:tagLst xmlns:p="http://schemas.openxmlformats.org/presentationml/2006/main">
  <p:tag name="KSO_WM_BEAUTIFY_FLAG" val=""/>
</p:tagLst>
</file>

<file path=ppt/tags/tag121.xml><?xml version="1.0" encoding="utf-8"?>
<p:tagLst xmlns:p="http://schemas.openxmlformats.org/presentationml/2006/main">
  <p:tag name="KSO_WM_BEAUTIFY_FLAG" val=""/>
</p:tagLst>
</file>

<file path=ppt/tags/tag122.xml><?xml version="1.0" encoding="utf-8"?>
<p:tagLst xmlns:p="http://schemas.openxmlformats.org/presentationml/2006/main">
  <p:tag name="KSO_WM_BEAUTIFY_FLAG" val=""/>
</p:tagLst>
</file>

<file path=ppt/tags/tag123.xml><?xml version="1.0" encoding="utf-8"?>
<p:tagLst xmlns:p="http://schemas.openxmlformats.org/presentationml/2006/main">
  <p:tag name="KSO_WM_BEAUTIFY_FLAG" val=""/>
</p:tagLst>
</file>

<file path=ppt/tags/tag124.xml><?xml version="1.0" encoding="utf-8"?>
<p:tagLst xmlns:p="http://schemas.openxmlformats.org/presentationml/2006/main">
  <p:tag name="KSO_WM_BEAUTIFY_FLAG" val=""/>
</p:tagLst>
</file>

<file path=ppt/tags/tag125.xml><?xml version="1.0" encoding="utf-8"?>
<p:tagLst xmlns:p="http://schemas.openxmlformats.org/presentationml/2006/main">
  <p:tag name="KSO_WM_BEAUTIFY_FLAG" val=""/>
</p:tagLst>
</file>

<file path=ppt/tags/tag126.xml><?xml version="1.0" encoding="utf-8"?>
<p:tagLst xmlns:p="http://schemas.openxmlformats.org/presentationml/2006/main">
  <p:tag name="KSO_WM_BEAUTIFY_FLAG" val=""/>
</p:tagLst>
</file>

<file path=ppt/tags/tag127.xml><?xml version="1.0" encoding="utf-8"?>
<p:tagLst xmlns:p="http://schemas.openxmlformats.org/presentationml/2006/main">
  <p:tag name="KSO_WM_BEAUTIFY_FLAG" val=""/>
</p:tagLst>
</file>

<file path=ppt/tags/tag128.xml><?xml version="1.0" encoding="utf-8"?>
<p:tagLst xmlns:p="http://schemas.openxmlformats.org/presentationml/2006/main">
  <p:tag name="KSO_WM_BEAUTIFY_FLAG" val=""/>
</p:tagLst>
</file>

<file path=ppt/tags/tag129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30.xml><?xml version="1.0" encoding="utf-8"?>
<p:tagLst xmlns:p="http://schemas.openxmlformats.org/presentationml/2006/main">
  <p:tag name="KSO_WM_BEAUTIFY_FLAG" val=""/>
</p:tagLst>
</file>

<file path=ppt/tags/tag131.xml><?xml version="1.0" encoding="utf-8"?>
<p:tagLst xmlns:p="http://schemas.openxmlformats.org/presentationml/2006/main">
  <p:tag name="KSO_WM_BEAUTIFY_FLAG" val=""/>
</p:tagLst>
</file>

<file path=ppt/tags/tag132.xml><?xml version="1.0" encoding="utf-8"?>
<p:tagLst xmlns:p="http://schemas.openxmlformats.org/presentationml/2006/main">
  <p:tag name="KSO_WM_BEAUTIFY_FLAG" val=""/>
</p:tagLst>
</file>

<file path=ppt/tags/tag133.xml><?xml version="1.0" encoding="utf-8"?>
<p:tagLst xmlns:p="http://schemas.openxmlformats.org/presentationml/2006/main">
  <p:tag name="KSO_WM_BEAUTIFY_FLAG" val=""/>
</p:tagLst>
</file>

<file path=ppt/tags/tag134.xml><?xml version="1.0" encoding="utf-8"?>
<p:tagLst xmlns:p="http://schemas.openxmlformats.org/presentationml/2006/main">
  <p:tag name="KSO_WM_BEAUTIFY_FLAG" val=""/>
</p:tagLst>
</file>

<file path=ppt/tags/tag135.xml><?xml version="1.0" encoding="utf-8"?>
<p:tagLst xmlns:p="http://schemas.openxmlformats.org/presentationml/2006/main">
  <p:tag name="KSO_WM_BEAUTIFY_FLAG" val=""/>
</p:tagLst>
</file>

<file path=ppt/tags/tag13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37.xml><?xml version="1.0" encoding="utf-8"?>
<p:tagLst xmlns:p="http://schemas.openxmlformats.org/presentationml/2006/main">
  <p:tag name="KSO_WM_BEAUTIFY_FLAG" val=""/>
</p:tagLst>
</file>

<file path=ppt/tags/tag138.xml><?xml version="1.0" encoding="utf-8"?>
<p:tagLst xmlns:p="http://schemas.openxmlformats.org/presentationml/2006/main">
  <p:tag name="KSO_WM_BEAUTIFY_FLAG" val=""/>
</p:tagLst>
</file>

<file path=ppt/tags/tag139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40.xml><?xml version="1.0" encoding="utf-8"?>
<p:tagLst xmlns:p="http://schemas.openxmlformats.org/presentationml/2006/main">
  <p:tag name="KSO_WM_BEAUTIFY_FLAG" val=""/>
</p:tagLst>
</file>

<file path=ppt/tags/tag141.xml><?xml version="1.0" encoding="utf-8"?>
<p:tagLst xmlns:p="http://schemas.openxmlformats.org/presentationml/2006/main">
  <p:tag name="KSO_WM_BEAUTIFY_FLAG" val=""/>
</p:tagLst>
</file>

<file path=ppt/tags/tag142.xml><?xml version="1.0" encoding="utf-8"?>
<p:tagLst xmlns:p="http://schemas.openxmlformats.org/presentationml/2006/main">
  <p:tag name="KSO_WM_BEAUTIFY_FLAG" val=""/>
</p:tagLst>
</file>

<file path=ppt/tags/tag143.xml><?xml version="1.0" encoding="utf-8"?>
<p:tagLst xmlns:p="http://schemas.openxmlformats.org/presentationml/2006/main">
  <p:tag name="KSO_WM_BEAUTIFY_FLAG" val=""/>
</p:tagLst>
</file>

<file path=ppt/tags/tag144.xml><?xml version="1.0" encoding="utf-8"?>
<p:tagLst xmlns:p="http://schemas.openxmlformats.org/presentationml/2006/main">
  <p:tag name="KSO_WM_BEAUTIFY_FLAG" val=""/>
</p:tagLst>
</file>

<file path=ppt/tags/tag145.xml><?xml version="1.0" encoding="utf-8"?>
<p:tagLst xmlns:p="http://schemas.openxmlformats.org/presentationml/2006/main">
  <p:tag name="KSO_WM_BEAUTIFY_FLAG" val=""/>
</p:tagLst>
</file>

<file path=ppt/tags/tag146.xml><?xml version="1.0" encoding="utf-8"?>
<p:tagLst xmlns:p="http://schemas.openxmlformats.org/presentationml/2006/main">
  <p:tag name="KSO_WM_BEAUTIFY_FLAG" val=""/>
</p:tagLst>
</file>

<file path=ppt/tags/tag147.xml><?xml version="1.0" encoding="utf-8"?>
<p:tagLst xmlns:p="http://schemas.openxmlformats.org/presentationml/2006/main">
  <p:tag name="KSO_WM_BEAUTIFY_FLAG" val=""/>
</p:tagLst>
</file>

<file path=ppt/tags/tag148.xml><?xml version="1.0" encoding="utf-8"?>
<p:tagLst xmlns:p="http://schemas.openxmlformats.org/presentationml/2006/main">
  <p:tag name="KSO_WM_BEAUTIFY_FLAG" val=""/>
</p:tagLst>
</file>

<file path=ppt/tags/tag149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50.xml><?xml version="1.0" encoding="utf-8"?>
<p:tagLst xmlns:p="http://schemas.openxmlformats.org/presentationml/2006/main">
  <p:tag name="KSO_WM_BEAUTIFY_FLAG" val=""/>
</p:tagLst>
</file>

<file path=ppt/tags/tag151.xml><?xml version="1.0" encoding="utf-8"?>
<p:tagLst xmlns:p="http://schemas.openxmlformats.org/presentationml/2006/main">
  <p:tag name="KSO_WM_BEAUTIFY_FLAG" val=""/>
</p:tagLst>
</file>

<file path=ppt/tags/tag152.xml><?xml version="1.0" encoding="utf-8"?>
<p:tagLst xmlns:p="http://schemas.openxmlformats.org/presentationml/2006/main">
  <p:tag name="KSO_WM_BEAUTIFY_FLAG" val=""/>
</p:tagLst>
</file>

<file path=ppt/tags/tag153.xml><?xml version="1.0" encoding="utf-8"?>
<p:tagLst xmlns:p="http://schemas.openxmlformats.org/presentationml/2006/main">
  <p:tag name="KSO_WM_BEAUTIFY_FLAG" val=""/>
</p:tagLst>
</file>

<file path=ppt/tags/tag154.xml><?xml version="1.0" encoding="utf-8"?>
<p:tagLst xmlns:p="http://schemas.openxmlformats.org/presentationml/2006/main">
  <p:tag name="KSO_WM_BEAUTIFY_FLAG" val=""/>
</p:tagLst>
</file>

<file path=ppt/tags/tag155.xml><?xml version="1.0" encoding="utf-8"?>
<p:tagLst xmlns:p="http://schemas.openxmlformats.org/presentationml/2006/main">
  <p:tag name="KSO_WM_BEAUTIFY_FLAG" val=""/>
</p:tagLst>
</file>

<file path=ppt/tags/tag156.xml><?xml version="1.0" encoding="utf-8"?>
<p:tagLst xmlns:p="http://schemas.openxmlformats.org/presentationml/2006/main">
  <p:tag name="KSO_WM_BEAUTIFY_FLAG" val=""/>
</p:tagLst>
</file>

<file path=ppt/tags/tag15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58.xml><?xml version="1.0" encoding="utf-8"?>
<p:tagLst xmlns:p="http://schemas.openxmlformats.org/presentationml/2006/main">
  <p:tag name="KSO_WM_BEAUTIFY_FLAG" val=""/>
</p:tagLst>
</file>

<file path=ppt/tags/tag159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60.xml><?xml version="1.0" encoding="utf-8"?>
<p:tagLst xmlns:p="http://schemas.openxmlformats.org/presentationml/2006/main">
  <p:tag name="KSO_WM_BEAUTIFY_FLAG" val=""/>
</p:tagLst>
</file>

<file path=ppt/tags/tag161.xml><?xml version="1.0" encoding="utf-8"?>
<p:tagLst xmlns:p="http://schemas.openxmlformats.org/presentationml/2006/main">
  <p:tag name="KSO_WM_BEAUTIFY_FLAG" val=""/>
</p:tagLst>
</file>

<file path=ppt/tags/tag162.xml><?xml version="1.0" encoding="utf-8"?>
<p:tagLst xmlns:p="http://schemas.openxmlformats.org/presentationml/2006/main">
  <p:tag name="KSO_WM_BEAUTIFY_FLAG" val=""/>
</p:tagLst>
</file>

<file path=ppt/tags/tag163.xml><?xml version="1.0" encoding="utf-8"?>
<p:tagLst xmlns:p="http://schemas.openxmlformats.org/presentationml/2006/main">
  <p:tag name="KSO_WM_BEAUTIFY_FLAG" val=""/>
</p:tagLst>
</file>

<file path=ppt/tags/tag164.xml><?xml version="1.0" encoding="utf-8"?>
<p:tagLst xmlns:p="http://schemas.openxmlformats.org/presentationml/2006/main">
  <p:tag name="KSO_WM_BEAUTIFY_FLAG" val=""/>
</p:tagLst>
</file>

<file path=ppt/tags/tag165.xml><?xml version="1.0" encoding="utf-8"?>
<p:tagLst xmlns:p="http://schemas.openxmlformats.org/presentationml/2006/main">
  <p:tag name="KSO_WM_BEAUTIFY_FLAG" val=""/>
</p:tagLst>
</file>

<file path=ppt/tags/tag166.xml><?xml version="1.0" encoding="utf-8"?>
<p:tagLst xmlns:p="http://schemas.openxmlformats.org/presentationml/2006/main">
  <p:tag name="KSO_WM_BEAUTIFY_FLAG" val=""/>
</p:tagLst>
</file>

<file path=ppt/tags/tag167.xml><?xml version="1.0" encoding="utf-8"?>
<p:tagLst xmlns:p="http://schemas.openxmlformats.org/presentationml/2006/main">
  <p:tag name="KSO_WM_BEAUTIFY_FLAG" val=""/>
</p:tagLst>
</file>

<file path=ppt/tags/tag168.xml><?xml version="1.0" encoding="utf-8"?>
<p:tagLst xmlns:p="http://schemas.openxmlformats.org/presentationml/2006/main">
  <p:tag name="KSO_WM_BEAUTIFY_FLAG" val=""/>
</p:tagLst>
</file>

<file path=ppt/tags/tag169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70.xml><?xml version="1.0" encoding="utf-8"?>
<p:tagLst xmlns:p="http://schemas.openxmlformats.org/presentationml/2006/main">
  <p:tag name="KSO_WM_BEAUTIFY_FLAG" val=""/>
</p:tagLst>
</file>

<file path=ppt/tags/tag171.xml><?xml version="1.0" encoding="utf-8"?>
<p:tagLst xmlns:p="http://schemas.openxmlformats.org/presentationml/2006/main">
  <p:tag name="KSO_WM_BEAUTIFY_FLAG" val=""/>
</p:tagLst>
</file>

<file path=ppt/tags/tag172.xml><?xml version="1.0" encoding="utf-8"?>
<p:tagLst xmlns:p="http://schemas.openxmlformats.org/presentationml/2006/main">
  <p:tag name="KSO_WM_BEAUTIFY_FLAG" val=""/>
</p:tagLst>
</file>

<file path=ppt/tags/tag173.xml><?xml version="1.0" encoding="utf-8"?>
<p:tagLst xmlns:p="http://schemas.openxmlformats.org/presentationml/2006/main">
  <p:tag name="KSO_WM_BEAUTIFY_FLAG" val=""/>
</p:tagLst>
</file>

<file path=ppt/tags/tag174.xml><?xml version="1.0" encoding="utf-8"?>
<p:tagLst xmlns:p="http://schemas.openxmlformats.org/presentationml/2006/main">
  <p:tag name="KSO_WM_BEAUTIFY_FLAG" val=""/>
</p:tagLst>
</file>

<file path=ppt/tags/tag175.xml><?xml version="1.0" encoding="utf-8"?>
<p:tagLst xmlns:p="http://schemas.openxmlformats.org/presentationml/2006/main">
  <p:tag name="KSO_WM_BEAUTIFY_FLAG" val=""/>
</p:tagLst>
</file>

<file path=ppt/tags/tag176.xml><?xml version="1.0" encoding="utf-8"?>
<p:tagLst xmlns:p="http://schemas.openxmlformats.org/presentationml/2006/main">
  <p:tag name="KSO_WM_BEAUTIFY_FLAG" val=""/>
</p:tagLst>
</file>

<file path=ppt/tags/tag177.xml><?xml version="1.0" encoding="utf-8"?>
<p:tagLst xmlns:p="http://schemas.openxmlformats.org/presentationml/2006/main">
  <p:tag name="KSO_WM_BEAUTIFY_FLAG" val=""/>
</p:tagLst>
</file>

<file path=ppt/tags/tag17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79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UNIT_TABLE_BEAUTIFY" val="smartTable{92464e6b-f910-4f84-952a-220663555997}"/>
  <p:tag name="TABLE_ENDDRAG_ORIGIN_RECT" val="648*278"/>
  <p:tag name="TABLE_ENDDRAG_RECT" val="41*74*648*278"/>
</p:tagLst>
</file>

<file path=ppt/tags/tag180.xml><?xml version="1.0" encoding="utf-8"?>
<p:tagLst xmlns:p="http://schemas.openxmlformats.org/presentationml/2006/main">
  <p:tag name="KSO_WM_BEAUTIFY_FLAG" val=""/>
</p:tagLst>
</file>

<file path=ppt/tags/tag181.xml><?xml version="1.0" encoding="utf-8"?>
<p:tagLst xmlns:p="http://schemas.openxmlformats.org/presentationml/2006/main">
  <p:tag name="KSO_WM_BEAUTIFY_FLAG" val=""/>
</p:tagLst>
</file>

<file path=ppt/tags/tag182.xml><?xml version="1.0" encoding="utf-8"?>
<p:tagLst xmlns:p="http://schemas.openxmlformats.org/presentationml/2006/main">
  <p:tag name="KSO_WM_BEAUTIFY_FLAG" val=""/>
</p:tagLst>
</file>

<file path=ppt/tags/tag183.xml><?xml version="1.0" encoding="utf-8"?>
<p:tagLst xmlns:p="http://schemas.openxmlformats.org/presentationml/2006/main">
  <p:tag name="KSO_WM_BEAUTIFY_FLAG" val=""/>
</p:tagLst>
</file>

<file path=ppt/tags/tag184.xml><?xml version="1.0" encoding="utf-8"?>
<p:tagLst xmlns:p="http://schemas.openxmlformats.org/presentationml/2006/main">
  <p:tag name="KSO_WM_BEAUTIFY_FLAG" val=""/>
</p:tagLst>
</file>

<file path=ppt/tags/tag185.xml><?xml version="1.0" encoding="utf-8"?>
<p:tagLst xmlns:p="http://schemas.openxmlformats.org/presentationml/2006/main">
  <p:tag name="KSO_WM_BEAUTIFY_FLAG" val=""/>
</p:tagLst>
</file>

<file path=ppt/tags/tag186.xml><?xml version="1.0" encoding="utf-8"?>
<p:tagLst xmlns:p="http://schemas.openxmlformats.org/presentationml/2006/main">
  <p:tag name="KSO_WM_BEAUTIFY_FLAG" val=""/>
</p:tagLst>
</file>

<file path=ppt/tags/tag187.xml><?xml version="1.0" encoding="utf-8"?>
<p:tagLst xmlns:p="http://schemas.openxmlformats.org/presentationml/2006/main">
  <p:tag name="KSO_WM_BEAUTIFY_FLAG" val=""/>
</p:tagLst>
</file>

<file path=ppt/tags/tag188.xml><?xml version="1.0" encoding="utf-8"?>
<p:tagLst xmlns:p="http://schemas.openxmlformats.org/presentationml/2006/main">
  <p:tag name="KSO_WM_BEAUTIFY_FLAG" val=""/>
</p:tagLst>
</file>

<file path=ppt/tags/tag189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90.xml><?xml version="1.0" encoding="utf-8"?>
<p:tagLst xmlns:p="http://schemas.openxmlformats.org/presentationml/2006/main">
  <p:tag name="KSO_WM_BEAUTIFY_FLAG" val=""/>
</p:tagLst>
</file>

<file path=ppt/tags/tag191.xml><?xml version="1.0" encoding="utf-8"?>
<p:tagLst xmlns:p="http://schemas.openxmlformats.org/presentationml/2006/main">
  <p:tag name="KSO_WM_BEAUTIFY_FLAG" val=""/>
</p:tagLst>
</file>

<file path=ppt/tags/tag192.xml><?xml version="1.0" encoding="utf-8"?>
<p:tagLst xmlns:p="http://schemas.openxmlformats.org/presentationml/2006/main">
  <p:tag name="KSO_WM_BEAUTIFY_FLAG" val=""/>
</p:tagLst>
</file>

<file path=ppt/tags/tag193.xml><?xml version="1.0" encoding="utf-8"?>
<p:tagLst xmlns:p="http://schemas.openxmlformats.org/presentationml/2006/main">
  <p:tag name="KSO_WM_BEAUTIFY_FLAG" val=""/>
</p:tagLst>
</file>

<file path=ppt/tags/tag194.xml><?xml version="1.0" encoding="utf-8"?>
<p:tagLst xmlns:p="http://schemas.openxmlformats.org/presentationml/2006/main">
  <p:tag name="KSO_WM_BEAUTIFY_FLAG" val=""/>
</p:tagLst>
</file>

<file path=ppt/tags/tag195.xml><?xml version="1.0" encoding="utf-8"?>
<p:tagLst xmlns:p="http://schemas.openxmlformats.org/presentationml/2006/main">
  <p:tag name="KSO_WM_BEAUTIFY_FLAG" val=""/>
</p:tagLst>
</file>

<file path=ppt/tags/tag196.xml><?xml version="1.0" encoding="utf-8"?>
<p:tagLst xmlns:p="http://schemas.openxmlformats.org/presentationml/2006/main">
  <p:tag name="KSO_WM_BEAUTIFY_FLAG" val=""/>
</p:tagLst>
</file>

<file path=ppt/tags/tag197.xml><?xml version="1.0" encoding="utf-8"?>
<p:tagLst xmlns:p="http://schemas.openxmlformats.org/presentationml/2006/main">
  <p:tag name="KSO_WM_BEAUTIFY_FLAG" val=""/>
</p:tagLst>
</file>

<file path=ppt/tags/tag198.xml><?xml version="1.0" encoding="utf-8"?>
<p:tagLst xmlns:p="http://schemas.openxmlformats.org/presentationml/2006/main">
  <p:tag name="KSO_WM_BEAUTIFY_FLAG" val=""/>
</p:tagLst>
</file>

<file path=ppt/tags/tag19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00.xml><?xml version="1.0" encoding="utf-8"?>
<p:tagLst xmlns:p="http://schemas.openxmlformats.org/presentationml/2006/main">
  <p:tag name="KSO_WM_BEAUTIFY_FLAG" val=""/>
</p:tagLst>
</file>

<file path=ppt/tags/tag201.xml><?xml version="1.0" encoding="utf-8"?>
<p:tagLst xmlns:p="http://schemas.openxmlformats.org/presentationml/2006/main">
  <p:tag name="KSO_WM_BEAUTIFY_FLAG" val=""/>
</p:tagLst>
</file>

<file path=ppt/tags/tag202.xml><?xml version="1.0" encoding="utf-8"?>
<p:tagLst xmlns:p="http://schemas.openxmlformats.org/presentationml/2006/main">
  <p:tag name="KSO_WM_BEAUTIFY_FLAG" val=""/>
</p:tagLst>
</file>

<file path=ppt/tags/tag203.xml><?xml version="1.0" encoding="utf-8"?>
<p:tagLst xmlns:p="http://schemas.openxmlformats.org/presentationml/2006/main">
  <p:tag name="KSO_WM_BEAUTIFY_FLAG" val=""/>
</p:tagLst>
</file>

<file path=ppt/tags/tag204.xml><?xml version="1.0" encoding="utf-8"?>
<p:tagLst xmlns:p="http://schemas.openxmlformats.org/presentationml/2006/main">
  <p:tag name="KSO_WM_BEAUTIFY_FLAG" val=""/>
</p:tagLst>
</file>

<file path=ppt/tags/tag205.xml><?xml version="1.0" encoding="utf-8"?>
<p:tagLst xmlns:p="http://schemas.openxmlformats.org/presentationml/2006/main">
  <p:tag name="KSO_WM_BEAUTIFY_FLAG" val=""/>
</p:tagLst>
</file>

<file path=ppt/tags/tag206.xml><?xml version="1.0" encoding="utf-8"?>
<p:tagLst xmlns:p="http://schemas.openxmlformats.org/presentationml/2006/main">
  <p:tag name="KSO_WM_BEAUTIFY_FLAG" val=""/>
</p:tagLst>
</file>

<file path=ppt/tags/tag207.xml><?xml version="1.0" encoding="utf-8"?>
<p:tagLst xmlns:p="http://schemas.openxmlformats.org/presentationml/2006/main">
  <p:tag name="KSO_WM_BEAUTIFY_FLAG" val=""/>
</p:tagLst>
</file>

<file path=ppt/tags/tag208.xml><?xml version="1.0" encoding="utf-8"?>
<p:tagLst xmlns:p="http://schemas.openxmlformats.org/presentationml/2006/main">
  <p:tag name="KSO_WM_BEAUTIFY_FLAG" val=""/>
</p:tagLst>
</file>

<file path=ppt/tags/tag209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UNIT_TABLE_BEAUTIFY" val="smartTable{92464e6b-f910-4f84-952a-220663555997}"/>
  <p:tag name="TABLE_ENDDRAG_ORIGIN_RECT" val="648*278"/>
  <p:tag name="TABLE_ENDDRAG_RECT" val="41*74*648*278"/>
  <p:tag name="KSO_WM_BEAUTIFY_FLAG" val=""/>
</p:tagLst>
</file>

<file path=ppt/tags/tag210.xml><?xml version="1.0" encoding="utf-8"?>
<p:tagLst xmlns:p="http://schemas.openxmlformats.org/presentationml/2006/main">
  <p:tag name="KSO_WM_BEAUTIFY_FLAG" val=""/>
</p:tagLst>
</file>

<file path=ppt/tags/tag211.xml><?xml version="1.0" encoding="utf-8"?>
<p:tagLst xmlns:p="http://schemas.openxmlformats.org/presentationml/2006/main">
  <p:tag name="KSO_WM_BEAUTIFY_FLAG" val=""/>
</p:tagLst>
</file>

<file path=ppt/tags/tag212.xml><?xml version="1.0" encoding="utf-8"?>
<p:tagLst xmlns:p="http://schemas.openxmlformats.org/presentationml/2006/main">
  <p:tag name="KSO_WM_BEAUTIFY_FLAG" val=""/>
</p:tagLst>
</file>

<file path=ppt/tags/tag213.xml><?xml version="1.0" encoding="utf-8"?>
<p:tagLst xmlns:p="http://schemas.openxmlformats.org/presentationml/2006/main">
  <p:tag name="KSO_WM_BEAUTIFY_FLAG" val=""/>
</p:tagLst>
</file>

<file path=ppt/tags/tag214.xml><?xml version="1.0" encoding="utf-8"?>
<p:tagLst xmlns:p="http://schemas.openxmlformats.org/presentationml/2006/main">
  <p:tag name="KSO_WM_BEAUTIFY_FLAG" val=""/>
</p:tagLst>
</file>

<file path=ppt/tags/tag215.xml><?xml version="1.0" encoding="utf-8"?>
<p:tagLst xmlns:p="http://schemas.openxmlformats.org/presentationml/2006/main">
  <p:tag name="KSO_WM_BEAUTIFY_FLAG" val=""/>
</p:tagLst>
</file>

<file path=ppt/tags/tag216.xml><?xml version="1.0" encoding="utf-8"?>
<p:tagLst xmlns:p="http://schemas.openxmlformats.org/presentationml/2006/main">
  <p:tag name="KSO_WM_BEAUTIFY_FLAG" val=""/>
</p:tagLst>
</file>

<file path=ppt/tags/tag217.xml><?xml version="1.0" encoding="utf-8"?>
<p:tagLst xmlns:p="http://schemas.openxmlformats.org/presentationml/2006/main">
  <p:tag name="KSO_WM_BEAUTIFY_FLAG" val=""/>
</p:tagLst>
</file>

<file path=ppt/tags/tag218.xml><?xml version="1.0" encoding="utf-8"?>
<p:tagLst xmlns:p="http://schemas.openxmlformats.org/presentationml/2006/main">
  <p:tag name="KSO_WM_BEAUTIFY_FLAG" val=""/>
</p:tagLst>
</file>

<file path=ppt/tags/tag219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2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21.xml><?xml version="1.0" encoding="utf-8"?>
<p:tagLst xmlns:p="http://schemas.openxmlformats.org/presentationml/2006/main">
  <p:tag name="KSO_WM_BEAUTIFY_FLAG" val=""/>
</p:tagLst>
</file>

<file path=ppt/tags/tag222.xml><?xml version="1.0" encoding="utf-8"?>
<p:tagLst xmlns:p="http://schemas.openxmlformats.org/presentationml/2006/main">
  <p:tag name="KSO_WM_BEAUTIFY_FLAG" val=""/>
</p:tagLst>
</file>

<file path=ppt/tags/tag223.xml><?xml version="1.0" encoding="utf-8"?>
<p:tagLst xmlns:p="http://schemas.openxmlformats.org/presentationml/2006/main">
  <p:tag name="KSO_WM_BEAUTIFY_FLAG" val=""/>
</p:tagLst>
</file>

<file path=ppt/tags/tag224.xml><?xml version="1.0" encoding="utf-8"?>
<p:tagLst xmlns:p="http://schemas.openxmlformats.org/presentationml/2006/main">
  <p:tag name="KSO_WM_BEAUTIFY_FLAG" val=""/>
</p:tagLst>
</file>

<file path=ppt/tags/tag225.xml><?xml version="1.0" encoding="utf-8"?>
<p:tagLst xmlns:p="http://schemas.openxmlformats.org/presentationml/2006/main">
  <p:tag name="KSO_WM_BEAUTIFY_FLAG" val=""/>
</p:tagLst>
</file>

<file path=ppt/tags/tag226.xml><?xml version="1.0" encoding="utf-8"?>
<p:tagLst xmlns:p="http://schemas.openxmlformats.org/presentationml/2006/main">
  <p:tag name="KSO_WM_BEAUTIFY_FLAG" val=""/>
</p:tagLst>
</file>

<file path=ppt/tags/tag227.xml><?xml version="1.0" encoding="utf-8"?>
<p:tagLst xmlns:p="http://schemas.openxmlformats.org/presentationml/2006/main">
  <p:tag name="KSO_WM_BEAUTIFY_FLAG" val=""/>
</p:tagLst>
</file>

<file path=ppt/tags/tag228.xml><?xml version="1.0" encoding="utf-8"?>
<p:tagLst xmlns:p="http://schemas.openxmlformats.org/presentationml/2006/main">
  <p:tag name="KSO_WM_BEAUTIFY_FLAG" val=""/>
</p:tagLst>
</file>

<file path=ppt/tags/tag229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30.xml><?xml version="1.0" encoding="utf-8"?>
<p:tagLst xmlns:p="http://schemas.openxmlformats.org/presentationml/2006/main">
  <p:tag name="KSO_WM_BEAUTIFY_FLAG" val=""/>
</p:tagLst>
</file>

<file path=ppt/tags/tag231.xml><?xml version="1.0" encoding="utf-8"?>
<p:tagLst xmlns:p="http://schemas.openxmlformats.org/presentationml/2006/main">
  <p:tag name="KSO_WM_BEAUTIFY_FLAG" val=""/>
</p:tagLst>
</file>

<file path=ppt/tags/tag232.xml><?xml version="1.0" encoding="utf-8"?>
<p:tagLst xmlns:p="http://schemas.openxmlformats.org/presentationml/2006/main">
  <p:tag name="KSO_WM_BEAUTIFY_FLAG" val=""/>
</p:tagLst>
</file>

<file path=ppt/tags/tag233.xml><?xml version="1.0" encoding="utf-8"?>
<p:tagLst xmlns:p="http://schemas.openxmlformats.org/presentationml/2006/main">
  <p:tag name="KSO_WM_BEAUTIFY_FLAG" val=""/>
</p:tagLst>
</file>

<file path=ppt/tags/tag234.xml><?xml version="1.0" encoding="utf-8"?>
<p:tagLst xmlns:p="http://schemas.openxmlformats.org/presentationml/2006/main">
  <p:tag name="KSO_WM_BEAUTIFY_FLAG" val=""/>
</p:tagLst>
</file>

<file path=ppt/tags/tag235.xml><?xml version="1.0" encoding="utf-8"?>
<p:tagLst xmlns:p="http://schemas.openxmlformats.org/presentationml/2006/main">
  <p:tag name="KSO_WM_BEAUTIFY_FLAG" val=""/>
</p:tagLst>
</file>

<file path=ppt/tags/tag236.xml><?xml version="1.0" encoding="utf-8"?>
<p:tagLst xmlns:p="http://schemas.openxmlformats.org/presentationml/2006/main">
  <p:tag name="KSO_WM_BEAUTIFY_FLAG" val=""/>
</p:tagLst>
</file>

<file path=ppt/tags/tag237.xml><?xml version="1.0" encoding="utf-8"?>
<p:tagLst xmlns:p="http://schemas.openxmlformats.org/presentationml/2006/main">
  <p:tag name="KSO_WM_BEAUTIFY_FLAG" val=""/>
</p:tagLst>
</file>

<file path=ppt/tags/tag238.xml><?xml version="1.0" encoding="utf-8"?>
<p:tagLst xmlns:p="http://schemas.openxmlformats.org/presentationml/2006/main">
  <p:tag name="KSO_WM_BEAUTIFY_FLAG" val=""/>
</p:tagLst>
</file>

<file path=ppt/tags/tag239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40.xml><?xml version="1.0" encoding="utf-8"?>
<p:tagLst xmlns:p="http://schemas.openxmlformats.org/presentationml/2006/main">
  <p:tag name="KSO_WM_BEAUTIFY_FLAG" val=""/>
</p:tagLst>
</file>

<file path=ppt/tags/tag24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42.xml><?xml version="1.0" encoding="utf-8"?>
<p:tagLst xmlns:p="http://schemas.openxmlformats.org/presentationml/2006/main">
  <p:tag name="KSO_WM_BEAUTIFY_FLAG" val=""/>
</p:tagLst>
</file>

<file path=ppt/tags/tag243.xml><?xml version="1.0" encoding="utf-8"?>
<p:tagLst xmlns:p="http://schemas.openxmlformats.org/presentationml/2006/main">
  <p:tag name="KSO_WM_BEAUTIFY_FLAG" val=""/>
</p:tagLst>
</file>

<file path=ppt/tags/tag244.xml><?xml version="1.0" encoding="utf-8"?>
<p:tagLst xmlns:p="http://schemas.openxmlformats.org/presentationml/2006/main">
  <p:tag name="KSO_WM_BEAUTIFY_FLAG" val=""/>
</p:tagLst>
</file>

<file path=ppt/tags/tag245.xml><?xml version="1.0" encoding="utf-8"?>
<p:tagLst xmlns:p="http://schemas.openxmlformats.org/presentationml/2006/main">
  <p:tag name="KSO_WM_BEAUTIFY_FLAG" val=""/>
</p:tagLst>
</file>

<file path=ppt/tags/tag246.xml><?xml version="1.0" encoding="utf-8"?>
<p:tagLst xmlns:p="http://schemas.openxmlformats.org/presentationml/2006/main">
  <p:tag name="KSO_WM_BEAUTIFY_FLAG" val=""/>
</p:tagLst>
</file>

<file path=ppt/tags/tag247.xml><?xml version="1.0" encoding="utf-8"?>
<p:tagLst xmlns:p="http://schemas.openxmlformats.org/presentationml/2006/main">
  <p:tag name="KSO_WM_BEAUTIFY_FLAG" val=""/>
</p:tagLst>
</file>

<file path=ppt/tags/tag248.xml><?xml version="1.0" encoding="utf-8"?>
<p:tagLst xmlns:p="http://schemas.openxmlformats.org/presentationml/2006/main">
  <p:tag name="KSO_WM_BEAUTIFY_FLAG" val=""/>
</p:tagLst>
</file>

<file path=ppt/tags/tag249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50.xml><?xml version="1.0" encoding="utf-8"?>
<p:tagLst xmlns:p="http://schemas.openxmlformats.org/presentationml/2006/main">
  <p:tag name="KSO_WM_BEAUTIFY_FLAG" val=""/>
</p:tagLst>
</file>

<file path=ppt/tags/tag251.xml><?xml version="1.0" encoding="utf-8"?>
<p:tagLst xmlns:p="http://schemas.openxmlformats.org/presentationml/2006/main">
  <p:tag name="KSO_WM_BEAUTIFY_FLAG" val=""/>
</p:tagLst>
</file>

<file path=ppt/tags/tag252.xml><?xml version="1.0" encoding="utf-8"?>
<p:tagLst xmlns:p="http://schemas.openxmlformats.org/presentationml/2006/main">
  <p:tag name="KSO_WM_BEAUTIFY_FLAG" val=""/>
</p:tagLst>
</file>

<file path=ppt/tags/tag253.xml><?xml version="1.0" encoding="utf-8"?>
<p:tagLst xmlns:p="http://schemas.openxmlformats.org/presentationml/2006/main">
  <p:tag name="KSO_WM_BEAUTIFY_FLAG" val=""/>
</p:tagLst>
</file>

<file path=ppt/tags/tag254.xml><?xml version="1.0" encoding="utf-8"?>
<p:tagLst xmlns:p="http://schemas.openxmlformats.org/presentationml/2006/main">
  <p:tag name="KSO_WM_BEAUTIFY_FLAG" val=""/>
</p:tagLst>
</file>

<file path=ppt/tags/tag255.xml><?xml version="1.0" encoding="utf-8"?>
<p:tagLst xmlns:p="http://schemas.openxmlformats.org/presentationml/2006/main">
  <p:tag name="KSO_WM_BEAUTIFY_FLAG" val=""/>
</p:tagLst>
</file>

<file path=ppt/tags/tag256.xml><?xml version="1.0" encoding="utf-8"?>
<p:tagLst xmlns:p="http://schemas.openxmlformats.org/presentationml/2006/main">
  <p:tag name="KSO_WM_BEAUTIFY_FLAG" val=""/>
</p:tagLst>
</file>

<file path=ppt/tags/tag257.xml><?xml version="1.0" encoding="utf-8"?>
<p:tagLst xmlns:p="http://schemas.openxmlformats.org/presentationml/2006/main">
  <p:tag name="KSO_WM_BEAUTIFY_FLAG" val=""/>
</p:tagLst>
</file>

<file path=ppt/tags/tag258.xml><?xml version="1.0" encoding="utf-8"?>
<p:tagLst xmlns:p="http://schemas.openxmlformats.org/presentationml/2006/main">
  <p:tag name="KSO_WM_BEAUTIFY_FLAG" val=""/>
</p:tagLst>
</file>

<file path=ppt/tags/tag259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60.xml><?xml version="1.0" encoding="utf-8"?>
<p:tagLst xmlns:p="http://schemas.openxmlformats.org/presentationml/2006/main">
  <p:tag name="KSO_WM_BEAUTIFY_FLAG" val=""/>
</p:tagLst>
</file>

<file path=ppt/tags/tag261.xml><?xml version="1.0" encoding="utf-8"?>
<p:tagLst xmlns:p="http://schemas.openxmlformats.org/presentationml/2006/main">
  <p:tag name="KSO_WM_BEAUTIFY_FLAG" val=""/>
</p:tagLst>
</file>

<file path=ppt/tags/tag26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63.xml><?xml version="1.0" encoding="utf-8"?>
<p:tagLst xmlns:p="http://schemas.openxmlformats.org/presentationml/2006/main">
  <p:tag name="KSO_WM_BEAUTIFY_FLAG" val=""/>
</p:tagLst>
</file>

<file path=ppt/tags/tag264.xml><?xml version="1.0" encoding="utf-8"?>
<p:tagLst xmlns:p="http://schemas.openxmlformats.org/presentationml/2006/main">
  <p:tag name="KSO_WM_BEAUTIFY_FLAG" val=""/>
</p:tagLst>
</file>

<file path=ppt/tags/tag265.xml><?xml version="1.0" encoding="utf-8"?>
<p:tagLst xmlns:p="http://schemas.openxmlformats.org/presentationml/2006/main">
  <p:tag name="KSO_WM_BEAUTIFY_FLAG" val=""/>
</p:tagLst>
</file>

<file path=ppt/tags/tag266.xml><?xml version="1.0" encoding="utf-8"?>
<p:tagLst xmlns:p="http://schemas.openxmlformats.org/presentationml/2006/main">
  <p:tag name="KSO_WM_BEAUTIFY_FLAG" val=""/>
</p:tagLst>
</file>

<file path=ppt/tags/tag267.xml><?xml version="1.0" encoding="utf-8"?>
<p:tagLst xmlns:p="http://schemas.openxmlformats.org/presentationml/2006/main">
  <p:tag name="KSO_WM_BEAUTIFY_FLAG" val=""/>
</p:tagLst>
</file>

<file path=ppt/tags/tag268.xml><?xml version="1.0" encoding="utf-8"?>
<p:tagLst xmlns:p="http://schemas.openxmlformats.org/presentationml/2006/main">
  <p:tag name="KSO_WM_BEAUTIFY_FLAG" val=""/>
</p:tagLst>
</file>

<file path=ppt/tags/tag269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70.xml><?xml version="1.0" encoding="utf-8"?>
<p:tagLst xmlns:p="http://schemas.openxmlformats.org/presentationml/2006/main">
  <p:tag name="KSO_WM_BEAUTIFY_FLAG" val=""/>
</p:tagLst>
</file>

<file path=ppt/tags/tag271.xml><?xml version="1.0" encoding="utf-8"?>
<p:tagLst xmlns:p="http://schemas.openxmlformats.org/presentationml/2006/main">
  <p:tag name="KSO_WM_BEAUTIFY_FLAG" val=""/>
</p:tagLst>
</file>

<file path=ppt/tags/tag272.xml><?xml version="1.0" encoding="utf-8"?>
<p:tagLst xmlns:p="http://schemas.openxmlformats.org/presentationml/2006/main">
  <p:tag name="KSO_WM_BEAUTIFY_FLAG" val=""/>
</p:tagLst>
</file>

<file path=ppt/tags/tag273.xml><?xml version="1.0" encoding="utf-8"?>
<p:tagLst xmlns:p="http://schemas.openxmlformats.org/presentationml/2006/main">
  <p:tag name="KSO_WM_BEAUTIFY_FLAG" val=""/>
</p:tagLst>
</file>

<file path=ppt/tags/tag274.xml><?xml version="1.0" encoding="utf-8"?>
<p:tagLst xmlns:p="http://schemas.openxmlformats.org/presentationml/2006/main">
  <p:tag name="KSO_WM_BEAUTIFY_FLAG" val=""/>
</p:tagLst>
</file>

<file path=ppt/tags/tag275.xml><?xml version="1.0" encoding="utf-8"?>
<p:tagLst xmlns:p="http://schemas.openxmlformats.org/presentationml/2006/main">
  <p:tag name="KSO_WM_BEAUTIFY_FLAG" val=""/>
</p:tagLst>
</file>

<file path=ppt/tags/tag276.xml><?xml version="1.0" encoding="utf-8"?>
<p:tagLst xmlns:p="http://schemas.openxmlformats.org/presentationml/2006/main">
  <p:tag name="KSO_WM_BEAUTIFY_FLAG" val=""/>
</p:tagLst>
</file>

<file path=ppt/tags/tag277.xml><?xml version="1.0" encoding="utf-8"?>
<p:tagLst xmlns:p="http://schemas.openxmlformats.org/presentationml/2006/main">
  <p:tag name="KSO_WM_BEAUTIFY_FLAG" val=""/>
</p:tagLst>
</file>

<file path=ppt/tags/tag278.xml><?xml version="1.0" encoding="utf-8"?>
<p:tagLst xmlns:p="http://schemas.openxmlformats.org/presentationml/2006/main">
  <p:tag name="KSO_WM_BEAUTIFY_FLAG" val=""/>
</p:tagLst>
</file>

<file path=ppt/tags/tag279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80.xml><?xml version="1.0" encoding="utf-8"?>
<p:tagLst xmlns:p="http://schemas.openxmlformats.org/presentationml/2006/main">
  <p:tag name="KSO_WM_BEAUTIFY_FLAG" val=""/>
</p:tagLst>
</file>

<file path=ppt/tags/tag281.xml><?xml version="1.0" encoding="utf-8"?>
<p:tagLst xmlns:p="http://schemas.openxmlformats.org/presentationml/2006/main">
  <p:tag name="KSO_WM_BEAUTIFY_FLAG" val=""/>
</p:tagLst>
</file>

<file path=ppt/tags/tag282.xml><?xml version="1.0" encoding="utf-8"?>
<p:tagLst xmlns:p="http://schemas.openxmlformats.org/presentationml/2006/main">
  <p:tag name="KSO_WM_BEAUTIFY_FLAG" val=""/>
</p:tagLst>
</file>

<file path=ppt/tags/tag28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84.xml><?xml version="1.0" encoding="utf-8"?>
<p:tagLst xmlns:p="http://schemas.openxmlformats.org/presentationml/2006/main">
  <p:tag name="KSO_WM_BEAUTIFY_FLAG" val=""/>
</p:tagLst>
</file>

<file path=ppt/tags/tag285.xml><?xml version="1.0" encoding="utf-8"?>
<p:tagLst xmlns:p="http://schemas.openxmlformats.org/presentationml/2006/main">
  <p:tag name="KSO_WM_BEAUTIFY_FLAG" val=""/>
</p:tagLst>
</file>

<file path=ppt/tags/tag286.xml><?xml version="1.0" encoding="utf-8"?>
<p:tagLst xmlns:p="http://schemas.openxmlformats.org/presentationml/2006/main">
  <p:tag name="KSO_WM_BEAUTIFY_FLAG" val=""/>
</p:tagLst>
</file>

<file path=ppt/tags/tag287.xml><?xml version="1.0" encoding="utf-8"?>
<p:tagLst xmlns:p="http://schemas.openxmlformats.org/presentationml/2006/main">
  <p:tag name="KSO_WM_BEAUTIFY_FLAG" val=""/>
</p:tagLst>
</file>

<file path=ppt/tags/tag288.xml><?xml version="1.0" encoding="utf-8"?>
<p:tagLst xmlns:p="http://schemas.openxmlformats.org/presentationml/2006/main">
  <p:tag name="KSO_WM_BEAUTIFY_FLAG" val=""/>
</p:tagLst>
</file>

<file path=ppt/tags/tag289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290.xml><?xml version="1.0" encoding="utf-8"?>
<p:tagLst xmlns:p="http://schemas.openxmlformats.org/presentationml/2006/main">
  <p:tag name="KSO_WM_BEAUTIFY_FLAG" val=""/>
</p:tagLst>
</file>

<file path=ppt/tags/tag291.xml><?xml version="1.0" encoding="utf-8"?>
<p:tagLst xmlns:p="http://schemas.openxmlformats.org/presentationml/2006/main">
  <p:tag name="KSO_WM_BEAUTIFY_FLAG" val=""/>
</p:tagLst>
</file>

<file path=ppt/tags/tag292.xml><?xml version="1.0" encoding="utf-8"?>
<p:tagLst xmlns:p="http://schemas.openxmlformats.org/presentationml/2006/main">
  <p:tag name="KSO_WM_BEAUTIFY_FLAG" val=""/>
</p:tagLst>
</file>

<file path=ppt/tags/tag293.xml><?xml version="1.0" encoding="utf-8"?>
<p:tagLst xmlns:p="http://schemas.openxmlformats.org/presentationml/2006/main">
  <p:tag name="KSO_WM_BEAUTIFY_FLAG" val=""/>
</p:tagLst>
</file>

<file path=ppt/tags/tag294.xml><?xml version="1.0" encoding="utf-8"?>
<p:tagLst xmlns:p="http://schemas.openxmlformats.org/presentationml/2006/main">
  <p:tag name="KSO_WM_BEAUTIFY_FLAG" val=""/>
</p:tagLst>
</file>

<file path=ppt/tags/tag295.xml><?xml version="1.0" encoding="utf-8"?>
<p:tagLst xmlns:p="http://schemas.openxmlformats.org/presentationml/2006/main">
  <p:tag name="KSO_WM_BEAUTIFY_FLAG" val=""/>
</p:tagLst>
</file>

<file path=ppt/tags/tag296.xml><?xml version="1.0" encoding="utf-8"?>
<p:tagLst xmlns:p="http://schemas.openxmlformats.org/presentationml/2006/main">
  <p:tag name="KSO_WM_BEAUTIFY_FLAG" val=""/>
</p:tagLst>
</file>

<file path=ppt/tags/tag297.xml><?xml version="1.0" encoding="utf-8"?>
<p:tagLst xmlns:p="http://schemas.openxmlformats.org/presentationml/2006/main">
  <p:tag name="KSO_WM_BEAUTIFY_FLAG" val=""/>
</p:tagLst>
</file>

<file path=ppt/tags/tag298.xml><?xml version="1.0" encoding="utf-8"?>
<p:tagLst xmlns:p="http://schemas.openxmlformats.org/presentationml/2006/main">
  <p:tag name="KSO_WM_BEAUTIFY_FLAG" val=""/>
</p:tagLst>
</file>

<file path=ppt/tags/tag29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00.xml><?xml version="1.0" encoding="utf-8"?>
<p:tagLst xmlns:p="http://schemas.openxmlformats.org/presentationml/2006/main">
  <p:tag name="KSO_WM_BEAUTIFY_FLAG" val=""/>
</p:tagLst>
</file>

<file path=ppt/tags/tag301.xml><?xml version="1.0" encoding="utf-8"?>
<p:tagLst xmlns:p="http://schemas.openxmlformats.org/presentationml/2006/main">
  <p:tag name="KSO_WM_BEAUTIFY_FLAG" val=""/>
</p:tagLst>
</file>

<file path=ppt/tags/tag302.xml><?xml version="1.0" encoding="utf-8"?>
<p:tagLst xmlns:p="http://schemas.openxmlformats.org/presentationml/2006/main">
  <p:tag name="KSO_WM_BEAUTIFY_FLAG" val=""/>
</p:tagLst>
</file>

<file path=ppt/tags/tag303.xml><?xml version="1.0" encoding="utf-8"?>
<p:tagLst xmlns:p="http://schemas.openxmlformats.org/presentationml/2006/main">
  <p:tag name="KSO_WM_BEAUTIFY_FLAG" val=""/>
</p:tagLst>
</file>

<file path=ppt/tags/tag30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05.xml><?xml version="1.0" encoding="utf-8"?>
<p:tagLst xmlns:p="http://schemas.openxmlformats.org/presentationml/2006/main">
  <p:tag name="KSO_WM_BEAUTIFY_FLAG" val=""/>
</p:tagLst>
</file>

<file path=ppt/tags/tag306.xml><?xml version="1.0" encoding="utf-8"?>
<p:tagLst xmlns:p="http://schemas.openxmlformats.org/presentationml/2006/main">
  <p:tag name="KSO_WM_BEAUTIFY_FLAG" val=""/>
</p:tagLst>
</file>

<file path=ppt/tags/tag307.xml><?xml version="1.0" encoding="utf-8"?>
<p:tagLst xmlns:p="http://schemas.openxmlformats.org/presentationml/2006/main">
  <p:tag name="KSO_WM_BEAUTIFY_FLAG" val=""/>
</p:tagLst>
</file>

<file path=ppt/tags/tag308.xml><?xml version="1.0" encoding="utf-8"?>
<p:tagLst xmlns:p="http://schemas.openxmlformats.org/presentationml/2006/main">
  <p:tag name="KSO_WM_BEAUTIFY_FLAG" val=""/>
</p:tagLst>
</file>

<file path=ppt/tags/tag309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10.xml><?xml version="1.0" encoding="utf-8"?>
<p:tagLst xmlns:p="http://schemas.openxmlformats.org/presentationml/2006/main">
  <p:tag name="KSO_WM_BEAUTIFY_FLAG" val=""/>
</p:tagLst>
</file>

<file path=ppt/tags/tag311.xml><?xml version="1.0" encoding="utf-8"?>
<p:tagLst xmlns:p="http://schemas.openxmlformats.org/presentationml/2006/main">
  <p:tag name="KSO_WM_BEAUTIFY_FLAG" val=""/>
</p:tagLst>
</file>

<file path=ppt/tags/tag312.xml><?xml version="1.0" encoding="utf-8"?>
<p:tagLst xmlns:p="http://schemas.openxmlformats.org/presentationml/2006/main">
  <p:tag name="KSO_WM_BEAUTIFY_FLAG" val=""/>
</p:tagLst>
</file>

<file path=ppt/tags/tag313.xml><?xml version="1.0" encoding="utf-8"?>
<p:tagLst xmlns:p="http://schemas.openxmlformats.org/presentationml/2006/main">
  <p:tag name="KSO_WM_BEAUTIFY_FLAG" val=""/>
</p:tagLst>
</file>

<file path=ppt/tags/tag314.xml><?xml version="1.0" encoding="utf-8"?>
<p:tagLst xmlns:p="http://schemas.openxmlformats.org/presentationml/2006/main">
  <p:tag name="KSO_WM_BEAUTIFY_FLAG" val=""/>
</p:tagLst>
</file>

<file path=ppt/tags/tag315.xml><?xml version="1.0" encoding="utf-8"?>
<p:tagLst xmlns:p="http://schemas.openxmlformats.org/presentationml/2006/main">
  <p:tag name="KSO_WM_BEAUTIFY_FLAG" val=""/>
</p:tagLst>
</file>

<file path=ppt/tags/tag316.xml><?xml version="1.0" encoding="utf-8"?>
<p:tagLst xmlns:p="http://schemas.openxmlformats.org/presentationml/2006/main">
  <p:tag name="KSO_WM_BEAUTIFY_FLAG" val=""/>
</p:tagLst>
</file>

<file path=ppt/tags/tag317.xml><?xml version="1.0" encoding="utf-8"?>
<p:tagLst xmlns:p="http://schemas.openxmlformats.org/presentationml/2006/main">
  <p:tag name="KSO_WM_BEAUTIFY_FLAG" val=""/>
</p:tagLst>
</file>

<file path=ppt/tags/tag318.xml><?xml version="1.0" encoding="utf-8"?>
<p:tagLst xmlns:p="http://schemas.openxmlformats.org/presentationml/2006/main">
  <p:tag name="KSO_WM_BEAUTIFY_FLAG" val=""/>
</p:tagLst>
</file>

<file path=ppt/tags/tag319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20.xml><?xml version="1.0" encoding="utf-8"?>
<p:tagLst xmlns:p="http://schemas.openxmlformats.org/presentationml/2006/main">
  <p:tag name="KSO_WM_BEAUTIFY_FLAG" val=""/>
</p:tagLst>
</file>

<file path=ppt/tags/tag321.xml><?xml version="1.0" encoding="utf-8"?>
<p:tagLst xmlns:p="http://schemas.openxmlformats.org/presentationml/2006/main">
  <p:tag name="KSO_WM_BEAUTIFY_FLAG" val=""/>
</p:tagLst>
</file>

<file path=ppt/tags/tag322.xml><?xml version="1.0" encoding="utf-8"?>
<p:tagLst xmlns:p="http://schemas.openxmlformats.org/presentationml/2006/main">
  <p:tag name="KSO_WM_BEAUTIFY_FLAG" val=""/>
</p:tagLst>
</file>

<file path=ppt/tags/tag323.xml><?xml version="1.0" encoding="utf-8"?>
<p:tagLst xmlns:p="http://schemas.openxmlformats.org/presentationml/2006/main">
  <p:tag name="KSO_WM_BEAUTIFY_FLAG" val=""/>
</p:tagLst>
</file>

<file path=ppt/tags/tag324.xml><?xml version="1.0" encoding="utf-8"?>
<p:tagLst xmlns:p="http://schemas.openxmlformats.org/presentationml/2006/main">
  <p:tag name="KSO_WM_BEAUTIFY_FLAG" val=""/>
</p:tagLst>
</file>

<file path=ppt/tags/tag32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26.xml><?xml version="1.0" encoding="utf-8"?>
<p:tagLst xmlns:p="http://schemas.openxmlformats.org/presentationml/2006/main">
  <p:tag name="KSO_WM_BEAUTIFY_FLAG" val=""/>
</p:tagLst>
</file>

<file path=ppt/tags/tag327.xml><?xml version="1.0" encoding="utf-8"?>
<p:tagLst xmlns:p="http://schemas.openxmlformats.org/presentationml/2006/main">
  <p:tag name="KSO_WM_BEAUTIFY_FLAG" val=""/>
</p:tagLst>
</file>

<file path=ppt/tags/tag328.xml><?xml version="1.0" encoding="utf-8"?>
<p:tagLst xmlns:p="http://schemas.openxmlformats.org/presentationml/2006/main">
  <p:tag name="KSO_WM_BEAUTIFY_FLAG" val=""/>
</p:tagLst>
</file>

<file path=ppt/tags/tag329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30.xml><?xml version="1.0" encoding="utf-8"?>
<p:tagLst xmlns:p="http://schemas.openxmlformats.org/presentationml/2006/main">
  <p:tag name="KSO_WM_BEAUTIFY_FLAG" val=""/>
</p:tagLst>
</file>

<file path=ppt/tags/tag331.xml><?xml version="1.0" encoding="utf-8"?>
<p:tagLst xmlns:p="http://schemas.openxmlformats.org/presentationml/2006/main">
  <p:tag name="KSO_WM_BEAUTIFY_FLAG" val=""/>
</p:tagLst>
</file>

<file path=ppt/tags/tag332.xml><?xml version="1.0" encoding="utf-8"?>
<p:tagLst xmlns:p="http://schemas.openxmlformats.org/presentationml/2006/main">
  <p:tag name="KSO_WM_BEAUTIFY_FLAG" val=""/>
</p:tagLst>
</file>

<file path=ppt/tags/tag333.xml><?xml version="1.0" encoding="utf-8"?>
<p:tagLst xmlns:p="http://schemas.openxmlformats.org/presentationml/2006/main">
  <p:tag name="KSO_WM_BEAUTIFY_FLAG" val=""/>
</p:tagLst>
</file>

<file path=ppt/tags/tag334.xml><?xml version="1.0" encoding="utf-8"?>
<p:tagLst xmlns:p="http://schemas.openxmlformats.org/presentationml/2006/main">
  <p:tag name="KSO_WM_BEAUTIFY_FLAG" val=""/>
</p:tagLst>
</file>

<file path=ppt/tags/tag335.xml><?xml version="1.0" encoding="utf-8"?>
<p:tagLst xmlns:p="http://schemas.openxmlformats.org/presentationml/2006/main">
  <p:tag name="KSO_WM_BEAUTIFY_FLAG" val=""/>
</p:tagLst>
</file>

<file path=ppt/tags/tag336.xml><?xml version="1.0" encoding="utf-8"?>
<p:tagLst xmlns:p="http://schemas.openxmlformats.org/presentationml/2006/main">
  <p:tag name="KSO_WM_BEAUTIFY_FLAG" val=""/>
</p:tagLst>
</file>

<file path=ppt/tags/tag337.xml><?xml version="1.0" encoding="utf-8"?>
<p:tagLst xmlns:p="http://schemas.openxmlformats.org/presentationml/2006/main">
  <p:tag name="KSO_WM_BEAUTIFY_FLAG" val=""/>
</p:tagLst>
</file>

<file path=ppt/tags/tag338.xml><?xml version="1.0" encoding="utf-8"?>
<p:tagLst xmlns:p="http://schemas.openxmlformats.org/presentationml/2006/main">
  <p:tag name="KSO_WM_BEAUTIFY_FLAG" val=""/>
</p:tagLst>
</file>

<file path=ppt/tags/tag339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40.xml><?xml version="1.0" encoding="utf-8"?>
<p:tagLst xmlns:p="http://schemas.openxmlformats.org/presentationml/2006/main">
  <p:tag name="KSO_WM_BEAUTIFY_FLAG" val=""/>
</p:tagLst>
</file>

<file path=ppt/tags/tag341.xml><?xml version="1.0" encoding="utf-8"?>
<p:tagLst xmlns:p="http://schemas.openxmlformats.org/presentationml/2006/main">
  <p:tag name="KSO_WM_BEAUTIFY_FLAG" val=""/>
</p:tagLst>
</file>

<file path=ppt/tags/tag342.xml><?xml version="1.0" encoding="utf-8"?>
<p:tagLst xmlns:p="http://schemas.openxmlformats.org/presentationml/2006/main">
  <p:tag name="KSO_WM_BEAUTIFY_FLAG" val=""/>
</p:tagLst>
</file>

<file path=ppt/tags/tag343.xml><?xml version="1.0" encoding="utf-8"?>
<p:tagLst xmlns:p="http://schemas.openxmlformats.org/presentationml/2006/main">
  <p:tag name="KSO_WM_BEAUTIFY_FLAG" val=""/>
</p:tagLst>
</file>

<file path=ppt/tags/tag344.xml><?xml version="1.0" encoding="utf-8"?>
<p:tagLst xmlns:p="http://schemas.openxmlformats.org/presentationml/2006/main">
  <p:tag name="KSO_WM_BEAUTIFY_FLAG" val=""/>
</p:tagLst>
</file>

<file path=ppt/tags/tag345.xml><?xml version="1.0" encoding="utf-8"?>
<p:tagLst xmlns:p="http://schemas.openxmlformats.org/presentationml/2006/main">
  <p:tag name="KSO_WM_BEAUTIFY_FLAG" val=""/>
</p:tagLst>
</file>

<file path=ppt/tags/tag34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47.xml><?xml version="1.0" encoding="utf-8"?>
<p:tagLst xmlns:p="http://schemas.openxmlformats.org/presentationml/2006/main">
  <p:tag name="KSO_WM_BEAUTIFY_FLAG" val=""/>
</p:tagLst>
</file>

<file path=ppt/tags/tag348.xml><?xml version="1.0" encoding="utf-8"?>
<p:tagLst xmlns:p="http://schemas.openxmlformats.org/presentationml/2006/main">
  <p:tag name="KSO_WM_BEAUTIFY_FLAG" val=""/>
</p:tagLst>
</file>

<file path=ppt/tags/tag349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50.xml><?xml version="1.0" encoding="utf-8"?>
<p:tagLst xmlns:p="http://schemas.openxmlformats.org/presentationml/2006/main">
  <p:tag name="KSO_WM_BEAUTIFY_FLAG" val=""/>
</p:tagLst>
</file>

<file path=ppt/tags/tag351.xml><?xml version="1.0" encoding="utf-8"?>
<p:tagLst xmlns:p="http://schemas.openxmlformats.org/presentationml/2006/main">
  <p:tag name="KSO_WM_BEAUTIFY_FLAG" val=""/>
</p:tagLst>
</file>

<file path=ppt/tags/tag352.xml><?xml version="1.0" encoding="utf-8"?>
<p:tagLst xmlns:p="http://schemas.openxmlformats.org/presentationml/2006/main">
  <p:tag name="KSO_WM_BEAUTIFY_FLAG" val=""/>
</p:tagLst>
</file>

<file path=ppt/tags/tag353.xml><?xml version="1.0" encoding="utf-8"?>
<p:tagLst xmlns:p="http://schemas.openxmlformats.org/presentationml/2006/main">
  <p:tag name="KSO_WM_BEAUTIFY_FLAG" val=""/>
</p:tagLst>
</file>

<file path=ppt/tags/tag354.xml><?xml version="1.0" encoding="utf-8"?>
<p:tagLst xmlns:p="http://schemas.openxmlformats.org/presentationml/2006/main">
  <p:tag name="KSO_WM_BEAUTIFY_FLAG" val=""/>
</p:tagLst>
</file>

<file path=ppt/tags/tag355.xml><?xml version="1.0" encoding="utf-8"?>
<p:tagLst xmlns:p="http://schemas.openxmlformats.org/presentationml/2006/main">
  <p:tag name="KSO_WM_BEAUTIFY_FLAG" val=""/>
</p:tagLst>
</file>

<file path=ppt/tags/tag356.xml><?xml version="1.0" encoding="utf-8"?>
<p:tagLst xmlns:p="http://schemas.openxmlformats.org/presentationml/2006/main">
  <p:tag name="KSO_WM_BEAUTIFY_FLAG" val=""/>
</p:tagLst>
</file>

<file path=ppt/tags/tag357.xml><?xml version="1.0" encoding="utf-8"?>
<p:tagLst xmlns:p="http://schemas.openxmlformats.org/presentationml/2006/main">
  <p:tag name="KSO_WM_BEAUTIFY_FLAG" val=""/>
</p:tagLst>
</file>

<file path=ppt/tags/tag358.xml><?xml version="1.0" encoding="utf-8"?>
<p:tagLst xmlns:p="http://schemas.openxmlformats.org/presentationml/2006/main">
  <p:tag name="KSO_WM_BEAUTIFY_FLAG" val=""/>
</p:tagLst>
</file>

<file path=ppt/tags/tag359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60.xml><?xml version="1.0" encoding="utf-8"?>
<p:tagLst xmlns:p="http://schemas.openxmlformats.org/presentationml/2006/main">
  <p:tag name="KSO_WM_BEAUTIFY_FLAG" val=""/>
</p:tagLst>
</file>

<file path=ppt/tags/tag361.xml><?xml version="1.0" encoding="utf-8"?>
<p:tagLst xmlns:p="http://schemas.openxmlformats.org/presentationml/2006/main">
  <p:tag name="KSO_WM_BEAUTIFY_FLAG" val=""/>
</p:tagLst>
</file>

<file path=ppt/tags/tag362.xml><?xml version="1.0" encoding="utf-8"?>
<p:tagLst xmlns:p="http://schemas.openxmlformats.org/presentationml/2006/main">
  <p:tag name="KSO_WM_BEAUTIFY_FLAG" val=""/>
</p:tagLst>
</file>

<file path=ppt/tags/tag363.xml><?xml version="1.0" encoding="utf-8"?>
<p:tagLst xmlns:p="http://schemas.openxmlformats.org/presentationml/2006/main">
  <p:tag name="KSO_WM_BEAUTIFY_FLAG" val=""/>
</p:tagLst>
</file>

<file path=ppt/tags/tag364.xml><?xml version="1.0" encoding="utf-8"?>
<p:tagLst xmlns:p="http://schemas.openxmlformats.org/presentationml/2006/main">
  <p:tag name="KSO_WM_BEAUTIFY_FLAG" val=""/>
</p:tagLst>
</file>

<file path=ppt/tags/tag365.xml><?xml version="1.0" encoding="utf-8"?>
<p:tagLst xmlns:p="http://schemas.openxmlformats.org/presentationml/2006/main">
  <p:tag name="KSO_WM_BEAUTIFY_FLAG" val=""/>
</p:tagLst>
</file>

<file path=ppt/tags/tag366.xml><?xml version="1.0" encoding="utf-8"?>
<p:tagLst xmlns:p="http://schemas.openxmlformats.org/presentationml/2006/main">
  <p:tag name="KSO_WM_BEAUTIFY_FLAG" val=""/>
</p:tagLst>
</file>

<file path=ppt/tags/tag3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68.xml><?xml version="1.0" encoding="utf-8"?>
<p:tagLst xmlns:p="http://schemas.openxmlformats.org/presentationml/2006/main">
  <p:tag name="KSO_WM_BEAUTIFY_FLAG" val=""/>
</p:tagLst>
</file>

<file path=ppt/tags/tag369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70.xml><?xml version="1.0" encoding="utf-8"?>
<p:tagLst xmlns:p="http://schemas.openxmlformats.org/presentationml/2006/main">
  <p:tag name="KSO_WM_BEAUTIFY_FLAG" val=""/>
</p:tagLst>
</file>

<file path=ppt/tags/tag371.xml><?xml version="1.0" encoding="utf-8"?>
<p:tagLst xmlns:p="http://schemas.openxmlformats.org/presentationml/2006/main">
  <p:tag name="KSO_WM_BEAUTIFY_FLAG" val=""/>
</p:tagLst>
</file>

<file path=ppt/tags/tag372.xml><?xml version="1.0" encoding="utf-8"?>
<p:tagLst xmlns:p="http://schemas.openxmlformats.org/presentationml/2006/main">
  <p:tag name="KSO_WM_BEAUTIFY_FLAG" val=""/>
</p:tagLst>
</file>

<file path=ppt/tags/tag373.xml><?xml version="1.0" encoding="utf-8"?>
<p:tagLst xmlns:p="http://schemas.openxmlformats.org/presentationml/2006/main">
  <p:tag name="KSO_WM_BEAUTIFY_FLAG" val=""/>
</p:tagLst>
</file>

<file path=ppt/tags/tag374.xml><?xml version="1.0" encoding="utf-8"?>
<p:tagLst xmlns:p="http://schemas.openxmlformats.org/presentationml/2006/main">
  <p:tag name="KSO_WM_BEAUTIFY_FLAG" val=""/>
</p:tagLst>
</file>

<file path=ppt/tags/tag375.xml><?xml version="1.0" encoding="utf-8"?>
<p:tagLst xmlns:p="http://schemas.openxmlformats.org/presentationml/2006/main">
  <p:tag name="KSO_WM_BEAUTIFY_FLAG" val=""/>
</p:tagLst>
</file>

<file path=ppt/tags/tag376.xml><?xml version="1.0" encoding="utf-8"?>
<p:tagLst xmlns:p="http://schemas.openxmlformats.org/presentationml/2006/main">
  <p:tag name="KSO_WM_BEAUTIFY_FLAG" val=""/>
</p:tagLst>
</file>

<file path=ppt/tags/tag377.xml><?xml version="1.0" encoding="utf-8"?>
<p:tagLst xmlns:p="http://schemas.openxmlformats.org/presentationml/2006/main">
  <p:tag name="KSO_WM_BEAUTIFY_FLAG" val=""/>
</p:tagLst>
</file>

<file path=ppt/tags/tag378.xml><?xml version="1.0" encoding="utf-8"?>
<p:tagLst xmlns:p="http://schemas.openxmlformats.org/presentationml/2006/main">
  <p:tag name="KSO_WM_BEAUTIFY_FLAG" val=""/>
</p:tagLst>
</file>

<file path=ppt/tags/tag379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80.xml><?xml version="1.0" encoding="utf-8"?>
<p:tagLst xmlns:p="http://schemas.openxmlformats.org/presentationml/2006/main">
  <p:tag name="KSO_WM_BEAUTIFY_FLAG" val=""/>
</p:tagLst>
</file>

<file path=ppt/tags/tag381.xml><?xml version="1.0" encoding="utf-8"?>
<p:tagLst xmlns:p="http://schemas.openxmlformats.org/presentationml/2006/main">
  <p:tag name="KSO_WM_BEAUTIFY_FLAG" val=""/>
</p:tagLst>
</file>

<file path=ppt/tags/tag382.xml><?xml version="1.0" encoding="utf-8"?>
<p:tagLst xmlns:p="http://schemas.openxmlformats.org/presentationml/2006/main">
  <p:tag name="KSO_WM_BEAUTIFY_FLAG" val=""/>
</p:tagLst>
</file>

<file path=ppt/tags/tag383.xml><?xml version="1.0" encoding="utf-8"?>
<p:tagLst xmlns:p="http://schemas.openxmlformats.org/presentationml/2006/main">
  <p:tag name="KSO_WM_BEAUTIFY_FLAG" val=""/>
</p:tagLst>
</file>

<file path=ppt/tags/tag384.xml><?xml version="1.0" encoding="utf-8"?>
<p:tagLst xmlns:p="http://schemas.openxmlformats.org/presentationml/2006/main">
  <p:tag name="KSO_WM_BEAUTIFY_FLAG" val=""/>
</p:tagLst>
</file>

<file path=ppt/tags/tag385.xml><?xml version="1.0" encoding="utf-8"?>
<p:tagLst xmlns:p="http://schemas.openxmlformats.org/presentationml/2006/main">
  <p:tag name="KSO_WM_BEAUTIFY_FLAG" val=""/>
</p:tagLst>
</file>

<file path=ppt/tags/tag386.xml><?xml version="1.0" encoding="utf-8"?>
<p:tagLst xmlns:p="http://schemas.openxmlformats.org/presentationml/2006/main">
  <p:tag name="KSO_WM_BEAUTIFY_FLAG" val=""/>
</p:tagLst>
</file>

<file path=ppt/tags/tag387.xml><?xml version="1.0" encoding="utf-8"?>
<p:tagLst xmlns:p="http://schemas.openxmlformats.org/presentationml/2006/main">
  <p:tag name="KSO_WM_BEAUTIFY_FLAG" val=""/>
</p:tagLst>
</file>

<file path=ppt/tags/tag38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89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390.xml><?xml version="1.0" encoding="utf-8"?>
<p:tagLst xmlns:p="http://schemas.openxmlformats.org/presentationml/2006/main">
  <p:tag name="KSO_WM_BEAUTIFY_FLAG" val=""/>
</p:tagLst>
</file>

<file path=ppt/tags/tag391.xml><?xml version="1.0" encoding="utf-8"?>
<p:tagLst xmlns:p="http://schemas.openxmlformats.org/presentationml/2006/main">
  <p:tag name="KSO_WM_BEAUTIFY_FLAG" val=""/>
</p:tagLst>
</file>

<file path=ppt/tags/tag392.xml><?xml version="1.0" encoding="utf-8"?>
<p:tagLst xmlns:p="http://schemas.openxmlformats.org/presentationml/2006/main">
  <p:tag name="KSO_WM_BEAUTIFY_FLAG" val=""/>
</p:tagLst>
</file>

<file path=ppt/tags/tag393.xml><?xml version="1.0" encoding="utf-8"?>
<p:tagLst xmlns:p="http://schemas.openxmlformats.org/presentationml/2006/main">
  <p:tag name="KSO_WM_BEAUTIFY_FLAG" val=""/>
</p:tagLst>
</file>

<file path=ppt/tags/tag394.xml><?xml version="1.0" encoding="utf-8"?>
<p:tagLst xmlns:p="http://schemas.openxmlformats.org/presentationml/2006/main">
  <p:tag name="KSO_WM_BEAUTIFY_FLAG" val=""/>
</p:tagLst>
</file>

<file path=ppt/tags/tag395.xml><?xml version="1.0" encoding="utf-8"?>
<p:tagLst xmlns:p="http://schemas.openxmlformats.org/presentationml/2006/main">
  <p:tag name="KSO_WM_BEAUTIFY_FLAG" val=""/>
</p:tagLst>
</file>

<file path=ppt/tags/tag396.xml><?xml version="1.0" encoding="utf-8"?>
<p:tagLst xmlns:p="http://schemas.openxmlformats.org/presentationml/2006/main">
  <p:tag name="KSO_WM_BEAUTIFY_FLAG" val=""/>
</p:tagLst>
</file>

<file path=ppt/tags/tag397.xml><?xml version="1.0" encoding="utf-8"?>
<p:tagLst xmlns:p="http://schemas.openxmlformats.org/presentationml/2006/main">
  <p:tag name="KSO_WM_BEAUTIFY_FLAG" val=""/>
</p:tagLst>
</file>

<file path=ppt/tags/tag398.xml><?xml version="1.0" encoding="utf-8"?>
<p:tagLst xmlns:p="http://schemas.openxmlformats.org/presentationml/2006/main">
  <p:tag name="KSO_WM_BEAUTIFY_FLAG" val=""/>
</p:tagLst>
</file>

<file path=ppt/tags/tag39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00.xml><?xml version="1.0" encoding="utf-8"?>
<p:tagLst xmlns:p="http://schemas.openxmlformats.org/presentationml/2006/main">
  <p:tag name="KSO_WM_BEAUTIFY_FLAG" val=""/>
</p:tagLst>
</file>

<file path=ppt/tags/tag401.xml><?xml version="1.0" encoding="utf-8"?>
<p:tagLst xmlns:p="http://schemas.openxmlformats.org/presentationml/2006/main">
  <p:tag name="KSO_WM_BEAUTIFY_FLAG" val=""/>
</p:tagLst>
</file>

<file path=ppt/tags/tag402.xml><?xml version="1.0" encoding="utf-8"?>
<p:tagLst xmlns:p="http://schemas.openxmlformats.org/presentationml/2006/main">
  <p:tag name="KSO_WM_BEAUTIFY_FLAG" val=""/>
</p:tagLst>
</file>

<file path=ppt/tags/tag403.xml><?xml version="1.0" encoding="utf-8"?>
<p:tagLst xmlns:p="http://schemas.openxmlformats.org/presentationml/2006/main">
  <p:tag name="KSO_WM_BEAUTIFY_FLAG" val=""/>
</p:tagLst>
</file>

<file path=ppt/tags/tag404.xml><?xml version="1.0" encoding="utf-8"?>
<p:tagLst xmlns:p="http://schemas.openxmlformats.org/presentationml/2006/main">
  <p:tag name="KSO_WM_BEAUTIFY_FLAG" val=""/>
</p:tagLst>
</file>

<file path=ppt/tags/tag405.xml><?xml version="1.0" encoding="utf-8"?>
<p:tagLst xmlns:p="http://schemas.openxmlformats.org/presentationml/2006/main">
  <p:tag name="KSO_WM_BEAUTIFY_FLAG" val=""/>
</p:tagLst>
</file>

<file path=ppt/tags/tag406.xml><?xml version="1.0" encoding="utf-8"?>
<p:tagLst xmlns:p="http://schemas.openxmlformats.org/presentationml/2006/main">
  <p:tag name="KSO_WM_BEAUTIFY_FLAG" val=""/>
</p:tagLst>
</file>

<file path=ppt/tags/tag407.xml><?xml version="1.0" encoding="utf-8"?>
<p:tagLst xmlns:p="http://schemas.openxmlformats.org/presentationml/2006/main">
  <p:tag name="KSO_WM_BEAUTIFY_FLAG" val=""/>
</p:tagLst>
</file>

<file path=ppt/tags/tag408.xml><?xml version="1.0" encoding="utf-8"?>
<p:tagLst xmlns:p="http://schemas.openxmlformats.org/presentationml/2006/main">
  <p:tag name="KSO_WM_BEAUTIFY_FLAG" val=""/>
</p:tagLst>
</file>

<file path=ppt/tags/tag40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1.xml><?xml version="1.0" encoding="utf-8"?>
<p:tagLst xmlns:p="http://schemas.openxmlformats.org/presentationml/2006/main">
  <p:tag name="KSO_WM_BEAUTIFY_FLAG" val=""/>
</p:tagLst>
</file>

<file path=ppt/tags/tag410.xml><?xml version="1.0" encoding="utf-8"?>
<p:tagLst xmlns:p="http://schemas.openxmlformats.org/presentationml/2006/main">
  <p:tag name="KSO_WM_BEAUTIFY_FLAG" val=""/>
</p:tagLst>
</file>

<file path=ppt/tags/tag411.xml><?xml version="1.0" encoding="utf-8"?>
<p:tagLst xmlns:p="http://schemas.openxmlformats.org/presentationml/2006/main">
  <p:tag name="KSO_WM_BEAUTIFY_FLAG" val=""/>
</p:tagLst>
</file>

<file path=ppt/tags/tag412.xml><?xml version="1.0" encoding="utf-8"?>
<p:tagLst xmlns:p="http://schemas.openxmlformats.org/presentationml/2006/main">
  <p:tag name="KSO_WM_BEAUTIFY_FLAG" val=""/>
</p:tagLst>
</file>

<file path=ppt/tags/tag413.xml><?xml version="1.0" encoding="utf-8"?>
<p:tagLst xmlns:p="http://schemas.openxmlformats.org/presentationml/2006/main">
  <p:tag name="KSO_WM_BEAUTIFY_FLAG" val=""/>
</p:tagLst>
</file>

<file path=ppt/tags/tag414.xml><?xml version="1.0" encoding="utf-8"?>
<p:tagLst xmlns:p="http://schemas.openxmlformats.org/presentationml/2006/main">
  <p:tag name="KSO_WM_BEAUTIFY_FLAG" val=""/>
</p:tagLst>
</file>

<file path=ppt/tags/tag415.xml><?xml version="1.0" encoding="utf-8"?>
<p:tagLst xmlns:p="http://schemas.openxmlformats.org/presentationml/2006/main">
  <p:tag name="KSO_WM_BEAUTIFY_FLAG" val=""/>
</p:tagLst>
</file>

<file path=ppt/tags/tag416.xml><?xml version="1.0" encoding="utf-8"?>
<p:tagLst xmlns:p="http://schemas.openxmlformats.org/presentationml/2006/main">
  <p:tag name="KSO_WM_BEAUTIFY_FLAG" val=""/>
</p:tagLst>
</file>

<file path=ppt/tags/tag417.xml><?xml version="1.0" encoding="utf-8"?>
<p:tagLst xmlns:p="http://schemas.openxmlformats.org/presentationml/2006/main">
  <p:tag name="KSO_WM_BEAUTIFY_FLAG" val=""/>
</p:tagLst>
</file>

<file path=ppt/tags/tag418.xml><?xml version="1.0" encoding="utf-8"?>
<p:tagLst xmlns:p="http://schemas.openxmlformats.org/presentationml/2006/main">
  <p:tag name="KSO_WM_BEAUTIFY_FLAG" val=""/>
</p:tagLst>
</file>

<file path=ppt/tags/tag419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20.xml><?xml version="1.0" encoding="utf-8"?>
<p:tagLst xmlns:p="http://schemas.openxmlformats.org/presentationml/2006/main">
  <p:tag name="KSO_WM_BEAUTIFY_FLAG" val=""/>
</p:tagLst>
</file>

<file path=ppt/tags/tag421.xml><?xml version="1.0" encoding="utf-8"?>
<p:tagLst xmlns:p="http://schemas.openxmlformats.org/presentationml/2006/main">
  <p:tag name="KSO_WM_BEAUTIFY_FLAG" val=""/>
</p:tagLst>
</file>

<file path=ppt/tags/tag422.xml><?xml version="1.0" encoding="utf-8"?>
<p:tagLst xmlns:p="http://schemas.openxmlformats.org/presentationml/2006/main">
  <p:tag name="KSO_WM_BEAUTIFY_FLAG" val=""/>
</p:tagLst>
</file>

<file path=ppt/tags/tag423.xml><?xml version="1.0" encoding="utf-8"?>
<p:tagLst xmlns:p="http://schemas.openxmlformats.org/presentationml/2006/main">
  <p:tag name="KSO_WM_BEAUTIFY_FLAG" val=""/>
</p:tagLst>
</file>

<file path=ppt/tags/tag424.xml><?xml version="1.0" encoding="utf-8"?>
<p:tagLst xmlns:p="http://schemas.openxmlformats.org/presentationml/2006/main">
  <p:tag name="KSO_WM_BEAUTIFY_FLAG" val=""/>
</p:tagLst>
</file>

<file path=ppt/tags/tag425.xml><?xml version="1.0" encoding="utf-8"?>
<p:tagLst xmlns:p="http://schemas.openxmlformats.org/presentationml/2006/main">
  <p:tag name="KSO_WM_BEAUTIFY_FLAG" val=""/>
</p:tagLst>
</file>

<file path=ppt/tags/tag426.xml><?xml version="1.0" encoding="utf-8"?>
<p:tagLst xmlns:p="http://schemas.openxmlformats.org/presentationml/2006/main">
  <p:tag name="KSO_WM_BEAUTIFY_FLAG" val=""/>
</p:tagLst>
</file>

<file path=ppt/tags/tag427.xml><?xml version="1.0" encoding="utf-8"?>
<p:tagLst xmlns:p="http://schemas.openxmlformats.org/presentationml/2006/main">
  <p:tag name="KSO_WM_BEAUTIFY_FLAG" val=""/>
</p:tagLst>
</file>

<file path=ppt/tags/tag428.xml><?xml version="1.0" encoding="utf-8"?>
<p:tagLst xmlns:p="http://schemas.openxmlformats.org/presentationml/2006/main">
  <p:tag name="KSO_WM_BEAUTIFY_FLAG" val=""/>
</p:tagLst>
</file>

<file path=ppt/tags/tag429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3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31.xml><?xml version="1.0" encoding="utf-8"?>
<p:tagLst xmlns:p="http://schemas.openxmlformats.org/presentationml/2006/main">
  <p:tag name="KSO_WM_BEAUTIFY_FLAG" val=""/>
</p:tagLst>
</file>

<file path=ppt/tags/tag432.xml><?xml version="1.0" encoding="utf-8"?>
<p:tagLst xmlns:p="http://schemas.openxmlformats.org/presentationml/2006/main">
  <p:tag name="KSO_WM_BEAUTIFY_FLAG" val=""/>
</p:tagLst>
</file>

<file path=ppt/tags/tag433.xml><?xml version="1.0" encoding="utf-8"?>
<p:tagLst xmlns:p="http://schemas.openxmlformats.org/presentationml/2006/main">
  <p:tag name="KSO_WM_BEAUTIFY_FLAG" val=""/>
</p:tagLst>
</file>

<file path=ppt/tags/tag434.xml><?xml version="1.0" encoding="utf-8"?>
<p:tagLst xmlns:p="http://schemas.openxmlformats.org/presentationml/2006/main">
  <p:tag name="KSO_WM_BEAUTIFY_FLAG" val=""/>
</p:tagLst>
</file>

<file path=ppt/tags/tag435.xml><?xml version="1.0" encoding="utf-8"?>
<p:tagLst xmlns:p="http://schemas.openxmlformats.org/presentationml/2006/main">
  <p:tag name="KSO_WM_BEAUTIFY_FLAG" val=""/>
</p:tagLst>
</file>

<file path=ppt/tags/tag436.xml><?xml version="1.0" encoding="utf-8"?>
<p:tagLst xmlns:p="http://schemas.openxmlformats.org/presentationml/2006/main">
  <p:tag name="KSO_WM_BEAUTIFY_FLAG" val=""/>
</p:tagLst>
</file>

<file path=ppt/tags/tag437.xml><?xml version="1.0" encoding="utf-8"?>
<p:tagLst xmlns:p="http://schemas.openxmlformats.org/presentationml/2006/main">
  <p:tag name="KSO_WM_BEAUTIFY_FLAG" val=""/>
</p:tagLst>
</file>

<file path=ppt/tags/tag438.xml><?xml version="1.0" encoding="utf-8"?>
<p:tagLst xmlns:p="http://schemas.openxmlformats.org/presentationml/2006/main">
  <p:tag name="KSO_WM_BEAUTIFY_FLAG" val=""/>
</p:tagLst>
</file>

<file path=ppt/tags/tag439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40.xml><?xml version="1.0" encoding="utf-8"?>
<p:tagLst xmlns:p="http://schemas.openxmlformats.org/presentationml/2006/main">
  <p:tag name="KSO_WM_BEAUTIFY_FLAG" val=""/>
</p:tagLst>
</file>

<file path=ppt/tags/tag441.xml><?xml version="1.0" encoding="utf-8"?>
<p:tagLst xmlns:p="http://schemas.openxmlformats.org/presentationml/2006/main">
  <p:tag name="KSO_WM_BEAUTIFY_FLAG" val=""/>
</p:tagLst>
</file>

<file path=ppt/tags/tag442.xml><?xml version="1.0" encoding="utf-8"?>
<p:tagLst xmlns:p="http://schemas.openxmlformats.org/presentationml/2006/main">
  <p:tag name="KSO_WM_BEAUTIFY_FLAG" val=""/>
</p:tagLst>
</file>

<file path=ppt/tags/tag443.xml><?xml version="1.0" encoding="utf-8"?>
<p:tagLst xmlns:p="http://schemas.openxmlformats.org/presentationml/2006/main">
  <p:tag name="KSO_WM_BEAUTIFY_FLAG" val=""/>
</p:tagLst>
</file>

<file path=ppt/tags/tag444.xml><?xml version="1.0" encoding="utf-8"?>
<p:tagLst xmlns:p="http://schemas.openxmlformats.org/presentationml/2006/main">
  <p:tag name="KSO_WM_BEAUTIFY_FLAG" val=""/>
</p:tagLst>
</file>

<file path=ppt/tags/tag445.xml><?xml version="1.0" encoding="utf-8"?>
<p:tagLst xmlns:p="http://schemas.openxmlformats.org/presentationml/2006/main">
  <p:tag name="KSO_WM_BEAUTIFY_FLAG" val=""/>
</p:tagLst>
</file>

<file path=ppt/tags/tag446.xml><?xml version="1.0" encoding="utf-8"?>
<p:tagLst xmlns:p="http://schemas.openxmlformats.org/presentationml/2006/main">
  <p:tag name="KSO_WM_BEAUTIFY_FLAG" val=""/>
</p:tagLst>
</file>

<file path=ppt/tags/tag447.xml><?xml version="1.0" encoding="utf-8"?>
<p:tagLst xmlns:p="http://schemas.openxmlformats.org/presentationml/2006/main">
  <p:tag name="KSO_WM_BEAUTIFY_FLAG" val=""/>
</p:tagLst>
</file>

<file path=ppt/tags/tag448.xml><?xml version="1.0" encoding="utf-8"?>
<p:tagLst xmlns:p="http://schemas.openxmlformats.org/presentationml/2006/main">
  <p:tag name="KSO_WM_BEAUTIFY_FLAG" val=""/>
</p:tagLst>
</file>

<file path=ppt/tags/tag449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50.xml><?xml version="1.0" encoding="utf-8"?>
<p:tagLst xmlns:p="http://schemas.openxmlformats.org/presentationml/2006/main">
  <p:tag name="KSO_WM_BEAUTIFY_FLAG" val=""/>
</p:tagLst>
</file>

<file path=ppt/tags/tag45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52.xml><?xml version="1.0" encoding="utf-8"?>
<p:tagLst xmlns:p="http://schemas.openxmlformats.org/presentationml/2006/main">
  <p:tag name="KSO_WM_BEAUTIFY_FLAG" val=""/>
</p:tagLst>
</file>

<file path=ppt/tags/tag453.xml><?xml version="1.0" encoding="utf-8"?>
<p:tagLst xmlns:p="http://schemas.openxmlformats.org/presentationml/2006/main">
  <p:tag name="KSO_WM_BEAUTIFY_FLAG" val=""/>
</p:tagLst>
</file>

<file path=ppt/tags/tag454.xml><?xml version="1.0" encoding="utf-8"?>
<p:tagLst xmlns:p="http://schemas.openxmlformats.org/presentationml/2006/main">
  <p:tag name="KSO_WM_BEAUTIFY_FLAG" val=""/>
</p:tagLst>
</file>

<file path=ppt/tags/tag455.xml><?xml version="1.0" encoding="utf-8"?>
<p:tagLst xmlns:p="http://schemas.openxmlformats.org/presentationml/2006/main">
  <p:tag name="KSO_WM_BEAUTIFY_FLAG" val=""/>
</p:tagLst>
</file>

<file path=ppt/tags/tag456.xml><?xml version="1.0" encoding="utf-8"?>
<p:tagLst xmlns:p="http://schemas.openxmlformats.org/presentationml/2006/main">
  <p:tag name="KSO_WM_BEAUTIFY_FLAG" val=""/>
</p:tagLst>
</file>

<file path=ppt/tags/tag457.xml><?xml version="1.0" encoding="utf-8"?>
<p:tagLst xmlns:p="http://schemas.openxmlformats.org/presentationml/2006/main">
  <p:tag name="KSO_WM_BEAUTIFY_FLAG" val=""/>
</p:tagLst>
</file>

<file path=ppt/tags/tag458.xml><?xml version="1.0" encoding="utf-8"?>
<p:tagLst xmlns:p="http://schemas.openxmlformats.org/presentationml/2006/main">
  <p:tag name="KSO_WM_BEAUTIFY_FLAG" val=""/>
</p:tagLst>
</file>

<file path=ppt/tags/tag459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60.xml><?xml version="1.0" encoding="utf-8"?>
<p:tagLst xmlns:p="http://schemas.openxmlformats.org/presentationml/2006/main">
  <p:tag name="KSO_WM_BEAUTIFY_FLAG" val=""/>
</p:tagLst>
</file>

<file path=ppt/tags/tag461.xml><?xml version="1.0" encoding="utf-8"?>
<p:tagLst xmlns:p="http://schemas.openxmlformats.org/presentationml/2006/main">
  <p:tag name="KSO_WM_BEAUTIFY_FLAG" val=""/>
</p:tagLst>
</file>

<file path=ppt/tags/tag462.xml><?xml version="1.0" encoding="utf-8"?>
<p:tagLst xmlns:p="http://schemas.openxmlformats.org/presentationml/2006/main">
  <p:tag name="KSO_WM_BEAUTIFY_FLAG" val=""/>
</p:tagLst>
</file>

<file path=ppt/tags/tag463.xml><?xml version="1.0" encoding="utf-8"?>
<p:tagLst xmlns:p="http://schemas.openxmlformats.org/presentationml/2006/main">
  <p:tag name="KSO_WM_BEAUTIFY_FLAG" val=""/>
</p:tagLst>
</file>

<file path=ppt/tags/tag464.xml><?xml version="1.0" encoding="utf-8"?>
<p:tagLst xmlns:p="http://schemas.openxmlformats.org/presentationml/2006/main">
  <p:tag name="KSO_WM_BEAUTIFY_FLAG" val=""/>
</p:tagLst>
</file>

<file path=ppt/tags/tag465.xml><?xml version="1.0" encoding="utf-8"?>
<p:tagLst xmlns:p="http://schemas.openxmlformats.org/presentationml/2006/main">
  <p:tag name="KSO_WM_BEAUTIFY_FLAG" val=""/>
</p:tagLst>
</file>

<file path=ppt/tags/tag466.xml><?xml version="1.0" encoding="utf-8"?>
<p:tagLst xmlns:p="http://schemas.openxmlformats.org/presentationml/2006/main">
  <p:tag name="KSO_WM_BEAUTIFY_FLAG" val=""/>
</p:tagLst>
</file>

<file path=ppt/tags/tag467.xml><?xml version="1.0" encoding="utf-8"?>
<p:tagLst xmlns:p="http://schemas.openxmlformats.org/presentationml/2006/main">
  <p:tag name="KSO_WM_BEAUTIFY_FLAG" val=""/>
</p:tagLst>
</file>

<file path=ppt/tags/tag468.xml><?xml version="1.0" encoding="utf-8"?>
<p:tagLst xmlns:p="http://schemas.openxmlformats.org/presentationml/2006/main">
  <p:tag name="KSO_WM_BEAUTIFY_FLAG" val=""/>
</p:tagLst>
</file>

<file path=ppt/tags/tag469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"/>
</p:tagLst>
</file>

<file path=ppt/tags/tag470.xml><?xml version="1.0" encoding="utf-8"?>
<p:tagLst xmlns:p="http://schemas.openxmlformats.org/presentationml/2006/main">
  <p:tag name="KSO_WM_BEAUTIFY_FLAG" val=""/>
</p:tagLst>
</file>

<file path=ppt/tags/tag471.xml><?xml version="1.0" encoding="utf-8"?>
<p:tagLst xmlns:p="http://schemas.openxmlformats.org/presentationml/2006/main">
  <p:tag name="KSO_WM_BEAUTIFY_FLAG" val=""/>
</p:tagLst>
</file>

<file path=ppt/tags/tag47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73.xml><?xml version="1.0" encoding="utf-8"?>
<p:tagLst xmlns:p="http://schemas.openxmlformats.org/presentationml/2006/main">
  <p:tag name="KSO_WM_BEAUTIFY_FLAG" val=""/>
</p:tagLst>
</file>

<file path=ppt/tags/tag474.xml><?xml version="1.0" encoding="utf-8"?>
<p:tagLst xmlns:p="http://schemas.openxmlformats.org/presentationml/2006/main">
  <p:tag name="KSO_WM_BEAUTIFY_FLAG" val=""/>
</p:tagLst>
</file>

<file path=ppt/tags/tag475.xml><?xml version="1.0" encoding="utf-8"?>
<p:tagLst xmlns:p="http://schemas.openxmlformats.org/presentationml/2006/main">
  <p:tag name="KSO_WM_BEAUTIFY_FLAG" val=""/>
</p:tagLst>
</file>

<file path=ppt/tags/tag476.xml><?xml version="1.0" encoding="utf-8"?>
<p:tagLst xmlns:p="http://schemas.openxmlformats.org/presentationml/2006/main">
  <p:tag name="KSO_WM_BEAUTIFY_FLAG" val=""/>
</p:tagLst>
</file>

<file path=ppt/tags/tag477.xml><?xml version="1.0" encoding="utf-8"?>
<p:tagLst xmlns:p="http://schemas.openxmlformats.org/presentationml/2006/main">
  <p:tag name="KSO_WM_BEAUTIFY_FLAG" val=""/>
</p:tagLst>
</file>

<file path=ppt/tags/tag478.xml><?xml version="1.0" encoding="utf-8"?>
<p:tagLst xmlns:p="http://schemas.openxmlformats.org/presentationml/2006/main">
  <p:tag name="KSO_WM_BEAUTIFY_FLAG" val=""/>
</p:tagLst>
</file>

<file path=ppt/tags/tag479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80.xml><?xml version="1.0" encoding="utf-8"?>
<p:tagLst xmlns:p="http://schemas.openxmlformats.org/presentationml/2006/main">
  <p:tag name="KSO_WM_BEAUTIFY_FLAG" val=""/>
</p:tagLst>
</file>

<file path=ppt/tags/tag481.xml><?xml version="1.0" encoding="utf-8"?>
<p:tagLst xmlns:p="http://schemas.openxmlformats.org/presentationml/2006/main">
  <p:tag name="KSO_WM_BEAUTIFY_FLAG" val=""/>
</p:tagLst>
</file>

<file path=ppt/tags/tag482.xml><?xml version="1.0" encoding="utf-8"?>
<p:tagLst xmlns:p="http://schemas.openxmlformats.org/presentationml/2006/main">
  <p:tag name="KSO_WM_BEAUTIFY_FLAG" val=""/>
</p:tagLst>
</file>

<file path=ppt/tags/tag483.xml><?xml version="1.0" encoding="utf-8"?>
<p:tagLst xmlns:p="http://schemas.openxmlformats.org/presentationml/2006/main">
  <p:tag name="KSO_WM_BEAUTIFY_FLAG" val=""/>
</p:tagLst>
</file>

<file path=ppt/tags/tag484.xml><?xml version="1.0" encoding="utf-8"?>
<p:tagLst xmlns:p="http://schemas.openxmlformats.org/presentationml/2006/main">
  <p:tag name="KSO_WM_BEAUTIFY_FLAG" val=""/>
</p:tagLst>
</file>

<file path=ppt/tags/tag485.xml><?xml version="1.0" encoding="utf-8"?>
<p:tagLst xmlns:p="http://schemas.openxmlformats.org/presentationml/2006/main">
  <p:tag name="KSO_WM_BEAUTIFY_FLAG" val=""/>
</p:tagLst>
</file>

<file path=ppt/tags/tag486.xml><?xml version="1.0" encoding="utf-8"?>
<p:tagLst xmlns:p="http://schemas.openxmlformats.org/presentationml/2006/main">
  <p:tag name="KSO_WM_BEAUTIFY_FLAG" val=""/>
</p:tagLst>
</file>

<file path=ppt/tags/tag487.xml><?xml version="1.0" encoding="utf-8"?>
<p:tagLst xmlns:p="http://schemas.openxmlformats.org/presentationml/2006/main">
  <p:tag name="KSO_WM_BEAUTIFY_FLAG" val=""/>
</p:tagLst>
</file>

<file path=ppt/tags/tag488.xml><?xml version="1.0" encoding="utf-8"?>
<p:tagLst xmlns:p="http://schemas.openxmlformats.org/presentationml/2006/main">
  <p:tag name="KSO_WM_BEAUTIFY_FLAG" val=""/>
</p:tagLst>
</file>

<file path=ppt/tags/tag489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90.xml><?xml version="1.0" encoding="utf-8"?>
<p:tagLst xmlns:p="http://schemas.openxmlformats.org/presentationml/2006/main">
  <p:tag name="KSO_WM_BEAUTIFY_FLAG" val=""/>
</p:tagLst>
</file>

<file path=ppt/tags/tag491.xml><?xml version="1.0" encoding="utf-8"?>
<p:tagLst xmlns:p="http://schemas.openxmlformats.org/presentationml/2006/main">
  <p:tag name="KSO_WM_BEAUTIFY_FLAG" val=""/>
</p:tagLst>
</file>

<file path=ppt/tags/tag492.xml><?xml version="1.0" encoding="utf-8"?>
<p:tagLst xmlns:p="http://schemas.openxmlformats.org/presentationml/2006/main">
  <p:tag name="KSO_WM_BEAUTIFY_FLAG" val=""/>
</p:tagLst>
</file>

<file path=ppt/tags/tag49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94.xml><?xml version="1.0" encoding="utf-8"?>
<p:tagLst xmlns:p="http://schemas.openxmlformats.org/presentationml/2006/main">
  <p:tag name="COMMONDATA" val="eyJoZGlkIjoiYWRjOWYzMTc3Y2E0YTFiZjcxYzQ2MDlmZTJkOGViODgifQ=="/>
  <p:tag name="KSO_WPP_MARK_KEY" val="ca2012a2-a85c-48f2-a2c3-8a8729c2b8c9"/>
</p:tagLst>
</file>

<file path=ppt/tags/tag5.xml><?xml version="1.0" encoding="utf-8"?>
<p:tagLst xmlns:p="http://schemas.openxmlformats.org/presentationml/2006/main">
  <p:tag name="KSO_WM_BEAUTIFY_FLAG" val=""/>
</p:tagLst>
</file>

<file path=ppt/tags/tag50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BEAUTIFY_FLAG" val=""/>
</p:tagLst>
</file>

<file path=ppt/tags/tag53.xml><?xml version="1.0" encoding="utf-8"?>
<p:tagLst xmlns:p="http://schemas.openxmlformats.org/presentationml/2006/main">
  <p:tag name="KSO_WM_BEAUTIFY_FLAG" val=""/>
</p:tagLst>
</file>

<file path=ppt/tags/tag54.xml><?xml version="1.0" encoding="utf-8"?>
<p:tagLst xmlns:p="http://schemas.openxmlformats.org/presentationml/2006/main">
  <p:tag name="KSO_WM_BEAUTIFY_FLAG" val=""/>
</p:tagLst>
</file>

<file path=ppt/tags/tag5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6.xml><?xml version="1.0" encoding="utf-8"?>
<p:tagLst xmlns:p="http://schemas.openxmlformats.org/presentationml/2006/main">
  <p:tag name="KSO_WM_BEAUTIFY_FLAG" val=""/>
</p:tagLst>
</file>

<file path=ppt/tags/tag57.xml><?xml version="1.0" encoding="utf-8"?>
<p:tagLst xmlns:p="http://schemas.openxmlformats.org/presentationml/2006/main">
  <p:tag name="KSO_WM_BEAUTIFY_FLAG" val=""/>
</p:tagLst>
</file>

<file path=ppt/tags/tag58.xml><?xml version="1.0" encoding="utf-8"?>
<p:tagLst xmlns:p="http://schemas.openxmlformats.org/presentationml/2006/main">
  <p:tag name="KSO_WM_BEAUTIFY_FLAG" val=""/>
</p:tagLst>
</file>

<file path=ppt/tags/tag59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60.xml><?xml version="1.0" encoding="utf-8"?>
<p:tagLst xmlns:p="http://schemas.openxmlformats.org/presentationml/2006/main">
  <p:tag name="KSO_WM_BEAUTIFY_FLAG" val=""/>
</p:tagLst>
</file>

<file path=ppt/tags/tag6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2.xml><?xml version="1.0" encoding="utf-8"?>
<p:tagLst xmlns:p="http://schemas.openxmlformats.org/presentationml/2006/main">
  <p:tag name="KSO_WM_BEAUTIFY_FLAG" val="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BEAUTIFY_FLAG" val="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BEAUTIFY_FLAG" val="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"/>
</p:tagLst>
</file>

<file path=ppt/tags/tag85.xml><?xml version="1.0" encoding="utf-8"?>
<p:tagLst xmlns:p="http://schemas.openxmlformats.org/presentationml/2006/main">
  <p:tag name="KSO_WM_BEAUTIFY_FLAG" val=""/>
</p:tagLst>
</file>

<file path=ppt/tags/tag86.xml><?xml version="1.0" encoding="utf-8"?>
<p:tagLst xmlns:p="http://schemas.openxmlformats.org/presentationml/2006/main">
  <p:tag name="KSO_WM_BEAUTIFY_FLAG" val=""/>
</p:tagLst>
</file>

<file path=ppt/tags/tag87.xml><?xml version="1.0" encoding="utf-8"?>
<p:tagLst xmlns:p="http://schemas.openxmlformats.org/presentationml/2006/main">
  <p:tag name="KSO_WM_BEAUTIFY_FLAG" val=""/>
</p:tagLst>
</file>

<file path=ppt/tags/tag88.xml><?xml version="1.0" encoding="utf-8"?>
<p:tagLst xmlns:p="http://schemas.openxmlformats.org/presentationml/2006/main">
  <p:tag name="KSO_WM_BEAUTIFY_FLAG" val=""/>
</p:tagLst>
</file>

<file path=ppt/tags/tag89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ags/tag90.xml><?xml version="1.0" encoding="utf-8"?>
<p:tagLst xmlns:p="http://schemas.openxmlformats.org/presentationml/2006/main">
  <p:tag name="KSO_WM_BEAUTIFY_FLAG" val=""/>
</p:tagLst>
</file>

<file path=ppt/tags/tag91.xml><?xml version="1.0" encoding="utf-8"?>
<p:tagLst xmlns:p="http://schemas.openxmlformats.org/presentationml/2006/main">
  <p:tag name="KSO_WM_BEAUTIFY_FLAG" val=""/>
</p:tagLst>
</file>

<file path=ppt/tags/tag92.xml><?xml version="1.0" encoding="utf-8"?>
<p:tagLst xmlns:p="http://schemas.openxmlformats.org/presentationml/2006/main">
  <p:tag name="KSO_WM_BEAUTIFY_FLAG" val=""/>
</p:tagLst>
</file>

<file path=ppt/tags/tag93.xml><?xml version="1.0" encoding="utf-8"?>
<p:tagLst xmlns:p="http://schemas.openxmlformats.org/presentationml/2006/main">
  <p:tag name="KSO_WM_BEAUTIFY_FLAG" val=""/>
</p:tagLst>
</file>

<file path=ppt/tags/tag9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5.xml><?xml version="1.0" encoding="utf-8"?>
<p:tagLst xmlns:p="http://schemas.openxmlformats.org/presentationml/2006/main">
  <p:tag name="KSO_WM_BEAUTIFY_FLAG" val=""/>
</p:tagLst>
</file>

<file path=ppt/tags/tag96.xml><?xml version="1.0" encoding="utf-8"?>
<p:tagLst xmlns:p="http://schemas.openxmlformats.org/presentationml/2006/main">
  <p:tag name="KSO_WM_BEAUTIFY_FLAG" val=""/>
</p:tagLst>
</file>

<file path=ppt/tags/tag97.xml><?xml version="1.0" encoding="utf-8"?>
<p:tagLst xmlns:p="http://schemas.openxmlformats.org/presentationml/2006/main">
  <p:tag name="KSO_WM_BEAUTIFY_FLAG" val=""/>
</p:tagLst>
</file>

<file path=ppt/tags/tag98.xml><?xml version="1.0" encoding="utf-8"?>
<p:tagLst xmlns:p="http://schemas.openxmlformats.org/presentationml/2006/main">
  <p:tag name="KSO_WM_BEAUTIFY_FLAG" val=""/>
</p:tagLst>
</file>

<file path=ppt/tags/tag9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9110</Words>
  <Application>WPS 演示</Application>
  <PresentationFormat>全屏显示(4:3)</PresentationFormat>
  <Paragraphs>1252</Paragraphs>
  <Slides>43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43</vt:i4>
      </vt:variant>
    </vt:vector>
  </HeadingPairs>
  <TitlesOfParts>
    <vt:vector size="60" baseType="lpstr">
      <vt:lpstr>Arial</vt:lpstr>
      <vt:lpstr>宋体</vt:lpstr>
      <vt:lpstr>Wingdings</vt:lpstr>
      <vt:lpstr>华文行楷</vt:lpstr>
      <vt:lpstr>黑体</vt:lpstr>
      <vt:lpstr>Times New Roman</vt:lpstr>
      <vt:lpstr>楷体</vt:lpstr>
      <vt:lpstr>仿宋</vt:lpstr>
      <vt:lpstr>微软雅黑</vt:lpstr>
      <vt:lpstr>Calibri</vt:lpstr>
      <vt:lpstr>Arial Unicode MS</vt:lpstr>
      <vt:lpstr>等线 Light</vt:lpstr>
      <vt:lpstr>Calibri Light</vt:lpstr>
      <vt:lpstr>等线</vt:lpstr>
      <vt:lpstr>华文新魏</vt:lpstr>
      <vt:lpstr>Office 主题​​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小新</dc:creator>
  <cp:lastModifiedBy>sddb001</cp:lastModifiedBy>
  <cp:revision>1320</cp:revision>
  <dcterms:created xsi:type="dcterms:W3CDTF">2019-06-19T02:08:00Z</dcterms:created>
  <dcterms:modified xsi:type="dcterms:W3CDTF">2023-02-17T02:54:20Z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D83CB892645D40F3BDE1A86CCDFC6D53</vt:lpwstr>
  </property>
</Properties>
</file>