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48"/>
  </p:handoutMasterIdLst>
  <p:sldIdLst>
    <p:sldId id="527" r:id="rId4"/>
    <p:sldId id="1667" r:id="rId6"/>
    <p:sldId id="1668" r:id="rId7"/>
    <p:sldId id="2059" r:id="rId8"/>
    <p:sldId id="2128" r:id="rId9"/>
    <p:sldId id="2067" r:id="rId10"/>
    <p:sldId id="2068" r:id="rId11"/>
    <p:sldId id="2241" r:id="rId12"/>
    <p:sldId id="2242" r:id="rId13"/>
    <p:sldId id="2243" r:id="rId14"/>
    <p:sldId id="2244" r:id="rId15"/>
    <p:sldId id="2245" r:id="rId16"/>
    <p:sldId id="2246" r:id="rId17"/>
    <p:sldId id="2247" r:id="rId18"/>
    <p:sldId id="2248" r:id="rId19"/>
    <p:sldId id="2249" r:id="rId20"/>
    <p:sldId id="2250" r:id="rId21"/>
    <p:sldId id="1617" r:id="rId22"/>
    <p:sldId id="1985" r:id="rId23"/>
    <p:sldId id="1992" r:id="rId24"/>
    <p:sldId id="1993" r:id="rId25"/>
    <p:sldId id="2251" r:id="rId26"/>
    <p:sldId id="1677" r:id="rId27"/>
    <p:sldId id="2009" r:id="rId28"/>
    <p:sldId id="2010" r:id="rId29"/>
    <p:sldId id="2028" r:id="rId30"/>
    <p:sldId id="2029" r:id="rId31"/>
    <p:sldId id="2030" r:id="rId32"/>
    <p:sldId id="2031" r:id="rId33"/>
    <p:sldId id="2032" r:id="rId34"/>
    <p:sldId id="2033" r:id="rId35"/>
    <p:sldId id="2034" r:id="rId36"/>
    <p:sldId id="2035" r:id="rId37"/>
    <p:sldId id="2036" r:id="rId38"/>
    <p:sldId id="2037" r:id="rId39"/>
    <p:sldId id="2038" r:id="rId40"/>
    <p:sldId id="2039" r:id="rId41"/>
    <p:sldId id="2040" r:id="rId42"/>
    <p:sldId id="2042" r:id="rId43"/>
    <p:sldId id="2043" r:id="rId44"/>
    <p:sldId id="2044" r:id="rId45"/>
    <p:sldId id="2045" r:id="rId46"/>
    <p:sldId id="528" r:id="rId47"/>
  </p:sldIdLst>
  <p:sldSz cx="9144000" cy="5144135" type="screen16x9"/>
  <p:notesSz cx="9144000" cy="6858000"/>
  <p:custDataLst>
    <p:tags r:id="rId5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5" userDrawn="1">
          <p15:clr>
            <a:srgbClr val="A4A3A4"/>
          </p15:clr>
        </p15:guide>
        <p15:guide id="2" pos="31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485"/>
        <p:guide pos="31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3" Type="http://schemas.openxmlformats.org/officeDocument/2006/relationships/tags" Target="tags/tag494.xml"/><Relationship Id="rId52" Type="http://schemas.openxmlformats.org/officeDocument/2006/relationships/commentAuthors" Target="commentAuthors.xml"/><Relationship Id="rId51" Type="http://schemas.openxmlformats.org/officeDocument/2006/relationships/tableStyles" Target="tableStyles.xml"/><Relationship Id="rId50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48" Type="http://schemas.openxmlformats.org/officeDocument/2006/relationships/handoutMaster" Target="handoutMasters/handoutMaster1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23.xml"/><Relationship Id="rId6" Type="http://schemas.openxmlformats.org/officeDocument/2006/relationships/slide" Target="../slides/slide18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../slides/slide18.xml"/><Relationship Id="rId7" Type="http://schemas.openxmlformats.org/officeDocument/2006/relationships/tags" Target="../tags/tag3.xml"/><Relationship Id="rId6" Type="http://schemas.openxmlformats.org/officeDocument/2006/relationships/slide" Target="../slides/slide5.xml"/><Relationship Id="rId5" Type="http://schemas.openxmlformats.org/officeDocument/2006/relationships/tags" Target="../tags/tag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slide" Target="../slides/slide23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slide" Target="../slides/slide18.xml"/><Relationship Id="rId7" Type="http://schemas.openxmlformats.org/officeDocument/2006/relationships/tags" Target="../tags/tag8.xml"/><Relationship Id="rId6" Type="http://schemas.openxmlformats.org/officeDocument/2006/relationships/slide" Target="../slides/slide5.xml"/><Relationship Id="rId5" Type="http://schemas.openxmlformats.org/officeDocument/2006/relationships/tags" Target="../tags/tag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slide" Target="../slides/slide23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slide" Target="../slides/slide18.xml"/><Relationship Id="rId7" Type="http://schemas.openxmlformats.org/officeDocument/2006/relationships/tags" Target="../tags/tag13.xml"/><Relationship Id="rId6" Type="http://schemas.openxmlformats.org/officeDocument/2006/relationships/slide" Target="../slides/slide5.xml"/><Relationship Id="rId5" Type="http://schemas.openxmlformats.org/officeDocument/2006/relationships/tags" Target="../tags/tag1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slide" Target="../slides/slide23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55816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3182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49.xml"/><Relationship Id="rId5" Type="http://schemas.openxmlformats.org/officeDocument/2006/relationships/slide" Target="slide22.xml"/><Relationship Id="rId4" Type="http://schemas.openxmlformats.org/officeDocument/2006/relationships/slide" Target="slide21.xml"/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53.xml"/><Relationship Id="rId7" Type="http://schemas.openxmlformats.org/officeDocument/2006/relationships/slide" Target="slide21.xml"/><Relationship Id="rId6" Type="http://schemas.openxmlformats.org/officeDocument/2006/relationships/tags" Target="../tags/tag52.xml"/><Relationship Id="rId5" Type="http://schemas.openxmlformats.org/officeDocument/2006/relationships/slide" Target="slide20.xml"/><Relationship Id="rId4" Type="http://schemas.openxmlformats.org/officeDocument/2006/relationships/tags" Target="../tags/tag51.xml"/><Relationship Id="rId3" Type="http://schemas.openxmlformats.org/officeDocument/2006/relationships/slide" Target="slide19.xml"/><Relationship Id="rId2" Type="http://schemas.openxmlformats.org/officeDocument/2006/relationships/tags" Target="../tags/tag50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55.xml"/><Relationship Id="rId10" Type="http://schemas.openxmlformats.org/officeDocument/2006/relationships/tags" Target="../tags/tag54.xml"/><Relationship Id="rId1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59.xml"/><Relationship Id="rId7" Type="http://schemas.openxmlformats.org/officeDocument/2006/relationships/slide" Target="slide21.xml"/><Relationship Id="rId6" Type="http://schemas.openxmlformats.org/officeDocument/2006/relationships/tags" Target="../tags/tag58.xml"/><Relationship Id="rId5" Type="http://schemas.openxmlformats.org/officeDocument/2006/relationships/slide" Target="slide20.xml"/><Relationship Id="rId4" Type="http://schemas.openxmlformats.org/officeDocument/2006/relationships/tags" Target="../tags/tag57.xml"/><Relationship Id="rId3" Type="http://schemas.openxmlformats.org/officeDocument/2006/relationships/slide" Target="slide19.xml"/><Relationship Id="rId2" Type="http://schemas.openxmlformats.org/officeDocument/2006/relationships/tags" Target="../tags/tag56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61.xml"/><Relationship Id="rId10" Type="http://schemas.openxmlformats.org/officeDocument/2006/relationships/tags" Target="../tags/tag60.xml"/><Relationship Id="rId1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65.xml"/><Relationship Id="rId7" Type="http://schemas.openxmlformats.org/officeDocument/2006/relationships/slide" Target="slide21.xml"/><Relationship Id="rId6" Type="http://schemas.openxmlformats.org/officeDocument/2006/relationships/tags" Target="../tags/tag64.xml"/><Relationship Id="rId5" Type="http://schemas.openxmlformats.org/officeDocument/2006/relationships/slide" Target="slide20.xml"/><Relationship Id="rId4" Type="http://schemas.openxmlformats.org/officeDocument/2006/relationships/tags" Target="../tags/tag63.xml"/><Relationship Id="rId3" Type="http://schemas.openxmlformats.org/officeDocument/2006/relationships/slide" Target="slide19.xml"/><Relationship Id="rId2" Type="http://schemas.openxmlformats.org/officeDocument/2006/relationships/tags" Target="../tags/tag62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71.xml"/><Relationship Id="rId7" Type="http://schemas.openxmlformats.org/officeDocument/2006/relationships/slide" Target="slide21.xml"/><Relationship Id="rId6" Type="http://schemas.openxmlformats.org/officeDocument/2006/relationships/tags" Target="../tags/tag70.xml"/><Relationship Id="rId5" Type="http://schemas.openxmlformats.org/officeDocument/2006/relationships/slide" Target="slide20.xml"/><Relationship Id="rId4" Type="http://schemas.openxmlformats.org/officeDocument/2006/relationships/tags" Target="../tags/tag69.xml"/><Relationship Id="rId3" Type="http://schemas.openxmlformats.org/officeDocument/2006/relationships/slide" Target="slide19.xml"/><Relationship Id="rId2" Type="http://schemas.openxmlformats.org/officeDocument/2006/relationships/tags" Target="../tags/tag68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77.xml"/><Relationship Id="rId7" Type="http://schemas.openxmlformats.org/officeDocument/2006/relationships/slide" Target="slide26.xml"/><Relationship Id="rId6" Type="http://schemas.openxmlformats.org/officeDocument/2006/relationships/tags" Target="../tags/tag76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94.xml"/><Relationship Id="rId40" Type="http://schemas.openxmlformats.org/officeDocument/2006/relationships/tags" Target="../tags/tag93.xml"/><Relationship Id="rId4" Type="http://schemas.openxmlformats.org/officeDocument/2006/relationships/tags" Target="../tags/tag75.xml"/><Relationship Id="rId39" Type="http://schemas.openxmlformats.org/officeDocument/2006/relationships/slide" Target="slide42.xml"/><Relationship Id="rId38" Type="http://schemas.openxmlformats.org/officeDocument/2006/relationships/tags" Target="../tags/tag92.xml"/><Relationship Id="rId37" Type="http://schemas.openxmlformats.org/officeDocument/2006/relationships/slide" Target="slide32.xml"/><Relationship Id="rId36" Type="http://schemas.openxmlformats.org/officeDocument/2006/relationships/tags" Target="../tags/tag91.xml"/><Relationship Id="rId35" Type="http://schemas.openxmlformats.org/officeDocument/2006/relationships/slide" Target="slide41.xml"/><Relationship Id="rId34" Type="http://schemas.openxmlformats.org/officeDocument/2006/relationships/tags" Target="../tags/tag90.xml"/><Relationship Id="rId33" Type="http://schemas.openxmlformats.org/officeDocument/2006/relationships/slide" Target="slide40.xml"/><Relationship Id="rId32" Type="http://schemas.openxmlformats.org/officeDocument/2006/relationships/tags" Target="../tags/tag89.xml"/><Relationship Id="rId31" Type="http://schemas.openxmlformats.org/officeDocument/2006/relationships/slide" Target="slide39.xml"/><Relationship Id="rId30" Type="http://schemas.openxmlformats.org/officeDocument/2006/relationships/tags" Target="../tags/tag88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87.xml"/><Relationship Id="rId27" Type="http://schemas.openxmlformats.org/officeDocument/2006/relationships/slide" Target="slide37.xml"/><Relationship Id="rId26" Type="http://schemas.openxmlformats.org/officeDocument/2006/relationships/tags" Target="../tags/tag86.xml"/><Relationship Id="rId25" Type="http://schemas.openxmlformats.org/officeDocument/2006/relationships/slide" Target="slide36.xml"/><Relationship Id="rId24" Type="http://schemas.openxmlformats.org/officeDocument/2006/relationships/tags" Target="../tags/tag85.xml"/><Relationship Id="rId23" Type="http://schemas.openxmlformats.org/officeDocument/2006/relationships/slide" Target="slide35.xml"/><Relationship Id="rId22" Type="http://schemas.openxmlformats.org/officeDocument/2006/relationships/tags" Target="../tags/tag84.xml"/><Relationship Id="rId21" Type="http://schemas.openxmlformats.org/officeDocument/2006/relationships/slide" Target="slide34.xml"/><Relationship Id="rId20" Type="http://schemas.openxmlformats.org/officeDocument/2006/relationships/tags" Target="../tags/tag83.xml"/><Relationship Id="rId2" Type="http://schemas.openxmlformats.org/officeDocument/2006/relationships/tags" Target="../tags/tag74.xml"/><Relationship Id="rId19" Type="http://schemas.openxmlformats.org/officeDocument/2006/relationships/slide" Target="slide33.xml"/><Relationship Id="rId18" Type="http://schemas.openxmlformats.org/officeDocument/2006/relationships/tags" Target="../tags/tag82.xml"/><Relationship Id="rId17" Type="http://schemas.openxmlformats.org/officeDocument/2006/relationships/slide" Target="slide31.xml"/><Relationship Id="rId16" Type="http://schemas.openxmlformats.org/officeDocument/2006/relationships/tags" Target="../tags/tag81.xml"/><Relationship Id="rId15" Type="http://schemas.openxmlformats.org/officeDocument/2006/relationships/slide" Target="slide30.xml"/><Relationship Id="rId14" Type="http://schemas.openxmlformats.org/officeDocument/2006/relationships/tags" Target="../tags/tag80.xml"/><Relationship Id="rId13" Type="http://schemas.openxmlformats.org/officeDocument/2006/relationships/slide" Target="slide29.xml"/><Relationship Id="rId12" Type="http://schemas.openxmlformats.org/officeDocument/2006/relationships/tags" Target="../tags/tag79.xml"/><Relationship Id="rId11" Type="http://schemas.openxmlformats.org/officeDocument/2006/relationships/slide" Target="slide28.xml"/><Relationship Id="rId10" Type="http://schemas.openxmlformats.org/officeDocument/2006/relationships/tags" Target="../tags/tag78.xml"/><Relationship Id="rId1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98.xml"/><Relationship Id="rId7" Type="http://schemas.openxmlformats.org/officeDocument/2006/relationships/slide" Target="slide26.xml"/><Relationship Id="rId6" Type="http://schemas.openxmlformats.org/officeDocument/2006/relationships/tags" Target="../tags/tag97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15.xml"/><Relationship Id="rId40" Type="http://schemas.openxmlformats.org/officeDocument/2006/relationships/tags" Target="../tags/tag114.xml"/><Relationship Id="rId4" Type="http://schemas.openxmlformats.org/officeDocument/2006/relationships/tags" Target="../tags/tag96.xml"/><Relationship Id="rId39" Type="http://schemas.openxmlformats.org/officeDocument/2006/relationships/slide" Target="slide42.xml"/><Relationship Id="rId38" Type="http://schemas.openxmlformats.org/officeDocument/2006/relationships/tags" Target="../tags/tag113.xml"/><Relationship Id="rId37" Type="http://schemas.openxmlformats.org/officeDocument/2006/relationships/slide" Target="slide32.xml"/><Relationship Id="rId36" Type="http://schemas.openxmlformats.org/officeDocument/2006/relationships/tags" Target="../tags/tag112.xml"/><Relationship Id="rId35" Type="http://schemas.openxmlformats.org/officeDocument/2006/relationships/slide" Target="slide41.xml"/><Relationship Id="rId34" Type="http://schemas.openxmlformats.org/officeDocument/2006/relationships/tags" Target="../tags/tag111.xml"/><Relationship Id="rId33" Type="http://schemas.openxmlformats.org/officeDocument/2006/relationships/slide" Target="slide40.xml"/><Relationship Id="rId32" Type="http://schemas.openxmlformats.org/officeDocument/2006/relationships/tags" Target="../tags/tag110.xml"/><Relationship Id="rId31" Type="http://schemas.openxmlformats.org/officeDocument/2006/relationships/slide" Target="slide39.xml"/><Relationship Id="rId30" Type="http://schemas.openxmlformats.org/officeDocument/2006/relationships/tags" Target="../tags/tag109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108.xml"/><Relationship Id="rId27" Type="http://schemas.openxmlformats.org/officeDocument/2006/relationships/slide" Target="slide37.xml"/><Relationship Id="rId26" Type="http://schemas.openxmlformats.org/officeDocument/2006/relationships/tags" Target="../tags/tag107.xml"/><Relationship Id="rId25" Type="http://schemas.openxmlformats.org/officeDocument/2006/relationships/slide" Target="slide36.xml"/><Relationship Id="rId24" Type="http://schemas.openxmlformats.org/officeDocument/2006/relationships/tags" Target="../tags/tag106.xml"/><Relationship Id="rId23" Type="http://schemas.openxmlformats.org/officeDocument/2006/relationships/slide" Target="slide35.xml"/><Relationship Id="rId22" Type="http://schemas.openxmlformats.org/officeDocument/2006/relationships/tags" Target="../tags/tag105.xml"/><Relationship Id="rId21" Type="http://schemas.openxmlformats.org/officeDocument/2006/relationships/slide" Target="slide34.xml"/><Relationship Id="rId20" Type="http://schemas.openxmlformats.org/officeDocument/2006/relationships/tags" Target="../tags/tag104.xml"/><Relationship Id="rId2" Type="http://schemas.openxmlformats.org/officeDocument/2006/relationships/tags" Target="../tags/tag95.xml"/><Relationship Id="rId19" Type="http://schemas.openxmlformats.org/officeDocument/2006/relationships/slide" Target="slide33.xml"/><Relationship Id="rId18" Type="http://schemas.openxmlformats.org/officeDocument/2006/relationships/tags" Target="../tags/tag103.xml"/><Relationship Id="rId17" Type="http://schemas.openxmlformats.org/officeDocument/2006/relationships/slide" Target="slide31.xml"/><Relationship Id="rId16" Type="http://schemas.openxmlformats.org/officeDocument/2006/relationships/tags" Target="../tags/tag102.xml"/><Relationship Id="rId15" Type="http://schemas.openxmlformats.org/officeDocument/2006/relationships/slide" Target="slide30.xml"/><Relationship Id="rId14" Type="http://schemas.openxmlformats.org/officeDocument/2006/relationships/tags" Target="../tags/tag101.xml"/><Relationship Id="rId13" Type="http://schemas.openxmlformats.org/officeDocument/2006/relationships/slide" Target="slide29.xml"/><Relationship Id="rId12" Type="http://schemas.openxmlformats.org/officeDocument/2006/relationships/tags" Target="../tags/tag100.xml"/><Relationship Id="rId11" Type="http://schemas.openxmlformats.org/officeDocument/2006/relationships/slide" Target="slide28.xml"/><Relationship Id="rId10" Type="http://schemas.openxmlformats.org/officeDocument/2006/relationships/tags" Target="../tags/tag99.xml"/><Relationship Id="rId1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119.xml"/><Relationship Id="rId7" Type="http://schemas.openxmlformats.org/officeDocument/2006/relationships/slide" Target="slide26.xml"/><Relationship Id="rId6" Type="http://schemas.openxmlformats.org/officeDocument/2006/relationships/tags" Target="../tags/tag118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36.xml"/><Relationship Id="rId40" Type="http://schemas.openxmlformats.org/officeDocument/2006/relationships/tags" Target="../tags/tag135.xml"/><Relationship Id="rId4" Type="http://schemas.openxmlformats.org/officeDocument/2006/relationships/tags" Target="../tags/tag117.xml"/><Relationship Id="rId39" Type="http://schemas.openxmlformats.org/officeDocument/2006/relationships/slide" Target="slide42.xml"/><Relationship Id="rId38" Type="http://schemas.openxmlformats.org/officeDocument/2006/relationships/tags" Target="../tags/tag134.xml"/><Relationship Id="rId37" Type="http://schemas.openxmlformats.org/officeDocument/2006/relationships/slide" Target="slide32.xml"/><Relationship Id="rId36" Type="http://schemas.openxmlformats.org/officeDocument/2006/relationships/tags" Target="../tags/tag133.xml"/><Relationship Id="rId35" Type="http://schemas.openxmlformats.org/officeDocument/2006/relationships/slide" Target="slide41.xml"/><Relationship Id="rId34" Type="http://schemas.openxmlformats.org/officeDocument/2006/relationships/tags" Target="../tags/tag132.xml"/><Relationship Id="rId33" Type="http://schemas.openxmlformats.org/officeDocument/2006/relationships/slide" Target="slide40.xml"/><Relationship Id="rId32" Type="http://schemas.openxmlformats.org/officeDocument/2006/relationships/tags" Target="../tags/tag131.xml"/><Relationship Id="rId31" Type="http://schemas.openxmlformats.org/officeDocument/2006/relationships/slide" Target="slide39.xml"/><Relationship Id="rId30" Type="http://schemas.openxmlformats.org/officeDocument/2006/relationships/tags" Target="../tags/tag130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129.xml"/><Relationship Id="rId27" Type="http://schemas.openxmlformats.org/officeDocument/2006/relationships/slide" Target="slide37.xml"/><Relationship Id="rId26" Type="http://schemas.openxmlformats.org/officeDocument/2006/relationships/tags" Target="../tags/tag128.xml"/><Relationship Id="rId25" Type="http://schemas.openxmlformats.org/officeDocument/2006/relationships/slide" Target="slide36.xml"/><Relationship Id="rId24" Type="http://schemas.openxmlformats.org/officeDocument/2006/relationships/tags" Target="../tags/tag127.xml"/><Relationship Id="rId23" Type="http://schemas.openxmlformats.org/officeDocument/2006/relationships/slide" Target="slide35.xml"/><Relationship Id="rId22" Type="http://schemas.openxmlformats.org/officeDocument/2006/relationships/tags" Target="../tags/tag126.xml"/><Relationship Id="rId21" Type="http://schemas.openxmlformats.org/officeDocument/2006/relationships/slide" Target="slide34.xml"/><Relationship Id="rId20" Type="http://schemas.openxmlformats.org/officeDocument/2006/relationships/tags" Target="../tags/tag125.xml"/><Relationship Id="rId2" Type="http://schemas.openxmlformats.org/officeDocument/2006/relationships/tags" Target="../tags/tag116.xml"/><Relationship Id="rId19" Type="http://schemas.openxmlformats.org/officeDocument/2006/relationships/slide" Target="slide33.xml"/><Relationship Id="rId18" Type="http://schemas.openxmlformats.org/officeDocument/2006/relationships/tags" Target="../tags/tag124.xml"/><Relationship Id="rId17" Type="http://schemas.openxmlformats.org/officeDocument/2006/relationships/slide" Target="slide31.xml"/><Relationship Id="rId16" Type="http://schemas.openxmlformats.org/officeDocument/2006/relationships/tags" Target="../tags/tag123.xml"/><Relationship Id="rId15" Type="http://schemas.openxmlformats.org/officeDocument/2006/relationships/slide" Target="slide30.xml"/><Relationship Id="rId14" Type="http://schemas.openxmlformats.org/officeDocument/2006/relationships/tags" Target="../tags/tag122.xml"/><Relationship Id="rId13" Type="http://schemas.openxmlformats.org/officeDocument/2006/relationships/slide" Target="slide29.xml"/><Relationship Id="rId12" Type="http://schemas.openxmlformats.org/officeDocument/2006/relationships/tags" Target="../tags/tag121.xml"/><Relationship Id="rId11" Type="http://schemas.openxmlformats.org/officeDocument/2006/relationships/slide" Target="slide28.xml"/><Relationship Id="rId10" Type="http://schemas.openxmlformats.org/officeDocument/2006/relationships/tags" Target="../tags/tag120.xml"/><Relationship Id="rId1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140.xml"/><Relationship Id="rId7" Type="http://schemas.openxmlformats.org/officeDocument/2006/relationships/slide" Target="slide26.xml"/><Relationship Id="rId6" Type="http://schemas.openxmlformats.org/officeDocument/2006/relationships/tags" Target="../tags/tag139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57.xml"/><Relationship Id="rId40" Type="http://schemas.openxmlformats.org/officeDocument/2006/relationships/tags" Target="../tags/tag156.xml"/><Relationship Id="rId4" Type="http://schemas.openxmlformats.org/officeDocument/2006/relationships/tags" Target="../tags/tag138.xml"/><Relationship Id="rId39" Type="http://schemas.openxmlformats.org/officeDocument/2006/relationships/slide" Target="slide42.xml"/><Relationship Id="rId38" Type="http://schemas.openxmlformats.org/officeDocument/2006/relationships/tags" Target="../tags/tag155.xml"/><Relationship Id="rId37" Type="http://schemas.openxmlformats.org/officeDocument/2006/relationships/slide" Target="slide32.xml"/><Relationship Id="rId36" Type="http://schemas.openxmlformats.org/officeDocument/2006/relationships/tags" Target="../tags/tag154.xml"/><Relationship Id="rId35" Type="http://schemas.openxmlformats.org/officeDocument/2006/relationships/slide" Target="slide41.xml"/><Relationship Id="rId34" Type="http://schemas.openxmlformats.org/officeDocument/2006/relationships/tags" Target="../tags/tag153.xml"/><Relationship Id="rId33" Type="http://schemas.openxmlformats.org/officeDocument/2006/relationships/slide" Target="slide40.xml"/><Relationship Id="rId32" Type="http://schemas.openxmlformats.org/officeDocument/2006/relationships/tags" Target="../tags/tag152.xml"/><Relationship Id="rId31" Type="http://schemas.openxmlformats.org/officeDocument/2006/relationships/slide" Target="slide39.xml"/><Relationship Id="rId30" Type="http://schemas.openxmlformats.org/officeDocument/2006/relationships/tags" Target="../tags/tag151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150.xml"/><Relationship Id="rId27" Type="http://schemas.openxmlformats.org/officeDocument/2006/relationships/slide" Target="slide37.xml"/><Relationship Id="rId26" Type="http://schemas.openxmlformats.org/officeDocument/2006/relationships/tags" Target="../tags/tag149.xml"/><Relationship Id="rId25" Type="http://schemas.openxmlformats.org/officeDocument/2006/relationships/slide" Target="slide36.xml"/><Relationship Id="rId24" Type="http://schemas.openxmlformats.org/officeDocument/2006/relationships/tags" Target="../tags/tag148.xml"/><Relationship Id="rId23" Type="http://schemas.openxmlformats.org/officeDocument/2006/relationships/slide" Target="slide35.xml"/><Relationship Id="rId22" Type="http://schemas.openxmlformats.org/officeDocument/2006/relationships/tags" Target="../tags/tag147.xml"/><Relationship Id="rId21" Type="http://schemas.openxmlformats.org/officeDocument/2006/relationships/slide" Target="slide34.xml"/><Relationship Id="rId20" Type="http://schemas.openxmlformats.org/officeDocument/2006/relationships/tags" Target="../tags/tag146.xml"/><Relationship Id="rId2" Type="http://schemas.openxmlformats.org/officeDocument/2006/relationships/tags" Target="../tags/tag137.xml"/><Relationship Id="rId19" Type="http://schemas.openxmlformats.org/officeDocument/2006/relationships/slide" Target="slide33.xml"/><Relationship Id="rId18" Type="http://schemas.openxmlformats.org/officeDocument/2006/relationships/tags" Target="../tags/tag145.xml"/><Relationship Id="rId17" Type="http://schemas.openxmlformats.org/officeDocument/2006/relationships/slide" Target="slide31.xml"/><Relationship Id="rId16" Type="http://schemas.openxmlformats.org/officeDocument/2006/relationships/tags" Target="../tags/tag144.xml"/><Relationship Id="rId15" Type="http://schemas.openxmlformats.org/officeDocument/2006/relationships/slide" Target="slide30.xml"/><Relationship Id="rId14" Type="http://schemas.openxmlformats.org/officeDocument/2006/relationships/tags" Target="../tags/tag143.xml"/><Relationship Id="rId13" Type="http://schemas.openxmlformats.org/officeDocument/2006/relationships/slide" Target="slide29.xml"/><Relationship Id="rId12" Type="http://schemas.openxmlformats.org/officeDocument/2006/relationships/tags" Target="../tags/tag142.xml"/><Relationship Id="rId11" Type="http://schemas.openxmlformats.org/officeDocument/2006/relationships/slide" Target="slide28.xml"/><Relationship Id="rId10" Type="http://schemas.openxmlformats.org/officeDocument/2006/relationships/tags" Target="../tags/tag141.xml"/><Relationship Id="rId1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161.xml"/><Relationship Id="rId7" Type="http://schemas.openxmlformats.org/officeDocument/2006/relationships/slide" Target="slide26.xml"/><Relationship Id="rId6" Type="http://schemas.openxmlformats.org/officeDocument/2006/relationships/tags" Target="../tags/tag160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78.xml"/><Relationship Id="rId40" Type="http://schemas.openxmlformats.org/officeDocument/2006/relationships/tags" Target="../tags/tag177.xml"/><Relationship Id="rId4" Type="http://schemas.openxmlformats.org/officeDocument/2006/relationships/tags" Target="../tags/tag159.xml"/><Relationship Id="rId39" Type="http://schemas.openxmlformats.org/officeDocument/2006/relationships/slide" Target="slide42.xml"/><Relationship Id="rId38" Type="http://schemas.openxmlformats.org/officeDocument/2006/relationships/tags" Target="../tags/tag176.xml"/><Relationship Id="rId37" Type="http://schemas.openxmlformats.org/officeDocument/2006/relationships/slide" Target="slide32.xml"/><Relationship Id="rId36" Type="http://schemas.openxmlformats.org/officeDocument/2006/relationships/tags" Target="../tags/tag175.xml"/><Relationship Id="rId35" Type="http://schemas.openxmlformats.org/officeDocument/2006/relationships/slide" Target="slide41.xml"/><Relationship Id="rId34" Type="http://schemas.openxmlformats.org/officeDocument/2006/relationships/tags" Target="../tags/tag174.xml"/><Relationship Id="rId33" Type="http://schemas.openxmlformats.org/officeDocument/2006/relationships/slide" Target="slide40.xml"/><Relationship Id="rId32" Type="http://schemas.openxmlformats.org/officeDocument/2006/relationships/tags" Target="../tags/tag173.xml"/><Relationship Id="rId31" Type="http://schemas.openxmlformats.org/officeDocument/2006/relationships/slide" Target="slide39.xml"/><Relationship Id="rId30" Type="http://schemas.openxmlformats.org/officeDocument/2006/relationships/tags" Target="../tags/tag172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171.xml"/><Relationship Id="rId27" Type="http://schemas.openxmlformats.org/officeDocument/2006/relationships/slide" Target="slide37.xml"/><Relationship Id="rId26" Type="http://schemas.openxmlformats.org/officeDocument/2006/relationships/tags" Target="../tags/tag170.xml"/><Relationship Id="rId25" Type="http://schemas.openxmlformats.org/officeDocument/2006/relationships/slide" Target="slide36.xml"/><Relationship Id="rId24" Type="http://schemas.openxmlformats.org/officeDocument/2006/relationships/tags" Target="../tags/tag169.xml"/><Relationship Id="rId23" Type="http://schemas.openxmlformats.org/officeDocument/2006/relationships/slide" Target="slide35.xml"/><Relationship Id="rId22" Type="http://schemas.openxmlformats.org/officeDocument/2006/relationships/tags" Target="../tags/tag168.xml"/><Relationship Id="rId21" Type="http://schemas.openxmlformats.org/officeDocument/2006/relationships/slide" Target="slide34.xml"/><Relationship Id="rId20" Type="http://schemas.openxmlformats.org/officeDocument/2006/relationships/tags" Target="../tags/tag167.xml"/><Relationship Id="rId2" Type="http://schemas.openxmlformats.org/officeDocument/2006/relationships/tags" Target="../tags/tag158.xml"/><Relationship Id="rId19" Type="http://schemas.openxmlformats.org/officeDocument/2006/relationships/slide" Target="slide33.xml"/><Relationship Id="rId18" Type="http://schemas.openxmlformats.org/officeDocument/2006/relationships/tags" Target="../tags/tag166.xml"/><Relationship Id="rId17" Type="http://schemas.openxmlformats.org/officeDocument/2006/relationships/slide" Target="slide31.xml"/><Relationship Id="rId16" Type="http://schemas.openxmlformats.org/officeDocument/2006/relationships/tags" Target="../tags/tag165.xml"/><Relationship Id="rId15" Type="http://schemas.openxmlformats.org/officeDocument/2006/relationships/slide" Target="slide30.xml"/><Relationship Id="rId14" Type="http://schemas.openxmlformats.org/officeDocument/2006/relationships/tags" Target="../tags/tag164.xml"/><Relationship Id="rId13" Type="http://schemas.openxmlformats.org/officeDocument/2006/relationships/slide" Target="slide29.xml"/><Relationship Id="rId12" Type="http://schemas.openxmlformats.org/officeDocument/2006/relationships/tags" Target="../tags/tag163.xml"/><Relationship Id="rId11" Type="http://schemas.openxmlformats.org/officeDocument/2006/relationships/slide" Target="slide28.xml"/><Relationship Id="rId10" Type="http://schemas.openxmlformats.org/officeDocument/2006/relationships/tags" Target="../tags/tag162.xml"/><Relationship Id="rId1" Type="http://schemas.openxmlformats.org/officeDocument/2006/relationships/slide" Target="slide23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182.xml"/><Relationship Id="rId7" Type="http://schemas.openxmlformats.org/officeDocument/2006/relationships/slide" Target="slide26.xml"/><Relationship Id="rId6" Type="http://schemas.openxmlformats.org/officeDocument/2006/relationships/tags" Target="../tags/tag181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99.xml"/><Relationship Id="rId40" Type="http://schemas.openxmlformats.org/officeDocument/2006/relationships/tags" Target="../tags/tag198.xml"/><Relationship Id="rId4" Type="http://schemas.openxmlformats.org/officeDocument/2006/relationships/tags" Target="../tags/tag180.xml"/><Relationship Id="rId39" Type="http://schemas.openxmlformats.org/officeDocument/2006/relationships/slide" Target="slide42.xml"/><Relationship Id="rId38" Type="http://schemas.openxmlformats.org/officeDocument/2006/relationships/tags" Target="../tags/tag197.xml"/><Relationship Id="rId37" Type="http://schemas.openxmlformats.org/officeDocument/2006/relationships/slide" Target="slide32.xml"/><Relationship Id="rId36" Type="http://schemas.openxmlformats.org/officeDocument/2006/relationships/tags" Target="../tags/tag196.xml"/><Relationship Id="rId35" Type="http://schemas.openxmlformats.org/officeDocument/2006/relationships/slide" Target="slide41.xml"/><Relationship Id="rId34" Type="http://schemas.openxmlformats.org/officeDocument/2006/relationships/tags" Target="../tags/tag195.xml"/><Relationship Id="rId33" Type="http://schemas.openxmlformats.org/officeDocument/2006/relationships/slide" Target="slide40.xml"/><Relationship Id="rId32" Type="http://schemas.openxmlformats.org/officeDocument/2006/relationships/tags" Target="../tags/tag194.xml"/><Relationship Id="rId31" Type="http://schemas.openxmlformats.org/officeDocument/2006/relationships/slide" Target="slide39.xml"/><Relationship Id="rId30" Type="http://schemas.openxmlformats.org/officeDocument/2006/relationships/tags" Target="../tags/tag193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192.xml"/><Relationship Id="rId27" Type="http://schemas.openxmlformats.org/officeDocument/2006/relationships/slide" Target="slide37.xml"/><Relationship Id="rId26" Type="http://schemas.openxmlformats.org/officeDocument/2006/relationships/tags" Target="../tags/tag191.xml"/><Relationship Id="rId25" Type="http://schemas.openxmlformats.org/officeDocument/2006/relationships/slide" Target="slide36.xml"/><Relationship Id="rId24" Type="http://schemas.openxmlformats.org/officeDocument/2006/relationships/tags" Target="../tags/tag190.xml"/><Relationship Id="rId23" Type="http://schemas.openxmlformats.org/officeDocument/2006/relationships/slide" Target="slide35.xml"/><Relationship Id="rId22" Type="http://schemas.openxmlformats.org/officeDocument/2006/relationships/tags" Target="../tags/tag189.xml"/><Relationship Id="rId21" Type="http://schemas.openxmlformats.org/officeDocument/2006/relationships/slide" Target="slide34.xml"/><Relationship Id="rId20" Type="http://schemas.openxmlformats.org/officeDocument/2006/relationships/tags" Target="../tags/tag188.xml"/><Relationship Id="rId2" Type="http://schemas.openxmlformats.org/officeDocument/2006/relationships/tags" Target="../tags/tag179.xml"/><Relationship Id="rId19" Type="http://schemas.openxmlformats.org/officeDocument/2006/relationships/slide" Target="slide33.xml"/><Relationship Id="rId18" Type="http://schemas.openxmlformats.org/officeDocument/2006/relationships/tags" Target="../tags/tag187.xml"/><Relationship Id="rId17" Type="http://schemas.openxmlformats.org/officeDocument/2006/relationships/slide" Target="slide31.xml"/><Relationship Id="rId16" Type="http://schemas.openxmlformats.org/officeDocument/2006/relationships/tags" Target="../tags/tag186.xml"/><Relationship Id="rId15" Type="http://schemas.openxmlformats.org/officeDocument/2006/relationships/slide" Target="slide30.xml"/><Relationship Id="rId14" Type="http://schemas.openxmlformats.org/officeDocument/2006/relationships/tags" Target="../tags/tag185.xml"/><Relationship Id="rId13" Type="http://schemas.openxmlformats.org/officeDocument/2006/relationships/slide" Target="slide29.xml"/><Relationship Id="rId12" Type="http://schemas.openxmlformats.org/officeDocument/2006/relationships/tags" Target="../tags/tag184.xml"/><Relationship Id="rId11" Type="http://schemas.openxmlformats.org/officeDocument/2006/relationships/slide" Target="slide28.xml"/><Relationship Id="rId10" Type="http://schemas.openxmlformats.org/officeDocument/2006/relationships/tags" Target="../tags/tag183.xml"/><Relationship Id="rId1" Type="http://schemas.openxmlformats.org/officeDocument/2006/relationships/slide" Target="slide23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203.xml"/><Relationship Id="rId7" Type="http://schemas.openxmlformats.org/officeDocument/2006/relationships/slide" Target="slide26.xml"/><Relationship Id="rId6" Type="http://schemas.openxmlformats.org/officeDocument/2006/relationships/tags" Target="../tags/tag202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20.xml"/><Relationship Id="rId40" Type="http://schemas.openxmlformats.org/officeDocument/2006/relationships/tags" Target="../tags/tag219.xml"/><Relationship Id="rId4" Type="http://schemas.openxmlformats.org/officeDocument/2006/relationships/tags" Target="../tags/tag201.xml"/><Relationship Id="rId39" Type="http://schemas.openxmlformats.org/officeDocument/2006/relationships/slide" Target="slide42.xml"/><Relationship Id="rId38" Type="http://schemas.openxmlformats.org/officeDocument/2006/relationships/tags" Target="../tags/tag218.xml"/><Relationship Id="rId37" Type="http://schemas.openxmlformats.org/officeDocument/2006/relationships/slide" Target="slide32.xml"/><Relationship Id="rId36" Type="http://schemas.openxmlformats.org/officeDocument/2006/relationships/tags" Target="../tags/tag217.xml"/><Relationship Id="rId35" Type="http://schemas.openxmlformats.org/officeDocument/2006/relationships/slide" Target="slide41.xml"/><Relationship Id="rId34" Type="http://schemas.openxmlformats.org/officeDocument/2006/relationships/tags" Target="../tags/tag216.xml"/><Relationship Id="rId33" Type="http://schemas.openxmlformats.org/officeDocument/2006/relationships/slide" Target="slide40.xml"/><Relationship Id="rId32" Type="http://schemas.openxmlformats.org/officeDocument/2006/relationships/tags" Target="../tags/tag215.xml"/><Relationship Id="rId31" Type="http://schemas.openxmlformats.org/officeDocument/2006/relationships/slide" Target="slide39.xml"/><Relationship Id="rId30" Type="http://schemas.openxmlformats.org/officeDocument/2006/relationships/tags" Target="../tags/tag214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213.xml"/><Relationship Id="rId27" Type="http://schemas.openxmlformats.org/officeDocument/2006/relationships/slide" Target="slide37.xml"/><Relationship Id="rId26" Type="http://schemas.openxmlformats.org/officeDocument/2006/relationships/tags" Target="../tags/tag212.xml"/><Relationship Id="rId25" Type="http://schemas.openxmlformats.org/officeDocument/2006/relationships/slide" Target="slide36.xml"/><Relationship Id="rId24" Type="http://schemas.openxmlformats.org/officeDocument/2006/relationships/tags" Target="../tags/tag211.xml"/><Relationship Id="rId23" Type="http://schemas.openxmlformats.org/officeDocument/2006/relationships/slide" Target="slide35.xml"/><Relationship Id="rId22" Type="http://schemas.openxmlformats.org/officeDocument/2006/relationships/tags" Target="../tags/tag210.xml"/><Relationship Id="rId21" Type="http://schemas.openxmlformats.org/officeDocument/2006/relationships/slide" Target="slide34.xml"/><Relationship Id="rId20" Type="http://schemas.openxmlformats.org/officeDocument/2006/relationships/tags" Target="../tags/tag209.xml"/><Relationship Id="rId2" Type="http://schemas.openxmlformats.org/officeDocument/2006/relationships/tags" Target="../tags/tag200.xml"/><Relationship Id="rId19" Type="http://schemas.openxmlformats.org/officeDocument/2006/relationships/slide" Target="slide33.xml"/><Relationship Id="rId18" Type="http://schemas.openxmlformats.org/officeDocument/2006/relationships/tags" Target="../tags/tag208.xml"/><Relationship Id="rId17" Type="http://schemas.openxmlformats.org/officeDocument/2006/relationships/slide" Target="slide31.xml"/><Relationship Id="rId16" Type="http://schemas.openxmlformats.org/officeDocument/2006/relationships/tags" Target="../tags/tag207.xml"/><Relationship Id="rId15" Type="http://schemas.openxmlformats.org/officeDocument/2006/relationships/slide" Target="slide30.xml"/><Relationship Id="rId14" Type="http://schemas.openxmlformats.org/officeDocument/2006/relationships/tags" Target="../tags/tag206.xml"/><Relationship Id="rId13" Type="http://schemas.openxmlformats.org/officeDocument/2006/relationships/slide" Target="slide29.xml"/><Relationship Id="rId12" Type="http://schemas.openxmlformats.org/officeDocument/2006/relationships/tags" Target="../tags/tag205.xml"/><Relationship Id="rId11" Type="http://schemas.openxmlformats.org/officeDocument/2006/relationships/slide" Target="slide28.xml"/><Relationship Id="rId10" Type="http://schemas.openxmlformats.org/officeDocument/2006/relationships/tags" Target="../tags/tag204.xml"/><Relationship Id="rId1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224.xml"/><Relationship Id="rId7" Type="http://schemas.openxmlformats.org/officeDocument/2006/relationships/slide" Target="slide26.xml"/><Relationship Id="rId6" Type="http://schemas.openxmlformats.org/officeDocument/2006/relationships/tags" Target="../tags/tag223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41.xml"/><Relationship Id="rId40" Type="http://schemas.openxmlformats.org/officeDocument/2006/relationships/tags" Target="../tags/tag240.xml"/><Relationship Id="rId4" Type="http://schemas.openxmlformats.org/officeDocument/2006/relationships/tags" Target="../tags/tag222.xml"/><Relationship Id="rId39" Type="http://schemas.openxmlformats.org/officeDocument/2006/relationships/slide" Target="slide42.xml"/><Relationship Id="rId38" Type="http://schemas.openxmlformats.org/officeDocument/2006/relationships/tags" Target="../tags/tag239.xml"/><Relationship Id="rId37" Type="http://schemas.openxmlformats.org/officeDocument/2006/relationships/slide" Target="slide32.xml"/><Relationship Id="rId36" Type="http://schemas.openxmlformats.org/officeDocument/2006/relationships/tags" Target="../tags/tag238.xml"/><Relationship Id="rId35" Type="http://schemas.openxmlformats.org/officeDocument/2006/relationships/slide" Target="slide41.xml"/><Relationship Id="rId34" Type="http://schemas.openxmlformats.org/officeDocument/2006/relationships/tags" Target="../tags/tag237.xml"/><Relationship Id="rId33" Type="http://schemas.openxmlformats.org/officeDocument/2006/relationships/slide" Target="slide40.xml"/><Relationship Id="rId32" Type="http://schemas.openxmlformats.org/officeDocument/2006/relationships/tags" Target="../tags/tag236.xml"/><Relationship Id="rId31" Type="http://schemas.openxmlformats.org/officeDocument/2006/relationships/slide" Target="slide39.xml"/><Relationship Id="rId30" Type="http://schemas.openxmlformats.org/officeDocument/2006/relationships/tags" Target="../tags/tag235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234.xml"/><Relationship Id="rId27" Type="http://schemas.openxmlformats.org/officeDocument/2006/relationships/slide" Target="slide37.xml"/><Relationship Id="rId26" Type="http://schemas.openxmlformats.org/officeDocument/2006/relationships/tags" Target="../tags/tag233.xml"/><Relationship Id="rId25" Type="http://schemas.openxmlformats.org/officeDocument/2006/relationships/slide" Target="slide36.xml"/><Relationship Id="rId24" Type="http://schemas.openxmlformats.org/officeDocument/2006/relationships/tags" Target="../tags/tag232.xml"/><Relationship Id="rId23" Type="http://schemas.openxmlformats.org/officeDocument/2006/relationships/slide" Target="slide35.xml"/><Relationship Id="rId22" Type="http://schemas.openxmlformats.org/officeDocument/2006/relationships/tags" Target="../tags/tag231.xml"/><Relationship Id="rId21" Type="http://schemas.openxmlformats.org/officeDocument/2006/relationships/slide" Target="slide34.xml"/><Relationship Id="rId20" Type="http://schemas.openxmlformats.org/officeDocument/2006/relationships/tags" Target="../tags/tag230.xml"/><Relationship Id="rId2" Type="http://schemas.openxmlformats.org/officeDocument/2006/relationships/tags" Target="../tags/tag221.xml"/><Relationship Id="rId19" Type="http://schemas.openxmlformats.org/officeDocument/2006/relationships/slide" Target="slide33.xml"/><Relationship Id="rId18" Type="http://schemas.openxmlformats.org/officeDocument/2006/relationships/tags" Target="../tags/tag229.xml"/><Relationship Id="rId17" Type="http://schemas.openxmlformats.org/officeDocument/2006/relationships/slide" Target="slide31.xml"/><Relationship Id="rId16" Type="http://schemas.openxmlformats.org/officeDocument/2006/relationships/tags" Target="../tags/tag228.xml"/><Relationship Id="rId15" Type="http://schemas.openxmlformats.org/officeDocument/2006/relationships/slide" Target="slide30.xml"/><Relationship Id="rId14" Type="http://schemas.openxmlformats.org/officeDocument/2006/relationships/tags" Target="../tags/tag227.xml"/><Relationship Id="rId13" Type="http://schemas.openxmlformats.org/officeDocument/2006/relationships/slide" Target="slide29.xml"/><Relationship Id="rId12" Type="http://schemas.openxmlformats.org/officeDocument/2006/relationships/tags" Target="../tags/tag226.xml"/><Relationship Id="rId11" Type="http://schemas.openxmlformats.org/officeDocument/2006/relationships/slide" Target="slide28.xml"/><Relationship Id="rId10" Type="http://schemas.openxmlformats.org/officeDocument/2006/relationships/tags" Target="../tags/tag225.xml"/><Relationship Id="rId1" Type="http://schemas.openxmlformats.org/officeDocument/2006/relationships/slide" Target="slide23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245.xml"/><Relationship Id="rId7" Type="http://schemas.openxmlformats.org/officeDocument/2006/relationships/slide" Target="slide26.xml"/><Relationship Id="rId6" Type="http://schemas.openxmlformats.org/officeDocument/2006/relationships/tags" Target="../tags/tag244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62.xml"/><Relationship Id="rId40" Type="http://schemas.openxmlformats.org/officeDocument/2006/relationships/tags" Target="../tags/tag261.xml"/><Relationship Id="rId4" Type="http://schemas.openxmlformats.org/officeDocument/2006/relationships/tags" Target="../tags/tag243.xml"/><Relationship Id="rId39" Type="http://schemas.openxmlformats.org/officeDocument/2006/relationships/slide" Target="slide42.xml"/><Relationship Id="rId38" Type="http://schemas.openxmlformats.org/officeDocument/2006/relationships/tags" Target="../tags/tag260.xml"/><Relationship Id="rId37" Type="http://schemas.openxmlformats.org/officeDocument/2006/relationships/slide" Target="slide32.xml"/><Relationship Id="rId36" Type="http://schemas.openxmlformats.org/officeDocument/2006/relationships/tags" Target="../tags/tag259.xml"/><Relationship Id="rId35" Type="http://schemas.openxmlformats.org/officeDocument/2006/relationships/slide" Target="slide41.xml"/><Relationship Id="rId34" Type="http://schemas.openxmlformats.org/officeDocument/2006/relationships/tags" Target="../tags/tag258.xml"/><Relationship Id="rId33" Type="http://schemas.openxmlformats.org/officeDocument/2006/relationships/slide" Target="slide40.xml"/><Relationship Id="rId32" Type="http://schemas.openxmlformats.org/officeDocument/2006/relationships/tags" Target="../tags/tag257.xml"/><Relationship Id="rId31" Type="http://schemas.openxmlformats.org/officeDocument/2006/relationships/slide" Target="slide39.xml"/><Relationship Id="rId30" Type="http://schemas.openxmlformats.org/officeDocument/2006/relationships/tags" Target="../tags/tag256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255.xml"/><Relationship Id="rId27" Type="http://schemas.openxmlformats.org/officeDocument/2006/relationships/slide" Target="slide37.xml"/><Relationship Id="rId26" Type="http://schemas.openxmlformats.org/officeDocument/2006/relationships/tags" Target="../tags/tag254.xml"/><Relationship Id="rId25" Type="http://schemas.openxmlformats.org/officeDocument/2006/relationships/slide" Target="slide36.xml"/><Relationship Id="rId24" Type="http://schemas.openxmlformats.org/officeDocument/2006/relationships/tags" Target="../tags/tag253.xml"/><Relationship Id="rId23" Type="http://schemas.openxmlformats.org/officeDocument/2006/relationships/slide" Target="slide35.xml"/><Relationship Id="rId22" Type="http://schemas.openxmlformats.org/officeDocument/2006/relationships/tags" Target="../tags/tag252.xml"/><Relationship Id="rId21" Type="http://schemas.openxmlformats.org/officeDocument/2006/relationships/slide" Target="slide34.xml"/><Relationship Id="rId20" Type="http://schemas.openxmlformats.org/officeDocument/2006/relationships/tags" Target="../tags/tag251.xml"/><Relationship Id="rId2" Type="http://schemas.openxmlformats.org/officeDocument/2006/relationships/tags" Target="../tags/tag242.xml"/><Relationship Id="rId19" Type="http://schemas.openxmlformats.org/officeDocument/2006/relationships/slide" Target="slide33.xml"/><Relationship Id="rId18" Type="http://schemas.openxmlformats.org/officeDocument/2006/relationships/tags" Target="../tags/tag250.xml"/><Relationship Id="rId17" Type="http://schemas.openxmlformats.org/officeDocument/2006/relationships/slide" Target="slide31.xml"/><Relationship Id="rId16" Type="http://schemas.openxmlformats.org/officeDocument/2006/relationships/tags" Target="../tags/tag249.xml"/><Relationship Id="rId15" Type="http://schemas.openxmlformats.org/officeDocument/2006/relationships/slide" Target="slide30.xml"/><Relationship Id="rId14" Type="http://schemas.openxmlformats.org/officeDocument/2006/relationships/tags" Target="../tags/tag248.xml"/><Relationship Id="rId13" Type="http://schemas.openxmlformats.org/officeDocument/2006/relationships/slide" Target="slide29.xml"/><Relationship Id="rId12" Type="http://schemas.openxmlformats.org/officeDocument/2006/relationships/tags" Target="../tags/tag247.xml"/><Relationship Id="rId11" Type="http://schemas.openxmlformats.org/officeDocument/2006/relationships/slide" Target="slide28.xml"/><Relationship Id="rId10" Type="http://schemas.openxmlformats.org/officeDocument/2006/relationships/tags" Target="../tags/tag246.xml"/><Relationship Id="rId1" Type="http://schemas.openxmlformats.org/officeDocument/2006/relationships/slide" Target="slide23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266.xml"/><Relationship Id="rId7" Type="http://schemas.openxmlformats.org/officeDocument/2006/relationships/slide" Target="slide26.xml"/><Relationship Id="rId6" Type="http://schemas.openxmlformats.org/officeDocument/2006/relationships/tags" Target="../tags/tag265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83.xml"/><Relationship Id="rId40" Type="http://schemas.openxmlformats.org/officeDocument/2006/relationships/tags" Target="../tags/tag282.xml"/><Relationship Id="rId4" Type="http://schemas.openxmlformats.org/officeDocument/2006/relationships/tags" Target="../tags/tag264.xml"/><Relationship Id="rId39" Type="http://schemas.openxmlformats.org/officeDocument/2006/relationships/slide" Target="slide42.xml"/><Relationship Id="rId38" Type="http://schemas.openxmlformats.org/officeDocument/2006/relationships/tags" Target="../tags/tag281.xml"/><Relationship Id="rId37" Type="http://schemas.openxmlformats.org/officeDocument/2006/relationships/slide" Target="slide32.xml"/><Relationship Id="rId36" Type="http://schemas.openxmlformats.org/officeDocument/2006/relationships/tags" Target="../tags/tag280.xml"/><Relationship Id="rId35" Type="http://schemas.openxmlformats.org/officeDocument/2006/relationships/slide" Target="slide41.xml"/><Relationship Id="rId34" Type="http://schemas.openxmlformats.org/officeDocument/2006/relationships/tags" Target="../tags/tag279.xml"/><Relationship Id="rId33" Type="http://schemas.openxmlformats.org/officeDocument/2006/relationships/slide" Target="slide40.xml"/><Relationship Id="rId32" Type="http://schemas.openxmlformats.org/officeDocument/2006/relationships/tags" Target="../tags/tag278.xml"/><Relationship Id="rId31" Type="http://schemas.openxmlformats.org/officeDocument/2006/relationships/slide" Target="slide39.xml"/><Relationship Id="rId30" Type="http://schemas.openxmlformats.org/officeDocument/2006/relationships/tags" Target="../tags/tag277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276.xml"/><Relationship Id="rId27" Type="http://schemas.openxmlformats.org/officeDocument/2006/relationships/slide" Target="slide37.xml"/><Relationship Id="rId26" Type="http://schemas.openxmlformats.org/officeDocument/2006/relationships/tags" Target="../tags/tag275.xml"/><Relationship Id="rId25" Type="http://schemas.openxmlformats.org/officeDocument/2006/relationships/slide" Target="slide36.xml"/><Relationship Id="rId24" Type="http://schemas.openxmlformats.org/officeDocument/2006/relationships/tags" Target="../tags/tag274.xml"/><Relationship Id="rId23" Type="http://schemas.openxmlformats.org/officeDocument/2006/relationships/slide" Target="slide35.xml"/><Relationship Id="rId22" Type="http://schemas.openxmlformats.org/officeDocument/2006/relationships/tags" Target="../tags/tag273.xml"/><Relationship Id="rId21" Type="http://schemas.openxmlformats.org/officeDocument/2006/relationships/slide" Target="slide34.xml"/><Relationship Id="rId20" Type="http://schemas.openxmlformats.org/officeDocument/2006/relationships/tags" Target="../tags/tag272.xml"/><Relationship Id="rId2" Type="http://schemas.openxmlformats.org/officeDocument/2006/relationships/tags" Target="../tags/tag263.xml"/><Relationship Id="rId19" Type="http://schemas.openxmlformats.org/officeDocument/2006/relationships/slide" Target="slide33.xml"/><Relationship Id="rId18" Type="http://schemas.openxmlformats.org/officeDocument/2006/relationships/tags" Target="../tags/tag271.xml"/><Relationship Id="rId17" Type="http://schemas.openxmlformats.org/officeDocument/2006/relationships/slide" Target="slide31.xml"/><Relationship Id="rId16" Type="http://schemas.openxmlformats.org/officeDocument/2006/relationships/tags" Target="../tags/tag270.xml"/><Relationship Id="rId15" Type="http://schemas.openxmlformats.org/officeDocument/2006/relationships/slide" Target="slide30.xml"/><Relationship Id="rId14" Type="http://schemas.openxmlformats.org/officeDocument/2006/relationships/tags" Target="../tags/tag269.xml"/><Relationship Id="rId13" Type="http://schemas.openxmlformats.org/officeDocument/2006/relationships/slide" Target="slide29.xml"/><Relationship Id="rId12" Type="http://schemas.openxmlformats.org/officeDocument/2006/relationships/tags" Target="../tags/tag268.xml"/><Relationship Id="rId11" Type="http://schemas.openxmlformats.org/officeDocument/2006/relationships/slide" Target="slide28.xml"/><Relationship Id="rId10" Type="http://schemas.openxmlformats.org/officeDocument/2006/relationships/tags" Target="../tags/tag267.xml"/><Relationship Id="rId1" Type="http://schemas.openxmlformats.org/officeDocument/2006/relationships/slide" Target="slide23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287.xml"/><Relationship Id="rId7" Type="http://schemas.openxmlformats.org/officeDocument/2006/relationships/slide" Target="slide26.xml"/><Relationship Id="rId6" Type="http://schemas.openxmlformats.org/officeDocument/2006/relationships/tags" Target="../tags/tag286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04.xml"/><Relationship Id="rId40" Type="http://schemas.openxmlformats.org/officeDocument/2006/relationships/tags" Target="../tags/tag303.xml"/><Relationship Id="rId4" Type="http://schemas.openxmlformats.org/officeDocument/2006/relationships/tags" Target="../tags/tag285.xml"/><Relationship Id="rId39" Type="http://schemas.openxmlformats.org/officeDocument/2006/relationships/slide" Target="slide42.xml"/><Relationship Id="rId38" Type="http://schemas.openxmlformats.org/officeDocument/2006/relationships/tags" Target="../tags/tag302.xml"/><Relationship Id="rId37" Type="http://schemas.openxmlformats.org/officeDocument/2006/relationships/slide" Target="slide32.xml"/><Relationship Id="rId36" Type="http://schemas.openxmlformats.org/officeDocument/2006/relationships/tags" Target="../tags/tag301.xml"/><Relationship Id="rId35" Type="http://schemas.openxmlformats.org/officeDocument/2006/relationships/slide" Target="slide41.xml"/><Relationship Id="rId34" Type="http://schemas.openxmlformats.org/officeDocument/2006/relationships/tags" Target="../tags/tag300.xml"/><Relationship Id="rId33" Type="http://schemas.openxmlformats.org/officeDocument/2006/relationships/slide" Target="slide40.xml"/><Relationship Id="rId32" Type="http://schemas.openxmlformats.org/officeDocument/2006/relationships/tags" Target="../tags/tag299.xml"/><Relationship Id="rId31" Type="http://schemas.openxmlformats.org/officeDocument/2006/relationships/slide" Target="slide39.xml"/><Relationship Id="rId30" Type="http://schemas.openxmlformats.org/officeDocument/2006/relationships/tags" Target="../tags/tag298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297.xml"/><Relationship Id="rId27" Type="http://schemas.openxmlformats.org/officeDocument/2006/relationships/slide" Target="slide37.xml"/><Relationship Id="rId26" Type="http://schemas.openxmlformats.org/officeDocument/2006/relationships/tags" Target="../tags/tag296.xml"/><Relationship Id="rId25" Type="http://schemas.openxmlformats.org/officeDocument/2006/relationships/slide" Target="slide36.xml"/><Relationship Id="rId24" Type="http://schemas.openxmlformats.org/officeDocument/2006/relationships/tags" Target="../tags/tag295.xml"/><Relationship Id="rId23" Type="http://schemas.openxmlformats.org/officeDocument/2006/relationships/slide" Target="slide35.xml"/><Relationship Id="rId22" Type="http://schemas.openxmlformats.org/officeDocument/2006/relationships/tags" Target="../tags/tag294.xml"/><Relationship Id="rId21" Type="http://schemas.openxmlformats.org/officeDocument/2006/relationships/slide" Target="slide34.xml"/><Relationship Id="rId20" Type="http://schemas.openxmlformats.org/officeDocument/2006/relationships/tags" Target="../tags/tag293.xml"/><Relationship Id="rId2" Type="http://schemas.openxmlformats.org/officeDocument/2006/relationships/tags" Target="../tags/tag284.xml"/><Relationship Id="rId19" Type="http://schemas.openxmlformats.org/officeDocument/2006/relationships/slide" Target="slide33.xml"/><Relationship Id="rId18" Type="http://schemas.openxmlformats.org/officeDocument/2006/relationships/tags" Target="../tags/tag292.xml"/><Relationship Id="rId17" Type="http://schemas.openxmlformats.org/officeDocument/2006/relationships/slide" Target="slide31.xml"/><Relationship Id="rId16" Type="http://schemas.openxmlformats.org/officeDocument/2006/relationships/tags" Target="../tags/tag291.xml"/><Relationship Id="rId15" Type="http://schemas.openxmlformats.org/officeDocument/2006/relationships/slide" Target="slide30.xml"/><Relationship Id="rId14" Type="http://schemas.openxmlformats.org/officeDocument/2006/relationships/tags" Target="../tags/tag290.xml"/><Relationship Id="rId13" Type="http://schemas.openxmlformats.org/officeDocument/2006/relationships/slide" Target="slide29.xml"/><Relationship Id="rId12" Type="http://schemas.openxmlformats.org/officeDocument/2006/relationships/tags" Target="../tags/tag289.xml"/><Relationship Id="rId11" Type="http://schemas.openxmlformats.org/officeDocument/2006/relationships/slide" Target="slide28.xml"/><Relationship Id="rId10" Type="http://schemas.openxmlformats.org/officeDocument/2006/relationships/tags" Target="../tags/tag288.xml"/><Relationship Id="rId1" Type="http://schemas.openxmlformats.org/officeDocument/2006/relationships/slide" Target="slide23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308.xml"/><Relationship Id="rId7" Type="http://schemas.openxmlformats.org/officeDocument/2006/relationships/slide" Target="slide26.xml"/><Relationship Id="rId6" Type="http://schemas.openxmlformats.org/officeDocument/2006/relationships/tags" Target="../tags/tag307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25.xml"/><Relationship Id="rId40" Type="http://schemas.openxmlformats.org/officeDocument/2006/relationships/tags" Target="../tags/tag324.xml"/><Relationship Id="rId4" Type="http://schemas.openxmlformats.org/officeDocument/2006/relationships/tags" Target="../tags/tag306.xml"/><Relationship Id="rId39" Type="http://schemas.openxmlformats.org/officeDocument/2006/relationships/slide" Target="slide42.xml"/><Relationship Id="rId38" Type="http://schemas.openxmlformats.org/officeDocument/2006/relationships/tags" Target="../tags/tag323.xml"/><Relationship Id="rId37" Type="http://schemas.openxmlformats.org/officeDocument/2006/relationships/slide" Target="slide32.xml"/><Relationship Id="rId36" Type="http://schemas.openxmlformats.org/officeDocument/2006/relationships/tags" Target="../tags/tag322.xml"/><Relationship Id="rId35" Type="http://schemas.openxmlformats.org/officeDocument/2006/relationships/slide" Target="slide41.xml"/><Relationship Id="rId34" Type="http://schemas.openxmlformats.org/officeDocument/2006/relationships/tags" Target="../tags/tag321.xml"/><Relationship Id="rId33" Type="http://schemas.openxmlformats.org/officeDocument/2006/relationships/slide" Target="slide40.xml"/><Relationship Id="rId32" Type="http://schemas.openxmlformats.org/officeDocument/2006/relationships/tags" Target="../tags/tag320.xml"/><Relationship Id="rId31" Type="http://schemas.openxmlformats.org/officeDocument/2006/relationships/slide" Target="slide39.xml"/><Relationship Id="rId30" Type="http://schemas.openxmlformats.org/officeDocument/2006/relationships/tags" Target="../tags/tag319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318.xml"/><Relationship Id="rId27" Type="http://schemas.openxmlformats.org/officeDocument/2006/relationships/slide" Target="slide37.xml"/><Relationship Id="rId26" Type="http://schemas.openxmlformats.org/officeDocument/2006/relationships/tags" Target="../tags/tag317.xml"/><Relationship Id="rId25" Type="http://schemas.openxmlformats.org/officeDocument/2006/relationships/slide" Target="slide36.xml"/><Relationship Id="rId24" Type="http://schemas.openxmlformats.org/officeDocument/2006/relationships/tags" Target="../tags/tag316.xml"/><Relationship Id="rId23" Type="http://schemas.openxmlformats.org/officeDocument/2006/relationships/slide" Target="slide35.xml"/><Relationship Id="rId22" Type="http://schemas.openxmlformats.org/officeDocument/2006/relationships/tags" Target="../tags/tag315.xml"/><Relationship Id="rId21" Type="http://schemas.openxmlformats.org/officeDocument/2006/relationships/slide" Target="slide34.xml"/><Relationship Id="rId20" Type="http://schemas.openxmlformats.org/officeDocument/2006/relationships/tags" Target="../tags/tag314.xml"/><Relationship Id="rId2" Type="http://schemas.openxmlformats.org/officeDocument/2006/relationships/tags" Target="../tags/tag305.xml"/><Relationship Id="rId19" Type="http://schemas.openxmlformats.org/officeDocument/2006/relationships/slide" Target="slide33.xml"/><Relationship Id="rId18" Type="http://schemas.openxmlformats.org/officeDocument/2006/relationships/tags" Target="../tags/tag313.xml"/><Relationship Id="rId17" Type="http://schemas.openxmlformats.org/officeDocument/2006/relationships/slide" Target="slide31.xml"/><Relationship Id="rId16" Type="http://schemas.openxmlformats.org/officeDocument/2006/relationships/tags" Target="../tags/tag312.xml"/><Relationship Id="rId15" Type="http://schemas.openxmlformats.org/officeDocument/2006/relationships/slide" Target="slide30.xml"/><Relationship Id="rId14" Type="http://schemas.openxmlformats.org/officeDocument/2006/relationships/tags" Target="../tags/tag311.xml"/><Relationship Id="rId13" Type="http://schemas.openxmlformats.org/officeDocument/2006/relationships/slide" Target="slide29.xml"/><Relationship Id="rId12" Type="http://schemas.openxmlformats.org/officeDocument/2006/relationships/tags" Target="../tags/tag310.xml"/><Relationship Id="rId11" Type="http://schemas.openxmlformats.org/officeDocument/2006/relationships/slide" Target="slide28.xml"/><Relationship Id="rId10" Type="http://schemas.openxmlformats.org/officeDocument/2006/relationships/tags" Target="../tags/tag309.xml"/><Relationship Id="rId1" Type="http://schemas.openxmlformats.org/officeDocument/2006/relationships/slide" Target="slide23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329.xml"/><Relationship Id="rId7" Type="http://schemas.openxmlformats.org/officeDocument/2006/relationships/slide" Target="slide26.xml"/><Relationship Id="rId6" Type="http://schemas.openxmlformats.org/officeDocument/2006/relationships/tags" Target="../tags/tag328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46.xml"/><Relationship Id="rId40" Type="http://schemas.openxmlformats.org/officeDocument/2006/relationships/tags" Target="../tags/tag345.xml"/><Relationship Id="rId4" Type="http://schemas.openxmlformats.org/officeDocument/2006/relationships/tags" Target="../tags/tag327.xml"/><Relationship Id="rId39" Type="http://schemas.openxmlformats.org/officeDocument/2006/relationships/slide" Target="slide42.xml"/><Relationship Id="rId38" Type="http://schemas.openxmlformats.org/officeDocument/2006/relationships/tags" Target="../tags/tag344.xml"/><Relationship Id="rId37" Type="http://schemas.openxmlformats.org/officeDocument/2006/relationships/slide" Target="slide32.xml"/><Relationship Id="rId36" Type="http://schemas.openxmlformats.org/officeDocument/2006/relationships/tags" Target="../tags/tag343.xml"/><Relationship Id="rId35" Type="http://schemas.openxmlformats.org/officeDocument/2006/relationships/slide" Target="slide41.xml"/><Relationship Id="rId34" Type="http://schemas.openxmlformats.org/officeDocument/2006/relationships/tags" Target="../tags/tag342.xml"/><Relationship Id="rId33" Type="http://schemas.openxmlformats.org/officeDocument/2006/relationships/slide" Target="slide40.xml"/><Relationship Id="rId32" Type="http://schemas.openxmlformats.org/officeDocument/2006/relationships/tags" Target="../tags/tag341.xml"/><Relationship Id="rId31" Type="http://schemas.openxmlformats.org/officeDocument/2006/relationships/slide" Target="slide39.xml"/><Relationship Id="rId30" Type="http://schemas.openxmlformats.org/officeDocument/2006/relationships/tags" Target="../tags/tag340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339.xml"/><Relationship Id="rId27" Type="http://schemas.openxmlformats.org/officeDocument/2006/relationships/slide" Target="slide37.xml"/><Relationship Id="rId26" Type="http://schemas.openxmlformats.org/officeDocument/2006/relationships/tags" Target="../tags/tag338.xml"/><Relationship Id="rId25" Type="http://schemas.openxmlformats.org/officeDocument/2006/relationships/slide" Target="slide36.xml"/><Relationship Id="rId24" Type="http://schemas.openxmlformats.org/officeDocument/2006/relationships/tags" Target="../tags/tag337.xml"/><Relationship Id="rId23" Type="http://schemas.openxmlformats.org/officeDocument/2006/relationships/slide" Target="slide35.xml"/><Relationship Id="rId22" Type="http://schemas.openxmlformats.org/officeDocument/2006/relationships/tags" Target="../tags/tag336.xml"/><Relationship Id="rId21" Type="http://schemas.openxmlformats.org/officeDocument/2006/relationships/slide" Target="slide34.xml"/><Relationship Id="rId20" Type="http://schemas.openxmlformats.org/officeDocument/2006/relationships/tags" Target="../tags/tag335.xml"/><Relationship Id="rId2" Type="http://schemas.openxmlformats.org/officeDocument/2006/relationships/tags" Target="../tags/tag326.xml"/><Relationship Id="rId19" Type="http://schemas.openxmlformats.org/officeDocument/2006/relationships/slide" Target="slide33.xml"/><Relationship Id="rId18" Type="http://schemas.openxmlformats.org/officeDocument/2006/relationships/tags" Target="../tags/tag334.xml"/><Relationship Id="rId17" Type="http://schemas.openxmlformats.org/officeDocument/2006/relationships/slide" Target="slide31.xml"/><Relationship Id="rId16" Type="http://schemas.openxmlformats.org/officeDocument/2006/relationships/tags" Target="../tags/tag333.xml"/><Relationship Id="rId15" Type="http://schemas.openxmlformats.org/officeDocument/2006/relationships/slide" Target="slide30.xml"/><Relationship Id="rId14" Type="http://schemas.openxmlformats.org/officeDocument/2006/relationships/tags" Target="../tags/tag332.xml"/><Relationship Id="rId13" Type="http://schemas.openxmlformats.org/officeDocument/2006/relationships/slide" Target="slide29.xml"/><Relationship Id="rId12" Type="http://schemas.openxmlformats.org/officeDocument/2006/relationships/tags" Target="../tags/tag331.xml"/><Relationship Id="rId11" Type="http://schemas.openxmlformats.org/officeDocument/2006/relationships/slide" Target="slide28.xml"/><Relationship Id="rId10" Type="http://schemas.openxmlformats.org/officeDocument/2006/relationships/tags" Target="../tags/tag330.xml"/><Relationship Id="rId1" Type="http://schemas.openxmlformats.org/officeDocument/2006/relationships/slide" Target="slide23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350.xml"/><Relationship Id="rId7" Type="http://schemas.openxmlformats.org/officeDocument/2006/relationships/slide" Target="slide26.xml"/><Relationship Id="rId6" Type="http://schemas.openxmlformats.org/officeDocument/2006/relationships/tags" Target="../tags/tag349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67.xml"/><Relationship Id="rId40" Type="http://schemas.openxmlformats.org/officeDocument/2006/relationships/tags" Target="../tags/tag366.xml"/><Relationship Id="rId4" Type="http://schemas.openxmlformats.org/officeDocument/2006/relationships/tags" Target="../tags/tag348.xml"/><Relationship Id="rId39" Type="http://schemas.openxmlformats.org/officeDocument/2006/relationships/slide" Target="slide42.xml"/><Relationship Id="rId38" Type="http://schemas.openxmlformats.org/officeDocument/2006/relationships/tags" Target="../tags/tag365.xml"/><Relationship Id="rId37" Type="http://schemas.openxmlformats.org/officeDocument/2006/relationships/slide" Target="slide32.xml"/><Relationship Id="rId36" Type="http://schemas.openxmlformats.org/officeDocument/2006/relationships/tags" Target="../tags/tag364.xml"/><Relationship Id="rId35" Type="http://schemas.openxmlformats.org/officeDocument/2006/relationships/slide" Target="slide41.xml"/><Relationship Id="rId34" Type="http://schemas.openxmlformats.org/officeDocument/2006/relationships/tags" Target="../tags/tag363.xml"/><Relationship Id="rId33" Type="http://schemas.openxmlformats.org/officeDocument/2006/relationships/slide" Target="slide40.xml"/><Relationship Id="rId32" Type="http://schemas.openxmlformats.org/officeDocument/2006/relationships/tags" Target="../tags/tag362.xml"/><Relationship Id="rId31" Type="http://schemas.openxmlformats.org/officeDocument/2006/relationships/slide" Target="slide39.xml"/><Relationship Id="rId30" Type="http://schemas.openxmlformats.org/officeDocument/2006/relationships/tags" Target="../tags/tag361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360.xml"/><Relationship Id="rId27" Type="http://schemas.openxmlformats.org/officeDocument/2006/relationships/slide" Target="slide37.xml"/><Relationship Id="rId26" Type="http://schemas.openxmlformats.org/officeDocument/2006/relationships/tags" Target="../tags/tag359.xml"/><Relationship Id="rId25" Type="http://schemas.openxmlformats.org/officeDocument/2006/relationships/slide" Target="slide36.xml"/><Relationship Id="rId24" Type="http://schemas.openxmlformats.org/officeDocument/2006/relationships/tags" Target="../tags/tag358.xml"/><Relationship Id="rId23" Type="http://schemas.openxmlformats.org/officeDocument/2006/relationships/slide" Target="slide35.xml"/><Relationship Id="rId22" Type="http://schemas.openxmlformats.org/officeDocument/2006/relationships/tags" Target="../tags/tag357.xml"/><Relationship Id="rId21" Type="http://schemas.openxmlformats.org/officeDocument/2006/relationships/slide" Target="slide34.xml"/><Relationship Id="rId20" Type="http://schemas.openxmlformats.org/officeDocument/2006/relationships/tags" Target="../tags/tag356.xml"/><Relationship Id="rId2" Type="http://schemas.openxmlformats.org/officeDocument/2006/relationships/tags" Target="../tags/tag347.xml"/><Relationship Id="rId19" Type="http://schemas.openxmlformats.org/officeDocument/2006/relationships/slide" Target="slide33.xml"/><Relationship Id="rId18" Type="http://schemas.openxmlformats.org/officeDocument/2006/relationships/tags" Target="../tags/tag355.xml"/><Relationship Id="rId17" Type="http://schemas.openxmlformats.org/officeDocument/2006/relationships/slide" Target="slide31.xml"/><Relationship Id="rId16" Type="http://schemas.openxmlformats.org/officeDocument/2006/relationships/tags" Target="../tags/tag354.xml"/><Relationship Id="rId15" Type="http://schemas.openxmlformats.org/officeDocument/2006/relationships/slide" Target="slide30.xml"/><Relationship Id="rId14" Type="http://schemas.openxmlformats.org/officeDocument/2006/relationships/tags" Target="../tags/tag353.xml"/><Relationship Id="rId13" Type="http://schemas.openxmlformats.org/officeDocument/2006/relationships/slide" Target="slide29.xml"/><Relationship Id="rId12" Type="http://schemas.openxmlformats.org/officeDocument/2006/relationships/tags" Target="../tags/tag352.xml"/><Relationship Id="rId11" Type="http://schemas.openxmlformats.org/officeDocument/2006/relationships/slide" Target="slide28.xml"/><Relationship Id="rId10" Type="http://schemas.openxmlformats.org/officeDocument/2006/relationships/tags" Target="../tags/tag351.xml"/><Relationship Id="rId1" Type="http://schemas.openxmlformats.org/officeDocument/2006/relationships/slide" Target="slide23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371.xml"/><Relationship Id="rId7" Type="http://schemas.openxmlformats.org/officeDocument/2006/relationships/slide" Target="slide26.xml"/><Relationship Id="rId6" Type="http://schemas.openxmlformats.org/officeDocument/2006/relationships/tags" Target="../tags/tag370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88.xml"/><Relationship Id="rId40" Type="http://schemas.openxmlformats.org/officeDocument/2006/relationships/tags" Target="../tags/tag387.xml"/><Relationship Id="rId4" Type="http://schemas.openxmlformats.org/officeDocument/2006/relationships/tags" Target="../tags/tag369.xml"/><Relationship Id="rId39" Type="http://schemas.openxmlformats.org/officeDocument/2006/relationships/slide" Target="slide42.xml"/><Relationship Id="rId38" Type="http://schemas.openxmlformats.org/officeDocument/2006/relationships/tags" Target="../tags/tag386.xml"/><Relationship Id="rId37" Type="http://schemas.openxmlformats.org/officeDocument/2006/relationships/slide" Target="slide32.xml"/><Relationship Id="rId36" Type="http://schemas.openxmlformats.org/officeDocument/2006/relationships/tags" Target="../tags/tag385.xml"/><Relationship Id="rId35" Type="http://schemas.openxmlformats.org/officeDocument/2006/relationships/slide" Target="slide41.xml"/><Relationship Id="rId34" Type="http://schemas.openxmlformats.org/officeDocument/2006/relationships/tags" Target="../tags/tag384.xml"/><Relationship Id="rId33" Type="http://schemas.openxmlformats.org/officeDocument/2006/relationships/slide" Target="slide40.xml"/><Relationship Id="rId32" Type="http://schemas.openxmlformats.org/officeDocument/2006/relationships/tags" Target="../tags/tag383.xml"/><Relationship Id="rId31" Type="http://schemas.openxmlformats.org/officeDocument/2006/relationships/slide" Target="slide39.xml"/><Relationship Id="rId30" Type="http://schemas.openxmlformats.org/officeDocument/2006/relationships/tags" Target="../tags/tag382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381.xml"/><Relationship Id="rId27" Type="http://schemas.openxmlformats.org/officeDocument/2006/relationships/slide" Target="slide37.xml"/><Relationship Id="rId26" Type="http://schemas.openxmlformats.org/officeDocument/2006/relationships/tags" Target="../tags/tag380.xml"/><Relationship Id="rId25" Type="http://schemas.openxmlformats.org/officeDocument/2006/relationships/slide" Target="slide36.xml"/><Relationship Id="rId24" Type="http://schemas.openxmlformats.org/officeDocument/2006/relationships/tags" Target="../tags/tag379.xml"/><Relationship Id="rId23" Type="http://schemas.openxmlformats.org/officeDocument/2006/relationships/slide" Target="slide35.xml"/><Relationship Id="rId22" Type="http://schemas.openxmlformats.org/officeDocument/2006/relationships/tags" Target="../tags/tag378.xml"/><Relationship Id="rId21" Type="http://schemas.openxmlformats.org/officeDocument/2006/relationships/slide" Target="slide34.xml"/><Relationship Id="rId20" Type="http://schemas.openxmlformats.org/officeDocument/2006/relationships/tags" Target="../tags/tag377.xml"/><Relationship Id="rId2" Type="http://schemas.openxmlformats.org/officeDocument/2006/relationships/tags" Target="../tags/tag368.xml"/><Relationship Id="rId19" Type="http://schemas.openxmlformats.org/officeDocument/2006/relationships/slide" Target="slide33.xml"/><Relationship Id="rId18" Type="http://schemas.openxmlformats.org/officeDocument/2006/relationships/tags" Target="../tags/tag376.xml"/><Relationship Id="rId17" Type="http://schemas.openxmlformats.org/officeDocument/2006/relationships/slide" Target="slide31.xml"/><Relationship Id="rId16" Type="http://schemas.openxmlformats.org/officeDocument/2006/relationships/tags" Target="../tags/tag375.xml"/><Relationship Id="rId15" Type="http://schemas.openxmlformats.org/officeDocument/2006/relationships/slide" Target="slide30.xml"/><Relationship Id="rId14" Type="http://schemas.openxmlformats.org/officeDocument/2006/relationships/tags" Target="../tags/tag374.xml"/><Relationship Id="rId13" Type="http://schemas.openxmlformats.org/officeDocument/2006/relationships/slide" Target="slide29.xml"/><Relationship Id="rId12" Type="http://schemas.openxmlformats.org/officeDocument/2006/relationships/tags" Target="../tags/tag373.xml"/><Relationship Id="rId11" Type="http://schemas.openxmlformats.org/officeDocument/2006/relationships/slide" Target="slide28.xml"/><Relationship Id="rId10" Type="http://schemas.openxmlformats.org/officeDocument/2006/relationships/tags" Target="../tags/tag372.xml"/><Relationship Id="rId1" Type="http://schemas.openxmlformats.org/officeDocument/2006/relationships/slide" Target="slide23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392.xml"/><Relationship Id="rId7" Type="http://schemas.openxmlformats.org/officeDocument/2006/relationships/slide" Target="slide26.xml"/><Relationship Id="rId6" Type="http://schemas.openxmlformats.org/officeDocument/2006/relationships/tags" Target="../tags/tag391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09.xml"/><Relationship Id="rId40" Type="http://schemas.openxmlformats.org/officeDocument/2006/relationships/tags" Target="../tags/tag408.xml"/><Relationship Id="rId4" Type="http://schemas.openxmlformats.org/officeDocument/2006/relationships/tags" Target="../tags/tag390.xml"/><Relationship Id="rId39" Type="http://schemas.openxmlformats.org/officeDocument/2006/relationships/slide" Target="slide42.xml"/><Relationship Id="rId38" Type="http://schemas.openxmlformats.org/officeDocument/2006/relationships/tags" Target="../tags/tag407.xml"/><Relationship Id="rId37" Type="http://schemas.openxmlformats.org/officeDocument/2006/relationships/slide" Target="slide32.xml"/><Relationship Id="rId36" Type="http://schemas.openxmlformats.org/officeDocument/2006/relationships/tags" Target="../tags/tag406.xml"/><Relationship Id="rId35" Type="http://schemas.openxmlformats.org/officeDocument/2006/relationships/slide" Target="slide41.xml"/><Relationship Id="rId34" Type="http://schemas.openxmlformats.org/officeDocument/2006/relationships/tags" Target="../tags/tag405.xml"/><Relationship Id="rId33" Type="http://schemas.openxmlformats.org/officeDocument/2006/relationships/slide" Target="slide40.xml"/><Relationship Id="rId32" Type="http://schemas.openxmlformats.org/officeDocument/2006/relationships/tags" Target="../tags/tag404.xml"/><Relationship Id="rId31" Type="http://schemas.openxmlformats.org/officeDocument/2006/relationships/slide" Target="slide39.xml"/><Relationship Id="rId30" Type="http://schemas.openxmlformats.org/officeDocument/2006/relationships/tags" Target="../tags/tag403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402.xml"/><Relationship Id="rId27" Type="http://schemas.openxmlformats.org/officeDocument/2006/relationships/slide" Target="slide37.xml"/><Relationship Id="rId26" Type="http://schemas.openxmlformats.org/officeDocument/2006/relationships/tags" Target="../tags/tag401.xml"/><Relationship Id="rId25" Type="http://schemas.openxmlformats.org/officeDocument/2006/relationships/slide" Target="slide36.xml"/><Relationship Id="rId24" Type="http://schemas.openxmlformats.org/officeDocument/2006/relationships/tags" Target="../tags/tag400.xml"/><Relationship Id="rId23" Type="http://schemas.openxmlformats.org/officeDocument/2006/relationships/slide" Target="slide35.xml"/><Relationship Id="rId22" Type="http://schemas.openxmlformats.org/officeDocument/2006/relationships/tags" Target="../tags/tag399.xml"/><Relationship Id="rId21" Type="http://schemas.openxmlformats.org/officeDocument/2006/relationships/slide" Target="slide34.xml"/><Relationship Id="rId20" Type="http://schemas.openxmlformats.org/officeDocument/2006/relationships/tags" Target="../tags/tag398.xml"/><Relationship Id="rId2" Type="http://schemas.openxmlformats.org/officeDocument/2006/relationships/tags" Target="../tags/tag389.xml"/><Relationship Id="rId19" Type="http://schemas.openxmlformats.org/officeDocument/2006/relationships/slide" Target="slide33.xml"/><Relationship Id="rId18" Type="http://schemas.openxmlformats.org/officeDocument/2006/relationships/tags" Target="../tags/tag397.xml"/><Relationship Id="rId17" Type="http://schemas.openxmlformats.org/officeDocument/2006/relationships/slide" Target="slide31.xml"/><Relationship Id="rId16" Type="http://schemas.openxmlformats.org/officeDocument/2006/relationships/tags" Target="../tags/tag396.xml"/><Relationship Id="rId15" Type="http://schemas.openxmlformats.org/officeDocument/2006/relationships/slide" Target="slide30.xml"/><Relationship Id="rId14" Type="http://schemas.openxmlformats.org/officeDocument/2006/relationships/tags" Target="../tags/tag395.xml"/><Relationship Id="rId13" Type="http://schemas.openxmlformats.org/officeDocument/2006/relationships/slide" Target="slide29.xml"/><Relationship Id="rId12" Type="http://schemas.openxmlformats.org/officeDocument/2006/relationships/tags" Target="../tags/tag394.xml"/><Relationship Id="rId11" Type="http://schemas.openxmlformats.org/officeDocument/2006/relationships/slide" Target="slide28.xml"/><Relationship Id="rId10" Type="http://schemas.openxmlformats.org/officeDocument/2006/relationships/tags" Target="../tags/tag393.xml"/><Relationship Id="rId1" Type="http://schemas.openxmlformats.org/officeDocument/2006/relationships/slide" Target="slide23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413.xml"/><Relationship Id="rId7" Type="http://schemas.openxmlformats.org/officeDocument/2006/relationships/slide" Target="slide26.xml"/><Relationship Id="rId6" Type="http://schemas.openxmlformats.org/officeDocument/2006/relationships/tags" Target="../tags/tag412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30.xml"/><Relationship Id="rId40" Type="http://schemas.openxmlformats.org/officeDocument/2006/relationships/tags" Target="../tags/tag429.xml"/><Relationship Id="rId4" Type="http://schemas.openxmlformats.org/officeDocument/2006/relationships/tags" Target="../tags/tag411.xml"/><Relationship Id="rId39" Type="http://schemas.openxmlformats.org/officeDocument/2006/relationships/slide" Target="slide42.xml"/><Relationship Id="rId38" Type="http://schemas.openxmlformats.org/officeDocument/2006/relationships/tags" Target="../tags/tag428.xml"/><Relationship Id="rId37" Type="http://schemas.openxmlformats.org/officeDocument/2006/relationships/slide" Target="slide32.xml"/><Relationship Id="rId36" Type="http://schemas.openxmlformats.org/officeDocument/2006/relationships/tags" Target="../tags/tag427.xml"/><Relationship Id="rId35" Type="http://schemas.openxmlformats.org/officeDocument/2006/relationships/slide" Target="slide41.xml"/><Relationship Id="rId34" Type="http://schemas.openxmlformats.org/officeDocument/2006/relationships/tags" Target="../tags/tag426.xml"/><Relationship Id="rId33" Type="http://schemas.openxmlformats.org/officeDocument/2006/relationships/slide" Target="slide40.xml"/><Relationship Id="rId32" Type="http://schemas.openxmlformats.org/officeDocument/2006/relationships/tags" Target="../tags/tag425.xml"/><Relationship Id="rId31" Type="http://schemas.openxmlformats.org/officeDocument/2006/relationships/slide" Target="slide39.xml"/><Relationship Id="rId30" Type="http://schemas.openxmlformats.org/officeDocument/2006/relationships/tags" Target="../tags/tag424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423.xml"/><Relationship Id="rId27" Type="http://schemas.openxmlformats.org/officeDocument/2006/relationships/slide" Target="slide37.xml"/><Relationship Id="rId26" Type="http://schemas.openxmlformats.org/officeDocument/2006/relationships/tags" Target="../tags/tag422.xml"/><Relationship Id="rId25" Type="http://schemas.openxmlformats.org/officeDocument/2006/relationships/slide" Target="slide36.xml"/><Relationship Id="rId24" Type="http://schemas.openxmlformats.org/officeDocument/2006/relationships/tags" Target="../tags/tag421.xml"/><Relationship Id="rId23" Type="http://schemas.openxmlformats.org/officeDocument/2006/relationships/slide" Target="slide35.xml"/><Relationship Id="rId22" Type="http://schemas.openxmlformats.org/officeDocument/2006/relationships/tags" Target="../tags/tag420.xml"/><Relationship Id="rId21" Type="http://schemas.openxmlformats.org/officeDocument/2006/relationships/slide" Target="slide34.xml"/><Relationship Id="rId20" Type="http://schemas.openxmlformats.org/officeDocument/2006/relationships/tags" Target="../tags/tag419.xml"/><Relationship Id="rId2" Type="http://schemas.openxmlformats.org/officeDocument/2006/relationships/tags" Target="../tags/tag410.xml"/><Relationship Id="rId19" Type="http://schemas.openxmlformats.org/officeDocument/2006/relationships/slide" Target="slide33.xml"/><Relationship Id="rId18" Type="http://schemas.openxmlformats.org/officeDocument/2006/relationships/tags" Target="../tags/tag418.xml"/><Relationship Id="rId17" Type="http://schemas.openxmlformats.org/officeDocument/2006/relationships/slide" Target="slide31.xml"/><Relationship Id="rId16" Type="http://schemas.openxmlformats.org/officeDocument/2006/relationships/tags" Target="../tags/tag417.xml"/><Relationship Id="rId15" Type="http://schemas.openxmlformats.org/officeDocument/2006/relationships/slide" Target="slide30.xml"/><Relationship Id="rId14" Type="http://schemas.openxmlformats.org/officeDocument/2006/relationships/tags" Target="../tags/tag416.xml"/><Relationship Id="rId13" Type="http://schemas.openxmlformats.org/officeDocument/2006/relationships/slide" Target="slide29.xml"/><Relationship Id="rId12" Type="http://schemas.openxmlformats.org/officeDocument/2006/relationships/tags" Target="../tags/tag415.xml"/><Relationship Id="rId11" Type="http://schemas.openxmlformats.org/officeDocument/2006/relationships/slide" Target="slide28.xml"/><Relationship Id="rId10" Type="http://schemas.openxmlformats.org/officeDocument/2006/relationships/tags" Target="../tags/tag414.xml"/><Relationship Id="rId1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434.xml"/><Relationship Id="rId7" Type="http://schemas.openxmlformats.org/officeDocument/2006/relationships/slide" Target="slide26.xml"/><Relationship Id="rId6" Type="http://schemas.openxmlformats.org/officeDocument/2006/relationships/tags" Target="../tags/tag433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51.xml"/><Relationship Id="rId40" Type="http://schemas.openxmlformats.org/officeDocument/2006/relationships/tags" Target="../tags/tag450.xml"/><Relationship Id="rId4" Type="http://schemas.openxmlformats.org/officeDocument/2006/relationships/tags" Target="../tags/tag432.xml"/><Relationship Id="rId39" Type="http://schemas.openxmlformats.org/officeDocument/2006/relationships/slide" Target="slide42.xml"/><Relationship Id="rId38" Type="http://schemas.openxmlformats.org/officeDocument/2006/relationships/tags" Target="../tags/tag449.xml"/><Relationship Id="rId37" Type="http://schemas.openxmlformats.org/officeDocument/2006/relationships/slide" Target="slide32.xml"/><Relationship Id="rId36" Type="http://schemas.openxmlformats.org/officeDocument/2006/relationships/tags" Target="../tags/tag448.xml"/><Relationship Id="rId35" Type="http://schemas.openxmlformats.org/officeDocument/2006/relationships/slide" Target="slide41.xml"/><Relationship Id="rId34" Type="http://schemas.openxmlformats.org/officeDocument/2006/relationships/tags" Target="../tags/tag447.xml"/><Relationship Id="rId33" Type="http://schemas.openxmlformats.org/officeDocument/2006/relationships/slide" Target="slide40.xml"/><Relationship Id="rId32" Type="http://schemas.openxmlformats.org/officeDocument/2006/relationships/tags" Target="../tags/tag446.xml"/><Relationship Id="rId31" Type="http://schemas.openxmlformats.org/officeDocument/2006/relationships/slide" Target="slide39.xml"/><Relationship Id="rId30" Type="http://schemas.openxmlformats.org/officeDocument/2006/relationships/tags" Target="../tags/tag445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444.xml"/><Relationship Id="rId27" Type="http://schemas.openxmlformats.org/officeDocument/2006/relationships/slide" Target="slide37.xml"/><Relationship Id="rId26" Type="http://schemas.openxmlformats.org/officeDocument/2006/relationships/tags" Target="../tags/tag443.xml"/><Relationship Id="rId25" Type="http://schemas.openxmlformats.org/officeDocument/2006/relationships/slide" Target="slide36.xml"/><Relationship Id="rId24" Type="http://schemas.openxmlformats.org/officeDocument/2006/relationships/tags" Target="../tags/tag442.xml"/><Relationship Id="rId23" Type="http://schemas.openxmlformats.org/officeDocument/2006/relationships/slide" Target="slide35.xml"/><Relationship Id="rId22" Type="http://schemas.openxmlformats.org/officeDocument/2006/relationships/tags" Target="../tags/tag441.xml"/><Relationship Id="rId21" Type="http://schemas.openxmlformats.org/officeDocument/2006/relationships/slide" Target="slide34.xml"/><Relationship Id="rId20" Type="http://schemas.openxmlformats.org/officeDocument/2006/relationships/tags" Target="../tags/tag440.xml"/><Relationship Id="rId2" Type="http://schemas.openxmlformats.org/officeDocument/2006/relationships/tags" Target="../tags/tag431.xml"/><Relationship Id="rId19" Type="http://schemas.openxmlformats.org/officeDocument/2006/relationships/slide" Target="slide33.xml"/><Relationship Id="rId18" Type="http://schemas.openxmlformats.org/officeDocument/2006/relationships/tags" Target="../tags/tag439.xml"/><Relationship Id="rId17" Type="http://schemas.openxmlformats.org/officeDocument/2006/relationships/slide" Target="slide31.xml"/><Relationship Id="rId16" Type="http://schemas.openxmlformats.org/officeDocument/2006/relationships/tags" Target="../tags/tag438.xml"/><Relationship Id="rId15" Type="http://schemas.openxmlformats.org/officeDocument/2006/relationships/slide" Target="slide30.xml"/><Relationship Id="rId14" Type="http://schemas.openxmlformats.org/officeDocument/2006/relationships/tags" Target="../tags/tag437.xml"/><Relationship Id="rId13" Type="http://schemas.openxmlformats.org/officeDocument/2006/relationships/slide" Target="slide29.xml"/><Relationship Id="rId12" Type="http://schemas.openxmlformats.org/officeDocument/2006/relationships/tags" Target="../tags/tag436.xml"/><Relationship Id="rId11" Type="http://schemas.openxmlformats.org/officeDocument/2006/relationships/slide" Target="slide28.xml"/><Relationship Id="rId10" Type="http://schemas.openxmlformats.org/officeDocument/2006/relationships/tags" Target="../tags/tag435.xml"/><Relationship Id="rId1" Type="http://schemas.openxmlformats.org/officeDocument/2006/relationships/slide" Target="slide23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455.xml"/><Relationship Id="rId7" Type="http://schemas.openxmlformats.org/officeDocument/2006/relationships/slide" Target="slide26.xml"/><Relationship Id="rId6" Type="http://schemas.openxmlformats.org/officeDocument/2006/relationships/tags" Target="../tags/tag454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72.xml"/><Relationship Id="rId40" Type="http://schemas.openxmlformats.org/officeDocument/2006/relationships/tags" Target="../tags/tag471.xml"/><Relationship Id="rId4" Type="http://schemas.openxmlformats.org/officeDocument/2006/relationships/tags" Target="../tags/tag453.xml"/><Relationship Id="rId39" Type="http://schemas.openxmlformats.org/officeDocument/2006/relationships/slide" Target="slide42.xml"/><Relationship Id="rId38" Type="http://schemas.openxmlformats.org/officeDocument/2006/relationships/tags" Target="../tags/tag470.xml"/><Relationship Id="rId37" Type="http://schemas.openxmlformats.org/officeDocument/2006/relationships/slide" Target="slide32.xml"/><Relationship Id="rId36" Type="http://schemas.openxmlformats.org/officeDocument/2006/relationships/tags" Target="../tags/tag469.xml"/><Relationship Id="rId35" Type="http://schemas.openxmlformats.org/officeDocument/2006/relationships/slide" Target="slide41.xml"/><Relationship Id="rId34" Type="http://schemas.openxmlformats.org/officeDocument/2006/relationships/tags" Target="../tags/tag468.xml"/><Relationship Id="rId33" Type="http://schemas.openxmlformats.org/officeDocument/2006/relationships/slide" Target="slide40.xml"/><Relationship Id="rId32" Type="http://schemas.openxmlformats.org/officeDocument/2006/relationships/tags" Target="../tags/tag467.xml"/><Relationship Id="rId31" Type="http://schemas.openxmlformats.org/officeDocument/2006/relationships/slide" Target="slide39.xml"/><Relationship Id="rId30" Type="http://schemas.openxmlformats.org/officeDocument/2006/relationships/tags" Target="../tags/tag466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465.xml"/><Relationship Id="rId27" Type="http://schemas.openxmlformats.org/officeDocument/2006/relationships/slide" Target="slide37.xml"/><Relationship Id="rId26" Type="http://schemas.openxmlformats.org/officeDocument/2006/relationships/tags" Target="../tags/tag464.xml"/><Relationship Id="rId25" Type="http://schemas.openxmlformats.org/officeDocument/2006/relationships/slide" Target="slide36.xml"/><Relationship Id="rId24" Type="http://schemas.openxmlformats.org/officeDocument/2006/relationships/tags" Target="../tags/tag463.xml"/><Relationship Id="rId23" Type="http://schemas.openxmlformats.org/officeDocument/2006/relationships/slide" Target="slide35.xml"/><Relationship Id="rId22" Type="http://schemas.openxmlformats.org/officeDocument/2006/relationships/tags" Target="../tags/tag462.xml"/><Relationship Id="rId21" Type="http://schemas.openxmlformats.org/officeDocument/2006/relationships/slide" Target="slide34.xml"/><Relationship Id="rId20" Type="http://schemas.openxmlformats.org/officeDocument/2006/relationships/tags" Target="../tags/tag461.xml"/><Relationship Id="rId2" Type="http://schemas.openxmlformats.org/officeDocument/2006/relationships/tags" Target="../tags/tag452.xml"/><Relationship Id="rId19" Type="http://schemas.openxmlformats.org/officeDocument/2006/relationships/slide" Target="slide33.xml"/><Relationship Id="rId18" Type="http://schemas.openxmlformats.org/officeDocument/2006/relationships/tags" Target="../tags/tag460.xml"/><Relationship Id="rId17" Type="http://schemas.openxmlformats.org/officeDocument/2006/relationships/slide" Target="slide31.xml"/><Relationship Id="rId16" Type="http://schemas.openxmlformats.org/officeDocument/2006/relationships/tags" Target="../tags/tag459.xml"/><Relationship Id="rId15" Type="http://schemas.openxmlformats.org/officeDocument/2006/relationships/slide" Target="slide30.xml"/><Relationship Id="rId14" Type="http://schemas.openxmlformats.org/officeDocument/2006/relationships/tags" Target="../tags/tag458.xml"/><Relationship Id="rId13" Type="http://schemas.openxmlformats.org/officeDocument/2006/relationships/slide" Target="slide29.xml"/><Relationship Id="rId12" Type="http://schemas.openxmlformats.org/officeDocument/2006/relationships/tags" Target="../tags/tag457.xml"/><Relationship Id="rId11" Type="http://schemas.openxmlformats.org/officeDocument/2006/relationships/slide" Target="slide28.xml"/><Relationship Id="rId10" Type="http://schemas.openxmlformats.org/officeDocument/2006/relationships/tags" Target="../tags/tag456.xml"/><Relationship Id="rId1" Type="http://schemas.openxmlformats.org/officeDocument/2006/relationships/slide" Target="slide23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27.xml"/><Relationship Id="rId8" Type="http://schemas.openxmlformats.org/officeDocument/2006/relationships/tags" Target="../tags/tag476.xml"/><Relationship Id="rId7" Type="http://schemas.openxmlformats.org/officeDocument/2006/relationships/slide" Target="slide26.xml"/><Relationship Id="rId6" Type="http://schemas.openxmlformats.org/officeDocument/2006/relationships/tags" Target="../tags/tag475.xml"/><Relationship Id="rId5" Type="http://schemas.openxmlformats.org/officeDocument/2006/relationships/slide" Target="slide25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93.xml"/><Relationship Id="rId40" Type="http://schemas.openxmlformats.org/officeDocument/2006/relationships/tags" Target="../tags/tag492.xml"/><Relationship Id="rId4" Type="http://schemas.openxmlformats.org/officeDocument/2006/relationships/tags" Target="../tags/tag474.xml"/><Relationship Id="rId39" Type="http://schemas.openxmlformats.org/officeDocument/2006/relationships/slide" Target="slide42.xml"/><Relationship Id="rId38" Type="http://schemas.openxmlformats.org/officeDocument/2006/relationships/tags" Target="../tags/tag491.xml"/><Relationship Id="rId37" Type="http://schemas.openxmlformats.org/officeDocument/2006/relationships/slide" Target="slide32.xml"/><Relationship Id="rId36" Type="http://schemas.openxmlformats.org/officeDocument/2006/relationships/tags" Target="../tags/tag490.xml"/><Relationship Id="rId35" Type="http://schemas.openxmlformats.org/officeDocument/2006/relationships/slide" Target="slide41.xml"/><Relationship Id="rId34" Type="http://schemas.openxmlformats.org/officeDocument/2006/relationships/tags" Target="../tags/tag489.xml"/><Relationship Id="rId33" Type="http://schemas.openxmlformats.org/officeDocument/2006/relationships/slide" Target="slide40.xml"/><Relationship Id="rId32" Type="http://schemas.openxmlformats.org/officeDocument/2006/relationships/tags" Target="../tags/tag488.xml"/><Relationship Id="rId31" Type="http://schemas.openxmlformats.org/officeDocument/2006/relationships/slide" Target="slide39.xml"/><Relationship Id="rId30" Type="http://schemas.openxmlformats.org/officeDocument/2006/relationships/tags" Target="../tags/tag487.xml"/><Relationship Id="rId3" Type="http://schemas.openxmlformats.org/officeDocument/2006/relationships/slide" Target="slide24.xml"/><Relationship Id="rId29" Type="http://schemas.openxmlformats.org/officeDocument/2006/relationships/slide" Target="slide38.xml"/><Relationship Id="rId28" Type="http://schemas.openxmlformats.org/officeDocument/2006/relationships/tags" Target="../tags/tag486.xml"/><Relationship Id="rId27" Type="http://schemas.openxmlformats.org/officeDocument/2006/relationships/slide" Target="slide37.xml"/><Relationship Id="rId26" Type="http://schemas.openxmlformats.org/officeDocument/2006/relationships/tags" Target="../tags/tag485.xml"/><Relationship Id="rId25" Type="http://schemas.openxmlformats.org/officeDocument/2006/relationships/slide" Target="slide36.xml"/><Relationship Id="rId24" Type="http://schemas.openxmlformats.org/officeDocument/2006/relationships/tags" Target="../tags/tag484.xml"/><Relationship Id="rId23" Type="http://schemas.openxmlformats.org/officeDocument/2006/relationships/slide" Target="slide35.xml"/><Relationship Id="rId22" Type="http://schemas.openxmlformats.org/officeDocument/2006/relationships/tags" Target="../tags/tag483.xml"/><Relationship Id="rId21" Type="http://schemas.openxmlformats.org/officeDocument/2006/relationships/slide" Target="slide34.xml"/><Relationship Id="rId20" Type="http://schemas.openxmlformats.org/officeDocument/2006/relationships/tags" Target="../tags/tag482.xml"/><Relationship Id="rId2" Type="http://schemas.openxmlformats.org/officeDocument/2006/relationships/tags" Target="../tags/tag473.xml"/><Relationship Id="rId19" Type="http://schemas.openxmlformats.org/officeDocument/2006/relationships/slide" Target="slide33.xml"/><Relationship Id="rId18" Type="http://schemas.openxmlformats.org/officeDocument/2006/relationships/tags" Target="../tags/tag481.xml"/><Relationship Id="rId17" Type="http://schemas.openxmlformats.org/officeDocument/2006/relationships/slide" Target="slide31.xml"/><Relationship Id="rId16" Type="http://schemas.openxmlformats.org/officeDocument/2006/relationships/tags" Target="../tags/tag480.xml"/><Relationship Id="rId15" Type="http://schemas.openxmlformats.org/officeDocument/2006/relationships/slide" Target="slide30.xml"/><Relationship Id="rId14" Type="http://schemas.openxmlformats.org/officeDocument/2006/relationships/tags" Target="../tags/tag479.xml"/><Relationship Id="rId13" Type="http://schemas.openxmlformats.org/officeDocument/2006/relationships/slide" Target="slide29.xml"/><Relationship Id="rId12" Type="http://schemas.openxmlformats.org/officeDocument/2006/relationships/tags" Target="../tags/tag478.xml"/><Relationship Id="rId11" Type="http://schemas.openxmlformats.org/officeDocument/2006/relationships/slide" Target="slide28.xml"/><Relationship Id="rId10" Type="http://schemas.openxmlformats.org/officeDocument/2006/relationships/tags" Target="../tags/tag477.xml"/><Relationship Id="rId1" Type="http://schemas.openxmlformats.org/officeDocument/2006/relationships/slide" Target="slide2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963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选择关系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常用的连词有or(或者，否则)、otherwise(否则)、or else(否则)、either...or...(不是……就是……)等。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如：Hurry up, or (else)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be late. 快点，否则你就要迟到了。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Either Tom or his sisters are coming. 不是汤姆就是他的姐妹们要来。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either...or...连接两个并列主语时，谓语动词的单复数形式要遵循“就近原则”。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如：Either he 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am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wrong. 不是他错了，就是我错了。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Either I 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wrong. 不是我错了，就是他错了。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祈使句＋or＋陈述句＝if引导的条件状语从句＋主句，表示如果做不到祈使句表示的事情，就会有后面句子表示的结果。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如：Hurry up, or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be late for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＝If you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hurry up, you will be late for school. 快点儿，否则你们就要上学迟到了。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085" y="1213485"/>
            <a:ext cx="8395335" cy="300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转折关系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常用的连词有but(但是，可是)、 while(而，却)、 yet(可是)、 however(然而)等。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young </a:t>
            </a: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but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very experienced. 他虽然年轻，但很有经验。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like tea </a:t>
            </a: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while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she likes coffee. 我喜欢喝茶而她喜欢喝咖啡。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book is expensive. However, it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worth it. 这本书很贵，却很值。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14895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but不与although/though连用，但yet、 still可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although/though连用。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如：Although she felt ill, she still went to work. 她虽然感觉不舒服，但她仍然去上班。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7965" y="1103630"/>
            <a:ext cx="8688705" cy="310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【知识点四】 因果关系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常用的连词有for(因为)和so(所以， 因此)等。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for在意义上与从属连词because, since和as相同，但它们引导的是原因状语从句，而for则连接两个简单句，前者表示结果，后者表示原因。其结构为“简单句(结果)＋for＋简单句(原因)”。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am thirsty, for it is hot. 我口渴，因为天气太热。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manager was ill, so I went in her place. 经理病了，所以我代她去。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21105"/>
            <a:ext cx="854583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so不与because连用， 因为because是从属连词，而so是并列连词，用来连接并列句。其结构为“简单句(原因)＋so＋简单句(结果)”。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如：Mr. Li went to his hometown, so Mr. Wang was taking his class instead.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李老师回家乡去了，所以王老师替他上课。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前者做某事，后者也做某事的结构为“so＋三类动词(情态动词/助动词/be动词)＋后者主语”。三类动词根据第一句的谓语和后者的主语确定。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a teacher. So am I. 他是一个老师，我也是。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study French. So does Mike. 我学习法语，迈克也学。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5043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need both sugar ________ milk to make a cake.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as well as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or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49300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32740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278505"/>
            <a:ext cx="817689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句意：“我需要糖和牛奶来制作蛋糕。”固定搭配both...and...表示“两者都”。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348037" y="16324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9671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506603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/>
        </p:nvSpPr>
        <p:spPr>
          <a:xfrm>
            <a:off x="593534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85265"/>
            <a:ext cx="825881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Though he is very young, ________ he can play the piano very well.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but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/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and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337560"/>
            <a:ext cx="804418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【解析】句意：“虽然他年龄小，但他钢琴弹得很好。”从属连词though与并列连词but不能同时使用。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83227" y="20375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9300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2740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9671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6603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93534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437640"/>
            <a:ext cx="839216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quick, ________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miss the early bus.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but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49275" y="3232785"/>
            <a:ext cx="804608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句意：“快点儿，否则你就赶上不早班公共汽车了。”or表示否则。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792412" y="153656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9300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2740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9671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6603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93534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51915"/>
            <a:ext cx="8696325" cy="122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The book is so old. ________，it is worth reading again.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Yet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B. And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C. But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D. However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780" y="3112135"/>
            <a:ext cx="829564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句意：“这本书很旧。然而，它值得再读一遍。”however意为“然而，但是”，位于句首时，要用逗号与句子其他部分隔开。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132262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9300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2740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9671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6603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93534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51915"/>
            <a:ext cx="8537575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(2017年重庆市对口高职)She does not speak our language, ________ she seems to understand what we say.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or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B. nor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C. yet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D. for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780" y="322072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句意：“她不说我们的语言，可是她好像明白我们说的话。”yet意为“可是”。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029142" y="18978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49300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2740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9671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66030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935345" y="749300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69720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—Didn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you give roses to your father on Father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—Oh, not only my father ________ my grandpa got red roses.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A. or                   B. and             C. but also              D. until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52615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not only...but also...为固定搭配。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2137" y="16959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—Would you like to go to the museum with me?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 love to, ________ I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I have a lot of homework to do.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and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表转折关系应用but。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119110" cy="178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 —Who will come to your birthday party?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 Tom ________ any of his sisters are coming.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Both;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Not only; but also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Either; 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Neither; nor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26720" y="3458210"/>
            <a:ext cx="843724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句意：“——谁会来参加你的生日聚会？——汤姆和他的任何一个姐妹。”both...and连接并列主语时，谓语动词用复数形式。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495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08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Use your head, ________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have an idea.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4045" y="3192145"/>
            <a:ext cx="82080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该句型为“祈使句＋and＋陈述句”结构，表示做好了前面的事，就会有后面的结果。前后两个分句是递进关系，应用and。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762" y="178421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53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 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finish his homework.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did his wife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So was his wife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Neither did his wife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Neither was his wife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37947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表示后面的否定情况同前面的否定情况一致时，用“neither/nor＋be动词/助动词/情态动词＋主语”。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58520" y="17754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9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Stop chopping down trees, ________the earth will become worse and worse.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or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but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16293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该句型为“祈使句＋or＋陈述句”结构，前后两个分句是选择关系，应用or。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97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2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________ human beings ________ animals can live without air and water.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Both;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Either;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So; that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Neither; nor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48932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句意：“没有空气和水，人类和动物都无法生存。”表示“两者都不”用neither...nor...。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67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050" y="948690"/>
          <a:ext cx="8230870" cy="3677285"/>
        </p:xfrm>
        <a:graphic>
          <a:graphicData uri="http://schemas.openxmlformats.org/drawingml/2006/table">
            <a:tbl>
              <a:tblPr/>
              <a:tblGrid>
                <a:gridCol w="1077595"/>
                <a:gridCol w="2279650"/>
                <a:gridCol w="1673860"/>
                <a:gridCol w="319976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并列句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掌握并列连词与并列句的用法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19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He is bad at English, ________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,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he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give up studying it hard.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however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yet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前后两个分句是转折关系。but和yet与后面的分句之间不用逗号隔开，故只能用however。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570355"/>
            <a:ext cx="822261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He is not a student.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am I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So am not I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Nor can I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Nor am I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3715" y="3312795"/>
            <a:ext cx="8222615" cy="521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表否定的省略句用nor或 neither代替省略的部分。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66864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Although he is young, ________ he knows much more than others.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137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although和but不能同时使用。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School is over, ________ all the teachers are still working.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8932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前后两个分句是转折关系，应用but。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Make sure it is not too hot, ________ it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burn your mouth.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yet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3910"/>
            <a:ext cx="806958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该句型为“祈使句＋or＋陈述句”结构，前后两个分句是选择关系，应用or。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He has many good friends, ________ he is an honest man.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so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but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前后两个分句是因果关系，应用for。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 Because it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raining today, ________ we put off our sports meet until next week.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/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23850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前后两个分句是因果关系，because和so不能连用。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 ________ Mary ________Jane have been to Beijing.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Both; and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Either;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Neither; nor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Such;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连接两个并列的主语，后面的谓语动词又为复数形式时，应用 both...and。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213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360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16.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Follow your doctor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advice, ________ your cough will get worse.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then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828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25755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该句型为“祈使句＋or＋陈述句”结构，前后两个分句是选择关系，应用or。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26745" y="1901825"/>
            <a:ext cx="8296910" cy="134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 Lucy likes pop music, ________ I like pop music, too.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but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so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2011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前后两个分句是并列关系，应用and。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35172" y="200773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8054340" y="639445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527050" y="948690"/>
          <a:ext cx="8230870" cy="3677285"/>
        </p:xfrm>
        <a:graphic>
          <a:graphicData uri="http://schemas.openxmlformats.org/drawingml/2006/table">
            <a:tbl>
              <a:tblPr/>
              <a:tblGrid>
                <a:gridCol w="1077595"/>
                <a:gridCol w="2279650"/>
                <a:gridCol w="1673860"/>
                <a:gridCol w="319976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并列句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掌握并列连词与并列句的用法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Not only her parents but also she ________ from Chongqing.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am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is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5295" y="3174365"/>
            <a:ext cx="844296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not only...but also...连接两个主语时，谓语动词和最靠近的那个主语保持一致，即遵循“就近原则”。由she可知应用is。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9287" y="1727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Both my father and my mother ________ in the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work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works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worked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has worked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both...and连接两个并列的主语时，后面的谓语动词应为复数形式， 此句为一般现在时，应用work。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92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Either you or I ________ going to the village to teach the poor children.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are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am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is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being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either...or...连接两个主语时，谓语动词和最靠近的那个主语保持一致，即遵循“就近原则”。由I可知应用am。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1027" y="17480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8574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467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077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877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3804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09905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053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0265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6366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066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048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6903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332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5974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15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257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899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541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2467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183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87755"/>
            <a:ext cx="8403590" cy="349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联合关系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常用的连词有and(同，和)、both...and...(既……又……)、 not only...but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(also)...(不仅……而且……)、 neither...nor...(既不……也不……)等。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helps me and I help him. 他帮我，我帮他。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not only gave us a lot of advice, but also helped us study English.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他不仅向我们提出很多建议，而且还帮助我们学英语。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705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当 not only...but (also)...、 neither...nor...连接两个并列主语时，谓语动词的单复数形式要遵循“就近原则”。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如：Neither he nor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 Shanghai. 既不是他也不是我去上海。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Neither I nor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 Shanghai. 既不是我也不是他去上海。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53095" cy="287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not only...but (also)...和both...and...可互换。但前者连接主语时，谓语动词的单复数形式遵循“就近原则”；后者连接主语时，谓语动词用复数形式。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如：Not only he but also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am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from China. 不但他而且我都来自中国。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Both he and 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from China. 他和我都来自中国。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03630"/>
            <a:ext cx="8379460" cy="342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表达一个人没有做某事，另一个人也没做同一类事，可用neither或nor进行简略表述。结构为“Neither/Nor＋三类动词(情态动词/助动词/be动词)＋后者主语”。根据第一句的谓语动词和后者的主语确定三类动词。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a teacher. Neither/Nor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am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他不是老师，我也不是。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study French. Neither/Nor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Mike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我不学法语，迈克也没学。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祈使句＋and＋陈述句＝if引导的条件状语从句＋主句。表示如果做到了祈使句表示的事情，就会有后面句子表示的结果。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如：Work hard,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 will have a good result.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work hard, you will have a good result. 努力学习，你就会有一个好结果。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92464e6b-f910-4f84-952a-220663555997}"/>
  <p:tag name="TABLE_ENDDRAG_ORIGIN_RECT" val="648*278"/>
  <p:tag name="TABLE_ENDDRAG_RECT" val="41*74*648*278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UNIT_TABLE_BEAUTIFY" val="smartTable{92464e6b-f910-4f84-952a-220663555997}"/>
  <p:tag name="TABLE_ENDDRAG_ORIGIN_RECT" val="648*278"/>
  <p:tag name="TABLE_ENDDRAG_RECT" val="41*74*648*278"/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4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9110</Words>
  <Application>WPS 演示</Application>
  <PresentationFormat>全屏显示(4:3)</PresentationFormat>
  <Paragraphs>1252</Paragraphs>
  <Slides>43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43</vt:i4>
      </vt:variant>
    </vt:vector>
  </HeadingPairs>
  <TitlesOfParts>
    <vt:vector size="60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微软雅黑</vt:lpstr>
      <vt:lpstr>Calibri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1320</cp:revision>
  <dcterms:created xsi:type="dcterms:W3CDTF">2019-06-19T02:08:00Z</dcterms:created>
  <dcterms:modified xsi:type="dcterms:W3CDTF">2023-02-17T02:54:20Z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