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50"/>
  </p:handoutMasterIdLst>
  <p:sldIdLst>
    <p:sldId id="527" r:id="rId4"/>
    <p:sldId id="1667" r:id="rId6"/>
    <p:sldId id="1668" r:id="rId7"/>
    <p:sldId id="2059" r:id="rId8"/>
    <p:sldId id="1765" r:id="rId9"/>
    <p:sldId id="1767" r:id="rId10"/>
    <p:sldId id="2128" r:id="rId11"/>
    <p:sldId id="2064" r:id="rId12"/>
    <p:sldId id="2065" r:id="rId13"/>
    <p:sldId id="2066" r:id="rId14"/>
    <p:sldId id="2067" r:id="rId15"/>
    <p:sldId id="2068" r:id="rId16"/>
    <p:sldId id="2241" r:id="rId17"/>
    <p:sldId id="2242" r:id="rId18"/>
    <p:sldId id="2243" r:id="rId19"/>
    <p:sldId id="2244" r:id="rId20"/>
    <p:sldId id="2353" r:id="rId21"/>
    <p:sldId id="2354" r:id="rId22"/>
    <p:sldId id="1617" r:id="rId23"/>
    <p:sldId id="1985" r:id="rId24"/>
    <p:sldId id="1992" r:id="rId25"/>
    <p:sldId id="1993" r:id="rId26"/>
    <p:sldId id="2360" r:id="rId27"/>
    <p:sldId id="1677" r:id="rId28"/>
    <p:sldId id="2009" r:id="rId29"/>
    <p:sldId id="2010" r:id="rId30"/>
    <p:sldId id="2028" r:id="rId31"/>
    <p:sldId id="2029" r:id="rId32"/>
    <p:sldId id="2030" r:id="rId33"/>
    <p:sldId id="2031" r:id="rId34"/>
    <p:sldId id="2032" r:id="rId35"/>
    <p:sldId id="2033" r:id="rId36"/>
    <p:sldId id="2034" r:id="rId37"/>
    <p:sldId id="2035" r:id="rId38"/>
    <p:sldId id="2036" r:id="rId39"/>
    <p:sldId id="2037" r:id="rId40"/>
    <p:sldId id="2038" r:id="rId41"/>
    <p:sldId id="2039" r:id="rId42"/>
    <p:sldId id="2040" r:id="rId43"/>
    <p:sldId id="2042" r:id="rId44"/>
    <p:sldId id="2043" r:id="rId45"/>
    <p:sldId id="2044" r:id="rId46"/>
    <p:sldId id="2045" r:id="rId47"/>
    <p:sldId id="2361" r:id="rId48"/>
    <p:sldId id="528" r:id="rId49"/>
  </p:sldIdLst>
  <p:sldSz cx="9144000" cy="5144135" type="screen16x9"/>
  <p:notesSz cx="9144000" cy="6858000"/>
  <p:custDataLst>
    <p:tags r:id="rId5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5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5" Type="http://schemas.openxmlformats.org/officeDocument/2006/relationships/tags" Target="tags/tag519.xml"/><Relationship Id="rId54" Type="http://schemas.openxmlformats.org/officeDocument/2006/relationships/commentAuthors" Target="commentAuthors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24.xml"/><Relationship Id="rId6" Type="http://schemas.openxmlformats.org/officeDocument/2006/relationships/slide" Target="../slides/slide19.xml"/><Relationship Id="rId5" Type="http://schemas.openxmlformats.org/officeDocument/2006/relationships/slide" Target="../slides/slide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19.xml"/><Relationship Id="rId7" Type="http://schemas.openxmlformats.org/officeDocument/2006/relationships/tags" Target="../tags/tag3.xml"/><Relationship Id="rId6" Type="http://schemas.openxmlformats.org/officeDocument/2006/relationships/slide" Target="../slides/slide7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slide" Target="../slides/slide24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slide" Target="../slides/slide19.xml"/><Relationship Id="rId7" Type="http://schemas.openxmlformats.org/officeDocument/2006/relationships/tags" Target="../tags/tag8.xml"/><Relationship Id="rId6" Type="http://schemas.openxmlformats.org/officeDocument/2006/relationships/slide" Target="../slides/slide7.xml"/><Relationship Id="rId5" Type="http://schemas.openxmlformats.org/officeDocument/2006/relationships/tags" Target="../tags/tag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slide" Target="../slides/slide24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slide" Target="../slides/slide19.xml"/><Relationship Id="rId7" Type="http://schemas.openxmlformats.org/officeDocument/2006/relationships/tags" Target="../tags/tag13.xml"/><Relationship Id="rId6" Type="http://schemas.openxmlformats.org/officeDocument/2006/relationships/slide" Target="../slides/slide7.xml"/><Relationship Id="rId5" Type="http://schemas.openxmlformats.org/officeDocument/2006/relationships/tags" Target="../tags/tag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slide" Target="../slides/slide24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52.xml"/><Relationship Id="rId5" Type="http://schemas.openxmlformats.org/officeDocument/2006/relationships/slide" Target="slide23.xml"/><Relationship Id="rId4" Type="http://schemas.openxmlformats.org/officeDocument/2006/relationships/slide" Target="slide22.xml"/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" Target="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3.xml"/><Relationship Id="rId8" Type="http://schemas.openxmlformats.org/officeDocument/2006/relationships/tags" Target="../tags/tag56.xml"/><Relationship Id="rId7" Type="http://schemas.openxmlformats.org/officeDocument/2006/relationships/slide" Target="slide22.xml"/><Relationship Id="rId6" Type="http://schemas.openxmlformats.org/officeDocument/2006/relationships/tags" Target="../tags/tag55.xml"/><Relationship Id="rId5" Type="http://schemas.openxmlformats.org/officeDocument/2006/relationships/slide" Target="slide21.xml"/><Relationship Id="rId4" Type="http://schemas.openxmlformats.org/officeDocument/2006/relationships/tags" Target="../tags/tag54.xml"/><Relationship Id="rId3" Type="http://schemas.openxmlformats.org/officeDocument/2006/relationships/slide" Target="slide20.xml"/><Relationship Id="rId2" Type="http://schemas.openxmlformats.org/officeDocument/2006/relationships/tags" Target="../tags/tag53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58.xml"/><Relationship Id="rId10" Type="http://schemas.openxmlformats.org/officeDocument/2006/relationships/tags" Target="../tags/tag57.xml"/><Relationship Id="rId1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3.xml"/><Relationship Id="rId8" Type="http://schemas.openxmlformats.org/officeDocument/2006/relationships/tags" Target="../tags/tag62.xml"/><Relationship Id="rId7" Type="http://schemas.openxmlformats.org/officeDocument/2006/relationships/slide" Target="slide22.xml"/><Relationship Id="rId6" Type="http://schemas.openxmlformats.org/officeDocument/2006/relationships/tags" Target="../tags/tag61.xml"/><Relationship Id="rId5" Type="http://schemas.openxmlformats.org/officeDocument/2006/relationships/slide" Target="slide21.xml"/><Relationship Id="rId4" Type="http://schemas.openxmlformats.org/officeDocument/2006/relationships/tags" Target="../tags/tag60.xml"/><Relationship Id="rId3" Type="http://schemas.openxmlformats.org/officeDocument/2006/relationships/slide" Target="slide20.xml"/><Relationship Id="rId2" Type="http://schemas.openxmlformats.org/officeDocument/2006/relationships/tags" Target="../tags/tag59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3.xml"/><Relationship Id="rId8" Type="http://schemas.openxmlformats.org/officeDocument/2006/relationships/tags" Target="../tags/tag68.xml"/><Relationship Id="rId7" Type="http://schemas.openxmlformats.org/officeDocument/2006/relationships/slide" Target="slide22.xml"/><Relationship Id="rId6" Type="http://schemas.openxmlformats.org/officeDocument/2006/relationships/tags" Target="../tags/tag67.xml"/><Relationship Id="rId5" Type="http://schemas.openxmlformats.org/officeDocument/2006/relationships/slide" Target="slide21.xml"/><Relationship Id="rId4" Type="http://schemas.openxmlformats.org/officeDocument/2006/relationships/tags" Target="../tags/tag66.xml"/><Relationship Id="rId3" Type="http://schemas.openxmlformats.org/officeDocument/2006/relationships/slide" Target="slide20.xml"/><Relationship Id="rId2" Type="http://schemas.openxmlformats.org/officeDocument/2006/relationships/tags" Target="../tags/tag65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slide" Target="slide19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23.xml"/><Relationship Id="rId8" Type="http://schemas.openxmlformats.org/officeDocument/2006/relationships/tags" Target="../tags/tag74.xml"/><Relationship Id="rId7" Type="http://schemas.openxmlformats.org/officeDocument/2006/relationships/slide" Target="slide22.xml"/><Relationship Id="rId6" Type="http://schemas.openxmlformats.org/officeDocument/2006/relationships/tags" Target="../tags/tag73.xml"/><Relationship Id="rId5" Type="http://schemas.openxmlformats.org/officeDocument/2006/relationships/slide" Target="slide21.xml"/><Relationship Id="rId4" Type="http://schemas.openxmlformats.org/officeDocument/2006/relationships/tags" Target="../tags/tag72.xml"/><Relationship Id="rId3" Type="http://schemas.openxmlformats.org/officeDocument/2006/relationships/slide" Target="slide20.xml"/><Relationship Id="rId2" Type="http://schemas.openxmlformats.org/officeDocument/2006/relationships/tags" Target="../tags/tag71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76.xml"/><Relationship Id="rId10" Type="http://schemas.openxmlformats.org/officeDocument/2006/relationships/tags" Target="../tags/tag75.xml"/><Relationship Id="rId1" Type="http://schemas.openxmlformats.org/officeDocument/2006/relationships/slide" Target="slide19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80.xml"/><Relationship Id="rId7" Type="http://schemas.openxmlformats.org/officeDocument/2006/relationships/slide" Target="slide27.xml"/><Relationship Id="rId6" Type="http://schemas.openxmlformats.org/officeDocument/2006/relationships/tags" Target="../tags/tag79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97.xml"/><Relationship Id="rId40" Type="http://schemas.openxmlformats.org/officeDocument/2006/relationships/tags" Target="../tags/tag96.xml"/><Relationship Id="rId4" Type="http://schemas.openxmlformats.org/officeDocument/2006/relationships/tags" Target="../tags/tag78.xml"/><Relationship Id="rId39" Type="http://schemas.openxmlformats.org/officeDocument/2006/relationships/slide" Target="slide43.xml"/><Relationship Id="rId38" Type="http://schemas.openxmlformats.org/officeDocument/2006/relationships/tags" Target="../tags/tag95.xml"/><Relationship Id="rId37" Type="http://schemas.openxmlformats.org/officeDocument/2006/relationships/slide" Target="slide33.xml"/><Relationship Id="rId36" Type="http://schemas.openxmlformats.org/officeDocument/2006/relationships/tags" Target="../tags/tag94.xml"/><Relationship Id="rId35" Type="http://schemas.openxmlformats.org/officeDocument/2006/relationships/slide" Target="slide42.xml"/><Relationship Id="rId34" Type="http://schemas.openxmlformats.org/officeDocument/2006/relationships/tags" Target="../tags/tag93.xml"/><Relationship Id="rId33" Type="http://schemas.openxmlformats.org/officeDocument/2006/relationships/slide" Target="slide41.xml"/><Relationship Id="rId32" Type="http://schemas.openxmlformats.org/officeDocument/2006/relationships/tags" Target="../tags/tag92.xml"/><Relationship Id="rId31" Type="http://schemas.openxmlformats.org/officeDocument/2006/relationships/slide" Target="slide40.xml"/><Relationship Id="rId30" Type="http://schemas.openxmlformats.org/officeDocument/2006/relationships/tags" Target="../tags/tag91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90.xml"/><Relationship Id="rId27" Type="http://schemas.openxmlformats.org/officeDocument/2006/relationships/slide" Target="slide38.xml"/><Relationship Id="rId26" Type="http://schemas.openxmlformats.org/officeDocument/2006/relationships/tags" Target="../tags/tag89.xml"/><Relationship Id="rId25" Type="http://schemas.openxmlformats.org/officeDocument/2006/relationships/slide" Target="slide37.xml"/><Relationship Id="rId24" Type="http://schemas.openxmlformats.org/officeDocument/2006/relationships/tags" Target="../tags/tag88.xml"/><Relationship Id="rId23" Type="http://schemas.openxmlformats.org/officeDocument/2006/relationships/slide" Target="slide36.xml"/><Relationship Id="rId22" Type="http://schemas.openxmlformats.org/officeDocument/2006/relationships/tags" Target="../tags/tag87.xml"/><Relationship Id="rId21" Type="http://schemas.openxmlformats.org/officeDocument/2006/relationships/slide" Target="slide35.xml"/><Relationship Id="rId20" Type="http://schemas.openxmlformats.org/officeDocument/2006/relationships/tags" Target="../tags/tag86.xml"/><Relationship Id="rId2" Type="http://schemas.openxmlformats.org/officeDocument/2006/relationships/tags" Target="../tags/tag77.xml"/><Relationship Id="rId19" Type="http://schemas.openxmlformats.org/officeDocument/2006/relationships/slide" Target="slide34.xml"/><Relationship Id="rId18" Type="http://schemas.openxmlformats.org/officeDocument/2006/relationships/tags" Target="../tags/tag85.xml"/><Relationship Id="rId17" Type="http://schemas.openxmlformats.org/officeDocument/2006/relationships/slide" Target="slide32.xml"/><Relationship Id="rId16" Type="http://schemas.openxmlformats.org/officeDocument/2006/relationships/tags" Target="../tags/tag84.xml"/><Relationship Id="rId15" Type="http://schemas.openxmlformats.org/officeDocument/2006/relationships/slide" Target="slide31.xml"/><Relationship Id="rId14" Type="http://schemas.openxmlformats.org/officeDocument/2006/relationships/tags" Target="../tags/tag83.xml"/><Relationship Id="rId13" Type="http://schemas.openxmlformats.org/officeDocument/2006/relationships/slide" Target="slide30.xml"/><Relationship Id="rId12" Type="http://schemas.openxmlformats.org/officeDocument/2006/relationships/tags" Target="../tags/tag82.xml"/><Relationship Id="rId11" Type="http://schemas.openxmlformats.org/officeDocument/2006/relationships/slide" Target="slide29.xml"/><Relationship Id="rId10" Type="http://schemas.openxmlformats.org/officeDocument/2006/relationships/tags" Target="../tags/tag81.xml"/><Relationship Id="rId1" Type="http://schemas.openxmlformats.org/officeDocument/2006/relationships/slide" Target="slide24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101.xml"/><Relationship Id="rId7" Type="http://schemas.openxmlformats.org/officeDocument/2006/relationships/slide" Target="slide27.xml"/><Relationship Id="rId6" Type="http://schemas.openxmlformats.org/officeDocument/2006/relationships/tags" Target="../tags/tag100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18.xml"/><Relationship Id="rId40" Type="http://schemas.openxmlformats.org/officeDocument/2006/relationships/tags" Target="../tags/tag117.xml"/><Relationship Id="rId4" Type="http://schemas.openxmlformats.org/officeDocument/2006/relationships/tags" Target="../tags/tag99.xml"/><Relationship Id="rId39" Type="http://schemas.openxmlformats.org/officeDocument/2006/relationships/slide" Target="slide43.xml"/><Relationship Id="rId38" Type="http://schemas.openxmlformats.org/officeDocument/2006/relationships/tags" Target="../tags/tag116.xml"/><Relationship Id="rId37" Type="http://schemas.openxmlformats.org/officeDocument/2006/relationships/slide" Target="slide33.xml"/><Relationship Id="rId36" Type="http://schemas.openxmlformats.org/officeDocument/2006/relationships/tags" Target="../tags/tag115.xml"/><Relationship Id="rId35" Type="http://schemas.openxmlformats.org/officeDocument/2006/relationships/slide" Target="slide42.xml"/><Relationship Id="rId34" Type="http://schemas.openxmlformats.org/officeDocument/2006/relationships/tags" Target="../tags/tag114.xml"/><Relationship Id="rId33" Type="http://schemas.openxmlformats.org/officeDocument/2006/relationships/slide" Target="slide41.xml"/><Relationship Id="rId32" Type="http://schemas.openxmlformats.org/officeDocument/2006/relationships/tags" Target="../tags/tag113.xml"/><Relationship Id="rId31" Type="http://schemas.openxmlformats.org/officeDocument/2006/relationships/slide" Target="slide40.xml"/><Relationship Id="rId30" Type="http://schemas.openxmlformats.org/officeDocument/2006/relationships/tags" Target="../tags/tag112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111.xml"/><Relationship Id="rId27" Type="http://schemas.openxmlformats.org/officeDocument/2006/relationships/slide" Target="slide38.xml"/><Relationship Id="rId26" Type="http://schemas.openxmlformats.org/officeDocument/2006/relationships/tags" Target="../tags/tag110.xml"/><Relationship Id="rId25" Type="http://schemas.openxmlformats.org/officeDocument/2006/relationships/slide" Target="slide37.xml"/><Relationship Id="rId24" Type="http://schemas.openxmlformats.org/officeDocument/2006/relationships/tags" Target="../tags/tag109.xml"/><Relationship Id="rId23" Type="http://schemas.openxmlformats.org/officeDocument/2006/relationships/slide" Target="slide36.xml"/><Relationship Id="rId22" Type="http://schemas.openxmlformats.org/officeDocument/2006/relationships/tags" Target="../tags/tag108.xml"/><Relationship Id="rId21" Type="http://schemas.openxmlformats.org/officeDocument/2006/relationships/slide" Target="slide35.xml"/><Relationship Id="rId20" Type="http://schemas.openxmlformats.org/officeDocument/2006/relationships/tags" Target="../tags/tag107.xml"/><Relationship Id="rId2" Type="http://schemas.openxmlformats.org/officeDocument/2006/relationships/tags" Target="../tags/tag98.xml"/><Relationship Id="rId19" Type="http://schemas.openxmlformats.org/officeDocument/2006/relationships/slide" Target="slide34.xml"/><Relationship Id="rId18" Type="http://schemas.openxmlformats.org/officeDocument/2006/relationships/tags" Target="../tags/tag106.xml"/><Relationship Id="rId17" Type="http://schemas.openxmlformats.org/officeDocument/2006/relationships/slide" Target="slide32.xml"/><Relationship Id="rId16" Type="http://schemas.openxmlformats.org/officeDocument/2006/relationships/tags" Target="../tags/tag105.xml"/><Relationship Id="rId15" Type="http://schemas.openxmlformats.org/officeDocument/2006/relationships/slide" Target="slide31.xml"/><Relationship Id="rId14" Type="http://schemas.openxmlformats.org/officeDocument/2006/relationships/tags" Target="../tags/tag104.xml"/><Relationship Id="rId13" Type="http://schemas.openxmlformats.org/officeDocument/2006/relationships/slide" Target="slide30.xml"/><Relationship Id="rId12" Type="http://schemas.openxmlformats.org/officeDocument/2006/relationships/tags" Target="../tags/tag103.xml"/><Relationship Id="rId11" Type="http://schemas.openxmlformats.org/officeDocument/2006/relationships/slide" Target="slide29.xml"/><Relationship Id="rId10" Type="http://schemas.openxmlformats.org/officeDocument/2006/relationships/tags" Target="../tags/tag102.xml"/><Relationship Id="rId1" Type="http://schemas.openxmlformats.org/officeDocument/2006/relationships/slide" Target="slide24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122.xml"/><Relationship Id="rId7" Type="http://schemas.openxmlformats.org/officeDocument/2006/relationships/slide" Target="slide27.xml"/><Relationship Id="rId6" Type="http://schemas.openxmlformats.org/officeDocument/2006/relationships/tags" Target="../tags/tag121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39.xml"/><Relationship Id="rId40" Type="http://schemas.openxmlformats.org/officeDocument/2006/relationships/tags" Target="../tags/tag138.xml"/><Relationship Id="rId4" Type="http://schemas.openxmlformats.org/officeDocument/2006/relationships/tags" Target="../tags/tag120.xml"/><Relationship Id="rId39" Type="http://schemas.openxmlformats.org/officeDocument/2006/relationships/slide" Target="slide43.xml"/><Relationship Id="rId38" Type="http://schemas.openxmlformats.org/officeDocument/2006/relationships/tags" Target="../tags/tag137.xml"/><Relationship Id="rId37" Type="http://schemas.openxmlformats.org/officeDocument/2006/relationships/slide" Target="slide33.xml"/><Relationship Id="rId36" Type="http://schemas.openxmlformats.org/officeDocument/2006/relationships/tags" Target="../tags/tag136.xml"/><Relationship Id="rId35" Type="http://schemas.openxmlformats.org/officeDocument/2006/relationships/slide" Target="slide42.xml"/><Relationship Id="rId34" Type="http://schemas.openxmlformats.org/officeDocument/2006/relationships/tags" Target="../tags/tag135.xml"/><Relationship Id="rId33" Type="http://schemas.openxmlformats.org/officeDocument/2006/relationships/slide" Target="slide41.xml"/><Relationship Id="rId32" Type="http://schemas.openxmlformats.org/officeDocument/2006/relationships/tags" Target="../tags/tag134.xml"/><Relationship Id="rId31" Type="http://schemas.openxmlformats.org/officeDocument/2006/relationships/slide" Target="slide40.xml"/><Relationship Id="rId30" Type="http://schemas.openxmlformats.org/officeDocument/2006/relationships/tags" Target="../tags/tag133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132.xml"/><Relationship Id="rId27" Type="http://schemas.openxmlformats.org/officeDocument/2006/relationships/slide" Target="slide38.xml"/><Relationship Id="rId26" Type="http://schemas.openxmlformats.org/officeDocument/2006/relationships/tags" Target="../tags/tag131.xml"/><Relationship Id="rId25" Type="http://schemas.openxmlformats.org/officeDocument/2006/relationships/slide" Target="slide37.xml"/><Relationship Id="rId24" Type="http://schemas.openxmlformats.org/officeDocument/2006/relationships/tags" Target="../tags/tag130.xml"/><Relationship Id="rId23" Type="http://schemas.openxmlformats.org/officeDocument/2006/relationships/slide" Target="slide36.xml"/><Relationship Id="rId22" Type="http://schemas.openxmlformats.org/officeDocument/2006/relationships/tags" Target="../tags/tag129.xml"/><Relationship Id="rId21" Type="http://schemas.openxmlformats.org/officeDocument/2006/relationships/slide" Target="slide35.xml"/><Relationship Id="rId20" Type="http://schemas.openxmlformats.org/officeDocument/2006/relationships/tags" Target="../tags/tag128.xml"/><Relationship Id="rId2" Type="http://schemas.openxmlformats.org/officeDocument/2006/relationships/tags" Target="../tags/tag119.xml"/><Relationship Id="rId19" Type="http://schemas.openxmlformats.org/officeDocument/2006/relationships/slide" Target="slide34.xml"/><Relationship Id="rId18" Type="http://schemas.openxmlformats.org/officeDocument/2006/relationships/tags" Target="../tags/tag127.xml"/><Relationship Id="rId17" Type="http://schemas.openxmlformats.org/officeDocument/2006/relationships/slide" Target="slide32.xml"/><Relationship Id="rId16" Type="http://schemas.openxmlformats.org/officeDocument/2006/relationships/tags" Target="../tags/tag126.xml"/><Relationship Id="rId15" Type="http://schemas.openxmlformats.org/officeDocument/2006/relationships/slide" Target="slide31.xml"/><Relationship Id="rId14" Type="http://schemas.openxmlformats.org/officeDocument/2006/relationships/tags" Target="../tags/tag125.xml"/><Relationship Id="rId13" Type="http://schemas.openxmlformats.org/officeDocument/2006/relationships/slide" Target="slide30.xml"/><Relationship Id="rId12" Type="http://schemas.openxmlformats.org/officeDocument/2006/relationships/tags" Target="../tags/tag124.xml"/><Relationship Id="rId11" Type="http://schemas.openxmlformats.org/officeDocument/2006/relationships/slide" Target="slide29.xml"/><Relationship Id="rId10" Type="http://schemas.openxmlformats.org/officeDocument/2006/relationships/tags" Target="../tags/tag123.xml"/><Relationship Id="rId1" Type="http://schemas.openxmlformats.org/officeDocument/2006/relationships/slide" Target="slide24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143.xml"/><Relationship Id="rId7" Type="http://schemas.openxmlformats.org/officeDocument/2006/relationships/slide" Target="slide27.xml"/><Relationship Id="rId6" Type="http://schemas.openxmlformats.org/officeDocument/2006/relationships/tags" Target="../tags/tag142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60.xml"/><Relationship Id="rId40" Type="http://schemas.openxmlformats.org/officeDocument/2006/relationships/tags" Target="../tags/tag159.xml"/><Relationship Id="rId4" Type="http://schemas.openxmlformats.org/officeDocument/2006/relationships/tags" Target="../tags/tag141.xml"/><Relationship Id="rId39" Type="http://schemas.openxmlformats.org/officeDocument/2006/relationships/slide" Target="slide43.xml"/><Relationship Id="rId38" Type="http://schemas.openxmlformats.org/officeDocument/2006/relationships/tags" Target="../tags/tag158.xml"/><Relationship Id="rId37" Type="http://schemas.openxmlformats.org/officeDocument/2006/relationships/slide" Target="slide33.xml"/><Relationship Id="rId36" Type="http://schemas.openxmlformats.org/officeDocument/2006/relationships/tags" Target="../tags/tag157.xml"/><Relationship Id="rId35" Type="http://schemas.openxmlformats.org/officeDocument/2006/relationships/slide" Target="slide42.xml"/><Relationship Id="rId34" Type="http://schemas.openxmlformats.org/officeDocument/2006/relationships/tags" Target="../tags/tag156.xml"/><Relationship Id="rId33" Type="http://schemas.openxmlformats.org/officeDocument/2006/relationships/slide" Target="slide41.xml"/><Relationship Id="rId32" Type="http://schemas.openxmlformats.org/officeDocument/2006/relationships/tags" Target="../tags/tag155.xml"/><Relationship Id="rId31" Type="http://schemas.openxmlformats.org/officeDocument/2006/relationships/slide" Target="slide40.xml"/><Relationship Id="rId30" Type="http://schemas.openxmlformats.org/officeDocument/2006/relationships/tags" Target="../tags/tag154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153.xml"/><Relationship Id="rId27" Type="http://schemas.openxmlformats.org/officeDocument/2006/relationships/slide" Target="slide38.xml"/><Relationship Id="rId26" Type="http://schemas.openxmlformats.org/officeDocument/2006/relationships/tags" Target="../tags/tag152.xml"/><Relationship Id="rId25" Type="http://schemas.openxmlformats.org/officeDocument/2006/relationships/slide" Target="slide37.xml"/><Relationship Id="rId24" Type="http://schemas.openxmlformats.org/officeDocument/2006/relationships/tags" Target="../tags/tag151.xml"/><Relationship Id="rId23" Type="http://schemas.openxmlformats.org/officeDocument/2006/relationships/slide" Target="slide36.xml"/><Relationship Id="rId22" Type="http://schemas.openxmlformats.org/officeDocument/2006/relationships/tags" Target="../tags/tag150.xml"/><Relationship Id="rId21" Type="http://schemas.openxmlformats.org/officeDocument/2006/relationships/slide" Target="slide35.xml"/><Relationship Id="rId20" Type="http://schemas.openxmlformats.org/officeDocument/2006/relationships/tags" Target="../tags/tag149.xml"/><Relationship Id="rId2" Type="http://schemas.openxmlformats.org/officeDocument/2006/relationships/tags" Target="../tags/tag140.xml"/><Relationship Id="rId19" Type="http://schemas.openxmlformats.org/officeDocument/2006/relationships/slide" Target="slide34.xml"/><Relationship Id="rId18" Type="http://schemas.openxmlformats.org/officeDocument/2006/relationships/tags" Target="../tags/tag148.xml"/><Relationship Id="rId17" Type="http://schemas.openxmlformats.org/officeDocument/2006/relationships/slide" Target="slide32.xml"/><Relationship Id="rId16" Type="http://schemas.openxmlformats.org/officeDocument/2006/relationships/tags" Target="../tags/tag147.xml"/><Relationship Id="rId15" Type="http://schemas.openxmlformats.org/officeDocument/2006/relationships/slide" Target="slide31.xml"/><Relationship Id="rId14" Type="http://schemas.openxmlformats.org/officeDocument/2006/relationships/tags" Target="../tags/tag146.xml"/><Relationship Id="rId13" Type="http://schemas.openxmlformats.org/officeDocument/2006/relationships/slide" Target="slide30.xml"/><Relationship Id="rId12" Type="http://schemas.openxmlformats.org/officeDocument/2006/relationships/tags" Target="../tags/tag145.xml"/><Relationship Id="rId11" Type="http://schemas.openxmlformats.org/officeDocument/2006/relationships/slide" Target="slide29.xml"/><Relationship Id="rId10" Type="http://schemas.openxmlformats.org/officeDocument/2006/relationships/tags" Target="../tags/tag144.xml"/><Relationship Id="rId1" Type="http://schemas.openxmlformats.org/officeDocument/2006/relationships/slide" Target="slide24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164.xml"/><Relationship Id="rId7" Type="http://schemas.openxmlformats.org/officeDocument/2006/relationships/slide" Target="slide27.xml"/><Relationship Id="rId6" Type="http://schemas.openxmlformats.org/officeDocument/2006/relationships/tags" Target="../tags/tag163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181.xml"/><Relationship Id="rId40" Type="http://schemas.openxmlformats.org/officeDocument/2006/relationships/tags" Target="../tags/tag180.xml"/><Relationship Id="rId4" Type="http://schemas.openxmlformats.org/officeDocument/2006/relationships/tags" Target="../tags/tag162.xml"/><Relationship Id="rId39" Type="http://schemas.openxmlformats.org/officeDocument/2006/relationships/slide" Target="slide43.xml"/><Relationship Id="rId38" Type="http://schemas.openxmlformats.org/officeDocument/2006/relationships/tags" Target="../tags/tag179.xml"/><Relationship Id="rId37" Type="http://schemas.openxmlformats.org/officeDocument/2006/relationships/slide" Target="slide33.xml"/><Relationship Id="rId36" Type="http://schemas.openxmlformats.org/officeDocument/2006/relationships/tags" Target="../tags/tag178.xml"/><Relationship Id="rId35" Type="http://schemas.openxmlformats.org/officeDocument/2006/relationships/slide" Target="slide42.xml"/><Relationship Id="rId34" Type="http://schemas.openxmlformats.org/officeDocument/2006/relationships/tags" Target="../tags/tag177.xml"/><Relationship Id="rId33" Type="http://schemas.openxmlformats.org/officeDocument/2006/relationships/slide" Target="slide41.xml"/><Relationship Id="rId32" Type="http://schemas.openxmlformats.org/officeDocument/2006/relationships/tags" Target="../tags/tag176.xml"/><Relationship Id="rId31" Type="http://schemas.openxmlformats.org/officeDocument/2006/relationships/slide" Target="slide40.xml"/><Relationship Id="rId30" Type="http://schemas.openxmlformats.org/officeDocument/2006/relationships/tags" Target="../tags/tag175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174.xml"/><Relationship Id="rId27" Type="http://schemas.openxmlformats.org/officeDocument/2006/relationships/slide" Target="slide38.xml"/><Relationship Id="rId26" Type="http://schemas.openxmlformats.org/officeDocument/2006/relationships/tags" Target="../tags/tag173.xml"/><Relationship Id="rId25" Type="http://schemas.openxmlformats.org/officeDocument/2006/relationships/slide" Target="slide37.xml"/><Relationship Id="rId24" Type="http://schemas.openxmlformats.org/officeDocument/2006/relationships/tags" Target="../tags/tag172.xml"/><Relationship Id="rId23" Type="http://schemas.openxmlformats.org/officeDocument/2006/relationships/slide" Target="slide36.xml"/><Relationship Id="rId22" Type="http://schemas.openxmlformats.org/officeDocument/2006/relationships/tags" Target="../tags/tag171.xml"/><Relationship Id="rId21" Type="http://schemas.openxmlformats.org/officeDocument/2006/relationships/slide" Target="slide35.xml"/><Relationship Id="rId20" Type="http://schemas.openxmlformats.org/officeDocument/2006/relationships/tags" Target="../tags/tag170.xml"/><Relationship Id="rId2" Type="http://schemas.openxmlformats.org/officeDocument/2006/relationships/tags" Target="../tags/tag161.xml"/><Relationship Id="rId19" Type="http://schemas.openxmlformats.org/officeDocument/2006/relationships/slide" Target="slide34.xml"/><Relationship Id="rId18" Type="http://schemas.openxmlformats.org/officeDocument/2006/relationships/tags" Target="../tags/tag169.xml"/><Relationship Id="rId17" Type="http://schemas.openxmlformats.org/officeDocument/2006/relationships/slide" Target="slide32.xml"/><Relationship Id="rId16" Type="http://schemas.openxmlformats.org/officeDocument/2006/relationships/tags" Target="../tags/tag168.xml"/><Relationship Id="rId15" Type="http://schemas.openxmlformats.org/officeDocument/2006/relationships/slide" Target="slide31.xml"/><Relationship Id="rId14" Type="http://schemas.openxmlformats.org/officeDocument/2006/relationships/tags" Target="../tags/tag167.xml"/><Relationship Id="rId13" Type="http://schemas.openxmlformats.org/officeDocument/2006/relationships/slide" Target="slide30.xml"/><Relationship Id="rId12" Type="http://schemas.openxmlformats.org/officeDocument/2006/relationships/tags" Target="../tags/tag166.xml"/><Relationship Id="rId11" Type="http://schemas.openxmlformats.org/officeDocument/2006/relationships/slide" Target="slide29.xml"/><Relationship Id="rId10" Type="http://schemas.openxmlformats.org/officeDocument/2006/relationships/tags" Target="../tags/tag165.xml"/><Relationship Id="rId1" Type="http://schemas.openxmlformats.org/officeDocument/2006/relationships/slide" Target="slide24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185.xml"/><Relationship Id="rId7" Type="http://schemas.openxmlformats.org/officeDocument/2006/relationships/slide" Target="slide27.xml"/><Relationship Id="rId6" Type="http://schemas.openxmlformats.org/officeDocument/2006/relationships/tags" Target="../tags/tag184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02.xml"/><Relationship Id="rId40" Type="http://schemas.openxmlformats.org/officeDocument/2006/relationships/tags" Target="../tags/tag201.xml"/><Relationship Id="rId4" Type="http://schemas.openxmlformats.org/officeDocument/2006/relationships/tags" Target="../tags/tag183.xml"/><Relationship Id="rId39" Type="http://schemas.openxmlformats.org/officeDocument/2006/relationships/slide" Target="slide43.xml"/><Relationship Id="rId38" Type="http://schemas.openxmlformats.org/officeDocument/2006/relationships/tags" Target="../tags/tag200.xml"/><Relationship Id="rId37" Type="http://schemas.openxmlformats.org/officeDocument/2006/relationships/slide" Target="slide33.xml"/><Relationship Id="rId36" Type="http://schemas.openxmlformats.org/officeDocument/2006/relationships/tags" Target="../tags/tag199.xml"/><Relationship Id="rId35" Type="http://schemas.openxmlformats.org/officeDocument/2006/relationships/slide" Target="slide42.xml"/><Relationship Id="rId34" Type="http://schemas.openxmlformats.org/officeDocument/2006/relationships/tags" Target="../tags/tag198.xml"/><Relationship Id="rId33" Type="http://schemas.openxmlformats.org/officeDocument/2006/relationships/slide" Target="slide41.xml"/><Relationship Id="rId32" Type="http://schemas.openxmlformats.org/officeDocument/2006/relationships/tags" Target="../tags/tag197.xml"/><Relationship Id="rId31" Type="http://schemas.openxmlformats.org/officeDocument/2006/relationships/slide" Target="slide40.xml"/><Relationship Id="rId30" Type="http://schemas.openxmlformats.org/officeDocument/2006/relationships/tags" Target="../tags/tag196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195.xml"/><Relationship Id="rId27" Type="http://schemas.openxmlformats.org/officeDocument/2006/relationships/slide" Target="slide38.xml"/><Relationship Id="rId26" Type="http://schemas.openxmlformats.org/officeDocument/2006/relationships/tags" Target="../tags/tag194.xml"/><Relationship Id="rId25" Type="http://schemas.openxmlformats.org/officeDocument/2006/relationships/slide" Target="slide37.xml"/><Relationship Id="rId24" Type="http://schemas.openxmlformats.org/officeDocument/2006/relationships/tags" Target="../tags/tag193.xml"/><Relationship Id="rId23" Type="http://schemas.openxmlformats.org/officeDocument/2006/relationships/slide" Target="slide36.xml"/><Relationship Id="rId22" Type="http://schemas.openxmlformats.org/officeDocument/2006/relationships/tags" Target="../tags/tag192.xml"/><Relationship Id="rId21" Type="http://schemas.openxmlformats.org/officeDocument/2006/relationships/slide" Target="slide35.xml"/><Relationship Id="rId20" Type="http://schemas.openxmlformats.org/officeDocument/2006/relationships/tags" Target="../tags/tag191.xml"/><Relationship Id="rId2" Type="http://schemas.openxmlformats.org/officeDocument/2006/relationships/tags" Target="../tags/tag182.xml"/><Relationship Id="rId19" Type="http://schemas.openxmlformats.org/officeDocument/2006/relationships/slide" Target="slide34.xml"/><Relationship Id="rId18" Type="http://schemas.openxmlformats.org/officeDocument/2006/relationships/tags" Target="../tags/tag190.xml"/><Relationship Id="rId17" Type="http://schemas.openxmlformats.org/officeDocument/2006/relationships/slide" Target="slide32.xml"/><Relationship Id="rId16" Type="http://schemas.openxmlformats.org/officeDocument/2006/relationships/tags" Target="../tags/tag189.xml"/><Relationship Id="rId15" Type="http://schemas.openxmlformats.org/officeDocument/2006/relationships/slide" Target="slide31.xml"/><Relationship Id="rId14" Type="http://schemas.openxmlformats.org/officeDocument/2006/relationships/tags" Target="../tags/tag188.xml"/><Relationship Id="rId13" Type="http://schemas.openxmlformats.org/officeDocument/2006/relationships/slide" Target="slide30.xml"/><Relationship Id="rId12" Type="http://schemas.openxmlformats.org/officeDocument/2006/relationships/tags" Target="../tags/tag187.xml"/><Relationship Id="rId11" Type="http://schemas.openxmlformats.org/officeDocument/2006/relationships/slide" Target="slide29.xml"/><Relationship Id="rId10" Type="http://schemas.openxmlformats.org/officeDocument/2006/relationships/tags" Target="../tags/tag186.xml"/><Relationship Id="rId1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206.xml"/><Relationship Id="rId7" Type="http://schemas.openxmlformats.org/officeDocument/2006/relationships/slide" Target="slide27.xml"/><Relationship Id="rId6" Type="http://schemas.openxmlformats.org/officeDocument/2006/relationships/tags" Target="../tags/tag205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23.xml"/><Relationship Id="rId40" Type="http://schemas.openxmlformats.org/officeDocument/2006/relationships/tags" Target="../tags/tag222.xml"/><Relationship Id="rId4" Type="http://schemas.openxmlformats.org/officeDocument/2006/relationships/tags" Target="../tags/tag204.xml"/><Relationship Id="rId39" Type="http://schemas.openxmlformats.org/officeDocument/2006/relationships/slide" Target="slide43.xml"/><Relationship Id="rId38" Type="http://schemas.openxmlformats.org/officeDocument/2006/relationships/tags" Target="../tags/tag221.xml"/><Relationship Id="rId37" Type="http://schemas.openxmlformats.org/officeDocument/2006/relationships/slide" Target="slide33.xml"/><Relationship Id="rId36" Type="http://schemas.openxmlformats.org/officeDocument/2006/relationships/tags" Target="../tags/tag220.xml"/><Relationship Id="rId35" Type="http://schemas.openxmlformats.org/officeDocument/2006/relationships/slide" Target="slide42.xml"/><Relationship Id="rId34" Type="http://schemas.openxmlformats.org/officeDocument/2006/relationships/tags" Target="../tags/tag219.xml"/><Relationship Id="rId33" Type="http://schemas.openxmlformats.org/officeDocument/2006/relationships/slide" Target="slide41.xml"/><Relationship Id="rId32" Type="http://schemas.openxmlformats.org/officeDocument/2006/relationships/tags" Target="../tags/tag218.xml"/><Relationship Id="rId31" Type="http://schemas.openxmlformats.org/officeDocument/2006/relationships/slide" Target="slide40.xml"/><Relationship Id="rId30" Type="http://schemas.openxmlformats.org/officeDocument/2006/relationships/tags" Target="../tags/tag217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216.xml"/><Relationship Id="rId27" Type="http://schemas.openxmlformats.org/officeDocument/2006/relationships/slide" Target="slide38.xml"/><Relationship Id="rId26" Type="http://schemas.openxmlformats.org/officeDocument/2006/relationships/tags" Target="../tags/tag215.xml"/><Relationship Id="rId25" Type="http://schemas.openxmlformats.org/officeDocument/2006/relationships/slide" Target="slide37.xml"/><Relationship Id="rId24" Type="http://schemas.openxmlformats.org/officeDocument/2006/relationships/tags" Target="../tags/tag214.xml"/><Relationship Id="rId23" Type="http://schemas.openxmlformats.org/officeDocument/2006/relationships/slide" Target="slide36.xml"/><Relationship Id="rId22" Type="http://schemas.openxmlformats.org/officeDocument/2006/relationships/tags" Target="../tags/tag213.xml"/><Relationship Id="rId21" Type="http://schemas.openxmlformats.org/officeDocument/2006/relationships/slide" Target="slide35.xml"/><Relationship Id="rId20" Type="http://schemas.openxmlformats.org/officeDocument/2006/relationships/tags" Target="../tags/tag212.xml"/><Relationship Id="rId2" Type="http://schemas.openxmlformats.org/officeDocument/2006/relationships/tags" Target="../tags/tag203.xml"/><Relationship Id="rId19" Type="http://schemas.openxmlformats.org/officeDocument/2006/relationships/slide" Target="slide34.xml"/><Relationship Id="rId18" Type="http://schemas.openxmlformats.org/officeDocument/2006/relationships/tags" Target="../tags/tag211.xml"/><Relationship Id="rId17" Type="http://schemas.openxmlformats.org/officeDocument/2006/relationships/slide" Target="slide32.xml"/><Relationship Id="rId16" Type="http://schemas.openxmlformats.org/officeDocument/2006/relationships/tags" Target="../tags/tag210.xml"/><Relationship Id="rId15" Type="http://schemas.openxmlformats.org/officeDocument/2006/relationships/slide" Target="slide31.xml"/><Relationship Id="rId14" Type="http://schemas.openxmlformats.org/officeDocument/2006/relationships/tags" Target="../tags/tag209.xml"/><Relationship Id="rId13" Type="http://schemas.openxmlformats.org/officeDocument/2006/relationships/slide" Target="slide30.xml"/><Relationship Id="rId12" Type="http://schemas.openxmlformats.org/officeDocument/2006/relationships/tags" Target="../tags/tag208.xml"/><Relationship Id="rId11" Type="http://schemas.openxmlformats.org/officeDocument/2006/relationships/slide" Target="slide29.xml"/><Relationship Id="rId10" Type="http://schemas.openxmlformats.org/officeDocument/2006/relationships/tags" Target="../tags/tag207.xml"/><Relationship Id="rId1" Type="http://schemas.openxmlformats.org/officeDocument/2006/relationships/slide" Target="slide24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227.xml"/><Relationship Id="rId7" Type="http://schemas.openxmlformats.org/officeDocument/2006/relationships/slide" Target="slide27.xml"/><Relationship Id="rId6" Type="http://schemas.openxmlformats.org/officeDocument/2006/relationships/tags" Target="../tags/tag226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44.xml"/><Relationship Id="rId40" Type="http://schemas.openxmlformats.org/officeDocument/2006/relationships/tags" Target="../tags/tag243.xml"/><Relationship Id="rId4" Type="http://schemas.openxmlformats.org/officeDocument/2006/relationships/tags" Target="../tags/tag225.xml"/><Relationship Id="rId39" Type="http://schemas.openxmlformats.org/officeDocument/2006/relationships/slide" Target="slide43.xml"/><Relationship Id="rId38" Type="http://schemas.openxmlformats.org/officeDocument/2006/relationships/tags" Target="../tags/tag242.xml"/><Relationship Id="rId37" Type="http://schemas.openxmlformats.org/officeDocument/2006/relationships/slide" Target="slide33.xml"/><Relationship Id="rId36" Type="http://schemas.openxmlformats.org/officeDocument/2006/relationships/tags" Target="../tags/tag241.xml"/><Relationship Id="rId35" Type="http://schemas.openxmlformats.org/officeDocument/2006/relationships/slide" Target="slide42.xml"/><Relationship Id="rId34" Type="http://schemas.openxmlformats.org/officeDocument/2006/relationships/tags" Target="../tags/tag240.xml"/><Relationship Id="rId33" Type="http://schemas.openxmlformats.org/officeDocument/2006/relationships/slide" Target="slide41.xml"/><Relationship Id="rId32" Type="http://schemas.openxmlformats.org/officeDocument/2006/relationships/tags" Target="../tags/tag239.xml"/><Relationship Id="rId31" Type="http://schemas.openxmlformats.org/officeDocument/2006/relationships/slide" Target="slide40.xml"/><Relationship Id="rId30" Type="http://schemas.openxmlformats.org/officeDocument/2006/relationships/tags" Target="../tags/tag238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237.xml"/><Relationship Id="rId27" Type="http://schemas.openxmlformats.org/officeDocument/2006/relationships/slide" Target="slide38.xml"/><Relationship Id="rId26" Type="http://schemas.openxmlformats.org/officeDocument/2006/relationships/tags" Target="../tags/tag236.xml"/><Relationship Id="rId25" Type="http://schemas.openxmlformats.org/officeDocument/2006/relationships/slide" Target="slide37.xml"/><Relationship Id="rId24" Type="http://schemas.openxmlformats.org/officeDocument/2006/relationships/tags" Target="../tags/tag235.xml"/><Relationship Id="rId23" Type="http://schemas.openxmlformats.org/officeDocument/2006/relationships/slide" Target="slide36.xml"/><Relationship Id="rId22" Type="http://schemas.openxmlformats.org/officeDocument/2006/relationships/tags" Target="../tags/tag234.xml"/><Relationship Id="rId21" Type="http://schemas.openxmlformats.org/officeDocument/2006/relationships/slide" Target="slide35.xml"/><Relationship Id="rId20" Type="http://schemas.openxmlformats.org/officeDocument/2006/relationships/tags" Target="../tags/tag233.xml"/><Relationship Id="rId2" Type="http://schemas.openxmlformats.org/officeDocument/2006/relationships/tags" Target="../tags/tag224.xml"/><Relationship Id="rId19" Type="http://schemas.openxmlformats.org/officeDocument/2006/relationships/slide" Target="slide34.xml"/><Relationship Id="rId18" Type="http://schemas.openxmlformats.org/officeDocument/2006/relationships/tags" Target="../tags/tag232.xml"/><Relationship Id="rId17" Type="http://schemas.openxmlformats.org/officeDocument/2006/relationships/slide" Target="slide32.xml"/><Relationship Id="rId16" Type="http://schemas.openxmlformats.org/officeDocument/2006/relationships/tags" Target="../tags/tag231.xml"/><Relationship Id="rId15" Type="http://schemas.openxmlformats.org/officeDocument/2006/relationships/slide" Target="slide31.xml"/><Relationship Id="rId14" Type="http://schemas.openxmlformats.org/officeDocument/2006/relationships/tags" Target="../tags/tag230.xml"/><Relationship Id="rId13" Type="http://schemas.openxmlformats.org/officeDocument/2006/relationships/slide" Target="slide30.xml"/><Relationship Id="rId12" Type="http://schemas.openxmlformats.org/officeDocument/2006/relationships/tags" Target="../tags/tag229.xml"/><Relationship Id="rId11" Type="http://schemas.openxmlformats.org/officeDocument/2006/relationships/slide" Target="slide29.xml"/><Relationship Id="rId10" Type="http://schemas.openxmlformats.org/officeDocument/2006/relationships/tags" Target="../tags/tag228.xml"/><Relationship Id="rId1" Type="http://schemas.openxmlformats.org/officeDocument/2006/relationships/slide" Target="slide24.xml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248.xml"/><Relationship Id="rId7" Type="http://schemas.openxmlformats.org/officeDocument/2006/relationships/slide" Target="slide27.xml"/><Relationship Id="rId6" Type="http://schemas.openxmlformats.org/officeDocument/2006/relationships/tags" Target="../tags/tag247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65.xml"/><Relationship Id="rId40" Type="http://schemas.openxmlformats.org/officeDocument/2006/relationships/tags" Target="../tags/tag264.xml"/><Relationship Id="rId4" Type="http://schemas.openxmlformats.org/officeDocument/2006/relationships/tags" Target="../tags/tag246.xml"/><Relationship Id="rId39" Type="http://schemas.openxmlformats.org/officeDocument/2006/relationships/slide" Target="slide43.xml"/><Relationship Id="rId38" Type="http://schemas.openxmlformats.org/officeDocument/2006/relationships/tags" Target="../tags/tag263.xml"/><Relationship Id="rId37" Type="http://schemas.openxmlformats.org/officeDocument/2006/relationships/slide" Target="slide33.xml"/><Relationship Id="rId36" Type="http://schemas.openxmlformats.org/officeDocument/2006/relationships/tags" Target="../tags/tag262.xml"/><Relationship Id="rId35" Type="http://schemas.openxmlformats.org/officeDocument/2006/relationships/slide" Target="slide42.xml"/><Relationship Id="rId34" Type="http://schemas.openxmlformats.org/officeDocument/2006/relationships/tags" Target="../tags/tag261.xml"/><Relationship Id="rId33" Type="http://schemas.openxmlformats.org/officeDocument/2006/relationships/slide" Target="slide41.xml"/><Relationship Id="rId32" Type="http://schemas.openxmlformats.org/officeDocument/2006/relationships/tags" Target="../tags/tag260.xml"/><Relationship Id="rId31" Type="http://schemas.openxmlformats.org/officeDocument/2006/relationships/slide" Target="slide40.xml"/><Relationship Id="rId30" Type="http://schemas.openxmlformats.org/officeDocument/2006/relationships/tags" Target="../tags/tag259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258.xml"/><Relationship Id="rId27" Type="http://schemas.openxmlformats.org/officeDocument/2006/relationships/slide" Target="slide38.xml"/><Relationship Id="rId26" Type="http://schemas.openxmlformats.org/officeDocument/2006/relationships/tags" Target="../tags/tag257.xml"/><Relationship Id="rId25" Type="http://schemas.openxmlformats.org/officeDocument/2006/relationships/slide" Target="slide37.xml"/><Relationship Id="rId24" Type="http://schemas.openxmlformats.org/officeDocument/2006/relationships/tags" Target="../tags/tag256.xml"/><Relationship Id="rId23" Type="http://schemas.openxmlformats.org/officeDocument/2006/relationships/slide" Target="slide36.xml"/><Relationship Id="rId22" Type="http://schemas.openxmlformats.org/officeDocument/2006/relationships/tags" Target="../tags/tag255.xml"/><Relationship Id="rId21" Type="http://schemas.openxmlformats.org/officeDocument/2006/relationships/slide" Target="slide35.xml"/><Relationship Id="rId20" Type="http://schemas.openxmlformats.org/officeDocument/2006/relationships/tags" Target="../tags/tag254.xml"/><Relationship Id="rId2" Type="http://schemas.openxmlformats.org/officeDocument/2006/relationships/tags" Target="../tags/tag245.xml"/><Relationship Id="rId19" Type="http://schemas.openxmlformats.org/officeDocument/2006/relationships/slide" Target="slide34.xml"/><Relationship Id="rId18" Type="http://schemas.openxmlformats.org/officeDocument/2006/relationships/tags" Target="../tags/tag253.xml"/><Relationship Id="rId17" Type="http://schemas.openxmlformats.org/officeDocument/2006/relationships/slide" Target="slide32.xml"/><Relationship Id="rId16" Type="http://schemas.openxmlformats.org/officeDocument/2006/relationships/tags" Target="../tags/tag252.xml"/><Relationship Id="rId15" Type="http://schemas.openxmlformats.org/officeDocument/2006/relationships/slide" Target="slide31.xml"/><Relationship Id="rId14" Type="http://schemas.openxmlformats.org/officeDocument/2006/relationships/tags" Target="../tags/tag251.xml"/><Relationship Id="rId13" Type="http://schemas.openxmlformats.org/officeDocument/2006/relationships/slide" Target="slide30.xml"/><Relationship Id="rId12" Type="http://schemas.openxmlformats.org/officeDocument/2006/relationships/tags" Target="../tags/tag250.xml"/><Relationship Id="rId11" Type="http://schemas.openxmlformats.org/officeDocument/2006/relationships/slide" Target="slide29.xml"/><Relationship Id="rId10" Type="http://schemas.openxmlformats.org/officeDocument/2006/relationships/tags" Target="../tags/tag249.xml"/><Relationship Id="rId1" Type="http://schemas.openxmlformats.org/officeDocument/2006/relationships/slide" Target="slide24.xm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269.xml"/><Relationship Id="rId7" Type="http://schemas.openxmlformats.org/officeDocument/2006/relationships/slide" Target="slide27.xml"/><Relationship Id="rId6" Type="http://schemas.openxmlformats.org/officeDocument/2006/relationships/tags" Target="../tags/tag268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286.xml"/><Relationship Id="rId40" Type="http://schemas.openxmlformats.org/officeDocument/2006/relationships/tags" Target="../tags/tag285.xml"/><Relationship Id="rId4" Type="http://schemas.openxmlformats.org/officeDocument/2006/relationships/tags" Target="../tags/tag267.xml"/><Relationship Id="rId39" Type="http://schemas.openxmlformats.org/officeDocument/2006/relationships/slide" Target="slide43.xml"/><Relationship Id="rId38" Type="http://schemas.openxmlformats.org/officeDocument/2006/relationships/tags" Target="../tags/tag284.xml"/><Relationship Id="rId37" Type="http://schemas.openxmlformats.org/officeDocument/2006/relationships/slide" Target="slide33.xml"/><Relationship Id="rId36" Type="http://schemas.openxmlformats.org/officeDocument/2006/relationships/tags" Target="../tags/tag283.xml"/><Relationship Id="rId35" Type="http://schemas.openxmlformats.org/officeDocument/2006/relationships/slide" Target="slide42.xml"/><Relationship Id="rId34" Type="http://schemas.openxmlformats.org/officeDocument/2006/relationships/tags" Target="../tags/tag282.xml"/><Relationship Id="rId33" Type="http://schemas.openxmlformats.org/officeDocument/2006/relationships/slide" Target="slide41.xml"/><Relationship Id="rId32" Type="http://schemas.openxmlformats.org/officeDocument/2006/relationships/tags" Target="../tags/tag281.xml"/><Relationship Id="rId31" Type="http://schemas.openxmlformats.org/officeDocument/2006/relationships/slide" Target="slide40.xml"/><Relationship Id="rId30" Type="http://schemas.openxmlformats.org/officeDocument/2006/relationships/tags" Target="../tags/tag280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279.xml"/><Relationship Id="rId27" Type="http://schemas.openxmlformats.org/officeDocument/2006/relationships/slide" Target="slide38.xml"/><Relationship Id="rId26" Type="http://schemas.openxmlformats.org/officeDocument/2006/relationships/tags" Target="../tags/tag278.xml"/><Relationship Id="rId25" Type="http://schemas.openxmlformats.org/officeDocument/2006/relationships/slide" Target="slide37.xml"/><Relationship Id="rId24" Type="http://schemas.openxmlformats.org/officeDocument/2006/relationships/tags" Target="../tags/tag277.xml"/><Relationship Id="rId23" Type="http://schemas.openxmlformats.org/officeDocument/2006/relationships/slide" Target="slide36.xml"/><Relationship Id="rId22" Type="http://schemas.openxmlformats.org/officeDocument/2006/relationships/tags" Target="../tags/tag276.xml"/><Relationship Id="rId21" Type="http://schemas.openxmlformats.org/officeDocument/2006/relationships/slide" Target="slide35.xml"/><Relationship Id="rId20" Type="http://schemas.openxmlformats.org/officeDocument/2006/relationships/tags" Target="../tags/tag275.xml"/><Relationship Id="rId2" Type="http://schemas.openxmlformats.org/officeDocument/2006/relationships/tags" Target="../tags/tag266.xml"/><Relationship Id="rId19" Type="http://schemas.openxmlformats.org/officeDocument/2006/relationships/slide" Target="slide34.xml"/><Relationship Id="rId18" Type="http://schemas.openxmlformats.org/officeDocument/2006/relationships/tags" Target="../tags/tag274.xml"/><Relationship Id="rId17" Type="http://schemas.openxmlformats.org/officeDocument/2006/relationships/slide" Target="slide32.xml"/><Relationship Id="rId16" Type="http://schemas.openxmlformats.org/officeDocument/2006/relationships/tags" Target="../tags/tag273.xml"/><Relationship Id="rId15" Type="http://schemas.openxmlformats.org/officeDocument/2006/relationships/slide" Target="slide31.xml"/><Relationship Id="rId14" Type="http://schemas.openxmlformats.org/officeDocument/2006/relationships/tags" Target="../tags/tag272.xml"/><Relationship Id="rId13" Type="http://schemas.openxmlformats.org/officeDocument/2006/relationships/slide" Target="slide30.xml"/><Relationship Id="rId12" Type="http://schemas.openxmlformats.org/officeDocument/2006/relationships/tags" Target="../tags/tag271.xml"/><Relationship Id="rId11" Type="http://schemas.openxmlformats.org/officeDocument/2006/relationships/slide" Target="slide29.xml"/><Relationship Id="rId10" Type="http://schemas.openxmlformats.org/officeDocument/2006/relationships/tags" Target="../tags/tag270.xml"/><Relationship Id="rId1" Type="http://schemas.openxmlformats.org/officeDocument/2006/relationships/slide" Target="slide24.xm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290.xml"/><Relationship Id="rId7" Type="http://schemas.openxmlformats.org/officeDocument/2006/relationships/slide" Target="slide27.xml"/><Relationship Id="rId6" Type="http://schemas.openxmlformats.org/officeDocument/2006/relationships/tags" Target="../tags/tag289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07.xml"/><Relationship Id="rId40" Type="http://schemas.openxmlformats.org/officeDocument/2006/relationships/tags" Target="../tags/tag306.xml"/><Relationship Id="rId4" Type="http://schemas.openxmlformats.org/officeDocument/2006/relationships/tags" Target="../tags/tag288.xml"/><Relationship Id="rId39" Type="http://schemas.openxmlformats.org/officeDocument/2006/relationships/slide" Target="slide43.xml"/><Relationship Id="rId38" Type="http://schemas.openxmlformats.org/officeDocument/2006/relationships/tags" Target="../tags/tag305.xml"/><Relationship Id="rId37" Type="http://schemas.openxmlformats.org/officeDocument/2006/relationships/slide" Target="slide33.xml"/><Relationship Id="rId36" Type="http://schemas.openxmlformats.org/officeDocument/2006/relationships/tags" Target="../tags/tag304.xml"/><Relationship Id="rId35" Type="http://schemas.openxmlformats.org/officeDocument/2006/relationships/slide" Target="slide42.xml"/><Relationship Id="rId34" Type="http://schemas.openxmlformats.org/officeDocument/2006/relationships/tags" Target="../tags/tag303.xml"/><Relationship Id="rId33" Type="http://schemas.openxmlformats.org/officeDocument/2006/relationships/slide" Target="slide41.xml"/><Relationship Id="rId32" Type="http://schemas.openxmlformats.org/officeDocument/2006/relationships/tags" Target="../tags/tag302.xml"/><Relationship Id="rId31" Type="http://schemas.openxmlformats.org/officeDocument/2006/relationships/slide" Target="slide40.xml"/><Relationship Id="rId30" Type="http://schemas.openxmlformats.org/officeDocument/2006/relationships/tags" Target="../tags/tag301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300.xml"/><Relationship Id="rId27" Type="http://schemas.openxmlformats.org/officeDocument/2006/relationships/slide" Target="slide38.xml"/><Relationship Id="rId26" Type="http://schemas.openxmlformats.org/officeDocument/2006/relationships/tags" Target="../tags/tag299.xml"/><Relationship Id="rId25" Type="http://schemas.openxmlformats.org/officeDocument/2006/relationships/slide" Target="slide37.xml"/><Relationship Id="rId24" Type="http://schemas.openxmlformats.org/officeDocument/2006/relationships/tags" Target="../tags/tag298.xml"/><Relationship Id="rId23" Type="http://schemas.openxmlformats.org/officeDocument/2006/relationships/slide" Target="slide36.xml"/><Relationship Id="rId22" Type="http://schemas.openxmlformats.org/officeDocument/2006/relationships/tags" Target="../tags/tag297.xml"/><Relationship Id="rId21" Type="http://schemas.openxmlformats.org/officeDocument/2006/relationships/slide" Target="slide35.xml"/><Relationship Id="rId20" Type="http://schemas.openxmlformats.org/officeDocument/2006/relationships/tags" Target="../tags/tag296.xml"/><Relationship Id="rId2" Type="http://schemas.openxmlformats.org/officeDocument/2006/relationships/tags" Target="../tags/tag287.xml"/><Relationship Id="rId19" Type="http://schemas.openxmlformats.org/officeDocument/2006/relationships/slide" Target="slide34.xml"/><Relationship Id="rId18" Type="http://schemas.openxmlformats.org/officeDocument/2006/relationships/tags" Target="../tags/tag295.xml"/><Relationship Id="rId17" Type="http://schemas.openxmlformats.org/officeDocument/2006/relationships/slide" Target="slide32.xml"/><Relationship Id="rId16" Type="http://schemas.openxmlformats.org/officeDocument/2006/relationships/tags" Target="../tags/tag294.xml"/><Relationship Id="rId15" Type="http://schemas.openxmlformats.org/officeDocument/2006/relationships/slide" Target="slide31.xml"/><Relationship Id="rId14" Type="http://schemas.openxmlformats.org/officeDocument/2006/relationships/tags" Target="../tags/tag293.xml"/><Relationship Id="rId13" Type="http://schemas.openxmlformats.org/officeDocument/2006/relationships/slide" Target="slide30.xml"/><Relationship Id="rId12" Type="http://schemas.openxmlformats.org/officeDocument/2006/relationships/tags" Target="../tags/tag292.xml"/><Relationship Id="rId11" Type="http://schemas.openxmlformats.org/officeDocument/2006/relationships/slide" Target="slide29.xml"/><Relationship Id="rId10" Type="http://schemas.openxmlformats.org/officeDocument/2006/relationships/tags" Target="../tags/tag291.xml"/><Relationship Id="rId1" Type="http://schemas.openxmlformats.org/officeDocument/2006/relationships/slide" Target="slide24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311.xml"/><Relationship Id="rId7" Type="http://schemas.openxmlformats.org/officeDocument/2006/relationships/slide" Target="slide27.xml"/><Relationship Id="rId6" Type="http://schemas.openxmlformats.org/officeDocument/2006/relationships/tags" Target="../tags/tag310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28.xml"/><Relationship Id="rId40" Type="http://schemas.openxmlformats.org/officeDocument/2006/relationships/tags" Target="../tags/tag327.xml"/><Relationship Id="rId4" Type="http://schemas.openxmlformats.org/officeDocument/2006/relationships/tags" Target="../tags/tag309.xml"/><Relationship Id="rId39" Type="http://schemas.openxmlformats.org/officeDocument/2006/relationships/slide" Target="slide43.xml"/><Relationship Id="rId38" Type="http://schemas.openxmlformats.org/officeDocument/2006/relationships/tags" Target="../tags/tag326.xml"/><Relationship Id="rId37" Type="http://schemas.openxmlformats.org/officeDocument/2006/relationships/slide" Target="slide33.xml"/><Relationship Id="rId36" Type="http://schemas.openxmlformats.org/officeDocument/2006/relationships/tags" Target="../tags/tag325.xml"/><Relationship Id="rId35" Type="http://schemas.openxmlformats.org/officeDocument/2006/relationships/slide" Target="slide42.xml"/><Relationship Id="rId34" Type="http://schemas.openxmlformats.org/officeDocument/2006/relationships/tags" Target="../tags/tag324.xml"/><Relationship Id="rId33" Type="http://schemas.openxmlformats.org/officeDocument/2006/relationships/slide" Target="slide41.xml"/><Relationship Id="rId32" Type="http://schemas.openxmlformats.org/officeDocument/2006/relationships/tags" Target="../tags/tag323.xml"/><Relationship Id="rId31" Type="http://schemas.openxmlformats.org/officeDocument/2006/relationships/slide" Target="slide40.xml"/><Relationship Id="rId30" Type="http://schemas.openxmlformats.org/officeDocument/2006/relationships/tags" Target="../tags/tag322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321.xml"/><Relationship Id="rId27" Type="http://schemas.openxmlformats.org/officeDocument/2006/relationships/slide" Target="slide38.xml"/><Relationship Id="rId26" Type="http://schemas.openxmlformats.org/officeDocument/2006/relationships/tags" Target="../tags/tag320.xml"/><Relationship Id="rId25" Type="http://schemas.openxmlformats.org/officeDocument/2006/relationships/slide" Target="slide37.xml"/><Relationship Id="rId24" Type="http://schemas.openxmlformats.org/officeDocument/2006/relationships/tags" Target="../tags/tag319.xml"/><Relationship Id="rId23" Type="http://schemas.openxmlformats.org/officeDocument/2006/relationships/slide" Target="slide36.xml"/><Relationship Id="rId22" Type="http://schemas.openxmlformats.org/officeDocument/2006/relationships/tags" Target="../tags/tag318.xml"/><Relationship Id="rId21" Type="http://schemas.openxmlformats.org/officeDocument/2006/relationships/slide" Target="slide35.xml"/><Relationship Id="rId20" Type="http://schemas.openxmlformats.org/officeDocument/2006/relationships/tags" Target="../tags/tag317.xml"/><Relationship Id="rId2" Type="http://schemas.openxmlformats.org/officeDocument/2006/relationships/tags" Target="../tags/tag308.xml"/><Relationship Id="rId19" Type="http://schemas.openxmlformats.org/officeDocument/2006/relationships/slide" Target="slide34.xml"/><Relationship Id="rId18" Type="http://schemas.openxmlformats.org/officeDocument/2006/relationships/tags" Target="../tags/tag316.xml"/><Relationship Id="rId17" Type="http://schemas.openxmlformats.org/officeDocument/2006/relationships/slide" Target="slide32.xml"/><Relationship Id="rId16" Type="http://schemas.openxmlformats.org/officeDocument/2006/relationships/tags" Target="../tags/tag315.xml"/><Relationship Id="rId15" Type="http://schemas.openxmlformats.org/officeDocument/2006/relationships/slide" Target="slide31.xml"/><Relationship Id="rId14" Type="http://schemas.openxmlformats.org/officeDocument/2006/relationships/tags" Target="../tags/tag314.xml"/><Relationship Id="rId13" Type="http://schemas.openxmlformats.org/officeDocument/2006/relationships/slide" Target="slide30.xml"/><Relationship Id="rId12" Type="http://schemas.openxmlformats.org/officeDocument/2006/relationships/tags" Target="../tags/tag313.xml"/><Relationship Id="rId11" Type="http://schemas.openxmlformats.org/officeDocument/2006/relationships/slide" Target="slide29.xml"/><Relationship Id="rId10" Type="http://schemas.openxmlformats.org/officeDocument/2006/relationships/tags" Target="../tags/tag312.xml"/><Relationship Id="rId1" Type="http://schemas.openxmlformats.org/officeDocument/2006/relationships/slide" Target="slide24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332.xml"/><Relationship Id="rId7" Type="http://schemas.openxmlformats.org/officeDocument/2006/relationships/slide" Target="slide27.xml"/><Relationship Id="rId6" Type="http://schemas.openxmlformats.org/officeDocument/2006/relationships/tags" Target="../tags/tag331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49.xml"/><Relationship Id="rId40" Type="http://schemas.openxmlformats.org/officeDocument/2006/relationships/tags" Target="../tags/tag348.xml"/><Relationship Id="rId4" Type="http://schemas.openxmlformats.org/officeDocument/2006/relationships/tags" Target="../tags/tag330.xml"/><Relationship Id="rId39" Type="http://schemas.openxmlformats.org/officeDocument/2006/relationships/slide" Target="slide43.xml"/><Relationship Id="rId38" Type="http://schemas.openxmlformats.org/officeDocument/2006/relationships/tags" Target="../tags/tag347.xml"/><Relationship Id="rId37" Type="http://schemas.openxmlformats.org/officeDocument/2006/relationships/slide" Target="slide33.xml"/><Relationship Id="rId36" Type="http://schemas.openxmlformats.org/officeDocument/2006/relationships/tags" Target="../tags/tag346.xml"/><Relationship Id="rId35" Type="http://schemas.openxmlformats.org/officeDocument/2006/relationships/slide" Target="slide42.xml"/><Relationship Id="rId34" Type="http://schemas.openxmlformats.org/officeDocument/2006/relationships/tags" Target="../tags/tag345.xml"/><Relationship Id="rId33" Type="http://schemas.openxmlformats.org/officeDocument/2006/relationships/slide" Target="slide41.xml"/><Relationship Id="rId32" Type="http://schemas.openxmlformats.org/officeDocument/2006/relationships/tags" Target="../tags/tag344.xml"/><Relationship Id="rId31" Type="http://schemas.openxmlformats.org/officeDocument/2006/relationships/slide" Target="slide40.xml"/><Relationship Id="rId30" Type="http://schemas.openxmlformats.org/officeDocument/2006/relationships/tags" Target="../tags/tag343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342.xml"/><Relationship Id="rId27" Type="http://schemas.openxmlformats.org/officeDocument/2006/relationships/slide" Target="slide38.xml"/><Relationship Id="rId26" Type="http://schemas.openxmlformats.org/officeDocument/2006/relationships/tags" Target="../tags/tag341.xml"/><Relationship Id="rId25" Type="http://schemas.openxmlformats.org/officeDocument/2006/relationships/slide" Target="slide37.xml"/><Relationship Id="rId24" Type="http://schemas.openxmlformats.org/officeDocument/2006/relationships/tags" Target="../tags/tag340.xml"/><Relationship Id="rId23" Type="http://schemas.openxmlformats.org/officeDocument/2006/relationships/slide" Target="slide36.xml"/><Relationship Id="rId22" Type="http://schemas.openxmlformats.org/officeDocument/2006/relationships/tags" Target="../tags/tag339.xml"/><Relationship Id="rId21" Type="http://schemas.openxmlformats.org/officeDocument/2006/relationships/slide" Target="slide35.xml"/><Relationship Id="rId20" Type="http://schemas.openxmlformats.org/officeDocument/2006/relationships/tags" Target="../tags/tag338.xml"/><Relationship Id="rId2" Type="http://schemas.openxmlformats.org/officeDocument/2006/relationships/tags" Target="../tags/tag329.xml"/><Relationship Id="rId19" Type="http://schemas.openxmlformats.org/officeDocument/2006/relationships/slide" Target="slide34.xml"/><Relationship Id="rId18" Type="http://schemas.openxmlformats.org/officeDocument/2006/relationships/tags" Target="../tags/tag337.xml"/><Relationship Id="rId17" Type="http://schemas.openxmlformats.org/officeDocument/2006/relationships/slide" Target="slide32.xml"/><Relationship Id="rId16" Type="http://schemas.openxmlformats.org/officeDocument/2006/relationships/tags" Target="../tags/tag336.xml"/><Relationship Id="rId15" Type="http://schemas.openxmlformats.org/officeDocument/2006/relationships/slide" Target="slide31.xml"/><Relationship Id="rId14" Type="http://schemas.openxmlformats.org/officeDocument/2006/relationships/tags" Target="../tags/tag335.xml"/><Relationship Id="rId13" Type="http://schemas.openxmlformats.org/officeDocument/2006/relationships/slide" Target="slide30.xml"/><Relationship Id="rId12" Type="http://schemas.openxmlformats.org/officeDocument/2006/relationships/tags" Target="../tags/tag334.xml"/><Relationship Id="rId11" Type="http://schemas.openxmlformats.org/officeDocument/2006/relationships/slide" Target="slide29.xml"/><Relationship Id="rId10" Type="http://schemas.openxmlformats.org/officeDocument/2006/relationships/tags" Target="../tags/tag333.xml"/><Relationship Id="rId1" Type="http://schemas.openxmlformats.org/officeDocument/2006/relationships/slide" Target="slide24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353.xml"/><Relationship Id="rId7" Type="http://schemas.openxmlformats.org/officeDocument/2006/relationships/slide" Target="slide27.xml"/><Relationship Id="rId6" Type="http://schemas.openxmlformats.org/officeDocument/2006/relationships/tags" Target="../tags/tag352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70.xml"/><Relationship Id="rId40" Type="http://schemas.openxmlformats.org/officeDocument/2006/relationships/tags" Target="../tags/tag369.xml"/><Relationship Id="rId4" Type="http://schemas.openxmlformats.org/officeDocument/2006/relationships/tags" Target="../tags/tag351.xml"/><Relationship Id="rId39" Type="http://schemas.openxmlformats.org/officeDocument/2006/relationships/slide" Target="slide43.xml"/><Relationship Id="rId38" Type="http://schemas.openxmlformats.org/officeDocument/2006/relationships/tags" Target="../tags/tag368.xml"/><Relationship Id="rId37" Type="http://schemas.openxmlformats.org/officeDocument/2006/relationships/slide" Target="slide33.xml"/><Relationship Id="rId36" Type="http://schemas.openxmlformats.org/officeDocument/2006/relationships/tags" Target="../tags/tag367.xml"/><Relationship Id="rId35" Type="http://schemas.openxmlformats.org/officeDocument/2006/relationships/slide" Target="slide42.xml"/><Relationship Id="rId34" Type="http://schemas.openxmlformats.org/officeDocument/2006/relationships/tags" Target="../tags/tag366.xml"/><Relationship Id="rId33" Type="http://schemas.openxmlformats.org/officeDocument/2006/relationships/slide" Target="slide41.xml"/><Relationship Id="rId32" Type="http://schemas.openxmlformats.org/officeDocument/2006/relationships/tags" Target="../tags/tag365.xml"/><Relationship Id="rId31" Type="http://schemas.openxmlformats.org/officeDocument/2006/relationships/slide" Target="slide40.xml"/><Relationship Id="rId30" Type="http://schemas.openxmlformats.org/officeDocument/2006/relationships/tags" Target="../tags/tag364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363.xml"/><Relationship Id="rId27" Type="http://schemas.openxmlformats.org/officeDocument/2006/relationships/slide" Target="slide38.xml"/><Relationship Id="rId26" Type="http://schemas.openxmlformats.org/officeDocument/2006/relationships/tags" Target="../tags/tag362.xml"/><Relationship Id="rId25" Type="http://schemas.openxmlformats.org/officeDocument/2006/relationships/slide" Target="slide37.xml"/><Relationship Id="rId24" Type="http://schemas.openxmlformats.org/officeDocument/2006/relationships/tags" Target="../tags/tag361.xml"/><Relationship Id="rId23" Type="http://schemas.openxmlformats.org/officeDocument/2006/relationships/slide" Target="slide36.xml"/><Relationship Id="rId22" Type="http://schemas.openxmlformats.org/officeDocument/2006/relationships/tags" Target="../tags/tag360.xml"/><Relationship Id="rId21" Type="http://schemas.openxmlformats.org/officeDocument/2006/relationships/slide" Target="slide35.xml"/><Relationship Id="rId20" Type="http://schemas.openxmlformats.org/officeDocument/2006/relationships/tags" Target="../tags/tag359.xml"/><Relationship Id="rId2" Type="http://schemas.openxmlformats.org/officeDocument/2006/relationships/tags" Target="../tags/tag350.xml"/><Relationship Id="rId19" Type="http://schemas.openxmlformats.org/officeDocument/2006/relationships/slide" Target="slide34.xml"/><Relationship Id="rId18" Type="http://schemas.openxmlformats.org/officeDocument/2006/relationships/tags" Target="../tags/tag358.xml"/><Relationship Id="rId17" Type="http://schemas.openxmlformats.org/officeDocument/2006/relationships/slide" Target="slide32.xml"/><Relationship Id="rId16" Type="http://schemas.openxmlformats.org/officeDocument/2006/relationships/tags" Target="../tags/tag357.xml"/><Relationship Id="rId15" Type="http://schemas.openxmlformats.org/officeDocument/2006/relationships/slide" Target="slide31.xml"/><Relationship Id="rId14" Type="http://schemas.openxmlformats.org/officeDocument/2006/relationships/tags" Target="../tags/tag356.xml"/><Relationship Id="rId13" Type="http://schemas.openxmlformats.org/officeDocument/2006/relationships/slide" Target="slide30.xml"/><Relationship Id="rId12" Type="http://schemas.openxmlformats.org/officeDocument/2006/relationships/tags" Target="../tags/tag355.xml"/><Relationship Id="rId11" Type="http://schemas.openxmlformats.org/officeDocument/2006/relationships/slide" Target="slide29.xml"/><Relationship Id="rId10" Type="http://schemas.openxmlformats.org/officeDocument/2006/relationships/tags" Target="../tags/tag354.xml"/><Relationship Id="rId1" Type="http://schemas.openxmlformats.org/officeDocument/2006/relationships/slide" Target="slide24.xml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374.xml"/><Relationship Id="rId7" Type="http://schemas.openxmlformats.org/officeDocument/2006/relationships/slide" Target="slide27.xml"/><Relationship Id="rId6" Type="http://schemas.openxmlformats.org/officeDocument/2006/relationships/tags" Target="../tags/tag373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91.xml"/><Relationship Id="rId40" Type="http://schemas.openxmlformats.org/officeDocument/2006/relationships/tags" Target="../tags/tag390.xml"/><Relationship Id="rId4" Type="http://schemas.openxmlformats.org/officeDocument/2006/relationships/tags" Target="../tags/tag372.xml"/><Relationship Id="rId39" Type="http://schemas.openxmlformats.org/officeDocument/2006/relationships/slide" Target="slide43.xml"/><Relationship Id="rId38" Type="http://schemas.openxmlformats.org/officeDocument/2006/relationships/tags" Target="../tags/tag389.xml"/><Relationship Id="rId37" Type="http://schemas.openxmlformats.org/officeDocument/2006/relationships/slide" Target="slide33.xml"/><Relationship Id="rId36" Type="http://schemas.openxmlformats.org/officeDocument/2006/relationships/tags" Target="../tags/tag388.xml"/><Relationship Id="rId35" Type="http://schemas.openxmlformats.org/officeDocument/2006/relationships/slide" Target="slide42.xml"/><Relationship Id="rId34" Type="http://schemas.openxmlformats.org/officeDocument/2006/relationships/tags" Target="../tags/tag387.xml"/><Relationship Id="rId33" Type="http://schemas.openxmlformats.org/officeDocument/2006/relationships/slide" Target="slide41.xml"/><Relationship Id="rId32" Type="http://schemas.openxmlformats.org/officeDocument/2006/relationships/tags" Target="../tags/tag386.xml"/><Relationship Id="rId31" Type="http://schemas.openxmlformats.org/officeDocument/2006/relationships/slide" Target="slide40.xml"/><Relationship Id="rId30" Type="http://schemas.openxmlformats.org/officeDocument/2006/relationships/tags" Target="../tags/tag385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384.xml"/><Relationship Id="rId27" Type="http://schemas.openxmlformats.org/officeDocument/2006/relationships/slide" Target="slide38.xml"/><Relationship Id="rId26" Type="http://schemas.openxmlformats.org/officeDocument/2006/relationships/tags" Target="../tags/tag383.xml"/><Relationship Id="rId25" Type="http://schemas.openxmlformats.org/officeDocument/2006/relationships/slide" Target="slide37.xml"/><Relationship Id="rId24" Type="http://schemas.openxmlformats.org/officeDocument/2006/relationships/tags" Target="../tags/tag382.xml"/><Relationship Id="rId23" Type="http://schemas.openxmlformats.org/officeDocument/2006/relationships/slide" Target="slide36.xml"/><Relationship Id="rId22" Type="http://schemas.openxmlformats.org/officeDocument/2006/relationships/tags" Target="../tags/tag381.xml"/><Relationship Id="rId21" Type="http://schemas.openxmlformats.org/officeDocument/2006/relationships/slide" Target="slide35.xml"/><Relationship Id="rId20" Type="http://schemas.openxmlformats.org/officeDocument/2006/relationships/tags" Target="../tags/tag380.xml"/><Relationship Id="rId2" Type="http://schemas.openxmlformats.org/officeDocument/2006/relationships/tags" Target="../tags/tag371.xml"/><Relationship Id="rId19" Type="http://schemas.openxmlformats.org/officeDocument/2006/relationships/slide" Target="slide34.xml"/><Relationship Id="rId18" Type="http://schemas.openxmlformats.org/officeDocument/2006/relationships/tags" Target="../tags/tag379.xml"/><Relationship Id="rId17" Type="http://schemas.openxmlformats.org/officeDocument/2006/relationships/slide" Target="slide32.xml"/><Relationship Id="rId16" Type="http://schemas.openxmlformats.org/officeDocument/2006/relationships/tags" Target="../tags/tag378.xml"/><Relationship Id="rId15" Type="http://schemas.openxmlformats.org/officeDocument/2006/relationships/slide" Target="slide31.xml"/><Relationship Id="rId14" Type="http://schemas.openxmlformats.org/officeDocument/2006/relationships/tags" Target="../tags/tag377.xml"/><Relationship Id="rId13" Type="http://schemas.openxmlformats.org/officeDocument/2006/relationships/slide" Target="slide30.xml"/><Relationship Id="rId12" Type="http://schemas.openxmlformats.org/officeDocument/2006/relationships/tags" Target="../tags/tag376.xml"/><Relationship Id="rId11" Type="http://schemas.openxmlformats.org/officeDocument/2006/relationships/slide" Target="slide29.xml"/><Relationship Id="rId10" Type="http://schemas.openxmlformats.org/officeDocument/2006/relationships/tags" Target="../tags/tag375.xml"/><Relationship Id="rId1" Type="http://schemas.openxmlformats.org/officeDocument/2006/relationships/slide" Target="slide24.xml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tags" Target="../tags/tag396.xml"/><Relationship Id="rId8" Type="http://schemas.openxmlformats.org/officeDocument/2006/relationships/slide" Target="slide27.xml"/><Relationship Id="rId7" Type="http://schemas.openxmlformats.org/officeDocument/2006/relationships/tags" Target="../tags/tag395.xml"/><Relationship Id="rId6" Type="http://schemas.openxmlformats.org/officeDocument/2006/relationships/slide" Target="slide26.xml"/><Relationship Id="rId5" Type="http://schemas.openxmlformats.org/officeDocument/2006/relationships/tags" Target="../tags/tag394.xml"/><Relationship Id="rId43" Type="http://schemas.openxmlformats.org/officeDocument/2006/relationships/slideLayout" Target="../slideLayouts/slideLayout6.xml"/><Relationship Id="rId42" Type="http://schemas.openxmlformats.org/officeDocument/2006/relationships/tags" Target="../tags/tag413.xml"/><Relationship Id="rId41" Type="http://schemas.openxmlformats.org/officeDocument/2006/relationships/tags" Target="../tags/tag412.xml"/><Relationship Id="rId40" Type="http://schemas.openxmlformats.org/officeDocument/2006/relationships/slide" Target="slide43.xml"/><Relationship Id="rId4" Type="http://schemas.openxmlformats.org/officeDocument/2006/relationships/slide" Target="slide25.xml"/><Relationship Id="rId39" Type="http://schemas.openxmlformats.org/officeDocument/2006/relationships/tags" Target="../tags/tag411.xml"/><Relationship Id="rId38" Type="http://schemas.openxmlformats.org/officeDocument/2006/relationships/slide" Target="slide33.xml"/><Relationship Id="rId37" Type="http://schemas.openxmlformats.org/officeDocument/2006/relationships/tags" Target="../tags/tag410.xml"/><Relationship Id="rId36" Type="http://schemas.openxmlformats.org/officeDocument/2006/relationships/slide" Target="slide42.xml"/><Relationship Id="rId35" Type="http://schemas.openxmlformats.org/officeDocument/2006/relationships/tags" Target="../tags/tag409.xml"/><Relationship Id="rId34" Type="http://schemas.openxmlformats.org/officeDocument/2006/relationships/slide" Target="slide41.xml"/><Relationship Id="rId33" Type="http://schemas.openxmlformats.org/officeDocument/2006/relationships/tags" Target="../tags/tag408.xml"/><Relationship Id="rId32" Type="http://schemas.openxmlformats.org/officeDocument/2006/relationships/slide" Target="slide40.xml"/><Relationship Id="rId31" Type="http://schemas.openxmlformats.org/officeDocument/2006/relationships/tags" Target="../tags/tag407.xml"/><Relationship Id="rId30" Type="http://schemas.openxmlformats.org/officeDocument/2006/relationships/slide" Target="slide39.xml"/><Relationship Id="rId3" Type="http://schemas.openxmlformats.org/officeDocument/2006/relationships/tags" Target="../tags/tag393.xml"/><Relationship Id="rId29" Type="http://schemas.openxmlformats.org/officeDocument/2006/relationships/tags" Target="../tags/tag406.xml"/><Relationship Id="rId28" Type="http://schemas.openxmlformats.org/officeDocument/2006/relationships/slide" Target="slide38.xml"/><Relationship Id="rId27" Type="http://schemas.openxmlformats.org/officeDocument/2006/relationships/tags" Target="../tags/tag405.xml"/><Relationship Id="rId26" Type="http://schemas.openxmlformats.org/officeDocument/2006/relationships/slide" Target="slide37.xml"/><Relationship Id="rId25" Type="http://schemas.openxmlformats.org/officeDocument/2006/relationships/tags" Target="../tags/tag404.xml"/><Relationship Id="rId24" Type="http://schemas.openxmlformats.org/officeDocument/2006/relationships/slide" Target="slide36.xml"/><Relationship Id="rId23" Type="http://schemas.openxmlformats.org/officeDocument/2006/relationships/tags" Target="../tags/tag403.xml"/><Relationship Id="rId22" Type="http://schemas.openxmlformats.org/officeDocument/2006/relationships/slide" Target="slide35.xml"/><Relationship Id="rId21" Type="http://schemas.openxmlformats.org/officeDocument/2006/relationships/tags" Target="../tags/tag402.xml"/><Relationship Id="rId20" Type="http://schemas.openxmlformats.org/officeDocument/2006/relationships/slide" Target="slide34.xml"/><Relationship Id="rId2" Type="http://schemas.openxmlformats.org/officeDocument/2006/relationships/slide" Target="slide24.xml"/><Relationship Id="rId19" Type="http://schemas.openxmlformats.org/officeDocument/2006/relationships/tags" Target="../tags/tag401.xml"/><Relationship Id="rId18" Type="http://schemas.openxmlformats.org/officeDocument/2006/relationships/slide" Target="slide32.xml"/><Relationship Id="rId17" Type="http://schemas.openxmlformats.org/officeDocument/2006/relationships/tags" Target="../tags/tag400.xml"/><Relationship Id="rId16" Type="http://schemas.openxmlformats.org/officeDocument/2006/relationships/slide" Target="slide31.xml"/><Relationship Id="rId15" Type="http://schemas.openxmlformats.org/officeDocument/2006/relationships/tags" Target="../tags/tag399.xml"/><Relationship Id="rId14" Type="http://schemas.openxmlformats.org/officeDocument/2006/relationships/slide" Target="slide30.xml"/><Relationship Id="rId13" Type="http://schemas.openxmlformats.org/officeDocument/2006/relationships/tags" Target="../tags/tag398.xml"/><Relationship Id="rId12" Type="http://schemas.openxmlformats.org/officeDocument/2006/relationships/slide" Target="slide29.xml"/><Relationship Id="rId11" Type="http://schemas.openxmlformats.org/officeDocument/2006/relationships/tags" Target="../tags/tag397.xml"/><Relationship Id="rId10" Type="http://schemas.openxmlformats.org/officeDocument/2006/relationships/slide" Target="slide28.xml"/><Relationship Id="rId1" Type="http://schemas.openxmlformats.org/officeDocument/2006/relationships/tags" Target="../tags/tag39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417.xml"/><Relationship Id="rId7" Type="http://schemas.openxmlformats.org/officeDocument/2006/relationships/slide" Target="slide27.xml"/><Relationship Id="rId6" Type="http://schemas.openxmlformats.org/officeDocument/2006/relationships/tags" Target="../tags/tag416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34.xml"/><Relationship Id="rId40" Type="http://schemas.openxmlformats.org/officeDocument/2006/relationships/tags" Target="../tags/tag433.xml"/><Relationship Id="rId4" Type="http://schemas.openxmlformats.org/officeDocument/2006/relationships/tags" Target="../tags/tag415.xml"/><Relationship Id="rId39" Type="http://schemas.openxmlformats.org/officeDocument/2006/relationships/slide" Target="slide43.xml"/><Relationship Id="rId38" Type="http://schemas.openxmlformats.org/officeDocument/2006/relationships/tags" Target="../tags/tag432.xml"/><Relationship Id="rId37" Type="http://schemas.openxmlformats.org/officeDocument/2006/relationships/slide" Target="slide33.xml"/><Relationship Id="rId36" Type="http://schemas.openxmlformats.org/officeDocument/2006/relationships/tags" Target="../tags/tag431.xml"/><Relationship Id="rId35" Type="http://schemas.openxmlformats.org/officeDocument/2006/relationships/slide" Target="slide42.xml"/><Relationship Id="rId34" Type="http://schemas.openxmlformats.org/officeDocument/2006/relationships/tags" Target="../tags/tag430.xml"/><Relationship Id="rId33" Type="http://schemas.openxmlformats.org/officeDocument/2006/relationships/slide" Target="slide41.xml"/><Relationship Id="rId32" Type="http://schemas.openxmlformats.org/officeDocument/2006/relationships/tags" Target="../tags/tag429.xml"/><Relationship Id="rId31" Type="http://schemas.openxmlformats.org/officeDocument/2006/relationships/slide" Target="slide40.xml"/><Relationship Id="rId30" Type="http://schemas.openxmlformats.org/officeDocument/2006/relationships/tags" Target="../tags/tag428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427.xml"/><Relationship Id="rId27" Type="http://schemas.openxmlformats.org/officeDocument/2006/relationships/slide" Target="slide38.xml"/><Relationship Id="rId26" Type="http://schemas.openxmlformats.org/officeDocument/2006/relationships/tags" Target="../tags/tag426.xml"/><Relationship Id="rId25" Type="http://schemas.openxmlformats.org/officeDocument/2006/relationships/slide" Target="slide37.xml"/><Relationship Id="rId24" Type="http://schemas.openxmlformats.org/officeDocument/2006/relationships/tags" Target="../tags/tag425.xml"/><Relationship Id="rId23" Type="http://schemas.openxmlformats.org/officeDocument/2006/relationships/slide" Target="slide36.xml"/><Relationship Id="rId22" Type="http://schemas.openxmlformats.org/officeDocument/2006/relationships/tags" Target="../tags/tag424.xml"/><Relationship Id="rId21" Type="http://schemas.openxmlformats.org/officeDocument/2006/relationships/slide" Target="slide35.xml"/><Relationship Id="rId20" Type="http://schemas.openxmlformats.org/officeDocument/2006/relationships/tags" Target="../tags/tag423.xml"/><Relationship Id="rId2" Type="http://schemas.openxmlformats.org/officeDocument/2006/relationships/tags" Target="../tags/tag414.xml"/><Relationship Id="rId19" Type="http://schemas.openxmlformats.org/officeDocument/2006/relationships/slide" Target="slide34.xml"/><Relationship Id="rId18" Type="http://schemas.openxmlformats.org/officeDocument/2006/relationships/tags" Target="../tags/tag422.xml"/><Relationship Id="rId17" Type="http://schemas.openxmlformats.org/officeDocument/2006/relationships/slide" Target="slide32.xml"/><Relationship Id="rId16" Type="http://schemas.openxmlformats.org/officeDocument/2006/relationships/tags" Target="../tags/tag421.xml"/><Relationship Id="rId15" Type="http://schemas.openxmlformats.org/officeDocument/2006/relationships/slide" Target="slide31.xml"/><Relationship Id="rId14" Type="http://schemas.openxmlformats.org/officeDocument/2006/relationships/tags" Target="../tags/tag420.xml"/><Relationship Id="rId13" Type="http://schemas.openxmlformats.org/officeDocument/2006/relationships/slide" Target="slide30.xml"/><Relationship Id="rId12" Type="http://schemas.openxmlformats.org/officeDocument/2006/relationships/tags" Target="../tags/tag419.xml"/><Relationship Id="rId11" Type="http://schemas.openxmlformats.org/officeDocument/2006/relationships/slide" Target="slide29.xml"/><Relationship Id="rId10" Type="http://schemas.openxmlformats.org/officeDocument/2006/relationships/tags" Target="../tags/tag418.xml"/><Relationship Id="rId1" Type="http://schemas.openxmlformats.org/officeDocument/2006/relationships/slide" Target="slide24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438.xml"/><Relationship Id="rId7" Type="http://schemas.openxmlformats.org/officeDocument/2006/relationships/slide" Target="slide27.xml"/><Relationship Id="rId6" Type="http://schemas.openxmlformats.org/officeDocument/2006/relationships/tags" Target="../tags/tag437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55.xml"/><Relationship Id="rId40" Type="http://schemas.openxmlformats.org/officeDocument/2006/relationships/tags" Target="../tags/tag454.xml"/><Relationship Id="rId4" Type="http://schemas.openxmlformats.org/officeDocument/2006/relationships/tags" Target="../tags/tag436.xml"/><Relationship Id="rId39" Type="http://schemas.openxmlformats.org/officeDocument/2006/relationships/slide" Target="slide43.xml"/><Relationship Id="rId38" Type="http://schemas.openxmlformats.org/officeDocument/2006/relationships/tags" Target="../tags/tag453.xml"/><Relationship Id="rId37" Type="http://schemas.openxmlformats.org/officeDocument/2006/relationships/slide" Target="slide33.xml"/><Relationship Id="rId36" Type="http://schemas.openxmlformats.org/officeDocument/2006/relationships/tags" Target="../tags/tag452.xml"/><Relationship Id="rId35" Type="http://schemas.openxmlformats.org/officeDocument/2006/relationships/slide" Target="slide42.xml"/><Relationship Id="rId34" Type="http://schemas.openxmlformats.org/officeDocument/2006/relationships/tags" Target="../tags/tag451.xml"/><Relationship Id="rId33" Type="http://schemas.openxmlformats.org/officeDocument/2006/relationships/slide" Target="slide41.xml"/><Relationship Id="rId32" Type="http://schemas.openxmlformats.org/officeDocument/2006/relationships/tags" Target="../tags/tag450.xml"/><Relationship Id="rId31" Type="http://schemas.openxmlformats.org/officeDocument/2006/relationships/slide" Target="slide40.xml"/><Relationship Id="rId30" Type="http://schemas.openxmlformats.org/officeDocument/2006/relationships/tags" Target="../tags/tag449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448.xml"/><Relationship Id="rId27" Type="http://schemas.openxmlformats.org/officeDocument/2006/relationships/slide" Target="slide38.xml"/><Relationship Id="rId26" Type="http://schemas.openxmlformats.org/officeDocument/2006/relationships/tags" Target="../tags/tag447.xml"/><Relationship Id="rId25" Type="http://schemas.openxmlformats.org/officeDocument/2006/relationships/slide" Target="slide37.xml"/><Relationship Id="rId24" Type="http://schemas.openxmlformats.org/officeDocument/2006/relationships/tags" Target="../tags/tag446.xml"/><Relationship Id="rId23" Type="http://schemas.openxmlformats.org/officeDocument/2006/relationships/slide" Target="slide36.xml"/><Relationship Id="rId22" Type="http://schemas.openxmlformats.org/officeDocument/2006/relationships/tags" Target="../tags/tag445.xml"/><Relationship Id="rId21" Type="http://schemas.openxmlformats.org/officeDocument/2006/relationships/slide" Target="slide35.xml"/><Relationship Id="rId20" Type="http://schemas.openxmlformats.org/officeDocument/2006/relationships/tags" Target="../tags/tag444.xml"/><Relationship Id="rId2" Type="http://schemas.openxmlformats.org/officeDocument/2006/relationships/tags" Target="../tags/tag435.xml"/><Relationship Id="rId19" Type="http://schemas.openxmlformats.org/officeDocument/2006/relationships/slide" Target="slide34.xml"/><Relationship Id="rId18" Type="http://schemas.openxmlformats.org/officeDocument/2006/relationships/tags" Target="../tags/tag443.xml"/><Relationship Id="rId17" Type="http://schemas.openxmlformats.org/officeDocument/2006/relationships/slide" Target="slide32.xml"/><Relationship Id="rId16" Type="http://schemas.openxmlformats.org/officeDocument/2006/relationships/tags" Target="../tags/tag442.xml"/><Relationship Id="rId15" Type="http://schemas.openxmlformats.org/officeDocument/2006/relationships/slide" Target="slide31.xml"/><Relationship Id="rId14" Type="http://schemas.openxmlformats.org/officeDocument/2006/relationships/tags" Target="../tags/tag441.xml"/><Relationship Id="rId13" Type="http://schemas.openxmlformats.org/officeDocument/2006/relationships/slide" Target="slide30.xml"/><Relationship Id="rId12" Type="http://schemas.openxmlformats.org/officeDocument/2006/relationships/tags" Target="../tags/tag440.xml"/><Relationship Id="rId11" Type="http://schemas.openxmlformats.org/officeDocument/2006/relationships/slide" Target="slide29.xml"/><Relationship Id="rId10" Type="http://schemas.openxmlformats.org/officeDocument/2006/relationships/tags" Target="../tags/tag439.xml"/><Relationship Id="rId1" Type="http://schemas.openxmlformats.org/officeDocument/2006/relationships/slide" Target="slide24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459.xml"/><Relationship Id="rId7" Type="http://schemas.openxmlformats.org/officeDocument/2006/relationships/slide" Target="slide27.xml"/><Relationship Id="rId6" Type="http://schemas.openxmlformats.org/officeDocument/2006/relationships/tags" Target="../tags/tag458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76.xml"/><Relationship Id="rId40" Type="http://schemas.openxmlformats.org/officeDocument/2006/relationships/tags" Target="../tags/tag475.xml"/><Relationship Id="rId4" Type="http://schemas.openxmlformats.org/officeDocument/2006/relationships/tags" Target="../tags/tag457.xml"/><Relationship Id="rId39" Type="http://schemas.openxmlformats.org/officeDocument/2006/relationships/slide" Target="slide43.xml"/><Relationship Id="rId38" Type="http://schemas.openxmlformats.org/officeDocument/2006/relationships/tags" Target="../tags/tag474.xml"/><Relationship Id="rId37" Type="http://schemas.openxmlformats.org/officeDocument/2006/relationships/slide" Target="slide33.xml"/><Relationship Id="rId36" Type="http://schemas.openxmlformats.org/officeDocument/2006/relationships/tags" Target="../tags/tag473.xml"/><Relationship Id="rId35" Type="http://schemas.openxmlformats.org/officeDocument/2006/relationships/slide" Target="slide42.xml"/><Relationship Id="rId34" Type="http://schemas.openxmlformats.org/officeDocument/2006/relationships/tags" Target="../tags/tag472.xml"/><Relationship Id="rId33" Type="http://schemas.openxmlformats.org/officeDocument/2006/relationships/slide" Target="slide41.xml"/><Relationship Id="rId32" Type="http://schemas.openxmlformats.org/officeDocument/2006/relationships/tags" Target="../tags/tag471.xml"/><Relationship Id="rId31" Type="http://schemas.openxmlformats.org/officeDocument/2006/relationships/slide" Target="slide40.xml"/><Relationship Id="rId30" Type="http://schemas.openxmlformats.org/officeDocument/2006/relationships/tags" Target="../tags/tag470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469.xml"/><Relationship Id="rId27" Type="http://schemas.openxmlformats.org/officeDocument/2006/relationships/slide" Target="slide38.xml"/><Relationship Id="rId26" Type="http://schemas.openxmlformats.org/officeDocument/2006/relationships/tags" Target="../tags/tag468.xml"/><Relationship Id="rId25" Type="http://schemas.openxmlformats.org/officeDocument/2006/relationships/slide" Target="slide37.xml"/><Relationship Id="rId24" Type="http://schemas.openxmlformats.org/officeDocument/2006/relationships/tags" Target="../tags/tag467.xml"/><Relationship Id="rId23" Type="http://schemas.openxmlformats.org/officeDocument/2006/relationships/slide" Target="slide36.xml"/><Relationship Id="rId22" Type="http://schemas.openxmlformats.org/officeDocument/2006/relationships/tags" Target="../tags/tag466.xml"/><Relationship Id="rId21" Type="http://schemas.openxmlformats.org/officeDocument/2006/relationships/slide" Target="slide35.xml"/><Relationship Id="rId20" Type="http://schemas.openxmlformats.org/officeDocument/2006/relationships/tags" Target="../tags/tag465.xml"/><Relationship Id="rId2" Type="http://schemas.openxmlformats.org/officeDocument/2006/relationships/tags" Target="../tags/tag456.xml"/><Relationship Id="rId19" Type="http://schemas.openxmlformats.org/officeDocument/2006/relationships/slide" Target="slide34.xml"/><Relationship Id="rId18" Type="http://schemas.openxmlformats.org/officeDocument/2006/relationships/tags" Target="../tags/tag464.xml"/><Relationship Id="rId17" Type="http://schemas.openxmlformats.org/officeDocument/2006/relationships/slide" Target="slide32.xml"/><Relationship Id="rId16" Type="http://schemas.openxmlformats.org/officeDocument/2006/relationships/tags" Target="../tags/tag463.xml"/><Relationship Id="rId15" Type="http://schemas.openxmlformats.org/officeDocument/2006/relationships/slide" Target="slide31.xml"/><Relationship Id="rId14" Type="http://schemas.openxmlformats.org/officeDocument/2006/relationships/tags" Target="../tags/tag462.xml"/><Relationship Id="rId13" Type="http://schemas.openxmlformats.org/officeDocument/2006/relationships/slide" Target="slide30.xml"/><Relationship Id="rId12" Type="http://schemas.openxmlformats.org/officeDocument/2006/relationships/tags" Target="../tags/tag461.xml"/><Relationship Id="rId11" Type="http://schemas.openxmlformats.org/officeDocument/2006/relationships/slide" Target="slide29.xml"/><Relationship Id="rId10" Type="http://schemas.openxmlformats.org/officeDocument/2006/relationships/tags" Target="../tags/tag460.xml"/><Relationship Id="rId1" Type="http://schemas.openxmlformats.org/officeDocument/2006/relationships/slide" Target="slide24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480.xml"/><Relationship Id="rId7" Type="http://schemas.openxmlformats.org/officeDocument/2006/relationships/slide" Target="slide27.xml"/><Relationship Id="rId6" Type="http://schemas.openxmlformats.org/officeDocument/2006/relationships/tags" Target="../tags/tag479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97.xml"/><Relationship Id="rId40" Type="http://schemas.openxmlformats.org/officeDocument/2006/relationships/tags" Target="../tags/tag496.xml"/><Relationship Id="rId4" Type="http://schemas.openxmlformats.org/officeDocument/2006/relationships/tags" Target="../tags/tag478.xml"/><Relationship Id="rId39" Type="http://schemas.openxmlformats.org/officeDocument/2006/relationships/slide" Target="slide43.xml"/><Relationship Id="rId38" Type="http://schemas.openxmlformats.org/officeDocument/2006/relationships/tags" Target="../tags/tag495.xml"/><Relationship Id="rId37" Type="http://schemas.openxmlformats.org/officeDocument/2006/relationships/slide" Target="slide33.xml"/><Relationship Id="rId36" Type="http://schemas.openxmlformats.org/officeDocument/2006/relationships/tags" Target="../tags/tag494.xml"/><Relationship Id="rId35" Type="http://schemas.openxmlformats.org/officeDocument/2006/relationships/slide" Target="slide42.xml"/><Relationship Id="rId34" Type="http://schemas.openxmlformats.org/officeDocument/2006/relationships/tags" Target="../tags/tag493.xml"/><Relationship Id="rId33" Type="http://schemas.openxmlformats.org/officeDocument/2006/relationships/slide" Target="slide41.xml"/><Relationship Id="rId32" Type="http://schemas.openxmlformats.org/officeDocument/2006/relationships/tags" Target="../tags/tag492.xml"/><Relationship Id="rId31" Type="http://schemas.openxmlformats.org/officeDocument/2006/relationships/slide" Target="slide40.xml"/><Relationship Id="rId30" Type="http://schemas.openxmlformats.org/officeDocument/2006/relationships/tags" Target="../tags/tag491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490.xml"/><Relationship Id="rId27" Type="http://schemas.openxmlformats.org/officeDocument/2006/relationships/slide" Target="slide38.xml"/><Relationship Id="rId26" Type="http://schemas.openxmlformats.org/officeDocument/2006/relationships/tags" Target="../tags/tag489.xml"/><Relationship Id="rId25" Type="http://schemas.openxmlformats.org/officeDocument/2006/relationships/slide" Target="slide37.xml"/><Relationship Id="rId24" Type="http://schemas.openxmlformats.org/officeDocument/2006/relationships/tags" Target="../tags/tag488.xml"/><Relationship Id="rId23" Type="http://schemas.openxmlformats.org/officeDocument/2006/relationships/slide" Target="slide36.xml"/><Relationship Id="rId22" Type="http://schemas.openxmlformats.org/officeDocument/2006/relationships/tags" Target="../tags/tag487.xml"/><Relationship Id="rId21" Type="http://schemas.openxmlformats.org/officeDocument/2006/relationships/slide" Target="slide35.xml"/><Relationship Id="rId20" Type="http://schemas.openxmlformats.org/officeDocument/2006/relationships/tags" Target="../tags/tag486.xml"/><Relationship Id="rId2" Type="http://schemas.openxmlformats.org/officeDocument/2006/relationships/tags" Target="../tags/tag477.xml"/><Relationship Id="rId19" Type="http://schemas.openxmlformats.org/officeDocument/2006/relationships/slide" Target="slide34.xml"/><Relationship Id="rId18" Type="http://schemas.openxmlformats.org/officeDocument/2006/relationships/tags" Target="../tags/tag485.xml"/><Relationship Id="rId17" Type="http://schemas.openxmlformats.org/officeDocument/2006/relationships/slide" Target="slide32.xml"/><Relationship Id="rId16" Type="http://schemas.openxmlformats.org/officeDocument/2006/relationships/tags" Target="../tags/tag484.xml"/><Relationship Id="rId15" Type="http://schemas.openxmlformats.org/officeDocument/2006/relationships/slide" Target="slide31.xml"/><Relationship Id="rId14" Type="http://schemas.openxmlformats.org/officeDocument/2006/relationships/tags" Target="../tags/tag483.xml"/><Relationship Id="rId13" Type="http://schemas.openxmlformats.org/officeDocument/2006/relationships/slide" Target="slide30.xml"/><Relationship Id="rId12" Type="http://schemas.openxmlformats.org/officeDocument/2006/relationships/tags" Target="../tags/tag482.xml"/><Relationship Id="rId11" Type="http://schemas.openxmlformats.org/officeDocument/2006/relationships/slide" Target="slide29.xml"/><Relationship Id="rId10" Type="http://schemas.openxmlformats.org/officeDocument/2006/relationships/tags" Target="../tags/tag481.xml"/><Relationship Id="rId1" Type="http://schemas.openxmlformats.org/officeDocument/2006/relationships/slide" Target="slide24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28.xml"/><Relationship Id="rId8" Type="http://schemas.openxmlformats.org/officeDocument/2006/relationships/tags" Target="../tags/tag501.xml"/><Relationship Id="rId7" Type="http://schemas.openxmlformats.org/officeDocument/2006/relationships/slide" Target="slide27.xml"/><Relationship Id="rId6" Type="http://schemas.openxmlformats.org/officeDocument/2006/relationships/tags" Target="../tags/tag500.xml"/><Relationship Id="rId5" Type="http://schemas.openxmlformats.org/officeDocument/2006/relationships/slide" Target="slide26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18.xml"/><Relationship Id="rId40" Type="http://schemas.openxmlformats.org/officeDocument/2006/relationships/tags" Target="../tags/tag517.xml"/><Relationship Id="rId4" Type="http://schemas.openxmlformats.org/officeDocument/2006/relationships/tags" Target="../tags/tag499.xml"/><Relationship Id="rId39" Type="http://schemas.openxmlformats.org/officeDocument/2006/relationships/slide" Target="slide43.xml"/><Relationship Id="rId38" Type="http://schemas.openxmlformats.org/officeDocument/2006/relationships/tags" Target="../tags/tag516.xml"/><Relationship Id="rId37" Type="http://schemas.openxmlformats.org/officeDocument/2006/relationships/slide" Target="slide33.xml"/><Relationship Id="rId36" Type="http://schemas.openxmlformats.org/officeDocument/2006/relationships/tags" Target="../tags/tag515.xml"/><Relationship Id="rId35" Type="http://schemas.openxmlformats.org/officeDocument/2006/relationships/slide" Target="slide42.xml"/><Relationship Id="rId34" Type="http://schemas.openxmlformats.org/officeDocument/2006/relationships/tags" Target="../tags/tag514.xml"/><Relationship Id="rId33" Type="http://schemas.openxmlformats.org/officeDocument/2006/relationships/slide" Target="slide41.xml"/><Relationship Id="rId32" Type="http://schemas.openxmlformats.org/officeDocument/2006/relationships/tags" Target="../tags/tag513.xml"/><Relationship Id="rId31" Type="http://schemas.openxmlformats.org/officeDocument/2006/relationships/slide" Target="slide40.xml"/><Relationship Id="rId30" Type="http://schemas.openxmlformats.org/officeDocument/2006/relationships/tags" Target="../tags/tag512.xml"/><Relationship Id="rId3" Type="http://schemas.openxmlformats.org/officeDocument/2006/relationships/slide" Target="slide25.xml"/><Relationship Id="rId29" Type="http://schemas.openxmlformats.org/officeDocument/2006/relationships/slide" Target="slide39.xml"/><Relationship Id="rId28" Type="http://schemas.openxmlformats.org/officeDocument/2006/relationships/tags" Target="../tags/tag511.xml"/><Relationship Id="rId27" Type="http://schemas.openxmlformats.org/officeDocument/2006/relationships/slide" Target="slide38.xml"/><Relationship Id="rId26" Type="http://schemas.openxmlformats.org/officeDocument/2006/relationships/tags" Target="../tags/tag510.xml"/><Relationship Id="rId25" Type="http://schemas.openxmlformats.org/officeDocument/2006/relationships/slide" Target="slide37.xml"/><Relationship Id="rId24" Type="http://schemas.openxmlformats.org/officeDocument/2006/relationships/tags" Target="../tags/tag509.xml"/><Relationship Id="rId23" Type="http://schemas.openxmlformats.org/officeDocument/2006/relationships/slide" Target="slide36.xml"/><Relationship Id="rId22" Type="http://schemas.openxmlformats.org/officeDocument/2006/relationships/tags" Target="../tags/tag508.xml"/><Relationship Id="rId21" Type="http://schemas.openxmlformats.org/officeDocument/2006/relationships/slide" Target="slide35.xml"/><Relationship Id="rId20" Type="http://schemas.openxmlformats.org/officeDocument/2006/relationships/tags" Target="../tags/tag507.xml"/><Relationship Id="rId2" Type="http://schemas.openxmlformats.org/officeDocument/2006/relationships/tags" Target="../tags/tag498.xml"/><Relationship Id="rId19" Type="http://schemas.openxmlformats.org/officeDocument/2006/relationships/slide" Target="slide34.xml"/><Relationship Id="rId18" Type="http://schemas.openxmlformats.org/officeDocument/2006/relationships/tags" Target="../tags/tag506.xml"/><Relationship Id="rId17" Type="http://schemas.openxmlformats.org/officeDocument/2006/relationships/slide" Target="slide32.xml"/><Relationship Id="rId16" Type="http://schemas.openxmlformats.org/officeDocument/2006/relationships/tags" Target="../tags/tag505.xml"/><Relationship Id="rId15" Type="http://schemas.openxmlformats.org/officeDocument/2006/relationships/slide" Target="slide31.xml"/><Relationship Id="rId14" Type="http://schemas.openxmlformats.org/officeDocument/2006/relationships/tags" Target="../tags/tag504.xml"/><Relationship Id="rId13" Type="http://schemas.openxmlformats.org/officeDocument/2006/relationships/slide" Target="slide30.xml"/><Relationship Id="rId12" Type="http://schemas.openxmlformats.org/officeDocument/2006/relationships/tags" Target="../tags/tag503.xml"/><Relationship Id="rId11" Type="http://schemas.openxmlformats.org/officeDocument/2006/relationships/slide" Target="slide29.xml"/><Relationship Id="rId10" Type="http://schemas.openxmlformats.org/officeDocument/2006/relationships/tags" Target="../tags/tag502.xml"/><Relationship Id="rId1" Type="http://schemas.openxmlformats.org/officeDocument/2006/relationships/slide" Target="slide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wonder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if/whether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can give me a hand. 我想知道你是否能帮我一下。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know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whether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 has been to the Great Wall or not. 我不知道他是否去过长城。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70865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(3)特殊疑问词引导的宾语从句中，特殊疑问词有自己的意思，且在从句中充当一定的成分，不可省略。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tell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we should meet again. 他没有告诉我什么时候我们能再见面。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 you know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 is doing? 你知道他正在干什么吗？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语序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宾语从句用陈述句语序，即“主语＋谓语＋其他”。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 you know who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？你知道他是谁吗？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时态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宾语从句的时态取决于主句。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(1)主句是现在的时态，从句的时态根据实际情况而定。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want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 know what they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going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tomorrow. 我想知道他们明天要做什么。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6865" y="1262380"/>
            <a:ext cx="8648065" cy="2582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主句是过去的时态，从句的时态要变为相对应的过去的时态。即一般现在时改为一般过去时，现在进行时改为过去进行时，一般将来时改为过去将来时，一般过去时改为过去完成时，现在完成时改为过去完成时，过去完成时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thought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had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finished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his homework. 我认为他已经完成了他的作业。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主句是过去的时态，若从句的内容是客观事实，从句的时态不变。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said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the sea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blue. 他说大海是蓝色的。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宾语从句的一些特殊用法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在某些情况下，主句＋疑问词引导的宾语从句＝主句＋疑问词＋to do＋其他。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如：Can you tell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use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 machine?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＝Can you tell me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how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use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 machine? 你能告诉我怎样使用这台机器吗？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主语＋think that＋it is＋形容词(＋for sb.)＋to do＋其他＝主语＋think＋it＋形容词(＋for sb.)＋to do＋其他。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think that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interesting to learn English.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＝I think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interesting to learn English. 我认为学英语很有趣。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336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“I/We think that＋宾语从句”变否定句时，应该否定从句，而且否定词要前移到主句。这种句型的反义疑问部分是对从句提问。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think that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from Japan, aren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they? 我们认为他们来自日本，是不是？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think that they are from Japan, are they?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我们认为他们并非来自日本，是不是？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5043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end of the meeting, she asked me ________ I was interested in working for her.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because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30200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27850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句意：“在会议的最后，她问我是否有兴趣为她工作。”if意为“是否”。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4029527" y="204901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4591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8983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5" action="ppaction://hlinksldjump"/>
          </p:cNvPr>
          <p:cNvSpPr txBox="1"/>
          <p:nvPr/>
        </p:nvSpPr>
        <p:spPr>
          <a:xfrm>
            <a:off x="5833745" y="757555"/>
            <a:ext cx="583565" cy="3727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1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85265"/>
            <a:ext cx="825881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】Excuse me, can you tell me ________ I can get to the shopping mall?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A. how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B. why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C. what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D. where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250565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【解析】句意：“打扰了，你能告诉我怎么去购物中心吗？”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380307" y="20375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algn="ctr"/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200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4591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8983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337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437640"/>
            <a:ext cx="839216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(2014年重庆市对口高职)I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understand ________.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what you mean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you mean what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what do you mean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you what mean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607695" y="3065145"/>
            <a:ext cx="804608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句意：“我不太明白你的意思是什么。”I是主语， can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 understand是谓语，缺宾语。根据规则，第一步看连接词，排除B、D两项；第二步看语序，排除C项。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961447" y="15632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200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4591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8983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337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08735"/>
            <a:ext cx="8477885" cy="176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(2020年重庆市对口高职)I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know ________ you like this movie.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why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which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who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371850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句意：“我不知道你为什么喜欢这部电影。”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404437" y="1839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200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4591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8983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337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696325" cy="134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wonder ________ he will change his mind.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where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whether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which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338455" y="3112135"/>
            <a:ext cx="84620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句意：“我想知道他是否会改变主意。”whether意为“是否”。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690177" y="14711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200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4591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89830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337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69720"/>
            <a:ext cx="8429625" cy="185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Do you remember ________ our teacher told us in class this morning?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what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which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51790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what 引导宾语从句时，可作主语或宾语，本题缺宾语。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137" y="16838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tooltip="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I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know ________ they like the place or not.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whether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what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句意：“我不知道他们是否会喜欢这个地方。”whether和if都意为“是否”，但是if不能和or not连用。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708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119110" cy="1414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 Did she tell you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where would she go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would she go where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where she would go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where she will go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19849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宾语从句要用陈述句语序，排除A、B两项。主句为过去时，从句也要用相应的过去时态。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413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86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The little boy was told that the sun ________ in the east and ________ in the west.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rose; set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rises; sets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is rising; setting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was rising; setting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57632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句意：“小男孩被告知太阳东升西落。”表示自然现象的句子都使用一般现在时态，不受主句时态的影响。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 He said he ________ visit his teacher soon.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will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is going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was going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5915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主句是过去时，从句要用相对应的过去的时态，排除A、B两项；根据句意可知答案。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3120" y="1725295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75310" y="1659890"/>
            <a:ext cx="8296910" cy="139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Do you know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how old he is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how old is he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C. he is how old                    D. how he is old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59854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宾语从句的结构为“连接词＋陈述句语序”。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607060" y="1248410"/>
          <a:ext cx="7774940" cy="3245485"/>
        </p:xfrm>
        <a:graphic>
          <a:graphicData uri="http://schemas.openxmlformats.org/drawingml/2006/table">
            <a:tbl>
              <a:tblPr/>
              <a:tblGrid>
                <a:gridCol w="1260475"/>
                <a:gridCol w="3005455"/>
                <a:gridCol w="1588770"/>
                <a:gridCol w="192024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宾语从句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掌握宾语从句的用法，注意连接从句的从属连词、从句的语序以及从句的时态变化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Do you know ________ in a football team?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how many players are there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how many players is there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how many players there are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how many players there is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宾语从句用陈述句语序，排除A、B两项。根据句意可知答案。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67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3860" y="1659890"/>
            <a:ext cx="868172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Excuse me, could you tell me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will they leave Chongqing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when they will leave Chongqing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when would they leave Chongqing    D. when did they leave Chongqing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61442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第一步看连接词；第二步看语序，排除A、C、D三项。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1990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53186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Excuse me, could you tell me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how can I get to the railway station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where is the platform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if there is a subway station near here    D. which bus can I take to there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" y="3478530"/>
            <a:ext cx="8222615" cy="521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A、B、D三项都使用倒装语序，只有C项是陈述句语序。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686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Do you know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which room Betty lives in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where does Betty live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which floor does Betty live on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which room Betty lives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137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know 后面接一个宾语从句，live 是不及物动词，后接宾语时，需要在live后加上相应的介词 in。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257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3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He asked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why had he to go alone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why he had to go alone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why has he to go alone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why he has to go alone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8932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第一步看主句的时态是过去时，排除C、D两项；第二步看语序，排除A项。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)12.Jenny is on holiday now. I wonder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she will come back    B. when she came back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when will she come back    D. when did she come back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3910"/>
            <a:ext cx="82969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宾语从句用陈述句语序。句意：“珍妮去度假了，我想知道她什么时候回来。”根据句意可知宾语从句应用一般将来时态。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 They found ________ pleasant that they worked with us Chinese.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this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it是形式宾语，代替后面真正的宾语“that they worked with us Chinese”。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The policeman wanted to know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what the matter is with you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what wrong is with you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what had happened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what the trouble is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23850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matter、What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wrong、What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the trouble、What happened等句子作宾语从句时，语序不变。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asked her ________ come with 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she will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will she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whether she would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if she does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宾语从句要用陈述句语序；主句为过去时，从句也要用相应的过去时态。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370" y="1753870"/>
            <a:ext cx="459740" cy="41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grandpa showed the kid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how to fix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what to fix it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what he should fix it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how he should fix it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26745" y="3148965"/>
            <a:ext cx="81191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how引导宾语从句时，从句的句子结构为“how＋主语＋谓语＋宾语”。what引导宾语从句时，what本身作从句的逻辑宾语，句子结构为“what＋主语＋谓语”。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5" grpId="0" bldLvl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51140" y="72136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02615" y="1131570"/>
          <a:ext cx="7827010" cy="3461385"/>
        </p:xfrm>
        <a:graphic>
          <a:graphicData uri="http://schemas.openxmlformats.org/drawingml/2006/table">
            <a:tbl>
              <a:tblPr/>
              <a:tblGrid>
                <a:gridCol w="1270635"/>
                <a:gridCol w="2775585"/>
                <a:gridCol w="1502410"/>
                <a:gridCol w="227838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37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宾语从句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掌握宾语从句的用法，注意连接从句的从属连词、从句的语序以及从句的时态变化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8. I don’t know </a:t>
                      </a:r>
                      <a:r>
                        <a:rPr lang="en-US" sz="220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why</a:t>
                      </a: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 you like this movie. (单项选择)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26745" y="1506855"/>
            <a:ext cx="8433435" cy="1716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 —Hi, Tom. Could you tell me ________ last night?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—Er, I was watching TV at home.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what you were doing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what were you doing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what you are doing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what are you doing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01320" y="3320415"/>
            <a:ext cx="8412480" cy="131318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宾语从句的时态取决于主句，主句是现在的时态，从句的时态根据实际情况而定，从句有时间状语last night，故用一般过去时，宾语从句用陈述句语序。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35172" y="16057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Do you know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how much cost these apples    B. how much these apples cost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they cost how much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how much do they cost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5295" y="3174365"/>
            <a:ext cx="844296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宾语从句的结构为“连接词＋陈述句语序”。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6555" y="1719580"/>
            <a:ext cx="861949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I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remember ________ he would attend my wedding or not.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whether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why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 not只跟whether搭配使用。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93872" y="17918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14360" cy="173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The girl wonders ________ she will get better grades, ________ she works harder.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whether; whether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if; whether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if; if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that;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4655" y="2378710"/>
            <a:ext cx="8462010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if既可以引导宾语从句，表示“是否”；也可以引导状语从句，表示“如果”。句意：“女孩想知道如果她努力学习的话，是否会取得更好的成绩。”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79400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550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7160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77030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6462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5107305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5879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1091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47192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7489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321310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6772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14147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605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506984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5340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59982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4623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6932930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69265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07060" y="1248410"/>
          <a:ext cx="7774940" cy="3245485"/>
        </p:xfrm>
        <a:graphic>
          <a:graphicData uri="http://schemas.openxmlformats.org/drawingml/2006/table">
            <a:tbl>
              <a:tblPr/>
              <a:tblGrid>
                <a:gridCol w="1260475"/>
                <a:gridCol w="3005455"/>
                <a:gridCol w="1588770"/>
                <a:gridCol w="192024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宾语从句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掌握宾语从句的用法，注意连接从句的从属连词、从句的语序以及从句的时态变化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607060" y="1248410"/>
          <a:ext cx="7774940" cy="3245485"/>
        </p:xfrm>
        <a:graphic>
          <a:graphicData uri="http://schemas.openxmlformats.org/drawingml/2006/table">
            <a:tbl>
              <a:tblPr/>
              <a:tblGrid>
                <a:gridCol w="1260475"/>
                <a:gridCol w="3005455"/>
                <a:gridCol w="1588770"/>
                <a:gridCol w="192024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宾语从句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掌握宾语从句的用法，注意连接从句的从属连词、从句的语序以及从句的时态变化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22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宾语从句的定义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在复合句中起宾语作用的从句叫作宾语从句。宾语从句分为三类：动词的宾语从句，介词的宾语从句和形容词的宾语从句。其基本结构为“主句＋连接词＋宾语从句”。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2595" y="1506220"/>
            <a:ext cx="847915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wonder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free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tomorrow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我想知道明天你是否有空。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is satisfied with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老师对他所做的很满意。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am afraid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pass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test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我恐怕不能通过这个测试。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页，共45页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宾语从句的注意事项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连接词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(1)that连接的宾语从句中，that只起连接作用，可省略。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said (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) he liked watching TV. 他说他喜欢看电视。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(2)if/whether连接的宾语从句中，if/whether意为“是否”，若句中有or not只能用whether。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92464e6b-f910-4f84-952a-220663555997}"/>
  <p:tag name="TABLE_ENDDRAG_ORIGIN_RECT" val="612*239"/>
  <p:tag name="TABLE_ENDDRAG_RECT" val="36*131*612*239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TABLE_BEAUTIFY" val="smartTable{92464e6b-f910-4f84-952a-220663555997}"/>
  <p:tag name="TABLE_ENDDRAG_ORIGIN_RECT" val="616*260"/>
  <p:tag name="TABLE_ENDDRAG_RECT" val="36*97*616*260"/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TABLE_BEAUTIFY" val="smartTable{92464e6b-f910-4f84-952a-220663555997}"/>
  <p:tag name="TABLE_ENDDRAG_ORIGIN_RECT" val="612*239"/>
  <p:tag name="TABLE_ENDDRAG_RECT" val="36*131*612*239"/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UNIT_TABLE_BEAUTIFY" val="smartTable{92464e6b-f910-4f84-952a-220663555997}"/>
  <p:tag name="TABLE_ENDDRAG_ORIGIN_RECT" val="612*239"/>
  <p:tag name="TABLE_ENDDRAG_RECT" val="36*131*612*239"/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9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8892</Words>
  <Application>WPS 演示</Application>
  <PresentationFormat>全屏显示(4:3)</PresentationFormat>
  <Paragraphs>1334</Paragraphs>
  <Slides>45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45</vt:i4>
      </vt:variant>
    </vt:vector>
  </HeadingPairs>
  <TitlesOfParts>
    <vt:vector size="62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1318</cp:revision>
  <dcterms:created xsi:type="dcterms:W3CDTF">2019-06-19T02:08:00Z</dcterms:created>
  <dcterms:modified xsi:type="dcterms:W3CDTF">2023-02-17T03:26:43Z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