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xml" ContentType="application/vnd.openxmlformats-officedocument.presentationml.tags+xml"/>
  <Override PartName="/ppt/tags/tag560.xml" ContentType="application/vnd.openxmlformats-officedocument.presentationml.tags+xml"/>
  <Override PartName="/ppt/tags/tag561.xml" ContentType="application/vnd.openxmlformats-officedocument.presentationml.tags+xml"/>
  <Override PartName="/ppt/tags/tag562.xml" ContentType="application/vnd.openxmlformats-officedocument.presentationml.tags+xml"/>
  <Override PartName="/ppt/tags/tag563.xml" ContentType="application/vnd.openxmlformats-officedocument.presentationml.tags+xml"/>
  <Override PartName="/ppt/tags/tag564.xml" ContentType="application/vnd.openxmlformats-officedocument.presentationml.tags+xml"/>
  <Override PartName="/ppt/tags/tag565.xml" ContentType="application/vnd.openxmlformats-officedocument.presentationml.tags+xml"/>
  <Override PartName="/ppt/tags/tag566.xml" ContentType="application/vnd.openxmlformats-officedocument.presentationml.tags+xml"/>
  <Override PartName="/ppt/tags/tag567.xml" ContentType="application/vnd.openxmlformats-officedocument.presentationml.tags+xml"/>
  <Override PartName="/ppt/tags/tag568.xml" ContentType="application/vnd.openxmlformats-officedocument.presentationml.tags+xml"/>
  <Override PartName="/ppt/tags/tag569.xml" ContentType="application/vnd.openxmlformats-officedocument.presentationml.tags+xml"/>
  <Override PartName="/ppt/tags/tag57.xml" ContentType="application/vnd.openxmlformats-officedocument.presentationml.tags+xml"/>
  <Override PartName="/ppt/tags/tag570.xml" ContentType="application/vnd.openxmlformats-officedocument.presentationml.tags+xml"/>
  <Override PartName="/ppt/tags/tag571.xml" ContentType="application/vnd.openxmlformats-officedocument.presentationml.tags+xml"/>
  <Override PartName="/ppt/tags/tag572.xml" ContentType="application/vnd.openxmlformats-officedocument.presentationml.tags+xml"/>
  <Override PartName="/ppt/tags/tag573.xml" ContentType="application/vnd.openxmlformats-officedocument.presentationml.tags+xml"/>
  <Override PartName="/ppt/tags/tag574.xml" ContentType="application/vnd.openxmlformats-officedocument.presentationml.tags+xml"/>
  <Override PartName="/ppt/tags/tag575.xml" ContentType="application/vnd.openxmlformats-officedocument.presentationml.tags+xml"/>
  <Override PartName="/ppt/tags/tag576.xml" ContentType="application/vnd.openxmlformats-officedocument.presentationml.tags+xml"/>
  <Override PartName="/ppt/tags/tag577.xml" ContentType="application/vnd.openxmlformats-officedocument.presentationml.tags+xml"/>
  <Override PartName="/ppt/tags/tag578.xml" ContentType="application/vnd.openxmlformats-officedocument.presentationml.tags+xml"/>
  <Override PartName="/ppt/tags/tag579.xml" ContentType="application/vnd.openxmlformats-officedocument.presentationml.tags+xml"/>
  <Override PartName="/ppt/tags/tag58.xml" ContentType="application/vnd.openxmlformats-officedocument.presentationml.tags+xml"/>
  <Override PartName="/ppt/tags/tag580.xml" ContentType="application/vnd.openxmlformats-officedocument.presentationml.tags+xml"/>
  <Override PartName="/ppt/tags/tag581.xml" ContentType="application/vnd.openxmlformats-officedocument.presentationml.tags+xml"/>
  <Override PartName="/ppt/tags/tag582.xml" ContentType="application/vnd.openxmlformats-officedocument.presentationml.tags+xml"/>
  <Override PartName="/ppt/tags/tag583.xml" ContentType="application/vnd.openxmlformats-officedocument.presentationml.tags+xml"/>
  <Override PartName="/ppt/tags/tag584.xml" ContentType="application/vnd.openxmlformats-officedocument.presentationml.tags+xml"/>
  <Override PartName="/ppt/tags/tag585.xml" ContentType="application/vnd.openxmlformats-officedocument.presentationml.tags+xml"/>
  <Override PartName="/ppt/tags/tag586.xml" ContentType="application/vnd.openxmlformats-officedocument.presentationml.tags+xml"/>
  <Override PartName="/ppt/tags/tag587.xml" ContentType="application/vnd.openxmlformats-officedocument.presentationml.tags+xml"/>
  <Override PartName="/ppt/tags/tag588.xml" ContentType="application/vnd.openxmlformats-officedocument.presentationml.tags+xml"/>
  <Override PartName="/ppt/tags/tag589.xml" ContentType="application/vnd.openxmlformats-officedocument.presentationml.tags+xml"/>
  <Override PartName="/ppt/tags/tag59.xml" ContentType="application/vnd.openxmlformats-officedocument.presentationml.tags+xml"/>
  <Override PartName="/ppt/tags/tag590.xml" ContentType="application/vnd.openxmlformats-officedocument.presentationml.tags+xml"/>
  <Override PartName="/ppt/tags/tag591.xml" ContentType="application/vnd.openxmlformats-officedocument.presentationml.tags+xml"/>
  <Override PartName="/ppt/tags/tag592.xml" ContentType="application/vnd.openxmlformats-officedocument.presentationml.tags+xml"/>
  <Override PartName="/ppt/tags/tag593.xml" ContentType="application/vnd.openxmlformats-officedocument.presentationml.tags+xml"/>
  <Override PartName="/ppt/tags/tag594.xml" ContentType="application/vnd.openxmlformats-officedocument.presentationml.tags+xml"/>
  <Override PartName="/ppt/tags/tag595.xml" ContentType="application/vnd.openxmlformats-officedocument.presentationml.tags+xml"/>
  <Override PartName="/ppt/tags/tag596.xml" ContentType="application/vnd.openxmlformats-officedocument.presentationml.tags+xml"/>
  <Override PartName="/ppt/tags/tag597.xml" ContentType="application/vnd.openxmlformats-officedocument.presentationml.tags+xml"/>
  <Override PartName="/ppt/tags/tag598.xml" ContentType="application/vnd.openxmlformats-officedocument.presentationml.tags+xml"/>
  <Override PartName="/ppt/tags/tag59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00.xml" ContentType="application/vnd.openxmlformats-officedocument.presentationml.tags+xml"/>
  <Override PartName="/ppt/tags/tag601.xml" ContentType="application/vnd.openxmlformats-officedocument.presentationml.tags+xml"/>
  <Override PartName="/ppt/tags/tag602.xml" ContentType="application/vnd.openxmlformats-officedocument.presentationml.tags+xml"/>
  <Override PartName="/ppt/tags/tag603.xml" ContentType="application/vnd.openxmlformats-officedocument.presentationml.tags+xml"/>
  <Override PartName="/ppt/tags/tag604.xml" ContentType="application/vnd.openxmlformats-officedocument.presentationml.tags+xml"/>
  <Override PartName="/ppt/tags/tag605.xml" ContentType="application/vnd.openxmlformats-officedocument.presentationml.tags+xml"/>
  <Override PartName="/ppt/tags/tag606.xml" ContentType="application/vnd.openxmlformats-officedocument.presentationml.tags+xml"/>
  <Override PartName="/ppt/tags/tag607.xml" ContentType="application/vnd.openxmlformats-officedocument.presentationml.tags+xml"/>
  <Override PartName="/ppt/tags/tag608.xml" ContentType="application/vnd.openxmlformats-officedocument.presentationml.tags+xml"/>
  <Override PartName="/ppt/tags/tag609.xml" ContentType="application/vnd.openxmlformats-officedocument.presentationml.tags+xml"/>
  <Override PartName="/ppt/tags/tag61.xml" ContentType="application/vnd.openxmlformats-officedocument.presentationml.tags+xml"/>
  <Override PartName="/ppt/tags/tag610.xml" ContentType="application/vnd.openxmlformats-officedocument.presentationml.tags+xml"/>
  <Override PartName="/ppt/tags/tag611.xml" ContentType="application/vnd.openxmlformats-officedocument.presentationml.tags+xml"/>
  <Override PartName="/ppt/tags/tag612.xml" ContentType="application/vnd.openxmlformats-officedocument.presentationml.tags+xml"/>
  <Override PartName="/ppt/tags/tag613.xml" ContentType="application/vnd.openxmlformats-officedocument.presentationml.tags+xml"/>
  <Override PartName="/ppt/tags/tag614.xml" ContentType="application/vnd.openxmlformats-officedocument.presentationml.tags+xml"/>
  <Override PartName="/ppt/tags/tag615.xml" ContentType="application/vnd.openxmlformats-officedocument.presentationml.tags+xml"/>
  <Override PartName="/ppt/tags/tag616.xml" ContentType="application/vnd.openxmlformats-officedocument.presentationml.tags+xml"/>
  <Override PartName="/ppt/tags/tag617.xml" ContentType="application/vnd.openxmlformats-officedocument.presentationml.tags+xml"/>
  <Override PartName="/ppt/tags/tag618.xml" ContentType="application/vnd.openxmlformats-officedocument.presentationml.tags+xml"/>
  <Override PartName="/ppt/tags/tag619.xml" ContentType="application/vnd.openxmlformats-officedocument.presentationml.tags+xml"/>
  <Override PartName="/ppt/tags/tag62.xml" ContentType="application/vnd.openxmlformats-officedocument.presentationml.tags+xml"/>
  <Override PartName="/ppt/tags/tag620.xml" ContentType="application/vnd.openxmlformats-officedocument.presentationml.tags+xml"/>
  <Override PartName="/ppt/tags/tag621.xml" ContentType="application/vnd.openxmlformats-officedocument.presentationml.tags+xml"/>
  <Override PartName="/ppt/tags/tag622.xml" ContentType="application/vnd.openxmlformats-officedocument.presentationml.tags+xml"/>
  <Override PartName="/ppt/tags/tag623.xml" ContentType="application/vnd.openxmlformats-officedocument.presentationml.tags+xml"/>
  <Override PartName="/ppt/tags/tag624.xml" ContentType="application/vnd.openxmlformats-officedocument.presentationml.tags+xml"/>
  <Override PartName="/ppt/tags/tag625.xml" ContentType="application/vnd.openxmlformats-officedocument.presentationml.tags+xml"/>
  <Override PartName="/ppt/tags/tag626.xml" ContentType="application/vnd.openxmlformats-officedocument.presentationml.tags+xml"/>
  <Override PartName="/ppt/tags/tag627.xml" ContentType="application/vnd.openxmlformats-officedocument.presentationml.tags+xml"/>
  <Override PartName="/ppt/tags/tag628.xml" ContentType="application/vnd.openxmlformats-officedocument.presentationml.tags+xml"/>
  <Override PartName="/ppt/tags/tag629.xml" ContentType="application/vnd.openxmlformats-officedocument.presentationml.tags+xml"/>
  <Override PartName="/ppt/tags/tag63.xml" ContentType="application/vnd.openxmlformats-officedocument.presentationml.tags+xml"/>
  <Override PartName="/ppt/tags/tag630.xml" ContentType="application/vnd.openxmlformats-officedocument.presentationml.tags+xml"/>
  <Override PartName="/ppt/tags/tag631.xml" ContentType="application/vnd.openxmlformats-officedocument.presentationml.tags+xml"/>
  <Override PartName="/ppt/tags/tag632.xml" ContentType="application/vnd.openxmlformats-officedocument.presentationml.tags+xml"/>
  <Override PartName="/ppt/tags/tag633.xml" ContentType="application/vnd.openxmlformats-officedocument.presentationml.tags+xml"/>
  <Override PartName="/ppt/tags/tag634.xml" ContentType="application/vnd.openxmlformats-officedocument.presentationml.tags+xml"/>
  <Override PartName="/ppt/tags/tag635.xml" ContentType="application/vnd.openxmlformats-officedocument.presentationml.tags+xml"/>
  <Override PartName="/ppt/tags/tag636.xml" ContentType="application/vnd.openxmlformats-officedocument.presentationml.tags+xml"/>
  <Override PartName="/ppt/tags/tag637.xml" ContentType="application/vnd.openxmlformats-officedocument.presentationml.tags+xml"/>
  <Override PartName="/ppt/tags/tag638.xml" ContentType="application/vnd.openxmlformats-officedocument.presentationml.tags+xml"/>
  <Override PartName="/ppt/tags/tag639.xml" ContentType="application/vnd.openxmlformats-officedocument.presentationml.tags+xml"/>
  <Override PartName="/ppt/tags/tag64.xml" ContentType="application/vnd.openxmlformats-officedocument.presentationml.tags+xml"/>
  <Override PartName="/ppt/tags/tag640.xml" ContentType="application/vnd.openxmlformats-officedocument.presentationml.tags+xml"/>
  <Override PartName="/ppt/tags/tag641.xml" ContentType="application/vnd.openxmlformats-officedocument.presentationml.tags+xml"/>
  <Override PartName="/ppt/tags/tag642.xml" ContentType="application/vnd.openxmlformats-officedocument.presentationml.tags+xml"/>
  <Override PartName="/ppt/tags/tag643.xml" ContentType="application/vnd.openxmlformats-officedocument.presentationml.tags+xml"/>
  <Override PartName="/ppt/tags/tag644.xml" ContentType="application/vnd.openxmlformats-officedocument.presentationml.tags+xml"/>
  <Override PartName="/ppt/tags/tag645.xml" ContentType="application/vnd.openxmlformats-officedocument.presentationml.tags+xml"/>
  <Override PartName="/ppt/tags/tag646.xml" ContentType="application/vnd.openxmlformats-officedocument.presentationml.tags+xml"/>
  <Override PartName="/ppt/tags/tag647.xml" ContentType="application/vnd.openxmlformats-officedocument.presentationml.tags+xml"/>
  <Override PartName="/ppt/tags/tag648.xml" ContentType="application/vnd.openxmlformats-officedocument.presentationml.tags+xml"/>
  <Override PartName="/ppt/tags/tag649.xml" ContentType="application/vnd.openxmlformats-officedocument.presentationml.tags+xml"/>
  <Override PartName="/ppt/tags/tag65.xml" ContentType="application/vnd.openxmlformats-officedocument.presentationml.tags+xml"/>
  <Override PartName="/ppt/tags/tag650.xml" ContentType="application/vnd.openxmlformats-officedocument.presentationml.tags+xml"/>
  <Override PartName="/ppt/tags/tag651.xml" ContentType="application/vnd.openxmlformats-officedocument.presentationml.tags+xml"/>
  <Override PartName="/ppt/tags/tag652.xml" ContentType="application/vnd.openxmlformats-officedocument.presentationml.tags+xml"/>
  <Override PartName="/ppt/tags/tag653.xml" ContentType="application/vnd.openxmlformats-officedocument.presentationml.tags+xml"/>
  <Override PartName="/ppt/tags/tag654.xml" ContentType="application/vnd.openxmlformats-officedocument.presentationml.tags+xml"/>
  <Override PartName="/ppt/tags/tag655.xml" ContentType="application/vnd.openxmlformats-officedocument.presentationml.tags+xml"/>
  <Override PartName="/ppt/tags/tag656.xml" ContentType="application/vnd.openxmlformats-officedocument.presentationml.tags+xml"/>
  <Override PartName="/ppt/tags/tag657.xml" ContentType="application/vnd.openxmlformats-officedocument.presentationml.tags+xml"/>
  <Override PartName="/ppt/tags/tag658.xml" ContentType="application/vnd.openxmlformats-officedocument.presentationml.tags+xml"/>
  <Override PartName="/ppt/tags/tag659.xml" ContentType="application/vnd.openxmlformats-officedocument.presentationml.tags+xml"/>
  <Override PartName="/ppt/tags/tag66.xml" ContentType="application/vnd.openxmlformats-officedocument.presentationml.tags+xml"/>
  <Override PartName="/ppt/tags/tag660.xml" ContentType="application/vnd.openxmlformats-officedocument.presentationml.tags+xml"/>
  <Override PartName="/ppt/tags/tag661.xml" ContentType="application/vnd.openxmlformats-officedocument.presentationml.tags+xml"/>
  <Override PartName="/ppt/tags/tag662.xml" ContentType="application/vnd.openxmlformats-officedocument.presentationml.tags+xml"/>
  <Override PartName="/ppt/tags/tag663.xml" ContentType="application/vnd.openxmlformats-officedocument.presentationml.tags+xml"/>
  <Override PartName="/ppt/tags/tag664.xml" ContentType="application/vnd.openxmlformats-officedocument.presentationml.tags+xml"/>
  <Override PartName="/ppt/tags/tag665.xml" ContentType="application/vnd.openxmlformats-officedocument.presentationml.tags+xml"/>
  <Override PartName="/ppt/tags/tag666.xml" ContentType="application/vnd.openxmlformats-officedocument.presentationml.tags+xml"/>
  <Override PartName="/ppt/tags/tag667.xml" ContentType="application/vnd.openxmlformats-officedocument.presentationml.tags+xml"/>
  <Override PartName="/ppt/tags/tag668.xml" ContentType="application/vnd.openxmlformats-officedocument.presentationml.tags+xml"/>
  <Override PartName="/ppt/tags/tag669.xml" ContentType="application/vnd.openxmlformats-officedocument.presentationml.tags+xml"/>
  <Override PartName="/ppt/tags/tag67.xml" ContentType="application/vnd.openxmlformats-officedocument.presentationml.tags+xml"/>
  <Override PartName="/ppt/tags/tag670.xml" ContentType="application/vnd.openxmlformats-officedocument.presentationml.tags+xml"/>
  <Override PartName="/ppt/tags/tag671.xml" ContentType="application/vnd.openxmlformats-officedocument.presentationml.tags+xml"/>
  <Override PartName="/ppt/tags/tag672.xml" ContentType="application/vnd.openxmlformats-officedocument.presentationml.tags+xml"/>
  <Override PartName="/ppt/tags/tag673.xml" ContentType="application/vnd.openxmlformats-officedocument.presentationml.tags+xml"/>
  <Override PartName="/ppt/tags/tag674.xml" ContentType="application/vnd.openxmlformats-officedocument.presentationml.tags+xml"/>
  <Override PartName="/ppt/tags/tag675.xml" ContentType="application/vnd.openxmlformats-officedocument.presentationml.tags+xml"/>
  <Override PartName="/ppt/tags/tag676.xml" ContentType="application/vnd.openxmlformats-officedocument.presentationml.tags+xml"/>
  <Override PartName="/ppt/tags/tag677.xml" ContentType="application/vnd.openxmlformats-officedocument.presentationml.tags+xml"/>
  <Override PartName="/ppt/tags/tag678.xml" ContentType="application/vnd.openxmlformats-officedocument.presentationml.tags+xml"/>
  <Override PartName="/ppt/tags/tag679.xml" ContentType="application/vnd.openxmlformats-officedocument.presentationml.tags+xml"/>
  <Override PartName="/ppt/tags/tag68.xml" ContentType="application/vnd.openxmlformats-officedocument.presentationml.tags+xml"/>
  <Override PartName="/ppt/tags/tag680.xml" ContentType="application/vnd.openxmlformats-officedocument.presentationml.tags+xml"/>
  <Override PartName="/ppt/tags/tag681.xml" ContentType="application/vnd.openxmlformats-officedocument.presentationml.tags+xml"/>
  <Override PartName="/ppt/tags/tag682.xml" ContentType="application/vnd.openxmlformats-officedocument.presentationml.tags+xml"/>
  <Override PartName="/ppt/tags/tag683.xml" ContentType="application/vnd.openxmlformats-officedocument.presentationml.tags+xml"/>
  <Override PartName="/ppt/tags/tag684.xml" ContentType="application/vnd.openxmlformats-officedocument.presentationml.tags+xml"/>
  <Override PartName="/ppt/tags/tag685.xml" ContentType="application/vnd.openxmlformats-officedocument.presentationml.tags+xml"/>
  <Override PartName="/ppt/tags/tag686.xml" ContentType="application/vnd.openxmlformats-officedocument.presentationml.tags+xml"/>
  <Override PartName="/ppt/tags/tag687.xml" ContentType="application/vnd.openxmlformats-officedocument.presentationml.tags+xml"/>
  <Override PartName="/ppt/tags/tag688.xml" ContentType="application/vnd.openxmlformats-officedocument.presentationml.tags+xml"/>
  <Override PartName="/ppt/tags/tag689.xml" ContentType="application/vnd.openxmlformats-officedocument.presentationml.tags+xml"/>
  <Override PartName="/ppt/tags/tag69.xml" ContentType="application/vnd.openxmlformats-officedocument.presentationml.tags+xml"/>
  <Override PartName="/ppt/tags/tag690.xml" ContentType="application/vnd.openxmlformats-officedocument.presentationml.tags+xml"/>
  <Override PartName="/ppt/tags/tag691.xml" ContentType="application/vnd.openxmlformats-officedocument.presentationml.tags+xml"/>
  <Override PartName="/ppt/tags/tag692.xml" ContentType="application/vnd.openxmlformats-officedocument.presentationml.tags+xml"/>
  <Override PartName="/ppt/tags/tag693.xml" ContentType="application/vnd.openxmlformats-officedocument.presentationml.tags+xml"/>
  <Override PartName="/ppt/tags/tag694.xml" ContentType="application/vnd.openxmlformats-officedocument.presentationml.tags+xml"/>
  <Override PartName="/ppt/tags/tag695.xml" ContentType="application/vnd.openxmlformats-officedocument.presentationml.tags+xml"/>
  <Override PartName="/ppt/tags/tag696.xml" ContentType="application/vnd.openxmlformats-officedocument.presentationml.tags+xml"/>
  <Override PartName="/ppt/tags/tag697.xml" ContentType="application/vnd.openxmlformats-officedocument.presentationml.tags+xml"/>
  <Override PartName="/ppt/tags/tag698.xml" ContentType="application/vnd.openxmlformats-officedocument.presentationml.tags+xml"/>
  <Override PartName="/ppt/tags/tag69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00.xml" ContentType="application/vnd.openxmlformats-officedocument.presentationml.tags+xml"/>
  <Override PartName="/ppt/tags/tag701.xml" ContentType="application/vnd.openxmlformats-officedocument.presentationml.tags+xml"/>
  <Override PartName="/ppt/tags/tag702.xml" ContentType="application/vnd.openxmlformats-officedocument.presentationml.tags+xml"/>
  <Override PartName="/ppt/tags/tag703.xml" ContentType="application/vnd.openxmlformats-officedocument.presentationml.tags+xml"/>
  <Override PartName="/ppt/tags/tag704.xml" ContentType="application/vnd.openxmlformats-officedocument.presentationml.tags+xml"/>
  <Override PartName="/ppt/tags/tag705.xml" ContentType="application/vnd.openxmlformats-officedocument.presentationml.tags+xml"/>
  <Override PartName="/ppt/tags/tag706.xml" ContentType="application/vnd.openxmlformats-officedocument.presentationml.tags+xml"/>
  <Override PartName="/ppt/tags/tag707.xml" ContentType="application/vnd.openxmlformats-officedocument.presentationml.tags+xml"/>
  <Override PartName="/ppt/tags/tag708.xml" ContentType="application/vnd.openxmlformats-officedocument.presentationml.tags+xml"/>
  <Override PartName="/ppt/tags/tag709.xml" ContentType="application/vnd.openxmlformats-officedocument.presentationml.tags+xml"/>
  <Override PartName="/ppt/tags/tag71.xml" ContentType="application/vnd.openxmlformats-officedocument.presentationml.tags+xml"/>
  <Override PartName="/ppt/tags/tag710.xml" ContentType="application/vnd.openxmlformats-officedocument.presentationml.tags+xml"/>
  <Override PartName="/ppt/tags/tag711.xml" ContentType="application/vnd.openxmlformats-officedocument.presentationml.tags+xml"/>
  <Override PartName="/ppt/tags/tag712.xml" ContentType="application/vnd.openxmlformats-officedocument.presentationml.tags+xml"/>
  <Override PartName="/ppt/tags/tag713.xml" ContentType="application/vnd.openxmlformats-officedocument.presentationml.tags+xml"/>
  <Override PartName="/ppt/tags/tag714.xml" ContentType="application/vnd.openxmlformats-officedocument.presentationml.tags+xml"/>
  <Override PartName="/ppt/tags/tag715.xml" ContentType="application/vnd.openxmlformats-officedocument.presentationml.tags+xml"/>
  <Override PartName="/ppt/tags/tag716.xml" ContentType="application/vnd.openxmlformats-officedocument.presentationml.tags+xml"/>
  <Override PartName="/ppt/tags/tag717.xml" ContentType="application/vnd.openxmlformats-officedocument.presentationml.tags+xml"/>
  <Override PartName="/ppt/tags/tag718.xml" ContentType="application/vnd.openxmlformats-officedocument.presentationml.tags+xml"/>
  <Override PartName="/ppt/tags/tag719.xml" ContentType="application/vnd.openxmlformats-officedocument.presentationml.tags+xml"/>
  <Override PartName="/ppt/tags/tag72.xml" ContentType="application/vnd.openxmlformats-officedocument.presentationml.tags+xml"/>
  <Override PartName="/ppt/tags/tag720.xml" ContentType="application/vnd.openxmlformats-officedocument.presentationml.tags+xml"/>
  <Override PartName="/ppt/tags/tag721.xml" ContentType="application/vnd.openxmlformats-officedocument.presentationml.tags+xml"/>
  <Override PartName="/ppt/tags/tag722.xml" ContentType="application/vnd.openxmlformats-officedocument.presentationml.tags+xml"/>
  <Override PartName="/ppt/tags/tag723.xml" ContentType="application/vnd.openxmlformats-officedocument.presentationml.tags+xml"/>
  <Override PartName="/ppt/tags/tag724.xml" ContentType="application/vnd.openxmlformats-officedocument.presentationml.tags+xml"/>
  <Override PartName="/ppt/tags/tag725.xml" ContentType="application/vnd.openxmlformats-officedocument.presentationml.tags+xml"/>
  <Override PartName="/ppt/tags/tag726.xml" ContentType="application/vnd.openxmlformats-officedocument.presentationml.tags+xml"/>
  <Override PartName="/ppt/tags/tag727.xml" ContentType="application/vnd.openxmlformats-officedocument.presentationml.tags+xml"/>
  <Override PartName="/ppt/tags/tag728.xml" ContentType="application/vnd.openxmlformats-officedocument.presentationml.tags+xml"/>
  <Override PartName="/ppt/tags/tag729.xml" ContentType="application/vnd.openxmlformats-officedocument.presentationml.tags+xml"/>
  <Override PartName="/ppt/tags/tag73.xml" ContentType="application/vnd.openxmlformats-officedocument.presentationml.tags+xml"/>
  <Override PartName="/ppt/tags/tag730.xml" ContentType="application/vnd.openxmlformats-officedocument.presentationml.tags+xml"/>
  <Override PartName="/ppt/tags/tag731.xml" ContentType="application/vnd.openxmlformats-officedocument.presentationml.tags+xml"/>
  <Override PartName="/ppt/tags/tag732.xml" ContentType="application/vnd.openxmlformats-officedocument.presentationml.tags+xml"/>
  <Override PartName="/ppt/tags/tag733.xml" ContentType="application/vnd.openxmlformats-officedocument.presentationml.tags+xml"/>
  <Override PartName="/ppt/tags/tag734.xml" ContentType="application/vnd.openxmlformats-officedocument.presentationml.tags+xml"/>
  <Override PartName="/ppt/tags/tag735.xml" ContentType="application/vnd.openxmlformats-officedocument.presentationml.tags+xml"/>
  <Override PartName="/ppt/tags/tag736.xml" ContentType="application/vnd.openxmlformats-officedocument.presentationml.tags+xml"/>
  <Override PartName="/ppt/tags/tag737.xml" ContentType="application/vnd.openxmlformats-officedocument.presentationml.tags+xml"/>
  <Override PartName="/ppt/tags/tag738.xml" ContentType="application/vnd.openxmlformats-officedocument.presentationml.tags+xml"/>
  <Override PartName="/ppt/tags/tag739.xml" ContentType="application/vnd.openxmlformats-officedocument.presentationml.tags+xml"/>
  <Override PartName="/ppt/tags/tag74.xml" ContentType="application/vnd.openxmlformats-officedocument.presentationml.tags+xml"/>
  <Override PartName="/ppt/tags/tag740.xml" ContentType="application/vnd.openxmlformats-officedocument.presentationml.tags+xml"/>
  <Override PartName="/ppt/tags/tag741.xml" ContentType="application/vnd.openxmlformats-officedocument.presentationml.tags+xml"/>
  <Override PartName="/ppt/tags/tag742.xml" ContentType="application/vnd.openxmlformats-officedocument.presentationml.tags+xml"/>
  <Override PartName="/ppt/tags/tag743.xml" ContentType="application/vnd.openxmlformats-officedocument.presentationml.tags+xml"/>
  <Override PartName="/ppt/tags/tag744.xml" ContentType="application/vnd.openxmlformats-officedocument.presentationml.tags+xml"/>
  <Override PartName="/ppt/tags/tag745.xml" ContentType="application/vnd.openxmlformats-officedocument.presentationml.tags+xml"/>
  <Override PartName="/ppt/tags/tag746.xml" ContentType="application/vnd.openxmlformats-officedocument.presentationml.tags+xml"/>
  <Override PartName="/ppt/tags/tag747.xml" ContentType="application/vnd.openxmlformats-officedocument.presentationml.tags+xml"/>
  <Override PartName="/ppt/tags/tag748.xml" ContentType="application/vnd.openxmlformats-officedocument.presentationml.tags+xml"/>
  <Override PartName="/ppt/tags/tag749.xml" ContentType="application/vnd.openxmlformats-officedocument.presentationml.tags+xml"/>
  <Override PartName="/ppt/tags/tag75.xml" ContentType="application/vnd.openxmlformats-officedocument.presentationml.tags+xml"/>
  <Override PartName="/ppt/tags/tag750.xml" ContentType="application/vnd.openxmlformats-officedocument.presentationml.tags+xml"/>
  <Override PartName="/ppt/tags/tag751.xml" ContentType="application/vnd.openxmlformats-officedocument.presentationml.tags+xml"/>
  <Override PartName="/ppt/tags/tag752.xml" ContentType="application/vnd.openxmlformats-officedocument.presentationml.tags+xml"/>
  <Override PartName="/ppt/tags/tag753.xml" ContentType="application/vnd.openxmlformats-officedocument.presentationml.tags+xml"/>
  <Override PartName="/ppt/tags/tag754.xml" ContentType="application/vnd.openxmlformats-officedocument.presentationml.tags+xml"/>
  <Override PartName="/ppt/tags/tag755.xml" ContentType="application/vnd.openxmlformats-officedocument.presentationml.tags+xml"/>
  <Override PartName="/ppt/tags/tag756.xml" ContentType="application/vnd.openxmlformats-officedocument.presentationml.tags+xml"/>
  <Override PartName="/ppt/tags/tag757.xml" ContentType="application/vnd.openxmlformats-officedocument.presentationml.tags+xml"/>
  <Override PartName="/ppt/tags/tag758.xml" ContentType="application/vnd.openxmlformats-officedocument.presentationml.tags+xml"/>
  <Override PartName="/ppt/tags/tag759.xml" ContentType="application/vnd.openxmlformats-officedocument.presentationml.tags+xml"/>
  <Override PartName="/ppt/tags/tag76.xml" ContentType="application/vnd.openxmlformats-officedocument.presentationml.tags+xml"/>
  <Override PartName="/ppt/tags/tag760.xml" ContentType="application/vnd.openxmlformats-officedocument.presentationml.tags+xml"/>
  <Override PartName="/ppt/tags/tag761.xml" ContentType="application/vnd.openxmlformats-officedocument.presentationml.tags+xml"/>
  <Override PartName="/ppt/tags/tag762.xml" ContentType="application/vnd.openxmlformats-officedocument.presentationml.tags+xml"/>
  <Override PartName="/ppt/tags/tag763.xml" ContentType="application/vnd.openxmlformats-officedocument.presentationml.tags+xml"/>
  <Override PartName="/ppt/tags/tag764.xml" ContentType="application/vnd.openxmlformats-officedocument.presentationml.tags+xml"/>
  <Override PartName="/ppt/tags/tag765.xml" ContentType="application/vnd.openxmlformats-officedocument.presentationml.tags+xml"/>
  <Override PartName="/ppt/tags/tag766.xml" ContentType="application/vnd.openxmlformats-officedocument.presentationml.tags+xml"/>
  <Override PartName="/ppt/tags/tag767.xml" ContentType="application/vnd.openxmlformats-officedocument.presentationml.tags+xml"/>
  <Override PartName="/ppt/tags/tag768.xml" ContentType="application/vnd.openxmlformats-officedocument.presentationml.tags+xml"/>
  <Override PartName="/ppt/tags/tag769.xml" ContentType="application/vnd.openxmlformats-officedocument.presentationml.tags+xml"/>
  <Override PartName="/ppt/tags/tag77.xml" ContentType="application/vnd.openxmlformats-officedocument.presentationml.tags+xml"/>
  <Override PartName="/ppt/tags/tag770.xml" ContentType="application/vnd.openxmlformats-officedocument.presentationml.tags+xml"/>
  <Override PartName="/ppt/tags/tag771.xml" ContentType="application/vnd.openxmlformats-officedocument.presentationml.tags+xml"/>
  <Override PartName="/ppt/tags/tag772.xml" ContentType="application/vnd.openxmlformats-officedocument.presentationml.tags+xml"/>
  <Override PartName="/ppt/tags/tag773.xml" ContentType="application/vnd.openxmlformats-officedocument.presentationml.tags+xml"/>
  <Override PartName="/ppt/tags/tag774.xml" ContentType="application/vnd.openxmlformats-officedocument.presentationml.tags+xml"/>
  <Override PartName="/ppt/tags/tag775.xml" ContentType="application/vnd.openxmlformats-officedocument.presentationml.tags+xml"/>
  <Override PartName="/ppt/tags/tag776.xml" ContentType="application/vnd.openxmlformats-officedocument.presentationml.tags+xml"/>
  <Override PartName="/ppt/tags/tag777.xml" ContentType="application/vnd.openxmlformats-officedocument.presentationml.tags+xml"/>
  <Override PartName="/ppt/tags/tag778.xml" ContentType="application/vnd.openxmlformats-officedocument.presentationml.tags+xml"/>
  <Override PartName="/ppt/tags/tag779.xml" ContentType="application/vnd.openxmlformats-officedocument.presentationml.tags+xml"/>
  <Override PartName="/ppt/tags/tag78.xml" ContentType="application/vnd.openxmlformats-officedocument.presentationml.tags+xml"/>
  <Override PartName="/ppt/tags/tag780.xml" ContentType="application/vnd.openxmlformats-officedocument.presentationml.tags+xml"/>
  <Override PartName="/ppt/tags/tag781.xml" ContentType="application/vnd.openxmlformats-officedocument.presentationml.tags+xml"/>
  <Override PartName="/ppt/tags/tag782.xml" ContentType="application/vnd.openxmlformats-officedocument.presentationml.tags+xml"/>
  <Override PartName="/ppt/tags/tag783.xml" ContentType="application/vnd.openxmlformats-officedocument.presentationml.tags+xml"/>
  <Override PartName="/ppt/tags/tag784.xml" ContentType="application/vnd.openxmlformats-officedocument.presentationml.tags+xml"/>
  <Override PartName="/ppt/tags/tag785.xml" ContentType="application/vnd.openxmlformats-officedocument.presentationml.tags+xml"/>
  <Override PartName="/ppt/tags/tag786.xml" ContentType="application/vnd.openxmlformats-officedocument.presentationml.tags+xml"/>
  <Override PartName="/ppt/tags/tag787.xml" ContentType="application/vnd.openxmlformats-officedocument.presentationml.tags+xml"/>
  <Override PartName="/ppt/tags/tag788.xml" ContentType="application/vnd.openxmlformats-officedocument.presentationml.tags+xml"/>
  <Override PartName="/ppt/tags/tag789.xml" ContentType="application/vnd.openxmlformats-officedocument.presentationml.tags+xml"/>
  <Override PartName="/ppt/tags/tag79.xml" ContentType="application/vnd.openxmlformats-officedocument.presentationml.tags+xml"/>
  <Override PartName="/ppt/tags/tag790.xml" ContentType="application/vnd.openxmlformats-officedocument.presentationml.tags+xml"/>
  <Override PartName="/ppt/tags/tag791.xml" ContentType="application/vnd.openxmlformats-officedocument.presentationml.tags+xml"/>
  <Override PartName="/ppt/tags/tag792.xml" ContentType="application/vnd.openxmlformats-officedocument.presentationml.tags+xml"/>
  <Override PartName="/ppt/tags/tag793.xml" ContentType="application/vnd.openxmlformats-officedocument.presentationml.tags+xml"/>
  <Override PartName="/ppt/tags/tag794.xml" ContentType="application/vnd.openxmlformats-officedocument.presentationml.tags+xml"/>
  <Override PartName="/ppt/tags/tag795.xml" ContentType="application/vnd.openxmlformats-officedocument.presentationml.tags+xml"/>
  <Override PartName="/ppt/tags/tag796.xml" ContentType="application/vnd.openxmlformats-officedocument.presentationml.tags+xml"/>
  <Override PartName="/ppt/tags/tag797.xml" ContentType="application/vnd.openxmlformats-officedocument.presentationml.tags+xml"/>
  <Override PartName="/ppt/tags/tag798.xml" ContentType="application/vnd.openxmlformats-officedocument.presentationml.tags+xml"/>
  <Override PartName="/ppt/tags/tag79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00.xml" ContentType="application/vnd.openxmlformats-officedocument.presentationml.tags+xml"/>
  <Override PartName="/ppt/tags/tag801.xml" ContentType="application/vnd.openxmlformats-officedocument.presentationml.tags+xml"/>
  <Override PartName="/ppt/tags/tag802.xml" ContentType="application/vnd.openxmlformats-officedocument.presentationml.tags+xml"/>
  <Override PartName="/ppt/tags/tag803.xml" ContentType="application/vnd.openxmlformats-officedocument.presentationml.tags+xml"/>
  <Override PartName="/ppt/tags/tag804.xml" ContentType="application/vnd.openxmlformats-officedocument.presentationml.tags+xml"/>
  <Override PartName="/ppt/tags/tag805.xml" ContentType="application/vnd.openxmlformats-officedocument.presentationml.tags+xml"/>
  <Override PartName="/ppt/tags/tag806.xml" ContentType="application/vnd.openxmlformats-officedocument.presentationml.tags+xml"/>
  <Override PartName="/ppt/tags/tag807.xml" ContentType="application/vnd.openxmlformats-officedocument.presentationml.tags+xml"/>
  <Override PartName="/ppt/tags/tag808.xml" ContentType="application/vnd.openxmlformats-officedocument.presentationml.tags+xml"/>
  <Override PartName="/ppt/tags/tag809.xml" ContentType="application/vnd.openxmlformats-officedocument.presentationml.tags+xml"/>
  <Override PartName="/ppt/tags/tag81.xml" ContentType="application/vnd.openxmlformats-officedocument.presentationml.tags+xml"/>
  <Override PartName="/ppt/tags/tag810.xml" ContentType="application/vnd.openxmlformats-officedocument.presentationml.tags+xml"/>
  <Override PartName="/ppt/tags/tag811.xml" ContentType="application/vnd.openxmlformats-officedocument.presentationml.tags+xml"/>
  <Override PartName="/ppt/tags/tag812.xml" ContentType="application/vnd.openxmlformats-officedocument.presentationml.tags+xml"/>
  <Override PartName="/ppt/tags/tag813.xml" ContentType="application/vnd.openxmlformats-officedocument.presentationml.tags+xml"/>
  <Override PartName="/ppt/tags/tag814.xml" ContentType="application/vnd.openxmlformats-officedocument.presentationml.tags+xml"/>
  <Override PartName="/ppt/tags/tag815.xml" ContentType="application/vnd.openxmlformats-officedocument.presentationml.tags+xml"/>
  <Override PartName="/ppt/tags/tag816.xml" ContentType="application/vnd.openxmlformats-officedocument.presentationml.tags+xml"/>
  <Override PartName="/ppt/tags/tag817.xml" ContentType="application/vnd.openxmlformats-officedocument.presentationml.tags+xml"/>
  <Override PartName="/ppt/tags/tag818.xml" ContentType="application/vnd.openxmlformats-officedocument.presentationml.tags+xml"/>
  <Override PartName="/ppt/tags/tag819.xml" ContentType="application/vnd.openxmlformats-officedocument.presentationml.tags+xml"/>
  <Override PartName="/ppt/tags/tag82.xml" ContentType="application/vnd.openxmlformats-officedocument.presentationml.tags+xml"/>
  <Override PartName="/ppt/tags/tag820.xml" ContentType="application/vnd.openxmlformats-officedocument.presentationml.tags+xml"/>
  <Override PartName="/ppt/tags/tag821.xml" ContentType="application/vnd.openxmlformats-officedocument.presentationml.tags+xml"/>
  <Override PartName="/ppt/tags/tag822.xml" ContentType="application/vnd.openxmlformats-officedocument.presentationml.tags+xml"/>
  <Override PartName="/ppt/tags/tag823.xml" ContentType="application/vnd.openxmlformats-officedocument.presentationml.tags+xml"/>
  <Override PartName="/ppt/tags/tag824.xml" ContentType="application/vnd.openxmlformats-officedocument.presentationml.tags+xml"/>
  <Override PartName="/ppt/tags/tag825.xml" ContentType="application/vnd.openxmlformats-officedocument.presentationml.tags+xml"/>
  <Override PartName="/ppt/tags/tag826.xml" ContentType="application/vnd.openxmlformats-officedocument.presentationml.tags+xml"/>
  <Override PartName="/ppt/tags/tag827.xml" ContentType="application/vnd.openxmlformats-officedocument.presentationml.tags+xml"/>
  <Override PartName="/ppt/tags/tag828.xml" ContentType="application/vnd.openxmlformats-officedocument.presentationml.tags+xml"/>
  <Override PartName="/ppt/tags/tag829.xml" ContentType="application/vnd.openxmlformats-officedocument.presentationml.tags+xml"/>
  <Override PartName="/ppt/tags/tag83.xml" ContentType="application/vnd.openxmlformats-officedocument.presentationml.tags+xml"/>
  <Override PartName="/ppt/tags/tag830.xml" ContentType="application/vnd.openxmlformats-officedocument.presentationml.tags+xml"/>
  <Override PartName="/ppt/tags/tag831.xml" ContentType="application/vnd.openxmlformats-officedocument.presentationml.tags+xml"/>
  <Override PartName="/ppt/tags/tag832.xml" ContentType="application/vnd.openxmlformats-officedocument.presentationml.tags+xml"/>
  <Override PartName="/ppt/tags/tag833.xml" ContentType="application/vnd.openxmlformats-officedocument.presentationml.tags+xml"/>
  <Override PartName="/ppt/tags/tag834.xml" ContentType="application/vnd.openxmlformats-officedocument.presentationml.tags+xml"/>
  <Override PartName="/ppt/tags/tag835.xml" ContentType="application/vnd.openxmlformats-officedocument.presentationml.tags+xml"/>
  <Override PartName="/ppt/tags/tag836.xml" ContentType="application/vnd.openxmlformats-officedocument.presentationml.tags+xml"/>
  <Override PartName="/ppt/tags/tag837.xml" ContentType="application/vnd.openxmlformats-officedocument.presentationml.tags+xml"/>
  <Override PartName="/ppt/tags/tag838.xml" ContentType="application/vnd.openxmlformats-officedocument.presentationml.tags+xml"/>
  <Override PartName="/ppt/tags/tag839.xml" ContentType="application/vnd.openxmlformats-officedocument.presentationml.tags+xml"/>
  <Override PartName="/ppt/tags/tag84.xml" ContentType="application/vnd.openxmlformats-officedocument.presentationml.tags+xml"/>
  <Override PartName="/ppt/tags/tag840.xml" ContentType="application/vnd.openxmlformats-officedocument.presentationml.tags+xml"/>
  <Override PartName="/ppt/tags/tag841.xml" ContentType="application/vnd.openxmlformats-officedocument.presentationml.tags+xml"/>
  <Override PartName="/ppt/tags/tag842.xml" ContentType="application/vnd.openxmlformats-officedocument.presentationml.tags+xml"/>
  <Override PartName="/ppt/tags/tag843.xml" ContentType="application/vnd.openxmlformats-officedocument.presentationml.tags+xml"/>
  <Override PartName="/ppt/tags/tag844.xml" ContentType="application/vnd.openxmlformats-officedocument.presentationml.tags+xml"/>
  <Override PartName="/ppt/tags/tag845.xml" ContentType="application/vnd.openxmlformats-officedocument.presentationml.tags+xml"/>
  <Override PartName="/ppt/tags/tag846.xml" ContentType="application/vnd.openxmlformats-officedocument.presentationml.tags+xml"/>
  <Override PartName="/ppt/tags/tag847.xml" ContentType="application/vnd.openxmlformats-officedocument.presentationml.tags+xml"/>
  <Override PartName="/ppt/tags/tag848.xml" ContentType="application/vnd.openxmlformats-officedocument.presentationml.tags+xml"/>
  <Override PartName="/ppt/tags/tag849.xml" ContentType="application/vnd.openxmlformats-officedocument.presentationml.tags+xml"/>
  <Override PartName="/ppt/tags/tag85.xml" ContentType="application/vnd.openxmlformats-officedocument.presentationml.tags+xml"/>
  <Override PartName="/ppt/tags/tag850.xml" ContentType="application/vnd.openxmlformats-officedocument.presentationml.tags+xml"/>
  <Override PartName="/ppt/tags/tag851.xml" ContentType="application/vnd.openxmlformats-officedocument.presentationml.tags+xml"/>
  <Override PartName="/ppt/tags/tag852.xml" ContentType="application/vnd.openxmlformats-officedocument.presentationml.tags+xml"/>
  <Override PartName="/ppt/tags/tag853.xml" ContentType="application/vnd.openxmlformats-officedocument.presentationml.tags+xml"/>
  <Override PartName="/ppt/tags/tag854.xml" ContentType="application/vnd.openxmlformats-officedocument.presentationml.tags+xml"/>
  <Override PartName="/ppt/tags/tag855.xml" ContentType="application/vnd.openxmlformats-officedocument.presentationml.tags+xml"/>
  <Override PartName="/ppt/tags/tag856.xml" ContentType="application/vnd.openxmlformats-officedocument.presentationml.tags+xml"/>
  <Override PartName="/ppt/tags/tag857.xml" ContentType="application/vnd.openxmlformats-officedocument.presentationml.tags+xml"/>
  <Override PartName="/ppt/tags/tag858.xml" ContentType="application/vnd.openxmlformats-officedocument.presentationml.tags+xml"/>
  <Override PartName="/ppt/tags/tag859.xml" ContentType="application/vnd.openxmlformats-officedocument.presentationml.tags+xml"/>
  <Override PartName="/ppt/tags/tag86.xml" ContentType="application/vnd.openxmlformats-officedocument.presentationml.tags+xml"/>
  <Override PartName="/ppt/tags/tag860.xml" ContentType="application/vnd.openxmlformats-officedocument.presentationml.tags+xml"/>
  <Override PartName="/ppt/tags/tag861.xml" ContentType="application/vnd.openxmlformats-officedocument.presentationml.tags+xml"/>
  <Override PartName="/ppt/tags/tag862.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Lst>
  <p:notesMasterIdLst>
    <p:notesMasterId r:id="rId5"/>
  </p:notesMasterIdLst>
  <p:handoutMasterIdLst>
    <p:handoutMasterId r:id="rId118"/>
  </p:handoutMasterIdLst>
  <p:sldIdLst>
    <p:sldId id="527" r:id="rId4"/>
    <p:sldId id="1667" r:id="rId6"/>
    <p:sldId id="1668" r:id="rId7"/>
    <p:sldId id="2556" r:id="rId8"/>
    <p:sldId id="2059" r:id="rId9"/>
    <p:sldId id="1765" r:id="rId10"/>
    <p:sldId id="1767" r:id="rId11"/>
    <p:sldId id="2065" r:id="rId12"/>
    <p:sldId id="2068" r:id="rId13"/>
    <p:sldId id="2241" r:id="rId14"/>
    <p:sldId id="2242" r:id="rId15"/>
    <p:sldId id="2243" r:id="rId16"/>
    <p:sldId id="2244" r:id="rId17"/>
    <p:sldId id="2558" r:id="rId18"/>
    <p:sldId id="2557" r:id="rId19"/>
    <p:sldId id="2559" r:id="rId20"/>
    <p:sldId id="2245" r:id="rId21"/>
    <p:sldId id="2246" r:id="rId22"/>
    <p:sldId id="2560" r:id="rId23"/>
    <p:sldId id="2069" r:id="rId24"/>
    <p:sldId id="2379" r:id="rId25"/>
    <p:sldId id="2380" r:id="rId26"/>
    <p:sldId id="2381" r:id="rId27"/>
    <p:sldId id="2382" r:id="rId28"/>
    <p:sldId id="2071" r:id="rId29"/>
    <p:sldId id="2383" r:id="rId30"/>
    <p:sldId id="2384" r:id="rId31"/>
    <p:sldId id="2386" r:id="rId32"/>
    <p:sldId id="2389" r:id="rId33"/>
    <p:sldId id="2564" r:id="rId34"/>
    <p:sldId id="2561" r:id="rId35"/>
    <p:sldId id="2562" r:id="rId36"/>
    <p:sldId id="2563" r:id="rId37"/>
    <p:sldId id="2566" r:id="rId38"/>
    <p:sldId id="2567" r:id="rId39"/>
    <p:sldId id="2568" r:id="rId40"/>
    <p:sldId id="2569" r:id="rId41"/>
    <p:sldId id="2570" r:id="rId42"/>
    <p:sldId id="2571" r:id="rId43"/>
    <p:sldId id="2572" r:id="rId44"/>
    <p:sldId id="2573" r:id="rId45"/>
    <p:sldId id="2574" r:id="rId46"/>
    <p:sldId id="2575" r:id="rId47"/>
    <p:sldId id="2135" r:id="rId48"/>
    <p:sldId id="2136" r:id="rId49"/>
    <p:sldId id="2137" r:id="rId50"/>
    <p:sldId id="2138" r:id="rId51"/>
    <p:sldId id="2139" r:id="rId52"/>
    <p:sldId id="2106" r:id="rId53"/>
    <p:sldId id="2576" r:id="rId54"/>
    <p:sldId id="2577" r:id="rId55"/>
    <p:sldId id="2578" r:id="rId56"/>
    <p:sldId id="2579" r:id="rId57"/>
    <p:sldId id="2595" r:id="rId58"/>
    <p:sldId id="2580" r:id="rId59"/>
    <p:sldId id="2581" r:id="rId60"/>
    <p:sldId id="2582" r:id="rId61"/>
    <p:sldId id="2583" r:id="rId62"/>
    <p:sldId id="2140" r:id="rId63"/>
    <p:sldId id="2141" r:id="rId64"/>
    <p:sldId id="2142" r:id="rId65"/>
    <p:sldId id="2143" r:id="rId66"/>
    <p:sldId id="2144" r:id="rId67"/>
    <p:sldId id="2419" r:id="rId68"/>
    <p:sldId id="2420" r:id="rId69"/>
    <p:sldId id="2421" r:id="rId70"/>
    <p:sldId id="2422" r:id="rId71"/>
    <p:sldId id="2433" r:id="rId72"/>
    <p:sldId id="2434" r:id="rId73"/>
    <p:sldId id="2435" r:id="rId74"/>
    <p:sldId id="2436" r:id="rId75"/>
    <p:sldId id="2437" r:id="rId76"/>
    <p:sldId id="2438" r:id="rId77"/>
    <p:sldId id="2450" r:id="rId78"/>
    <p:sldId id="2451" r:id="rId79"/>
    <p:sldId id="2452" r:id="rId80"/>
    <p:sldId id="2453" r:id="rId81"/>
    <p:sldId id="2454" r:id="rId82"/>
    <p:sldId id="2442" r:id="rId83"/>
    <p:sldId id="2443" r:id="rId84"/>
    <p:sldId id="2444" r:id="rId85"/>
    <p:sldId id="2445" r:id="rId86"/>
    <p:sldId id="2446" r:id="rId87"/>
    <p:sldId id="2447" r:id="rId88"/>
    <p:sldId id="1617" r:id="rId89"/>
    <p:sldId id="2512" r:id="rId90"/>
    <p:sldId id="2596" r:id="rId91"/>
    <p:sldId id="2513" r:id="rId92"/>
    <p:sldId id="2514" r:id="rId93"/>
    <p:sldId id="2515" r:id="rId94"/>
    <p:sldId id="1677" r:id="rId95"/>
    <p:sldId id="2009" r:id="rId96"/>
    <p:sldId id="2598" r:id="rId97"/>
    <p:sldId id="2010" r:id="rId98"/>
    <p:sldId id="2028" r:id="rId99"/>
    <p:sldId id="2029" r:id="rId100"/>
    <p:sldId id="2599" r:id="rId101"/>
    <p:sldId id="2030" r:id="rId102"/>
    <p:sldId id="2031" r:id="rId103"/>
    <p:sldId id="2032" r:id="rId104"/>
    <p:sldId id="2033" r:id="rId105"/>
    <p:sldId id="2034" r:id="rId106"/>
    <p:sldId id="2035" r:id="rId107"/>
    <p:sldId id="2036" r:id="rId108"/>
    <p:sldId id="2037" r:id="rId109"/>
    <p:sldId id="2038" r:id="rId110"/>
    <p:sldId id="2597" r:id="rId111"/>
    <p:sldId id="2040" r:id="rId112"/>
    <p:sldId id="2042" r:id="rId113"/>
    <p:sldId id="2043" r:id="rId114"/>
    <p:sldId id="2044" r:id="rId115"/>
    <p:sldId id="2045" r:id="rId116"/>
    <p:sldId id="528" r:id="rId117"/>
  </p:sldIdLst>
  <p:sldSz cx="9144000" cy="5144135" type="screen16x9"/>
  <p:notesSz cx="9144000" cy="6858000"/>
  <p:custDataLst>
    <p:tags r:id="rId1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3" userDrawn="1">
          <p15:clr>
            <a:srgbClr val="A4A3A4"/>
          </p15:clr>
        </p15:guide>
        <p15:guide id="2" pos="31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595959"/>
    <a:srgbClr val="ECF3FB"/>
    <a:srgbClr val="6E87FF"/>
    <a:srgbClr val="1E8AF8"/>
    <a:srgbClr val="FCEFD7"/>
    <a:srgbClr val="FFFFFF"/>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065" autoAdjust="0"/>
    <p:restoredTop sz="94660"/>
  </p:normalViewPr>
  <p:slideViewPr>
    <p:cSldViewPr snapToGrid="0" showGuides="1">
      <p:cViewPr varScale="1">
        <p:scale>
          <a:sx n="65" d="100"/>
          <a:sy n="65" d="100"/>
        </p:scale>
        <p:origin x="544" y="52"/>
      </p:cViewPr>
      <p:guideLst>
        <p:guide orient="horz" pos="1803"/>
        <p:guide pos="3197"/>
      </p:guideLst>
    </p:cSldViewPr>
  </p:slideViewPr>
  <p:notesTextViewPr>
    <p:cViewPr>
      <p:scale>
        <a:sx n="3" d="2"/>
        <a:sy n="3" d="2"/>
      </p:scale>
      <p:origin x="0" y="0"/>
    </p:cViewPr>
  </p:notesTextViewPr>
  <p:notesViewPr>
    <p:cSldViewPr snapToGrid="0">
      <p:cViewPr varScale="1">
        <p:scale>
          <a:sx n="66" d="100"/>
          <a:sy n="66" d="100"/>
        </p:scale>
        <p:origin x="1820" y="32"/>
      </p:cViewPr>
      <p:guideLst/>
    </p:cSldViewPr>
  </p:notes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5.xml"/><Relationship Id="rId98" Type="http://schemas.openxmlformats.org/officeDocument/2006/relationships/slide" Target="slides/slide94.xml"/><Relationship Id="rId97" Type="http://schemas.openxmlformats.org/officeDocument/2006/relationships/slide" Target="slides/slide93.xml"/><Relationship Id="rId96" Type="http://schemas.openxmlformats.org/officeDocument/2006/relationships/slide" Target="slides/slide92.xml"/><Relationship Id="rId95" Type="http://schemas.openxmlformats.org/officeDocument/2006/relationships/slide" Target="slides/slide91.xml"/><Relationship Id="rId94" Type="http://schemas.openxmlformats.org/officeDocument/2006/relationships/slide" Target="slides/slide90.xml"/><Relationship Id="rId93" Type="http://schemas.openxmlformats.org/officeDocument/2006/relationships/slide" Target="slides/slide89.xml"/><Relationship Id="rId92" Type="http://schemas.openxmlformats.org/officeDocument/2006/relationships/slide" Target="slides/slide88.xml"/><Relationship Id="rId91" Type="http://schemas.openxmlformats.org/officeDocument/2006/relationships/slide" Target="slides/slide87.xml"/><Relationship Id="rId90" Type="http://schemas.openxmlformats.org/officeDocument/2006/relationships/slide" Target="slides/slide86.xml"/><Relationship Id="rId9" Type="http://schemas.openxmlformats.org/officeDocument/2006/relationships/slide" Target="slides/slide5.xml"/><Relationship Id="rId89" Type="http://schemas.openxmlformats.org/officeDocument/2006/relationships/slide" Target="slides/slide85.xml"/><Relationship Id="rId88" Type="http://schemas.openxmlformats.org/officeDocument/2006/relationships/slide" Target="slides/slide84.xml"/><Relationship Id="rId87" Type="http://schemas.openxmlformats.org/officeDocument/2006/relationships/slide" Target="slides/slide83.xml"/><Relationship Id="rId86" Type="http://schemas.openxmlformats.org/officeDocument/2006/relationships/slide" Target="slides/slide82.xml"/><Relationship Id="rId85" Type="http://schemas.openxmlformats.org/officeDocument/2006/relationships/slide" Target="slides/slide81.xml"/><Relationship Id="rId84" Type="http://schemas.openxmlformats.org/officeDocument/2006/relationships/slide" Target="slides/slide80.xml"/><Relationship Id="rId83" Type="http://schemas.openxmlformats.org/officeDocument/2006/relationships/slide" Target="slides/slide79.xml"/><Relationship Id="rId82" Type="http://schemas.openxmlformats.org/officeDocument/2006/relationships/slide" Target="slides/slide78.xml"/><Relationship Id="rId81" Type="http://schemas.openxmlformats.org/officeDocument/2006/relationships/slide" Target="slides/slide77.xml"/><Relationship Id="rId80" Type="http://schemas.openxmlformats.org/officeDocument/2006/relationships/slide" Target="slides/slide76.xml"/><Relationship Id="rId8" Type="http://schemas.openxmlformats.org/officeDocument/2006/relationships/slide" Target="slides/slide4.xml"/><Relationship Id="rId79" Type="http://schemas.openxmlformats.org/officeDocument/2006/relationships/slide" Target="slides/slide75.xml"/><Relationship Id="rId78" Type="http://schemas.openxmlformats.org/officeDocument/2006/relationships/slide" Target="slides/slide74.xml"/><Relationship Id="rId77" Type="http://schemas.openxmlformats.org/officeDocument/2006/relationships/slide" Target="slides/slide73.xml"/><Relationship Id="rId76" Type="http://schemas.openxmlformats.org/officeDocument/2006/relationships/slide" Target="slides/slide72.xml"/><Relationship Id="rId75" Type="http://schemas.openxmlformats.org/officeDocument/2006/relationships/slide" Target="slides/slide71.xml"/><Relationship Id="rId74" Type="http://schemas.openxmlformats.org/officeDocument/2006/relationships/slide" Target="slides/slide70.xml"/><Relationship Id="rId73" Type="http://schemas.openxmlformats.org/officeDocument/2006/relationships/slide" Target="slides/slide69.xml"/><Relationship Id="rId72" Type="http://schemas.openxmlformats.org/officeDocument/2006/relationships/slide" Target="slides/slide68.xml"/><Relationship Id="rId71" Type="http://schemas.openxmlformats.org/officeDocument/2006/relationships/slide" Target="slides/slide67.xml"/><Relationship Id="rId70" Type="http://schemas.openxmlformats.org/officeDocument/2006/relationships/slide" Target="slides/slide66.xml"/><Relationship Id="rId7" Type="http://schemas.openxmlformats.org/officeDocument/2006/relationships/slide" Target="slides/slide3.xml"/><Relationship Id="rId69" Type="http://schemas.openxmlformats.org/officeDocument/2006/relationships/slide" Target="slides/slide65.xml"/><Relationship Id="rId68" Type="http://schemas.openxmlformats.org/officeDocument/2006/relationships/slide" Target="slides/slide64.xml"/><Relationship Id="rId67" Type="http://schemas.openxmlformats.org/officeDocument/2006/relationships/slide" Target="slides/slide63.xml"/><Relationship Id="rId66" Type="http://schemas.openxmlformats.org/officeDocument/2006/relationships/slide" Target="slides/slide62.xml"/><Relationship Id="rId65" Type="http://schemas.openxmlformats.org/officeDocument/2006/relationships/slide" Target="slides/slide61.xml"/><Relationship Id="rId64" Type="http://schemas.openxmlformats.org/officeDocument/2006/relationships/slide" Target="slides/slide60.xml"/><Relationship Id="rId63" Type="http://schemas.openxmlformats.org/officeDocument/2006/relationships/slide" Target="slides/slide59.xml"/><Relationship Id="rId62" Type="http://schemas.openxmlformats.org/officeDocument/2006/relationships/slide" Target="slides/slide58.xml"/><Relationship Id="rId61" Type="http://schemas.openxmlformats.org/officeDocument/2006/relationships/slide" Target="slides/slide57.xml"/><Relationship Id="rId60" Type="http://schemas.openxmlformats.org/officeDocument/2006/relationships/slide" Target="slides/slide56.xml"/><Relationship Id="rId6" Type="http://schemas.openxmlformats.org/officeDocument/2006/relationships/slide" Target="slides/slide2.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notesMaster" Target="notesMasters/notesMaster1.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3" Type="http://schemas.openxmlformats.org/officeDocument/2006/relationships/tags" Target="tags/tag862.xml"/><Relationship Id="rId122" Type="http://schemas.openxmlformats.org/officeDocument/2006/relationships/commentAuthors" Target="commentAuthors.xml"/><Relationship Id="rId121" Type="http://schemas.openxmlformats.org/officeDocument/2006/relationships/tableStyles" Target="tableStyles.xml"/><Relationship Id="rId120" Type="http://schemas.openxmlformats.org/officeDocument/2006/relationships/viewProps" Target="viewProps.xml"/><Relationship Id="rId12" Type="http://schemas.openxmlformats.org/officeDocument/2006/relationships/slide" Target="slides/slide8.xml"/><Relationship Id="rId119" Type="http://schemas.openxmlformats.org/officeDocument/2006/relationships/presProps" Target="presProps.xml"/><Relationship Id="rId118" Type="http://schemas.openxmlformats.org/officeDocument/2006/relationships/handoutMaster" Target="handoutMasters/handoutMaster1.xml"/><Relationship Id="rId117" Type="http://schemas.openxmlformats.org/officeDocument/2006/relationships/slide" Target="slides/slide113.xml"/><Relationship Id="rId116" Type="http://schemas.openxmlformats.org/officeDocument/2006/relationships/slide" Target="slides/slide112.xml"/><Relationship Id="rId115" Type="http://schemas.openxmlformats.org/officeDocument/2006/relationships/slide" Target="slides/slide111.xml"/><Relationship Id="rId114" Type="http://schemas.openxmlformats.org/officeDocument/2006/relationships/slide" Target="slides/slide110.xml"/><Relationship Id="rId113" Type="http://schemas.openxmlformats.org/officeDocument/2006/relationships/slide" Target="slides/slide109.xml"/><Relationship Id="rId112" Type="http://schemas.openxmlformats.org/officeDocument/2006/relationships/slide" Target="slides/slide108.xml"/><Relationship Id="rId111" Type="http://schemas.openxmlformats.org/officeDocument/2006/relationships/slide" Target="slides/slide107.xml"/><Relationship Id="rId110" Type="http://schemas.openxmlformats.org/officeDocument/2006/relationships/slide" Target="slides/slide106.xml"/><Relationship Id="rId11" Type="http://schemas.openxmlformats.org/officeDocument/2006/relationships/slide" Target="slides/slide7.xml"/><Relationship Id="rId109" Type="http://schemas.openxmlformats.org/officeDocument/2006/relationships/slide" Target="slides/slide105.xml"/><Relationship Id="rId108" Type="http://schemas.openxmlformats.org/officeDocument/2006/relationships/slide" Target="slides/slide104.xml"/><Relationship Id="rId107" Type="http://schemas.openxmlformats.org/officeDocument/2006/relationships/slide" Target="slides/slide103.xml"/><Relationship Id="rId106" Type="http://schemas.openxmlformats.org/officeDocument/2006/relationships/slide" Target="slides/slide102.xml"/><Relationship Id="rId105" Type="http://schemas.openxmlformats.org/officeDocument/2006/relationships/slide" Target="slides/slide101.xml"/><Relationship Id="rId104" Type="http://schemas.openxmlformats.org/officeDocument/2006/relationships/slide" Target="slides/slide100.xml"/><Relationship Id="rId103" Type="http://schemas.openxmlformats.org/officeDocument/2006/relationships/slide" Target="slides/slide99.xml"/><Relationship Id="rId102" Type="http://schemas.openxmlformats.org/officeDocument/2006/relationships/slide" Target="slides/slide98.xml"/><Relationship Id="rId101" Type="http://schemas.openxmlformats.org/officeDocument/2006/relationships/slide" Target="slides/slide97.xml"/><Relationship Id="rId100" Type="http://schemas.openxmlformats.org/officeDocument/2006/relationships/slide" Target="slides/slide96.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dirty="0"/>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2F606E6F-F5E7-4FED-83AE-28EEC9F0F06D}"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960" y="857250"/>
            <a:ext cx="411408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5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6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6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3.xml"/></Relationships>
</file>

<file path=ppt/notesSlides/_rels/notesSlide6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4.xml"/></Relationships>
</file>

<file path=ppt/notesSlides/_rels/notesSlide6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5.xml"/></Relationships>
</file>

<file path=ppt/notesSlides/_rels/notesSlide6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6.xml"/></Relationships>
</file>

<file path=ppt/notesSlides/_rels/notesSlide6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7.xml"/></Relationships>
</file>

<file path=ppt/notesSlides/_rels/notesSlide6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8.xml"/></Relationships>
</file>

<file path=ppt/notesSlides/_rels/notesSlide6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9.xml"/></Relationships>
</file>

<file path=ppt/notesSlides/_rels/notesSlide6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1.xml"/></Relationships>
</file>

<file path=ppt/notesSlides/_rels/notesSlide7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2.xml"/></Relationships>
</file>

<file path=ppt/notesSlides/_rels/notesSlide7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3.xml"/></Relationships>
</file>

<file path=ppt/notesSlides/_rels/notesSlide7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4.xml"/></Relationships>
</file>

<file path=ppt/notesSlides/_rels/notesSlide7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5.xml"/></Relationships>
</file>

<file path=ppt/notesSlides/_rels/notesSlide7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6.xml"/></Relationships>
</file>

<file path=ppt/notesSlides/_rels/notesSlide7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7.xml"/></Relationships>
</file>

<file path=ppt/notesSlides/_rels/notesSlide7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8.xml"/></Relationships>
</file>

<file path=ppt/notesSlides/_rels/notesSlide7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9.xml"/></Relationships>
</file>

<file path=ppt/notesSlides/_rels/notesSlide7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1.xml"/></Relationships>
</file>

<file path=ppt/notesSlides/_rels/notesSlide8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2.xml"/></Relationships>
</file>

<file path=ppt/notesSlides/_rels/notesSlide8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3.xml"/></Relationships>
</file>

<file path=ppt/notesSlides/_rels/notesSlide8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4.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8" Type="http://schemas.openxmlformats.org/officeDocument/2006/relationships/tags" Target="../tags/tag32.xml"/><Relationship Id="rId7" Type="http://schemas.openxmlformats.org/officeDocument/2006/relationships/tags" Target="../tags/tag31.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8" Type="http://schemas.openxmlformats.org/officeDocument/2006/relationships/tags" Target="../tags/tag1.xml"/><Relationship Id="rId7" Type="http://schemas.openxmlformats.org/officeDocument/2006/relationships/slide" Target="../slides/slide91.xml"/><Relationship Id="rId6" Type="http://schemas.openxmlformats.org/officeDocument/2006/relationships/slide" Target="../slides/slide85.xml"/><Relationship Id="rId5" Type="http://schemas.openxmlformats.org/officeDocument/2006/relationships/slide" Target="../slides/slide8.xml"/><Relationship Id="rId4" Type="http://schemas.openxmlformats.org/officeDocument/2006/relationships/slide" Target="../slides/slide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slide" Target="../slides/slide85.xml"/><Relationship Id="rId8" Type="http://schemas.openxmlformats.org/officeDocument/2006/relationships/tags" Target="../tags/tag4.xml"/><Relationship Id="rId7" Type="http://schemas.openxmlformats.org/officeDocument/2006/relationships/slide" Target="../slides/slide8.xml"/><Relationship Id="rId6" Type="http://schemas.openxmlformats.org/officeDocument/2006/relationships/tags" Target="../tags/tag3.xml"/><Relationship Id="rId5" Type="http://schemas.openxmlformats.org/officeDocument/2006/relationships/slide" Target="../slides/slide3.xml"/><Relationship Id="rId4" Type="http://schemas.openxmlformats.org/officeDocument/2006/relationships/tags" Target="../tags/tag2.xml"/><Relationship Id="rId3" Type="http://schemas.openxmlformats.org/officeDocument/2006/relationships/image" Target="../media/image2.png"/><Relationship Id="rId2" Type="http://schemas.openxmlformats.org/officeDocument/2006/relationships/image" Target="../media/image1.png"/><Relationship Id="rId12" Type="http://schemas.openxmlformats.org/officeDocument/2006/relationships/tags" Target="../tags/tag6.xml"/><Relationship Id="rId11" Type="http://schemas.openxmlformats.org/officeDocument/2006/relationships/slide" Target="../slides/slide91.xml"/><Relationship Id="rId10" Type="http://schemas.openxmlformats.org/officeDocument/2006/relationships/tags" Target="../tags/tag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slide" Target="../slides/slide85.xml"/><Relationship Id="rId8" Type="http://schemas.openxmlformats.org/officeDocument/2006/relationships/tags" Target="../tags/tag9.xml"/><Relationship Id="rId7" Type="http://schemas.openxmlformats.org/officeDocument/2006/relationships/slide" Target="../slides/slide8.xml"/><Relationship Id="rId6" Type="http://schemas.openxmlformats.org/officeDocument/2006/relationships/tags" Target="../tags/tag8.xml"/><Relationship Id="rId5" Type="http://schemas.openxmlformats.org/officeDocument/2006/relationships/slide" Target="../slides/slide3.xml"/><Relationship Id="rId4" Type="http://schemas.openxmlformats.org/officeDocument/2006/relationships/tags" Target="../tags/tag7.xml"/><Relationship Id="rId3" Type="http://schemas.openxmlformats.org/officeDocument/2006/relationships/image" Target="../media/image2.png"/><Relationship Id="rId2" Type="http://schemas.openxmlformats.org/officeDocument/2006/relationships/image" Target="../media/image1.png"/><Relationship Id="rId12" Type="http://schemas.openxmlformats.org/officeDocument/2006/relationships/tags" Target="../tags/tag11.xml"/><Relationship Id="rId11" Type="http://schemas.openxmlformats.org/officeDocument/2006/relationships/slide" Target="../slides/slide91.xml"/><Relationship Id="rId10" Type="http://schemas.openxmlformats.org/officeDocument/2006/relationships/tags" Target="../tags/tag10.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slide" Target="../slides/slide85.xml"/><Relationship Id="rId8" Type="http://schemas.openxmlformats.org/officeDocument/2006/relationships/tags" Target="../tags/tag14.xml"/><Relationship Id="rId7" Type="http://schemas.openxmlformats.org/officeDocument/2006/relationships/slide" Target="../slides/slide8.xml"/><Relationship Id="rId6" Type="http://schemas.openxmlformats.org/officeDocument/2006/relationships/tags" Target="../tags/tag13.xml"/><Relationship Id="rId5" Type="http://schemas.openxmlformats.org/officeDocument/2006/relationships/slide" Target="../slides/slide3.xml"/><Relationship Id="rId4" Type="http://schemas.openxmlformats.org/officeDocument/2006/relationships/tags" Target="../tags/tag12.xml"/><Relationship Id="rId3" Type="http://schemas.openxmlformats.org/officeDocument/2006/relationships/image" Target="../media/image2.png"/><Relationship Id="rId2" Type="http://schemas.openxmlformats.org/officeDocument/2006/relationships/image" Target="../media/image1.png"/><Relationship Id="rId12" Type="http://schemas.openxmlformats.org/officeDocument/2006/relationships/tags" Target="../tags/tag16.xml"/><Relationship Id="rId11" Type="http://schemas.openxmlformats.org/officeDocument/2006/relationships/slide" Target="../slides/slide91.xml"/><Relationship Id="rId10" Type="http://schemas.openxmlformats.org/officeDocument/2006/relationships/tags" Target="../tags/tag15.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17.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7620" y="316865"/>
            <a:ext cx="1619885" cy="62357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页，共113页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5" name="文本框 44"/>
          <p:cNvSpPr txBox="1"/>
          <p:nvPr userDrawn="1"/>
        </p:nvSpPr>
        <p:spPr>
          <a:xfrm>
            <a:off x="525145" y="761365"/>
            <a:ext cx="1641475"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同步精练</a:t>
            </a:r>
            <a:endParaRPr lang="zh-CN" altLang="en-US" b="1" dirty="0">
              <a:solidFill>
                <a:schemeClr val="accent1"/>
              </a:solidFill>
              <a:latin typeface="黑体" panose="02010609060101010101" pitchFamily="49" charset="-122"/>
              <a:ea typeface="黑体" panose="02010609060101010101" pitchFamily="49" charset="-122"/>
            </a:endParaRPr>
          </a:p>
        </p:txBody>
      </p:sp>
      <p:sp>
        <p:nvSpPr>
          <p:cNvPr id="3" name="文本框 2"/>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非谓语动词</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 useBgFill="1">
        <p:nvSpPr>
          <p:cNvPr id="5" name="燕尾形 8">
            <a:hlinkClick r:id="" action="ppaction://noaction"/>
          </p:cNvPr>
          <p:cNvSpPr/>
          <p:nvPr userDrawn="1">
            <p:custDataLst>
              <p:tags r:id="rId5"/>
            </p:custDataLst>
          </p:nvPr>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6" name="燕尾形 8">
            <a:hlinkClick r:id="" action="ppaction://noaction"/>
          </p:cNvPr>
          <p:cNvSpPr/>
          <p:nvPr userDrawn="1">
            <p:custDataLst>
              <p:tags r:id="rId6"/>
            </p:custDataLst>
          </p:nvPr>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 action="ppaction://noaction"/>
          </p:cNvPr>
          <p:cNvSpPr/>
          <p:nvPr userDrawn="1">
            <p:custDataLst>
              <p:tags r:id="rId7"/>
            </p:custDataLst>
          </p:nvPr>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9" name="燕尾形 8">
            <a:hlinkClick r:id="" action="ppaction://noaction"/>
          </p:cNvPr>
          <p:cNvSpPr/>
          <p:nvPr userDrawn="1">
            <p:custDataLst>
              <p:tags r:id="rId8"/>
            </p:custDataLst>
          </p:nvPr>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FF0000"/>
                </a:solidFill>
                <a:latin typeface="华文行楷" panose="02010800040101010101" pitchFamily="2" charset="-122"/>
                <a:ea typeface="华文行楷" panose="02010800040101010101" pitchFamily="2" charset="-122"/>
              </a:rPr>
              <a:t>同步精练</a:t>
            </a:r>
            <a:endParaRPr lang="zh-CN" altLang="en-US" dirty="0">
              <a:solidFill>
                <a:srgbClr val="FF0000"/>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页，共113页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26110"/>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5" name="文本框 44"/>
          <p:cNvSpPr txBox="1"/>
          <p:nvPr userDrawn="1"/>
        </p:nvSpPr>
        <p:spPr>
          <a:xfrm>
            <a:off x="525145" y="631825"/>
            <a:ext cx="1641475"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考点解读</a:t>
            </a:r>
            <a:endParaRPr lang="zh-CN" altLang="en-US" b="1" dirty="0">
              <a:solidFill>
                <a:schemeClr val="accent1"/>
              </a:solidFill>
              <a:latin typeface="黑体" panose="02010609060101010101" pitchFamily="49" charset="-122"/>
              <a:ea typeface="黑体" panose="02010609060101010101" pitchFamily="49" charset="-122"/>
            </a:endParaRPr>
          </a:p>
        </p:txBody>
      </p:sp>
      <p:sp useBgFill="1">
        <p:nvSpPr>
          <p:cNvPr id="3" name="燕尾形 8">
            <a:hlinkClick r:id="rId4" action="ppaction://hlinksldjump"/>
          </p:cNvPr>
          <p:cNvSpPr/>
          <p:nvPr userDrawn="1"/>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dirty="0">
                <a:solidFill>
                  <a:srgbClr val="FF0000"/>
                </a:solidFill>
                <a:latin typeface="华文行楷" panose="02010800040101010101" pitchFamily="2" charset="-122"/>
                <a:ea typeface="华文行楷" panose="02010800040101010101" pitchFamily="2" charset="-122"/>
              </a:rPr>
              <a:t>考点解读</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rId5" action="ppaction://hlinksldjump"/>
          </p:cNvPr>
          <p:cNvSpPr/>
          <p:nvPr userDrawn="1"/>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rId6" action="ppaction://hlinksldjump"/>
          </p:cNvPr>
          <p:cNvSpPr/>
          <p:nvPr userDrawn="1"/>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9" name="燕尾形 8">
            <a:hlinkClick r:id="rId7" action="ppaction://hlinksldjump"/>
          </p:cNvPr>
          <p:cNvSpPr/>
          <p:nvPr userDrawn="1"/>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7" name="文本框 6"/>
          <p:cNvSpPr txBox="1"/>
          <p:nvPr userDrawn="1">
            <p:custDataLst>
              <p:tags r:id="rId8"/>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非谓语动词</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页，共113页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5" name="文本框 44"/>
          <p:cNvSpPr txBox="1"/>
          <p:nvPr userDrawn="1"/>
        </p:nvSpPr>
        <p:spPr>
          <a:xfrm>
            <a:off x="525145" y="761365"/>
            <a:ext cx="1641475"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知识要点</a:t>
            </a:r>
            <a:endParaRPr lang="zh-CN" altLang="en-US" b="1" dirty="0">
              <a:solidFill>
                <a:schemeClr val="accent1"/>
              </a:solidFill>
              <a:latin typeface="黑体" panose="02010609060101010101" pitchFamily="49" charset="-122"/>
              <a:ea typeface="黑体" panose="02010609060101010101" pitchFamily="49" charset="-122"/>
            </a:endParaRPr>
          </a:p>
        </p:txBody>
      </p:sp>
      <p:sp>
        <p:nvSpPr>
          <p:cNvPr id="3" name="文本框 2"/>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非谓语动词</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 useBgFill="1">
        <p:nvSpPr>
          <p:cNvPr id="6" name="燕尾形 8">
            <a:hlinkClick r:id="rId5" action="ppaction://hlinksldjump"/>
          </p:cNvPr>
          <p:cNvSpPr/>
          <p:nvPr userDrawn="1">
            <p:custDataLst>
              <p:tags r:id="rId6"/>
            </p:custDataLst>
          </p:nvPr>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13" name="燕尾形 8">
            <a:hlinkClick r:id="rId7" action="ppaction://hlinksldjump"/>
          </p:cNvPr>
          <p:cNvSpPr/>
          <p:nvPr userDrawn="1">
            <p:custDataLst>
              <p:tags r:id="rId8"/>
            </p:custDataLst>
          </p:nvPr>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FF0000"/>
                </a:solidFill>
                <a:latin typeface="华文行楷" panose="02010800040101010101" pitchFamily="2" charset="-122"/>
                <a:ea typeface="华文行楷" panose="02010800040101010101" pitchFamily="2" charset="-122"/>
              </a:rPr>
              <a:t>知识要点</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14" name="燕尾形 8">
            <a:hlinkClick r:id="rId9" action="ppaction://hlinksldjump"/>
          </p:cNvPr>
          <p:cNvSpPr/>
          <p:nvPr userDrawn="1">
            <p:custDataLst>
              <p:tags r:id="rId10"/>
            </p:custDataLst>
          </p:nvPr>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6" name="燕尾形 15">
            <a:hlinkClick r:id="rId11" action="ppaction://hlinksldjump"/>
          </p:cNvPr>
          <p:cNvSpPr/>
          <p:nvPr userDrawn="1">
            <p:custDataLst>
              <p:tags r:id="rId12"/>
            </p:custDataLst>
          </p:nvPr>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页，共113页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5" name="文本框 44"/>
          <p:cNvSpPr txBox="1"/>
          <p:nvPr userDrawn="1"/>
        </p:nvSpPr>
        <p:spPr>
          <a:xfrm>
            <a:off x="525145" y="761365"/>
            <a:ext cx="1641475"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例题解析</a:t>
            </a:r>
            <a:endParaRPr lang="zh-CN" altLang="en-US" b="1" dirty="0">
              <a:solidFill>
                <a:schemeClr val="accent1"/>
              </a:solidFill>
              <a:latin typeface="黑体" panose="02010609060101010101" pitchFamily="49" charset="-122"/>
              <a:ea typeface="黑体" panose="02010609060101010101" pitchFamily="49" charset="-122"/>
            </a:endParaRPr>
          </a:p>
        </p:txBody>
      </p:sp>
      <p:sp>
        <p:nvSpPr>
          <p:cNvPr id="3" name="文本框 2"/>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非谓语动词</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 useBgFill="1">
        <p:nvSpPr>
          <p:cNvPr id="4" name="燕尾形 8">
            <a:hlinkClick r:id="rId5" action="ppaction://hlinksldjump"/>
          </p:cNvPr>
          <p:cNvSpPr/>
          <p:nvPr userDrawn="1">
            <p:custDataLst>
              <p:tags r:id="rId6"/>
            </p:custDataLst>
          </p:nvPr>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5" name="燕尾形 8">
            <a:hlinkClick r:id="rId7" action="ppaction://hlinksldjump"/>
          </p:cNvPr>
          <p:cNvSpPr/>
          <p:nvPr userDrawn="1">
            <p:custDataLst>
              <p:tags r:id="rId8"/>
            </p:custDataLst>
          </p:nvPr>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rId9" action="ppaction://hlinksldjump"/>
          </p:cNvPr>
          <p:cNvSpPr/>
          <p:nvPr userDrawn="1">
            <p:custDataLst>
              <p:tags r:id="rId10"/>
            </p:custDataLst>
          </p:nvPr>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FF0000"/>
                </a:solidFill>
                <a:latin typeface="华文行楷" panose="02010800040101010101" pitchFamily="2" charset="-122"/>
                <a:ea typeface="华文行楷" panose="02010800040101010101" pitchFamily="2" charset="-122"/>
              </a:rPr>
              <a:t>例题解析</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10" name="燕尾形 9">
            <a:hlinkClick r:id="rId11" action="ppaction://hlinksldjump"/>
          </p:cNvPr>
          <p:cNvSpPr/>
          <p:nvPr userDrawn="1">
            <p:custDataLst>
              <p:tags r:id="rId12"/>
            </p:custDataLst>
          </p:nvPr>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页，共113页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5" name="文本框 44"/>
          <p:cNvSpPr txBox="1"/>
          <p:nvPr userDrawn="1"/>
        </p:nvSpPr>
        <p:spPr>
          <a:xfrm>
            <a:off x="525145" y="761365"/>
            <a:ext cx="1641475"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同步精练</a:t>
            </a:r>
            <a:endParaRPr lang="zh-CN" altLang="en-US" b="1" dirty="0">
              <a:solidFill>
                <a:schemeClr val="accent1"/>
              </a:solidFill>
              <a:latin typeface="黑体" panose="02010609060101010101" pitchFamily="49" charset="-122"/>
              <a:ea typeface="黑体" panose="02010609060101010101" pitchFamily="49" charset="-122"/>
            </a:endParaRPr>
          </a:p>
        </p:txBody>
      </p:sp>
      <p:sp>
        <p:nvSpPr>
          <p:cNvPr id="3" name="文本框 2"/>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非谓语动词</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 useBgFill="1">
        <p:nvSpPr>
          <p:cNvPr id="5" name="燕尾形 8">
            <a:hlinkClick r:id="rId5" action="ppaction://hlinksldjump"/>
          </p:cNvPr>
          <p:cNvSpPr/>
          <p:nvPr userDrawn="1">
            <p:custDataLst>
              <p:tags r:id="rId6"/>
            </p:custDataLst>
          </p:nvPr>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6" name="燕尾形 8">
            <a:hlinkClick r:id="rId7" action="ppaction://hlinksldjump"/>
          </p:cNvPr>
          <p:cNvSpPr/>
          <p:nvPr userDrawn="1">
            <p:custDataLst>
              <p:tags r:id="rId8"/>
            </p:custDataLst>
          </p:nvPr>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rId9" action="ppaction://hlinksldjump"/>
          </p:cNvPr>
          <p:cNvSpPr/>
          <p:nvPr userDrawn="1">
            <p:custDataLst>
              <p:tags r:id="rId10"/>
            </p:custDataLst>
          </p:nvPr>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9" name="燕尾形 8">
            <a:hlinkClick r:id="rId11" action="ppaction://hlinksldjump"/>
          </p:cNvPr>
          <p:cNvSpPr/>
          <p:nvPr userDrawn="1">
            <p:custDataLst>
              <p:tags r:id="rId12"/>
            </p:custDataLst>
          </p:nvPr>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FF0000"/>
                </a:solidFill>
                <a:latin typeface="华文行楷" panose="02010800040101010101" pitchFamily="2" charset="-122"/>
                <a:ea typeface="华文行楷" panose="02010800040101010101" pitchFamily="2" charset="-122"/>
              </a:rPr>
              <a:t>同步精练</a:t>
            </a:r>
            <a:endParaRPr lang="zh-CN" altLang="en-US" dirty="0">
              <a:solidFill>
                <a:srgbClr val="FF0000"/>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7620" y="316865"/>
            <a:ext cx="1619885" cy="62357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页，共113页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26110"/>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5" name="文本框 44"/>
          <p:cNvSpPr txBox="1"/>
          <p:nvPr userDrawn="1"/>
        </p:nvSpPr>
        <p:spPr>
          <a:xfrm>
            <a:off x="525145" y="631825"/>
            <a:ext cx="1641475"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考点解读</a:t>
            </a:r>
            <a:endParaRPr lang="zh-CN" altLang="en-US" b="1" dirty="0">
              <a:solidFill>
                <a:schemeClr val="accent1"/>
              </a:solidFill>
              <a:latin typeface="黑体" panose="02010609060101010101" pitchFamily="49" charset="-122"/>
              <a:ea typeface="黑体" panose="02010609060101010101" pitchFamily="49" charset="-122"/>
            </a:endParaRPr>
          </a:p>
        </p:txBody>
      </p:sp>
      <p:sp useBgFill="1">
        <p:nvSpPr>
          <p:cNvPr id="3" name="燕尾形 8">
            <a:hlinkClick r:id="" action="ppaction://noaction"/>
          </p:cNvPr>
          <p:cNvSpPr/>
          <p:nvPr userDrawn="1"/>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dirty="0">
                <a:solidFill>
                  <a:srgbClr val="FF0000"/>
                </a:solidFill>
                <a:latin typeface="华文行楷" panose="02010800040101010101" pitchFamily="2" charset="-122"/>
                <a:ea typeface="华文行楷" panose="02010800040101010101" pitchFamily="2" charset="-122"/>
              </a:rPr>
              <a:t>考点解读</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 action="ppaction://noaction"/>
          </p:cNvPr>
          <p:cNvSpPr/>
          <p:nvPr userDrawn="1"/>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 action="ppaction://noaction"/>
          </p:cNvPr>
          <p:cNvSpPr/>
          <p:nvPr userDrawn="1"/>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9" name="燕尾形 8">
            <a:hlinkClick r:id="" action="ppaction://noaction"/>
          </p:cNvPr>
          <p:cNvSpPr/>
          <p:nvPr userDrawn="1"/>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7" name="文本框 6"/>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非谓语动词</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页，共113页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5" name="文本框 44"/>
          <p:cNvSpPr txBox="1"/>
          <p:nvPr userDrawn="1"/>
        </p:nvSpPr>
        <p:spPr>
          <a:xfrm>
            <a:off x="525145" y="761365"/>
            <a:ext cx="1641475"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知识要点</a:t>
            </a:r>
            <a:endParaRPr lang="zh-CN" altLang="en-US" b="1" dirty="0">
              <a:solidFill>
                <a:schemeClr val="accent1"/>
              </a:solidFill>
              <a:latin typeface="黑体" panose="02010609060101010101" pitchFamily="49" charset="-122"/>
              <a:ea typeface="黑体" panose="02010609060101010101" pitchFamily="49" charset="-122"/>
            </a:endParaRPr>
          </a:p>
        </p:txBody>
      </p:sp>
      <p:sp>
        <p:nvSpPr>
          <p:cNvPr id="3" name="文本框 2"/>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非谓语动词</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 useBgFill="1">
        <p:nvSpPr>
          <p:cNvPr id="6" name="燕尾形 8">
            <a:hlinkClick r:id="" action="ppaction://noaction"/>
          </p:cNvPr>
          <p:cNvSpPr/>
          <p:nvPr userDrawn="1">
            <p:custDataLst>
              <p:tags r:id="rId5"/>
            </p:custDataLst>
          </p:nvPr>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13" name="燕尾形 8">
            <a:hlinkClick r:id="" action="ppaction://noaction"/>
          </p:cNvPr>
          <p:cNvSpPr/>
          <p:nvPr userDrawn="1">
            <p:custDataLst>
              <p:tags r:id="rId6"/>
            </p:custDataLst>
          </p:nvPr>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FF0000"/>
                </a:solidFill>
                <a:latin typeface="华文行楷" panose="02010800040101010101" pitchFamily="2" charset="-122"/>
                <a:ea typeface="华文行楷" panose="02010800040101010101" pitchFamily="2" charset="-122"/>
              </a:rPr>
              <a:t>知识要点</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14" name="燕尾形 8">
            <a:hlinkClick r:id="" action="ppaction://noaction"/>
          </p:cNvPr>
          <p:cNvSpPr/>
          <p:nvPr userDrawn="1">
            <p:custDataLst>
              <p:tags r:id="rId7"/>
            </p:custDataLst>
          </p:nvPr>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6" name="燕尾形 15">
            <a:hlinkClick r:id="" action="ppaction://noaction"/>
          </p:cNvPr>
          <p:cNvSpPr/>
          <p:nvPr userDrawn="1">
            <p:custDataLst>
              <p:tags r:id="rId8"/>
            </p:custDataLst>
          </p:nvPr>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页，共113页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1016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5" name="文本框 44"/>
          <p:cNvSpPr txBox="1"/>
          <p:nvPr userDrawn="1"/>
        </p:nvSpPr>
        <p:spPr>
          <a:xfrm>
            <a:off x="525145" y="761365"/>
            <a:ext cx="1641475"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例题解析</a:t>
            </a:r>
            <a:endParaRPr lang="zh-CN" altLang="en-US" b="1" dirty="0">
              <a:solidFill>
                <a:schemeClr val="accent1"/>
              </a:solidFill>
              <a:latin typeface="黑体" panose="02010609060101010101" pitchFamily="49" charset="-122"/>
              <a:ea typeface="黑体" panose="02010609060101010101" pitchFamily="49" charset="-122"/>
            </a:endParaRPr>
          </a:p>
        </p:txBody>
      </p:sp>
      <p:sp>
        <p:nvSpPr>
          <p:cNvPr id="3" name="文本框 2"/>
          <p:cNvSpPr txBox="1"/>
          <p:nvPr userDrawn="1">
            <p:custDataLst>
              <p:tags r:id="rId4"/>
            </p:custDataLst>
          </p:nvPr>
        </p:nvSpPr>
        <p:spPr>
          <a:xfrm>
            <a:off x="1609725" y="42545"/>
            <a:ext cx="6020435" cy="583565"/>
          </a:xfrm>
          <a:prstGeom prst="rect">
            <a:avLst/>
          </a:prstGeom>
          <a:noFill/>
        </p:spPr>
        <p:txBody>
          <a:bodyPr wrap="square" rtlCol="0">
            <a:spAutoFit/>
          </a:bodyPr>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第十章</a:t>
            </a:r>
            <a:r>
              <a:rPr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非谓语动词</a:t>
            </a:r>
            <a:endParaRPr lang="zh-CN"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 useBgFill="1">
        <p:nvSpPr>
          <p:cNvPr id="4" name="燕尾形 8">
            <a:hlinkClick r:id="" action="ppaction://noaction"/>
          </p:cNvPr>
          <p:cNvSpPr/>
          <p:nvPr userDrawn="1">
            <p:custDataLst>
              <p:tags r:id="rId5"/>
            </p:custDataLst>
          </p:nvPr>
        </p:nvSpPr>
        <p:spPr>
          <a:xfrm>
            <a:off x="136334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5" name="燕尾形 8">
            <a:hlinkClick r:id="" action="ppaction://noaction"/>
          </p:cNvPr>
          <p:cNvSpPr/>
          <p:nvPr userDrawn="1">
            <p:custDataLst>
              <p:tags r:id="rId6"/>
            </p:custDataLst>
          </p:nvPr>
        </p:nvSpPr>
        <p:spPr>
          <a:xfrm>
            <a:off x="253111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 action="ppaction://noaction"/>
          </p:cNvPr>
          <p:cNvSpPr/>
          <p:nvPr userDrawn="1">
            <p:custDataLst>
              <p:tags r:id="rId7"/>
            </p:custDataLst>
          </p:nvPr>
        </p:nvSpPr>
        <p:spPr>
          <a:xfrm>
            <a:off x="369887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FF0000"/>
                </a:solidFill>
                <a:latin typeface="华文行楷" panose="02010800040101010101" pitchFamily="2" charset="-122"/>
                <a:ea typeface="华文行楷" panose="02010800040101010101" pitchFamily="2" charset="-122"/>
              </a:rPr>
              <a:t>例题解析</a:t>
            </a:r>
            <a:endParaRPr lang="zh-CN" altLang="en-US" dirty="0">
              <a:solidFill>
                <a:srgbClr val="FF0000"/>
              </a:solidFill>
              <a:latin typeface="华文行楷" panose="02010800040101010101" pitchFamily="2" charset="-122"/>
              <a:ea typeface="华文行楷" panose="02010800040101010101" pitchFamily="2" charset="-122"/>
            </a:endParaRPr>
          </a:p>
        </p:txBody>
      </p:sp>
      <p:sp useBgFill="1">
        <p:nvSpPr>
          <p:cNvPr id="10" name="燕尾形 9">
            <a:hlinkClick r:id="" action="ppaction://noaction"/>
          </p:cNvPr>
          <p:cNvSpPr/>
          <p:nvPr userDrawn="1">
            <p:custDataLst>
              <p:tags r:id="rId8"/>
            </p:custDataLst>
          </p:nvPr>
        </p:nvSpPr>
        <p:spPr>
          <a:xfrm>
            <a:off x="48666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en-US" dirty="0">
              <a:solidFill>
                <a:schemeClr val="tx1">
                  <a:lumMod val="65000"/>
                  <a:lumOff val="35000"/>
                </a:schemeClr>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3.xml"/><Relationship Id="rId2" Type="http://schemas.openxmlformats.org/officeDocument/2006/relationships/tags" Target="../tags/tag52.xml"/><Relationship Id="rId1" Type="http://schemas.openxmlformats.org/officeDocument/2006/relationships/tags" Target="../tags/tag51.xml"/></Relationships>
</file>

<file path=ppt/slides/_rels/slide100.xml.rels><?xml version="1.0" encoding="UTF-8" standalone="yes"?>
<Relationships xmlns="http://schemas.openxmlformats.org/package/2006/relationships"><Relationship Id="rId9" Type="http://schemas.openxmlformats.org/officeDocument/2006/relationships/tags" Target="../tags/tag591.xml"/><Relationship Id="rId8" Type="http://schemas.openxmlformats.org/officeDocument/2006/relationships/slide" Target="slide95.xml"/><Relationship Id="rId7" Type="http://schemas.openxmlformats.org/officeDocument/2006/relationships/tags" Target="../tags/tag590.xml"/><Relationship Id="rId6" Type="http://schemas.openxmlformats.org/officeDocument/2006/relationships/slide" Target="slide94.xml"/><Relationship Id="rId5" Type="http://schemas.openxmlformats.org/officeDocument/2006/relationships/tags" Target="../tags/tag589.xml"/><Relationship Id="rId43" Type="http://schemas.openxmlformats.org/officeDocument/2006/relationships/slideLayout" Target="../slideLayouts/slideLayout5.xml"/><Relationship Id="rId42" Type="http://schemas.openxmlformats.org/officeDocument/2006/relationships/tags" Target="../tags/tag608.xml"/><Relationship Id="rId41" Type="http://schemas.openxmlformats.org/officeDocument/2006/relationships/tags" Target="../tags/tag607.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606.xml"/><Relationship Id="rId38" Type="http://schemas.openxmlformats.org/officeDocument/2006/relationships/slide" Target="slide102.xml"/><Relationship Id="rId37" Type="http://schemas.openxmlformats.org/officeDocument/2006/relationships/tags" Target="../tags/tag605.xml"/><Relationship Id="rId36" Type="http://schemas.openxmlformats.org/officeDocument/2006/relationships/slide" Target="slide111.xml"/><Relationship Id="rId35" Type="http://schemas.openxmlformats.org/officeDocument/2006/relationships/tags" Target="../tags/tag604.xml"/><Relationship Id="rId34" Type="http://schemas.openxmlformats.org/officeDocument/2006/relationships/slide" Target="slide110.xml"/><Relationship Id="rId33" Type="http://schemas.openxmlformats.org/officeDocument/2006/relationships/tags" Target="../tags/tag603.xml"/><Relationship Id="rId32" Type="http://schemas.openxmlformats.org/officeDocument/2006/relationships/slide" Target="slide109.xml"/><Relationship Id="rId31" Type="http://schemas.openxmlformats.org/officeDocument/2006/relationships/tags" Target="../tags/tag602.xml"/><Relationship Id="rId30" Type="http://schemas.openxmlformats.org/officeDocument/2006/relationships/slide" Target="slide108.xml"/><Relationship Id="rId3" Type="http://schemas.openxmlformats.org/officeDocument/2006/relationships/tags" Target="../tags/tag588.xml"/><Relationship Id="rId29" Type="http://schemas.openxmlformats.org/officeDocument/2006/relationships/tags" Target="../tags/tag601.xml"/><Relationship Id="rId28" Type="http://schemas.openxmlformats.org/officeDocument/2006/relationships/slide" Target="slide107.xml"/><Relationship Id="rId27" Type="http://schemas.openxmlformats.org/officeDocument/2006/relationships/tags" Target="../tags/tag600.xml"/><Relationship Id="rId26" Type="http://schemas.openxmlformats.org/officeDocument/2006/relationships/slide" Target="slide106.xml"/><Relationship Id="rId25" Type="http://schemas.openxmlformats.org/officeDocument/2006/relationships/tags" Target="../tags/tag599.xml"/><Relationship Id="rId24" Type="http://schemas.openxmlformats.org/officeDocument/2006/relationships/slide" Target="slide105.xml"/><Relationship Id="rId23" Type="http://schemas.openxmlformats.org/officeDocument/2006/relationships/tags" Target="../tags/tag598.xml"/><Relationship Id="rId22" Type="http://schemas.openxmlformats.org/officeDocument/2006/relationships/slide" Target="slide104.xml"/><Relationship Id="rId21" Type="http://schemas.openxmlformats.org/officeDocument/2006/relationships/tags" Target="../tags/tag597.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596.xml"/><Relationship Id="rId18" Type="http://schemas.openxmlformats.org/officeDocument/2006/relationships/slide" Target="slide101.xml"/><Relationship Id="rId17" Type="http://schemas.openxmlformats.org/officeDocument/2006/relationships/tags" Target="../tags/tag595.xml"/><Relationship Id="rId16" Type="http://schemas.openxmlformats.org/officeDocument/2006/relationships/slide" Target="slide100.xml"/><Relationship Id="rId15" Type="http://schemas.openxmlformats.org/officeDocument/2006/relationships/tags" Target="../tags/tag594.xml"/><Relationship Id="rId14" Type="http://schemas.openxmlformats.org/officeDocument/2006/relationships/slide" Target="slide99.xml"/><Relationship Id="rId13" Type="http://schemas.openxmlformats.org/officeDocument/2006/relationships/tags" Target="../tags/tag593.xml"/><Relationship Id="rId12" Type="http://schemas.openxmlformats.org/officeDocument/2006/relationships/slide" Target="slide98.xml"/><Relationship Id="rId11" Type="http://schemas.openxmlformats.org/officeDocument/2006/relationships/tags" Target="../tags/tag592.xml"/><Relationship Id="rId10" Type="http://schemas.openxmlformats.org/officeDocument/2006/relationships/slide" Target="slide96.xml"/><Relationship Id="rId1" Type="http://schemas.openxmlformats.org/officeDocument/2006/relationships/slide" Target="slide1.xml"/></Relationships>
</file>

<file path=ppt/slides/_rels/slide101.xml.rels><?xml version="1.0" encoding="UTF-8" standalone="yes"?>
<Relationships xmlns="http://schemas.openxmlformats.org/package/2006/relationships"><Relationship Id="rId9" Type="http://schemas.openxmlformats.org/officeDocument/2006/relationships/tags" Target="../tags/tag612.xml"/><Relationship Id="rId8" Type="http://schemas.openxmlformats.org/officeDocument/2006/relationships/slide" Target="slide95.xml"/><Relationship Id="rId7" Type="http://schemas.openxmlformats.org/officeDocument/2006/relationships/tags" Target="../tags/tag611.xml"/><Relationship Id="rId6" Type="http://schemas.openxmlformats.org/officeDocument/2006/relationships/slide" Target="slide94.xml"/><Relationship Id="rId5" Type="http://schemas.openxmlformats.org/officeDocument/2006/relationships/tags" Target="../tags/tag610.xml"/><Relationship Id="rId43" Type="http://schemas.openxmlformats.org/officeDocument/2006/relationships/slideLayout" Target="../slideLayouts/slideLayout5.xml"/><Relationship Id="rId42" Type="http://schemas.openxmlformats.org/officeDocument/2006/relationships/tags" Target="../tags/tag629.xml"/><Relationship Id="rId41" Type="http://schemas.openxmlformats.org/officeDocument/2006/relationships/tags" Target="../tags/tag628.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627.xml"/><Relationship Id="rId38" Type="http://schemas.openxmlformats.org/officeDocument/2006/relationships/slide" Target="slide102.xml"/><Relationship Id="rId37" Type="http://schemas.openxmlformats.org/officeDocument/2006/relationships/tags" Target="../tags/tag626.xml"/><Relationship Id="rId36" Type="http://schemas.openxmlformats.org/officeDocument/2006/relationships/slide" Target="slide111.xml"/><Relationship Id="rId35" Type="http://schemas.openxmlformats.org/officeDocument/2006/relationships/tags" Target="../tags/tag625.xml"/><Relationship Id="rId34" Type="http://schemas.openxmlformats.org/officeDocument/2006/relationships/slide" Target="slide110.xml"/><Relationship Id="rId33" Type="http://schemas.openxmlformats.org/officeDocument/2006/relationships/tags" Target="../tags/tag624.xml"/><Relationship Id="rId32" Type="http://schemas.openxmlformats.org/officeDocument/2006/relationships/slide" Target="slide109.xml"/><Relationship Id="rId31" Type="http://schemas.openxmlformats.org/officeDocument/2006/relationships/tags" Target="../tags/tag623.xml"/><Relationship Id="rId30" Type="http://schemas.openxmlformats.org/officeDocument/2006/relationships/slide" Target="slide108.xml"/><Relationship Id="rId3" Type="http://schemas.openxmlformats.org/officeDocument/2006/relationships/tags" Target="../tags/tag609.xml"/><Relationship Id="rId29" Type="http://schemas.openxmlformats.org/officeDocument/2006/relationships/tags" Target="../tags/tag622.xml"/><Relationship Id="rId28" Type="http://schemas.openxmlformats.org/officeDocument/2006/relationships/slide" Target="slide107.xml"/><Relationship Id="rId27" Type="http://schemas.openxmlformats.org/officeDocument/2006/relationships/tags" Target="../tags/tag621.xml"/><Relationship Id="rId26" Type="http://schemas.openxmlformats.org/officeDocument/2006/relationships/slide" Target="slide106.xml"/><Relationship Id="rId25" Type="http://schemas.openxmlformats.org/officeDocument/2006/relationships/tags" Target="../tags/tag620.xml"/><Relationship Id="rId24" Type="http://schemas.openxmlformats.org/officeDocument/2006/relationships/slide" Target="slide105.xml"/><Relationship Id="rId23" Type="http://schemas.openxmlformats.org/officeDocument/2006/relationships/tags" Target="../tags/tag619.xml"/><Relationship Id="rId22" Type="http://schemas.openxmlformats.org/officeDocument/2006/relationships/slide" Target="slide104.xml"/><Relationship Id="rId21" Type="http://schemas.openxmlformats.org/officeDocument/2006/relationships/tags" Target="../tags/tag618.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617.xml"/><Relationship Id="rId18" Type="http://schemas.openxmlformats.org/officeDocument/2006/relationships/slide" Target="slide101.xml"/><Relationship Id="rId17" Type="http://schemas.openxmlformats.org/officeDocument/2006/relationships/tags" Target="../tags/tag616.xml"/><Relationship Id="rId16" Type="http://schemas.openxmlformats.org/officeDocument/2006/relationships/slide" Target="slide100.xml"/><Relationship Id="rId15" Type="http://schemas.openxmlformats.org/officeDocument/2006/relationships/tags" Target="../tags/tag615.xml"/><Relationship Id="rId14" Type="http://schemas.openxmlformats.org/officeDocument/2006/relationships/slide" Target="slide99.xml"/><Relationship Id="rId13" Type="http://schemas.openxmlformats.org/officeDocument/2006/relationships/tags" Target="../tags/tag614.xml"/><Relationship Id="rId12" Type="http://schemas.openxmlformats.org/officeDocument/2006/relationships/slide" Target="slide98.xml"/><Relationship Id="rId11" Type="http://schemas.openxmlformats.org/officeDocument/2006/relationships/tags" Target="../tags/tag613.xml"/><Relationship Id="rId10" Type="http://schemas.openxmlformats.org/officeDocument/2006/relationships/slide" Target="slide96.xml"/><Relationship Id="rId1" Type="http://schemas.openxmlformats.org/officeDocument/2006/relationships/slide" Target="slide1.xml"/></Relationships>
</file>

<file path=ppt/slides/_rels/slide102.xml.rels><?xml version="1.0" encoding="UTF-8" standalone="yes"?>
<Relationships xmlns="http://schemas.openxmlformats.org/package/2006/relationships"><Relationship Id="rId9" Type="http://schemas.openxmlformats.org/officeDocument/2006/relationships/tags" Target="../tags/tag633.xml"/><Relationship Id="rId8" Type="http://schemas.openxmlformats.org/officeDocument/2006/relationships/slide" Target="slide95.xml"/><Relationship Id="rId7" Type="http://schemas.openxmlformats.org/officeDocument/2006/relationships/tags" Target="../tags/tag632.xml"/><Relationship Id="rId6" Type="http://schemas.openxmlformats.org/officeDocument/2006/relationships/slide" Target="slide94.xml"/><Relationship Id="rId5" Type="http://schemas.openxmlformats.org/officeDocument/2006/relationships/tags" Target="../tags/tag631.xml"/><Relationship Id="rId43" Type="http://schemas.openxmlformats.org/officeDocument/2006/relationships/slideLayout" Target="../slideLayouts/slideLayout5.xml"/><Relationship Id="rId42" Type="http://schemas.openxmlformats.org/officeDocument/2006/relationships/tags" Target="../tags/tag650.xml"/><Relationship Id="rId41" Type="http://schemas.openxmlformats.org/officeDocument/2006/relationships/tags" Target="../tags/tag649.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648.xml"/><Relationship Id="rId38" Type="http://schemas.openxmlformats.org/officeDocument/2006/relationships/slide" Target="slide102.xml"/><Relationship Id="rId37" Type="http://schemas.openxmlformats.org/officeDocument/2006/relationships/tags" Target="../tags/tag647.xml"/><Relationship Id="rId36" Type="http://schemas.openxmlformats.org/officeDocument/2006/relationships/slide" Target="slide111.xml"/><Relationship Id="rId35" Type="http://schemas.openxmlformats.org/officeDocument/2006/relationships/tags" Target="../tags/tag646.xml"/><Relationship Id="rId34" Type="http://schemas.openxmlformats.org/officeDocument/2006/relationships/slide" Target="slide110.xml"/><Relationship Id="rId33" Type="http://schemas.openxmlformats.org/officeDocument/2006/relationships/tags" Target="../tags/tag645.xml"/><Relationship Id="rId32" Type="http://schemas.openxmlformats.org/officeDocument/2006/relationships/slide" Target="slide109.xml"/><Relationship Id="rId31" Type="http://schemas.openxmlformats.org/officeDocument/2006/relationships/tags" Target="../tags/tag644.xml"/><Relationship Id="rId30" Type="http://schemas.openxmlformats.org/officeDocument/2006/relationships/slide" Target="slide108.xml"/><Relationship Id="rId3" Type="http://schemas.openxmlformats.org/officeDocument/2006/relationships/tags" Target="../tags/tag630.xml"/><Relationship Id="rId29" Type="http://schemas.openxmlformats.org/officeDocument/2006/relationships/tags" Target="../tags/tag643.xml"/><Relationship Id="rId28" Type="http://schemas.openxmlformats.org/officeDocument/2006/relationships/slide" Target="slide107.xml"/><Relationship Id="rId27" Type="http://schemas.openxmlformats.org/officeDocument/2006/relationships/tags" Target="../tags/tag642.xml"/><Relationship Id="rId26" Type="http://schemas.openxmlformats.org/officeDocument/2006/relationships/slide" Target="slide106.xml"/><Relationship Id="rId25" Type="http://schemas.openxmlformats.org/officeDocument/2006/relationships/tags" Target="../tags/tag641.xml"/><Relationship Id="rId24" Type="http://schemas.openxmlformats.org/officeDocument/2006/relationships/slide" Target="slide105.xml"/><Relationship Id="rId23" Type="http://schemas.openxmlformats.org/officeDocument/2006/relationships/tags" Target="../tags/tag640.xml"/><Relationship Id="rId22" Type="http://schemas.openxmlformats.org/officeDocument/2006/relationships/slide" Target="slide104.xml"/><Relationship Id="rId21" Type="http://schemas.openxmlformats.org/officeDocument/2006/relationships/tags" Target="../tags/tag639.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638.xml"/><Relationship Id="rId18" Type="http://schemas.openxmlformats.org/officeDocument/2006/relationships/slide" Target="slide101.xml"/><Relationship Id="rId17" Type="http://schemas.openxmlformats.org/officeDocument/2006/relationships/tags" Target="../tags/tag637.xml"/><Relationship Id="rId16" Type="http://schemas.openxmlformats.org/officeDocument/2006/relationships/slide" Target="slide100.xml"/><Relationship Id="rId15" Type="http://schemas.openxmlformats.org/officeDocument/2006/relationships/tags" Target="../tags/tag636.xml"/><Relationship Id="rId14" Type="http://schemas.openxmlformats.org/officeDocument/2006/relationships/slide" Target="slide99.xml"/><Relationship Id="rId13" Type="http://schemas.openxmlformats.org/officeDocument/2006/relationships/tags" Target="../tags/tag635.xml"/><Relationship Id="rId12" Type="http://schemas.openxmlformats.org/officeDocument/2006/relationships/slide" Target="slide98.xml"/><Relationship Id="rId11" Type="http://schemas.openxmlformats.org/officeDocument/2006/relationships/tags" Target="../tags/tag634.xml"/><Relationship Id="rId10" Type="http://schemas.openxmlformats.org/officeDocument/2006/relationships/slide" Target="slide96.xml"/><Relationship Id="rId1" Type="http://schemas.openxmlformats.org/officeDocument/2006/relationships/slide" Target="slide1.xml"/></Relationships>
</file>

<file path=ppt/slides/_rels/slide103.xml.rels><?xml version="1.0" encoding="UTF-8" standalone="yes"?>
<Relationships xmlns="http://schemas.openxmlformats.org/package/2006/relationships"><Relationship Id="rId9" Type="http://schemas.openxmlformats.org/officeDocument/2006/relationships/tags" Target="../tags/tag654.xml"/><Relationship Id="rId8" Type="http://schemas.openxmlformats.org/officeDocument/2006/relationships/slide" Target="slide95.xml"/><Relationship Id="rId7" Type="http://schemas.openxmlformats.org/officeDocument/2006/relationships/tags" Target="../tags/tag653.xml"/><Relationship Id="rId6" Type="http://schemas.openxmlformats.org/officeDocument/2006/relationships/slide" Target="slide94.xml"/><Relationship Id="rId5" Type="http://schemas.openxmlformats.org/officeDocument/2006/relationships/tags" Target="../tags/tag652.xml"/><Relationship Id="rId43" Type="http://schemas.openxmlformats.org/officeDocument/2006/relationships/slideLayout" Target="../slideLayouts/slideLayout5.xml"/><Relationship Id="rId42" Type="http://schemas.openxmlformats.org/officeDocument/2006/relationships/tags" Target="../tags/tag671.xml"/><Relationship Id="rId41" Type="http://schemas.openxmlformats.org/officeDocument/2006/relationships/tags" Target="../tags/tag670.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669.xml"/><Relationship Id="rId38" Type="http://schemas.openxmlformats.org/officeDocument/2006/relationships/slide" Target="slide102.xml"/><Relationship Id="rId37" Type="http://schemas.openxmlformats.org/officeDocument/2006/relationships/tags" Target="../tags/tag668.xml"/><Relationship Id="rId36" Type="http://schemas.openxmlformats.org/officeDocument/2006/relationships/slide" Target="slide111.xml"/><Relationship Id="rId35" Type="http://schemas.openxmlformats.org/officeDocument/2006/relationships/tags" Target="../tags/tag667.xml"/><Relationship Id="rId34" Type="http://schemas.openxmlformats.org/officeDocument/2006/relationships/slide" Target="slide110.xml"/><Relationship Id="rId33" Type="http://schemas.openxmlformats.org/officeDocument/2006/relationships/tags" Target="../tags/tag666.xml"/><Relationship Id="rId32" Type="http://schemas.openxmlformats.org/officeDocument/2006/relationships/slide" Target="slide109.xml"/><Relationship Id="rId31" Type="http://schemas.openxmlformats.org/officeDocument/2006/relationships/tags" Target="../tags/tag665.xml"/><Relationship Id="rId30" Type="http://schemas.openxmlformats.org/officeDocument/2006/relationships/slide" Target="slide108.xml"/><Relationship Id="rId3" Type="http://schemas.openxmlformats.org/officeDocument/2006/relationships/tags" Target="../tags/tag651.xml"/><Relationship Id="rId29" Type="http://schemas.openxmlformats.org/officeDocument/2006/relationships/tags" Target="../tags/tag664.xml"/><Relationship Id="rId28" Type="http://schemas.openxmlformats.org/officeDocument/2006/relationships/slide" Target="slide107.xml"/><Relationship Id="rId27" Type="http://schemas.openxmlformats.org/officeDocument/2006/relationships/tags" Target="../tags/tag663.xml"/><Relationship Id="rId26" Type="http://schemas.openxmlformats.org/officeDocument/2006/relationships/slide" Target="slide106.xml"/><Relationship Id="rId25" Type="http://schemas.openxmlformats.org/officeDocument/2006/relationships/tags" Target="../tags/tag662.xml"/><Relationship Id="rId24" Type="http://schemas.openxmlformats.org/officeDocument/2006/relationships/slide" Target="slide105.xml"/><Relationship Id="rId23" Type="http://schemas.openxmlformats.org/officeDocument/2006/relationships/tags" Target="../tags/tag661.xml"/><Relationship Id="rId22" Type="http://schemas.openxmlformats.org/officeDocument/2006/relationships/slide" Target="slide104.xml"/><Relationship Id="rId21" Type="http://schemas.openxmlformats.org/officeDocument/2006/relationships/tags" Target="../tags/tag660.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659.xml"/><Relationship Id="rId18" Type="http://schemas.openxmlformats.org/officeDocument/2006/relationships/slide" Target="slide101.xml"/><Relationship Id="rId17" Type="http://schemas.openxmlformats.org/officeDocument/2006/relationships/tags" Target="../tags/tag658.xml"/><Relationship Id="rId16" Type="http://schemas.openxmlformats.org/officeDocument/2006/relationships/slide" Target="slide100.xml"/><Relationship Id="rId15" Type="http://schemas.openxmlformats.org/officeDocument/2006/relationships/tags" Target="../tags/tag657.xml"/><Relationship Id="rId14" Type="http://schemas.openxmlformats.org/officeDocument/2006/relationships/slide" Target="slide99.xml"/><Relationship Id="rId13" Type="http://schemas.openxmlformats.org/officeDocument/2006/relationships/tags" Target="../tags/tag656.xml"/><Relationship Id="rId12" Type="http://schemas.openxmlformats.org/officeDocument/2006/relationships/slide" Target="slide98.xml"/><Relationship Id="rId11" Type="http://schemas.openxmlformats.org/officeDocument/2006/relationships/tags" Target="../tags/tag655.xml"/><Relationship Id="rId10" Type="http://schemas.openxmlformats.org/officeDocument/2006/relationships/slide" Target="slide96.xml"/><Relationship Id="rId1" Type="http://schemas.openxmlformats.org/officeDocument/2006/relationships/slide" Target="slide1.xml"/></Relationships>
</file>

<file path=ppt/slides/_rels/slide104.xml.rels><?xml version="1.0" encoding="UTF-8" standalone="yes"?>
<Relationships xmlns="http://schemas.openxmlformats.org/package/2006/relationships"><Relationship Id="rId9" Type="http://schemas.openxmlformats.org/officeDocument/2006/relationships/tags" Target="../tags/tag675.xml"/><Relationship Id="rId8" Type="http://schemas.openxmlformats.org/officeDocument/2006/relationships/slide" Target="slide95.xml"/><Relationship Id="rId7" Type="http://schemas.openxmlformats.org/officeDocument/2006/relationships/tags" Target="../tags/tag674.xml"/><Relationship Id="rId6" Type="http://schemas.openxmlformats.org/officeDocument/2006/relationships/slide" Target="slide94.xml"/><Relationship Id="rId5" Type="http://schemas.openxmlformats.org/officeDocument/2006/relationships/tags" Target="../tags/tag673.xml"/><Relationship Id="rId43" Type="http://schemas.openxmlformats.org/officeDocument/2006/relationships/slideLayout" Target="../slideLayouts/slideLayout5.xml"/><Relationship Id="rId42" Type="http://schemas.openxmlformats.org/officeDocument/2006/relationships/tags" Target="../tags/tag692.xml"/><Relationship Id="rId41" Type="http://schemas.openxmlformats.org/officeDocument/2006/relationships/tags" Target="../tags/tag691.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690.xml"/><Relationship Id="rId38" Type="http://schemas.openxmlformats.org/officeDocument/2006/relationships/slide" Target="slide102.xml"/><Relationship Id="rId37" Type="http://schemas.openxmlformats.org/officeDocument/2006/relationships/tags" Target="../tags/tag689.xml"/><Relationship Id="rId36" Type="http://schemas.openxmlformats.org/officeDocument/2006/relationships/slide" Target="slide111.xml"/><Relationship Id="rId35" Type="http://schemas.openxmlformats.org/officeDocument/2006/relationships/tags" Target="../tags/tag688.xml"/><Relationship Id="rId34" Type="http://schemas.openxmlformats.org/officeDocument/2006/relationships/slide" Target="slide110.xml"/><Relationship Id="rId33" Type="http://schemas.openxmlformats.org/officeDocument/2006/relationships/tags" Target="../tags/tag687.xml"/><Relationship Id="rId32" Type="http://schemas.openxmlformats.org/officeDocument/2006/relationships/slide" Target="slide109.xml"/><Relationship Id="rId31" Type="http://schemas.openxmlformats.org/officeDocument/2006/relationships/tags" Target="../tags/tag686.xml"/><Relationship Id="rId30" Type="http://schemas.openxmlformats.org/officeDocument/2006/relationships/slide" Target="slide108.xml"/><Relationship Id="rId3" Type="http://schemas.openxmlformats.org/officeDocument/2006/relationships/tags" Target="../tags/tag672.xml"/><Relationship Id="rId29" Type="http://schemas.openxmlformats.org/officeDocument/2006/relationships/tags" Target="../tags/tag685.xml"/><Relationship Id="rId28" Type="http://schemas.openxmlformats.org/officeDocument/2006/relationships/slide" Target="slide107.xml"/><Relationship Id="rId27" Type="http://schemas.openxmlformats.org/officeDocument/2006/relationships/tags" Target="../tags/tag684.xml"/><Relationship Id="rId26" Type="http://schemas.openxmlformats.org/officeDocument/2006/relationships/slide" Target="slide106.xml"/><Relationship Id="rId25" Type="http://schemas.openxmlformats.org/officeDocument/2006/relationships/tags" Target="../tags/tag683.xml"/><Relationship Id="rId24" Type="http://schemas.openxmlformats.org/officeDocument/2006/relationships/slide" Target="slide105.xml"/><Relationship Id="rId23" Type="http://schemas.openxmlformats.org/officeDocument/2006/relationships/tags" Target="../tags/tag682.xml"/><Relationship Id="rId22" Type="http://schemas.openxmlformats.org/officeDocument/2006/relationships/slide" Target="slide104.xml"/><Relationship Id="rId21" Type="http://schemas.openxmlformats.org/officeDocument/2006/relationships/tags" Target="../tags/tag681.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680.xml"/><Relationship Id="rId18" Type="http://schemas.openxmlformats.org/officeDocument/2006/relationships/slide" Target="slide101.xml"/><Relationship Id="rId17" Type="http://schemas.openxmlformats.org/officeDocument/2006/relationships/tags" Target="../tags/tag679.xml"/><Relationship Id="rId16" Type="http://schemas.openxmlformats.org/officeDocument/2006/relationships/slide" Target="slide100.xml"/><Relationship Id="rId15" Type="http://schemas.openxmlformats.org/officeDocument/2006/relationships/tags" Target="../tags/tag678.xml"/><Relationship Id="rId14" Type="http://schemas.openxmlformats.org/officeDocument/2006/relationships/slide" Target="slide99.xml"/><Relationship Id="rId13" Type="http://schemas.openxmlformats.org/officeDocument/2006/relationships/tags" Target="../tags/tag677.xml"/><Relationship Id="rId12" Type="http://schemas.openxmlformats.org/officeDocument/2006/relationships/slide" Target="slide98.xml"/><Relationship Id="rId11" Type="http://schemas.openxmlformats.org/officeDocument/2006/relationships/tags" Target="../tags/tag676.xml"/><Relationship Id="rId10" Type="http://schemas.openxmlformats.org/officeDocument/2006/relationships/slide" Target="slide96.xml"/><Relationship Id="rId1" Type="http://schemas.openxmlformats.org/officeDocument/2006/relationships/slide" Target="slide1.xml"/></Relationships>
</file>

<file path=ppt/slides/_rels/slide105.xml.rels><?xml version="1.0" encoding="UTF-8" standalone="yes"?>
<Relationships xmlns="http://schemas.openxmlformats.org/package/2006/relationships"><Relationship Id="rId9" Type="http://schemas.openxmlformats.org/officeDocument/2006/relationships/tags" Target="../tags/tag696.xml"/><Relationship Id="rId8" Type="http://schemas.openxmlformats.org/officeDocument/2006/relationships/slide" Target="slide95.xml"/><Relationship Id="rId7" Type="http://schemas.openxmlformats.org/officeDocument/2006/relationships/tags" Target="../tags/tag695.xml"/><Relationship Id="rId6" Type="http://schemas.openxmlformats.org/officeDocument/2006/relationships/slide" Target="slide94.xml"/><Relationship Id="rId5" Type="http://schemas.openxmlformats.org/officeDocument/2006/relationships/tags" Target="../tags/tag694.xml"/><Relationship Id="rId43" Type="http://schemas.openxmlformats.org/officeDocument/2006/relationships/slideLayout" Target="../slideLayouts/slideLayout5.xml"/><Relationship Id="rId42" Type="http://schemas.openxmlformats.org/officeDocument/2006/relationships/tags" Target="../tags/tag713.xml"/><Relationship Id="rId41" Type="http://schemas.openxmlformats.org/officeDocument/2006/relationships/tags" Target="../tags/tag712.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711.xml"/><Relationship Id="rId38" Type="http://schemas.openxmlformats.org/officeDocument/2006/relationships/slide" Target="slide102.xml"/><Relationship Id="rId37" Type="http://schemas.openxmlformats.org/officeDocument/2006/relationships/tags" Target="../tags/tag710.xml"/><Relationship Id="rId36" Type="http://schemas.openxmlformats.org/officeDocument/2006/relationships/slide" Target="slide111.xml"/><Relationship Id="rId35" Type="http://schemas.openxmlformats.org/officeDocument/2006/relationships/tags" Target="../tags/tag709.xml"/><Relationship Id="rId34" Type="http://schemas.openxmlformats.org/officeDocument/2006/relationships/slide" Target="slide110.xml"/><Relationship Id="rId33" Type="http://schemas.openxmlformats.org/officeDocument/2006/relationships/tags" Target="../tags/tag708.xml"/><Relationship Id="rId32" Type="http://schemas.openxmlformats.org/officeDocument/2006/relationships/slide" Target="slide109.xml"/><Relationship Id="rId31" Type="http://schemas.openxmlformats.org/officeDocument/2006/relationships/tags" Target="../tags/tag707.xml"/><Relationship Id="rId30" Type="http://schemas.openxmlformats.org/officeDocument/2006/relationships/slide" Target="slide108.xml"/><Relationship Id="rId3" Type="http://schemas.openxmlformats.org/officeDocument/2006/relationships/tags" Target="../tags/tag693.xml"/><Relationship Id="rId29" Type="http://schemas.openxmlformats.org/officeDocument/2006/relationships/tags" Target="../tags/tag706.xml"/><Relationship Id="rId28" Type="http://schemas.openxmlformats.org/officeDocument/2006/relationships/slide" Target="slide107.xml"/><Relationship Id="rId27" Type="http://schemas.openxmlformats.org/officeDocument/2006/relationships/tags" Target="../tags/tag705.xml"/><Relationship Id="rId26" Type="http://schemas.openxmlformats.org/officeDocument/2006/relationships/slide" Target="slide106.xml"/><Relationship Id="rId25" Type="http://schemas.openxmlformats.org/officeDocument/2006/relationships/tags" Target="../tags/tag704.xml"/><Relationship Id="rId24" Type="http://schemas.openxmlformats.org/officeDocument/2006/relationships/slide" Target="slide105.xml"/><Relationship Id="rId23" Type="http://schemas.openxmlformats.org/officeDocument/2006/relationships/tags" Target="../tags/tag703.xml"/><Relationship Id="rId22" Type="http://schemas.openxmlformats.org/officeDocument/2006/relationships/slide" Target="slide104.xml"/><Relationship Id="rId21" Type="http://schemas.openxmlformats.org/officeDocument/2006/relationships/tags" Target="../tags/tag702.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701.xml"/><Relationship Id="rId18" Type="http://schemas.openxmlformats.org/officeDocument/2006/relationships/slide" Target="slide101.xml"/><Relationship Id="rId17" Type="http://schemas.openxmlformats.org/officeDocument/2006/relationships/tags" Target="../tags/tag700.xml"/><Relationship Id="rId16" Type="http://schemas.openxmlformats.org/officeDocument/2006/relationships/slide" Target="slide100.xml"/><Relationship Id="rId15" Type="http://schemas.openxmlformats.org/officeDocument/2006/relationships/tags" Target="../tags/tag699.xml"/><Relationship Id="rId14" Type="http://schemas.openxmlformats.org/officeDocument/2006/relationships/slide" Target="slide99.xml"/><Relationship Id="rId13" Type="http://schemas.openxmlformats.org/officeDocument/2006/relationships/tags" Target="../tags/tag698.xml"/><Relationship Id="rId12" Type="http://schemas.openxmlformats.org/officeDocument/2006/relationships/slide" Target="slide98.xml"/><Relationship Id="rId11" Type="http://schemas.openxmlformats.org/officeDocument/2006/relationships/tags" Target="../tags/tag697.xml"/><Relationship Id="rId10" Type="http://schemas.openxmlformats.org/officeDocument/2006/relationships/slide" Target="slide96.xml"/><Relationship Id="rId1" Type="http://schemas.openxmlformats.org/officeDocument/2006/relationships/slide" Target="slide1.xml"/></Relationships>
</file>

<file path=ppt/slides/_rels/slide106.xml.rels><?xml version="1.0" encoding="UTF-8" standalone="yes"?>
<Relationships xmlns="http://schemas.openxmlformats.org/package/2006/relationships"><Relationship Id="rId9" Type="http://schemas.openxmlformats.org/officeDocument/2006/relationships/tags" Target="../tags/tag717.xml"/><Relationship Id="rId8" Type="http://schemas.openxmlformats.org/officeDocument/2006/relationships/slide" Target="slide95.xml"/><Relationship Id="rId7" Type="http://schemas.openxmlformats.org/officeDocument/2006/relationships/tags" Target="../tags/tag716.xml"/><Relationship Id="rId6" Type="http://schemas.openxmlformats.org/officeDocument/2006/relationships/slide" Target="slide94.xml"/><Relationship Id="rId5" Type="http://schemas.openxmlformats.org/officeDocument/2006/relationships/tags" Target="../tags/tag715.xml"/><Relationship Id="rId43" Type="http://schemas.openxmlformats.org/officeDocument/2006/relationships/slideLayout" Target="../slideLayouts/slideLayout5.xml"/><Relationship Id="rId42" Type="http://schemas.openxmlformats.org/officeDocument/2006/relationships/tags" Target="../tags/tag734.xml"/><Relationship Id="rId41" Type="http://schemas.openxmlformats.org/officeDocument/2006/relationships/tags" Target="../tags/tag733.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732.xml"/><Relationship Id="rId38" Type="http://schemas.openxmlformats.org/officeDocument/2006/relationships/slide" Target="slide102.xml"/><Relationship Id="rId37" Type="http://schemas.openxmlformats.org/officeDocument/2006/relationships/tags" Target="../tags/tag731.xml"/><Relationship Id="rId36" Type="http://schemas.openxmlformats.org/officeDocument/2006/relationships/slide" Target="slide111.xml"/><Relationship Id="rId35" Type="http://schemas.openxmlformats.org/officeDocument/2006/relationships/tags" Target="../tags/tag730.xml"/><Relationship Id="rId34" Type="http://schemas.openxmlformats.org/officeDocument/2006/relationships/slide" Target="slide110.xml"/><Relationship Id="rId33" Type="http://schemas.openxmlformats.org/officeDocument/2006/relationships/tags" Target="../tags/tag729.xml"/><Relationship Id="rId32" Type="http://schemas.openxmlformats.org/officeDocument/2006/relationships/slide" Target="slide109.xml"/><Relationship Id="rId31" Type="http://schemas.openxmlformats.org/officeDocument/2006/relationships/tags" Target="../tags/tag728.xml"/><Relationship Id="rId30" Type="http://schemas.openxmlformats.org/officeDocument/2006/relationships/slide" Target="slide108.xml"/><Relationship Id="rId3" Type="http://schemas.openxmlformats.org/officeDocument/2006/relationships/tags" Target="../tags/tag714.xml"/><Relationship Id="rId29" Type="http://schemas.openxmlformats.org/officeDocument/2006/relationships/tags" Target="../tags/tag727.xml"/><Relationship Id="rId28" Type="http://schemas.openxmlformats.org/officeDocument/2006/relationships/slide" Target="slide107.xml"/><Relationship Id="rId27" Type="http://schemas.openxmlformats.org/officeDocument/2006/relationships/tags" Target="../tags/tag726.xml"/><Relationship Id="rId26" Type="http://schemas.openxmlformats.org/officeDocument/2006/relationships/slide" Target="slide106.xml"/><Relationship Id="rId25" Type="http://schemas.openxmlformats.org/officeDocument/2006/relationships/tags" Target="../tags/tag725.xml"/><Relationship Id="rId24" Type="http://schemas.openxmlformats.org/officeDocument/2006/relationships/slide" Target="slide105.xml"/><Relationship Id="rId23" Type="http://schemas.openxmlformats.org/officeDocument/2006/relationships/tags" Target="../tags/tag724.xml"/><Relationship Id="rId22" Type="http://schemas.openxmlformats.org/officeDocument/2006/relationships/slide" Target="slide104.xml"/><Relationship Id="rId21" Type="http://schemas.openxmlformats.org/officeDocument/2006/relationships/tags" Target="../tags/tag723.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722.xml"/><Relationship Id="rId18" Type="http://schemas.openxmlformats.org/officeDocument/2006/relationships/slide" Target="slide101.xml"/><Relationship Id="rId17" Type="http://schemas.openxmlformats.org/officeDocument/2006/relationships/tags" Target="../tags/tag721.xml"/><Relationship Id="rId16" Type="http://schemas.openxmlformats.org/officeDocument/2006/relationships/slide" Target="slide100.xml"/><Relationship Id="rId15" Type="http://schemas.openxmlformats.org/officeDocument/2006/relationships/tags" Target="../tags/tag720.xml"/><Relationship Id="rId14" Type="http://schemas.openxmlformats.org/officeDocument/2006/relationships/slide" Target="slide99.xml"/><Relationship Id="rId13" Type="http://schemas.openxmlformats.org/officeDocument/2006/relationships/tags" Target="../tags/tag719.xml"/><Relationship Id="rId12" Type="http://schemas.openxmlformats.org/officeDocument/2006/relationships/slide" Target="slide98.xml"/><Relationship Id="rId11" Type="http://schemas.openxmlformats.org/officeDocument/2006/relationships/tags" Target="../tags/tag718.xml"/><Relationship Id="rId10" Type="http://schemas.openxmlformats.org/officeDocument/2006/relationships/slide" Target="slide96.xml"/><Relationship Id="rId1" Type="http://schemas.openxmlformats.org/officeDocument/2006/relationships/slide" Target="slide1.xml"/></Relationships>
</file>

<file path=ppt/slides/_rels/slide107.xml.rels><?xml version="1.0" encoding="UTF-8" standalone="yes"?>
<Relationships xmlns="http://schemas.openxmlformats.org/package/2006/relationships"><Relationship Id="rId9" Type="http://schemas.openxmlformats.org/officeDocument/2006/relationships/tags" Target="../tags/tag738.xml"/><Relationship Id="rId8" Type="http://schemas.openxmlformats.org/officeDocument/2006/relationships/slide" Target="slide95.xml"/><Relationship Id="rId7" Type="http://schemas.openxmlformats.org/officeDocument/2006/relationships/tags" Target="../tags/tag737.xml"/><Relationship Id="rId6" Type="http://schemas.openxmlformats.org/officeDocument/2006/relationships/slide" Target="slide94.xml"/><Relationship Id="rId5" Type="http://schemas.openxmlformats.org/officeDocument/2006/relationships/tags" Target="../tags/tag736.xml"/><Relationship Id="rId43" Type="http://schemas.openxmlformats.org/officeDocument/2006/relationships/slideLayout" Target="../slideLayouts/slideLayout10.xml"/><Relationship Id="rId42" Type="http://schemas.openxmlformats.org/officeDocument/2006/relationships/tags" Target="../tags/tag755.xml"/><Relationship Id="rId41" Type="http://schemas.openxmlformats.org/officeDocument/2006/relationships/tags" Target="../tags/tag754.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753.xml"/><Relationship Id="rId38" Type="http://schemas.openxmlformats.org/officeDocument/2006/relationships/slide" Target="slide102.xml"/><Relationship Id="rId37" Type="http://schemas.openxmlformats.org/officeDocument/2006/relationships/tags" Target="../tags/tag752.xml"/><Relationship Id="rId36" Type="http://schemas.openxmlformats.org/officeDocument/2006/relationships/slide" Target="slide111.xml"/><Relationship Id="rId35" Type="http://schemas.openxmlformats.org/officeDocument/2006/relationships/tags" Target="../tags/tag751.xml"/><Relationship Id="rId34" Type="http://schemas.openxmlformats.org/officeDocument/2006/relationships/slide" Target="slide110.xml"/><Relationship Id="rId33" Type="http://schemas.openxmlformats.org/officeDocument/2006/relationships/tags" Target="../tags/tag750.xml"/><Relationship Id="rId32" Type="http://schemas.openxmlformats.org/officeDocument/2006/relationships/slide" Target="slide109.xml"/><Relationship Id="rId31" Type="http://schemas.openxmlformats.org/officeDocument/2006/relationships/tags" Target="../tags/tag749.xml"/><Relationship Id="rId30" Type="http://schemas.openxmlformats.org/officeDocument/2006/relationships/slide" Target="slide108.xml"/><Relationship Id="rId3" Type="http://schemas.openxmlformats.org/officeDocument/2006/relationships/tags" Target="../tags/tag735.xml"/><Relationship Id="rId29" Type="http://schemas.openxmlformats.org/officeDocument/2006/relationships/tags" Target="../tags/tag748.xml"/><Relationship Id="rId28" Type="http://schemas.openxmlformats.org/officeDocument/2006/relationships/slide" Target="slide107.xml"/><Relationship Id="rId27" Type="http://schemas.openxmlformats.org/officeDocument/2006/relationships/tags" Target="../tags/tag747.xml"/><Relationship Id="rId26" Type="http://schemas.openxmlformats.org/officeDocument/2006/relationships/slide" Target="slide106.xml"/><Relationship Id="rId25" Type="http://schemas.openxmlformats.org/officeDocument/2006/relationships/tags" Target="../tags/tag746.xml"/><Relationship Id="rId24" Type="http://schemas.openxmlformats.org/officeDocument/2006/relationships/slide" Target="slide105.xml"/><Relationship Id="rId23" Type="http://schemas.openxmlformats.org/officeDocument/2006/relationships/tags" Target="../tags/tag745.xml"/><Relationship Id="rId22" Type="http://schemas.openxmlformats.org/officeDocument/2006/relationships/slide" Target="slide104.xml"/><Relationship Id="rId21" Type="http://schemas.openxmlformats.org/officeDocument/2006/relationships/tags" Target="../tags/tag744.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743.xml"/><Relationship Id="rId18" Type="http://schemas.openxmlformats.org/officeDocument/2006/relationships/slide" Target="slide101.xml"/><Relationship Id="rId17" Type="http://schemas.openxmlformats.org/officeDocument/2006/relationships/tags" Target="../tags/tag742.xml"/><Relationship Id="rId16" Type="http://schemas.openxmlformats.org/officeDocument/2006/relationships/slide" Target="slide100.xml"/><Relationship Id="rId15" Type="http://schemas.openxmlformats.org/officeDocument/2006/relationships/tags" Target="../tags/tag741.xml"/><Relationship Id="rId14" Type="http://schemas.openxmlformats.org/officeDocument/2006/relationships/slide" Target="slide99.xml"/><Relationship Id="rId13" Type="http://schemas.openxmlformats.org/officeDocument/2006/relationships/tags" Target="../tags/tag740.xml"/><Relationship Id="rId12" Type="http://schemas.openxmlformats.org/officeDocument/2006/relationships/slide" Target="slide98.xml"/><Relationship Id="rId11" Type="http://schemas.openxmlformats.org/officeDocument/2006/relationships/tags" Target="../tags/tag739.xml"/><Relationship Id="rId10" Type="http://schemas.openxmlformats.org/officeDocument/2006/relationships/slide" Target="slide96.xml"/><Relationship Id="rId1" Type="http://schemas.openxmlformats.org/officeDocument/2006/relationships/slide" Target="slide1.xml"/></Relationships>
</file>

<file path=ppt/slides/_rels/slide108.xml.rels><?xml version="1.0" encoding="UTF-8" standalone="yes"?>
<Relationships xmlns="http://schemas.openxmlformats.org/package/2006/relationships"><Relationship Id="rId9" Type="http://schemas.openxmlformats.org/officeDocument/2006/relationships/slide" Target="slide95.xml"/><Relationship Id="rId8" Type="http://schemas.openxmlformats.org/officeDocument/2006/relationships/tags" Target="../tags/tag759.xml"/><Relationship Id="rId7" Type="http://schemas.openxmlformats.org/officeDocument/2006/relationships/slide" Target="slide94.xml"/><Relationship Id="rId6" Type="http://schemas.openxmlformats.org/officeDocument/2006/relationships/tags" Target="../tags/tag758.xml"/><Relationship Id="rId5" Type="http://schemas.openxmlformats.org/officeDocument/2006/relationships/slide" Target="slide92.xml"/><Relationship Id="rId44" Type="http://schemas.openxmlformats.org/officeDocument/2006/relationships/slideLayout" Target="../slideLayouts/slideLayout5.xml"/><Relationship Id="rId43" Type="http://schemas.openxmlformats.org/officeDocument/2006/relationships/tags" Target="../tags/tag777.xml"/><Relationship Id="rId42" Type="http://schemas.openxmlformats.org/officeDocument/2006/relationships/tags" Target="../tags/tag776.xml"/><Relationship Id="rId41" Type="http://schemas.openxmlformats.org/officeDocument/2006/relationships/slide" Target="slide112.xml"/><Relationship Id="rId40" Type="http://schemas.openxmlformats.org/officeDocument/2006/relationships/tags" Target="../tags/tag775.xml"/><Relationship Id="rId4" Type="http://schemas.openxmlformats.org/officeDocument/2006/relationships/tags" Target="../tags/tag757.xml"/><Relationship Id="rId39" Type="http://schemas.openxmlformats.org/officeDocument/2006/relationships/slide" Target="slide102.xml"/><Relationship Id="rId38" Type="http://schemas.openxmlformats.org/officeDocument/2006/relationships/tags" Target="../tags/tag774.xml"/><Relationship Id="rId37" Type="http://schemas.openxmlformats.org/officeDocument/2006/relationships/slide" Target="slide111.xml"/><Relationship Id="rId36" Type="http://schemas.openxmlformats.org/officeDocument/2006/relationships/tags" Target="../tags/tag773.xml"/><Relationship Id="rId35" Type="http://schemas.openxmlformats.org/officeDocument/2006/relationships/slide" Target="slide110.xml"/><Relationship Id="rId34" Type="http://schemas.openxmlformats.org/officeDocument/2006/relationships/tags" Target="../tags/tag772.xml"/><Relationship Id="rId33" Type="http://schemas.openxmlformats.org/officeDocument/2006/relationships/slide" Target="slide109.xml"/><Relationship Id="rId32" Type="http://schemas.openxmlformats.org/officeDocument/2006/relationships/tags" Target="../tags/tag771.xml"/><Relationship Id="rId31" Type="http://schemas.openxmlformats.org/officeDocument/2006/relationships/slide" Target="slide108.xml"/><Relationship Id="rId30" Type="http://schemas.openxmlformats.org/officeDocument/2006/relationships/tags" Target="../tags/tag770.xml"/><Relationship Id="rId3" Type="http://schemas.openxmlformats.org/officeDocument/2006/relationships/slide" Target="slide91.xml"/><Relationship Id="rId29" Type="http://schemas.openxmlformats.org/officeDocument/2006/relationships/slide" Target="slide107.xml"/><Relationship Id="rId28" Type="http://schemas.openxmlformats.org/officeDocument/2006/relationships/tags" Target="../tags/tag769.xml"/><Relationship Id="rId27" Type="http://schemas.openxmlformats.org/officeDocument/2006/relationships/slide" Target="slide106.xml"/><Relationship Id="rId26" Type="http://schemas.openxmlformats.org/officeDocument/2006/relationships/tags" Target="../tags/tag768.xml"/><Relationship Id="rId25" Type="http://schemas.openxmlformats.org/officeDocument/2006/relationships/slide" Target="slide105.xml"/><Relationship Id="rId24" Type="http://schemas.openxmlformats.org/officeDocument/2006/relationships/tags" Target="../tags/tag767.xml"/><Relationship Id="rId23" Type="http://schemas.openxmlformats.org/officeDocument/2006/relationships/slide" Target="slide104.xml"/><Relationship Id="rId22" Type="http://schemas.openxmlformats.org/officeDocument/2006/relationships/tags" Target="../tags/tag766.xml"/><Relationship Id="rId21" Type="http://schemas.openxmlformats.org/officeDocument/2006/relationships/slide" Target="slide103.xml"/><Relationship Id="rId20" Type="http://schemas.openxmlformats.org/officeDocument/2006/relationships/tags" Target="../tags/tag765.xml"/><Relationship Id="rId2" Type="http://schemas.openxmlformats.org/officeDocument/2006/relationships/tags" Target="../tags/tag756.xml"/><Relationship Id="rId19" Type="http://schemas.openxmlformats.org/officeDocument/2006/relationships/slide" Target="slide101.xml"/><Relationship Id="rId18" Type="http://schemas.openxmlformats.org/officeDocument/2006/relationships/tags" Target="../tags/tag764.xml"/><Relationship Id="rId17" Type="http://schemas.openxmlformats.org/officeDocument/2006/relationships/slide" Target="slide100.xml"/><Relationship Id="rId16" Type="http://schemas.openxmlformats.org/officeDocument/2006/relationships/tags" Target="../tags/tag763.xml"/><Relationship Id="rId15" Type="http://schemas.openxmlformats.org/officeDocument/2006/relationships/slide" Target="slide99.xml"/><Relationship Id="rId14" Type="http://schemas.openxmlformats.org/officeDocument/2006/relationships/tags" Target="../tags/tag762.xml"/><Relationship Id="rId13" Type="http://schemas.openxmlformats.org/officeDocument/2006/relationships/slide" Target="slide98.xml"/><Relationship Id="rId12" Type="http://schemas.openxmlformats.org/officeDocument/2006/relationships/tags" Target="../tags/tag761.xml"/><Relationship Id="rId11" Type="http://schemas.openxmlformats.org/officeDocument/2006/relationships/slide" Target="slide96.xml"/><Relationship Id="rId10" Type="http://schemas.openxmlformats.org/officeDocument/2006/relationships/tags" Target="../tags/tag760.xml"/><Relationship Id="rId1" Type="http://schemas.openxmlformats.org/officeDocument/2006/relationships/slide" Target="slide1.xml"/></Relationships>
</file>

<file path=ppt/slides/_rels/slide109.xml.rels><?xml version="1.0" encoding="UTF-8" standalone="yes"?>
<Relationships xmlns="http://schemas.openxmlformats.org/package/2006/relationships"><Relationship Id="rId9" Type="http://schemas.openxmlformats.org/officeDocument/2006/relationships/tags" Target="../tags/tag781.xml"/><Relationship Id="rId8" Type="http://schemas.openxmlformats.org/officeDocument/2006/relationships/slide" Target="slide95.xml"/><Relationship Id="rId7" Type="http://schemas.openxmlformats.org/officeDocument/2006/relationships/tags" Target="../tags/tag780.xml"/><Relationship Id="rId6" Type="http://schemas.openxmlformats.org/officeDocument/2006/relationships/slide" Target="slide94.xml"/><Relationship Id="rId5" Type="http://schemas.openxmlformats.org/officeDocument/2006/relationships/tags" Target="../tags/tag779.xml"/><Relationship Id="rId43" Type="http://schemas.openxmlformats.org/officeDocument/2006/relationships/slideLayout" Target="../slideLayouts/slideLayout5.xml"/><Relationship Id="rId42" Type="http://schemas.openxmlformats.org/officeDocument/2006/relationships/tags" Target="../tags/tag798.xml"/><Relationship Id="rId41" Type="http://schemas.openxmlformats.org/officeDocument/2006/relationships/tags" Target="../tags/tag797.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796.xml"/><Relationship Id="rId38" Type="http://schemas.openxmlformats.org/officeDocument/2006/relationships/slide" Target="slide102.xml"/><Relationship Id="rId37" Type="http://schemas.openxmlformats.org/officeDocument/2006/relationships/tags" Target="../tags/tag795.xml"/><Relationship Id="rId36" Type="http://schemas.openxmlformats.org/officeDocument/2006/relationships/slide" Target="slide111.xml"/><Relationship Id="rId35" Type="http://schemas.openxmlformats.org/officeDocument/2006/relationships/tags" Target="../tags/tag794.xml"/><Relationship Id="rId34" Type="http://schemas.openxmlformats.org/officeDocument/2006/relationships/slide" Target="slide110.xml"/><Relationship Id="rId33" Type="http://schemas.openxmlformats.org/officeDocument/2006/relationships/tags" Target="../tags/tag793.xml"/><Relationship Id="rId32" Type="http://schemas.openxmlformats.org/officeDocument/2006/relationships/slide" Target="slide109.xml"/><Relationship Id="rId31" Type="http://schemas.openxmlformats.org/officeDocument/2006/relationships/tags" Target="../tags/tag792.xml"/><Relationship Id="rId30" Type="http://schemas.openxmlformats.org/officeDocument/2006/relationships/slide" Target="slide108.xml"/><Relationship Id="rId3" Type="http://schemas.openxmlformats.org/officeDocument/2006/relationships/tags" Target="../tags/tag778.xml"/><Relationship Id="rId29" Type="http://schemas.openxmlformats.org/officeDocument/2006/relationships/tags" Target="../tags/tag791.xml"/><Relationship Id="rId28" Type="http://schemas.openxmlformats.org/officeDocument/2006/relationships/slide" Target="slide107.xml"/><Relationship Id="rId27" Type="http://schemas.openxmlformats.org/officeDocument/2006/relationships/tags" Target="../tags/tag790.xml"/><Relationship Id="rId26" Type="http://schemas.openxmlformats.org/officeDocument/2006/relationships/slide" Target="slide106.xml"/><Relationship Id="rId25" Type="http://schemas.openxmlformats.org/officeDocument/2006/relationships/tags" Target="../tags/tag789.xml"/><Relationship Id="rId24" Type="http://schemas.openxmlformats.org/officeDocument/2006/relationships/slide" Target="slide105.xml"/><Relationship Id="rId23" Type="http://schemas.openxmlformats.org/officeDocument/2006/relationships/tags" Target="../tags/tag788.xml"/><Relationship Id="rId22" Type="http://schemas.openxmlformats.org/officeDocument/2006/relationships/slide" Target="slide104.xml"/><Relationship Id="rId21" Type="http://schemas.openxmlformats.org/officeDocument/2006/relationships/tags" Target="../tags/tag787.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786.xml"/><Relationship Id="rId18" Type="http://schemas.openxmlformats.org/officeDocument/2006/relationships/slide" Target="slide101.xml"/><Relationship Id="rId17" Type="http://schemas.openxmlformats.org/officeDocument/2006/relationships/tags" Target="../tags/tag785.xml"/><Relationship Id="rId16" Type="http://schemas.openxmlformats.org/officeDocument/2006/relationships/slide" Target="slide100.xml"/><Relationship Id="rId15" Type="http://schemas.openxmlformats.org/officeDocument/2006/relationships/tags" Target="../tags/tag784.xml"/><Relationship Id="rId14" Type="http://schemas.openxmlformats.org/officeDocument/2006/relationships/slide" Target="slide99.xml"/><Relationship Id="rId13" Type="http://schemas.openxmlformats.org/officeDocument/2006/relationships/tags" Target="../tags/tag783.xml"/><Relationship Id="rId12" Type="http://schemas.openxmlformats.org/officeDocument/2006/relationships/slide" Target="slide98.xml"/><Relationship Id="rId11" Type="http://schemas.openxmlformats.org/officeDocument/2006/relationships/tags" Target="../tags/tag782.xml"/><Relationship Id="rId10" Type="http://schemas.openxmlformats.org/officeDocument/2006/relationships/slide" Target="slide96.xml"/><Relationship Id="rId1" Type="http://schemas.openxmlformats.org/officeDocument/2006/relationships/slide" Target="slide1.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3.xml"/><Relationship Id="rId2" Type="http://schemas.openxmlformats.org/officeDocument/2006/relationships/tags" Target="../tags/tag54.xml"/><Relationship Id="rId1" Type="http://schemas.openxmlformats.org/officeDocument/2006/relationships/tags" Target="../tags/tag53.xml"/></Relationships>
</file>

<file path=ppt/slides/_rels/slide110.xml.rels><?xml version="1.0" encoding="UTF-8" standalone="yes"?>
<Relationships xmlns="http://schemas.openxmlformats.org/package/2006/relationships"><Relationship Id="rId9" Type="http://schemas.openxmlformats.org/officeDocument/2006/relationships/tags" Target="../tags/tag802.xml"/><Relationship Id="rId8" Type="http://schemas.openxmlformats.org/officeDocument/2006/relationships/slide" Target="slide95.xml"/><Relationship Id="rId7" Type="http://schemas.openxmlformats.org/officeDocument/2006/relationships/tags" Target="../tags/tag801.xml"/><Relationship Id="rId6" Type="http://schemas.openxmlformats.org/officeDocument/2006/relationships/slide" Target="slide94.xml"/><Relationship Id="rId5" Type="http://schemas.openxmlformats.org/officeDocument/2006/relationships/tags" Target="../tags/tag800.xml"/><Relationship Id="rId43" Type="http://schemas.openxmlformats.org/officeDocument/2006/relationships/slideLayout" Target="../slideLayouts/slideLayout5.xml"/><Relationship Id="rId42" Type="http://schemas.openxmlformats.org/officeDocument/2006/relationships/tags" Target="../tags/tag819.xml"/><Relationship Id="rId41" Type="http://schemas.openxmlformats.org/officeDocument/2006/relationships/tags" Target="../tags/tag818.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817.xml"/><Relationship Id="rId38" Type="http://schemas.openxmlformats.org/officeDocument/2006/relationships/slide" Target="slide102.xml"/><Relationship Id="rId37" Type="http://schemas.openxmlformats.org/officeDocument/2006/relationships/tags" Target="../tags/tag816.xml"/><Relationship Id="rId36" Type="http://schemas.openxmlformats.org/officeDocument/2006/relationships/slide" Target="slide111.xml"/><Relationship Id="rId35" Type="http://schemas.openxmlformats.org/officeDocument/2006/relationships/tags" Target="../tags/tag815.xml"/><Relationship Id="rId34" Type="http://schemas.openxmlformats.org/officeDocument/2006/relationships/slide" Target="slide110.xml"/><Relationship Id="rId33" Type="http://schemas.openxmlformats.org/officeDocument/2006/relationships/tags" Target="../tags/tag814.xml"/><Relationship Id="rId32" Type="http://schemas.openxmlformats.org/officeDocument/2006/relationships/slide" Target="slide109.xml"/><Relationship Id="rId31" Type="http://schemas.openxmlformats.org/officeDocument/2006/relationships/tags" Target="../tags/tag813.xml"/><Relationship Id="rId30" Type="http://schemas.openxmlformats.org/officeDocument/2006/relationships/slide" Target="slide108.xml"/><Relationship Id="rId3" Type="http://schemas.openxmlformats.org/officeDocument/2006/relationships/tags" Target="../tags/tag799.xml"/><Relationship Id="rId29" Type="http://schemas.openxmlformats.org/officeDocument/2006/relationships/tags" Target="../tags/tag812.xml"/><Relationship Id="rId28" Type="http://schemas.openxmlformats.org/officeDocument/2006/relationships/slide" Target="slide107.xml"/><Relationship Id="rId27" Type="http://schemas.openxmlformats.org/officeDocument/2006/relationships/tags" Target="../tags/tag811.xml"/><Relationship Id="rId26" Type="http://schemas.openxmlformats.org/officeDocument/2006/relationships/slide" Target="slide106.xml"/><Relationship Id="rId25" Type="http://schemas.openxmlformats.org/officeDocument/2006/relationships/tags" Target="../tags/tag810.xml"/><Relationship Id="rId24" Type="http://schemas.openxmlformats.org/officeDocument/2006/relationships/slide" Target="slide105.xml"/><Relationship Id="rId23" Type="http://schemas.openxmlformats.org/officeDocument/2006/relationships/tags" Target="../tags/tag809.xml"/><Relationship Id="rId22" Type="http://schemas.openxmlformats.org/officeDocument/2006/relationships/slide" Target="slide104.xml"/><Relationship Id="rId21" Type="http://schemas.openxmlformats.org/officeDocument/2006/relationships/tags" Target="../tags/tag808.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807.xml"/><Relationship Id="rId18" Type="http://schemas.openxmlformats.org/officeDocument/2006/relationships/slide" Target="slide101.xml"/><Relationship Id="rId17" Type="http://schemas.openxmlformats.org/officeDocument/2006/relationships/tags" Target="../tags/tag806.xml"/><Relationship Id="rId16" Type="http://schemas.openxmlformats.org/officeDocument/2006/relationships/slide" Target="slide100.xml"/><Relationship Id="rId15" Type="http://schemas.openxmlformats.org/officeDocument/2006/relationships/tags" Target="../tags/tag805.xml"/><Relationship Id="rId14" Type="http://schemas.openxmlformats.org/officeDocument/2006/relationships/slide" Target="slide99.xml"/><Relationship Id="rId13" Type="http://schemas.openxmlformats.org/officeDocument/2006/relationships/tags" Target="../tags/tag804.xml"/><Relationship Id="rId12" Type="http://schemas.openxmlformats.org/officeDocument/2006/relationships/slide" Target="slide98.xml"/><Relationship Id="rId11" Type="http://schemas.openxmlformats.org/officeDocument/2006/relationships/tags" Target="../tags/tag803.xml"/><Relationship Id="rId10" Type="http://schemas.openxmlformats.org/officeDocument/2006/relationships/slide" Target="slide96.xml"/><Relationship Id="rId1" Type="http://schemas.openxmlformats.org/officeDocument/2006/relationships/slide" Target="slide1.xml"/></Relationships>
</file>

<file path=ppt/slides/_rels/slide111.xml.rels><?xml version="1.0" encoding="UTF-8" standalone="yes"?>
<Relationships xmlns="http://schemas.openxmlformats.org/package/2006/relationships"><Relationship Id="rId9" Type="http://schemas.openxmlformats.org/officeDocument/2006/relationships/tags" Target="../tags/tag823.xml"/><Relationship Id="rId8" Type="http://schemas.openxmlformats.org/officeDocument/2006/relationships/slide" Target="slide95.xml"/><Relationship Id="rId7" Type="http://schemas.openxmlformats.org/officeDocument/2006/relationships/tags" Target="../tags/tag822.xml"/><Relationship Id="rId6" Type="http://schemas.openxmlformats.org/officeDocument/2006/relationships/slide" Target="slide94.xml"/><Relationship Id="rId5" Type="http://schemas.openxmlformats.org/officeDocument/2006/relationships/tags" Target="../tags/tag821.xml"/><Relationship Id="rId43" Type="http://schemas.openxmlformats.org/officeDocument/2006/relationships/slideLayout" Target="../slideLayouts/slideLayout5.xml"/><Relationship Id="rId42" Type="http://schemas.openxmlformats.org/officeDocument/2006/relationships/tags" Target="../tags/tag840.xml"/><Relationship Id="rId41" Type="http://schemas.openxmlformats.org/officeDocument/2006/relationships/tags" Target="../tags/tag839.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838.xml"/><Relationship Id="rId38" Type="http://schemas.openxmlformats.org/officeDocument/2006/relationships/slide" Target="slide102.xml"/><Relationship Id="rId37" Type="http://schemas.openxmlformats.org/officeDocument/2006/relationships/tags" Target="../tags/tag837.xml"/><Relationship Id="rId36" Type="http://schemas.openxmlformats.org/officeDocument/2006/relationships/slide" Target="slide111.xml"/><Relationship Id="rId35" Type="http://schemas.openxmlformats.org/officeDocument/2006/relationships/tags" Target="../tags/tag836.xml"/><Relationship Id="rId34" Type="http://schemas.openxmlformats.org/officeDocument/2006/relationships/slide" Target="slide110.xml"/><Relationship Id="rId33" Type="http://schemas.openxmlformats.org/officeDocument/2006/relationships/tags" Target="../tags/tag835.xml"/><Relationship Id="rId32" Type="http://schemas.openxmlformats.org/officeDocument/2006/relationships/slide" Target="slide109.xml"/><Relationship Id="rId31" Type="http://schemas.openxmlformats.org/officeDocument/2006/relationships/tags" Target="../tags/tag834.xml"/><Relationship Id="rId30" Type="http://schemas.openxmlformats.org/officeDocument/2006/relationships/slide" Target="slide108.xml"/><Relationship Id="rId3" Type="http://schemas.openxmlformats.org/officeDocument/2006/relationships/tags" Target="../tags/tag820.xml"/><Relationship Id="rId29" Type="http://schemas.openxmlformats.org/officeDocument/2006/relationships/tags" Target="../tags/tag833.xml"/><Relationship Id="rId28" Type="http://schemas.openxmlformats.org/officeDocument/2006/relationships/slide" Target="slide107.xml"/><Relationship Id="rId27" Type="http://schemas.openxmlformats.org/officeDocument/2006/relationships/tags" Target="../tags/tag832.xml"/><Relationship Id="rId26" Type="http://schemas.openxmlformats.org/officeDocument/2006/relationships/slide" Target="slide106.xml"/><Relationship Id="rId25" Type="http://schemas.openxmlformats.org/officeDocument/2006/relationships/tags" Target="../tags/tag831.xml"/><Relationship Id="rId24" Type="http://schemas.openxmlformats.org/officeDocument/2006/relationships/slide" Target="slide105.xml"/><Relationship Id="rId23" Type="http://schemas.openxmlformats.org/officeDocument/2006/relationships/tags" Target="../tags/tag830.xml"/><Relationship Id="rId22" Type="http://schemas.openxmlformats.org/officeDocument/2006/relationships/slide" Target="slide104.xml"/><Relationship Id="rId21" Type="http://schemas.openxmlformats.org/officeDocument/2006/relationships/tags" Target="../tags/tag829.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828.xml"/><Relationship Id="rId18" Type="http://schemas.openxmlformats.org/officeDocument/2006/relationships/slide" Target="slide101.xml"/><Relationship Id="rId17" Type="http://schemas.openxmlformats.org/officeDocument/2006/relationships/tags" Target="../tags/tag827.xml"/><Relationship Id="rId16" Type="http://schemas.openxmlformats.org/officeDocument/2006/relationships/slide" Target="slide100.xml"/><Relationship Id="rId15" Type="http://schemas.openxmlformats.org/officeDocument/2006/relationships/tags" Target="../tags/tag826.xml"/><Relationship Id="rId14" Type="http://schemas.openxmlformats.org/officeDocument/2006/relationships/slide" Target="slide99.xml"/><Relationship Id="rId13" Type="http://schemas.openxmlformats.org/officeDocument/2006/relationships/tags" Target="../tags/tag825.xml"/><Relationship Id="rId12" Type="http://schemas.openxmlformats.org/officeDocument/2006/relationships/slide" Target="slide98.xml"/><Relationship Id="rId11" Type="http://schemas.openxmlformats.org/officeDocument/2006/relationships/tags" Target="../tags/tag824.xml"/><Relationship Id="rId10" Type="http://schemas.openxmlformats.org/officeDocument/2006/relationships/slide" Target="slide96.xml"/><Relationship Id="rId1" Type="http://schemas.openxmlformats.org/officeDocument/2006/relationships/slide" Target="slide1.xml"/></Relationships>
</file>

<file path=ppt/slides/_rels/slide112.xml.rels><?xml version="1.0" encoding="UTF-8" standalone="yes"?>
<Relationships xmlns="http://schemas.openxmlformats.org/package/2006/relationships"><Relationship Id="rId9" Type="http://schemas.openxmlformats.org/officeDocument/2006/relationships/tags" Target="../tags/tag844.xml"/><Relationship Id="rId8" Type="http://schemas.openxmlformats.org/officeDocument/2006/relationships/slide" Target="slide95.xml"/><Relationship Id="rId7" Type="http://schemas.openxmlformats.org/officeDocument/2006/relationships/tags" Target="../tags/tag843.xml"/><Relationship Id="rId6" Type="http://schemas.openxmlformats.org/officeDocument/2006/relationships/slide" Target="slide94.xml"/><Relationship Id="rId5" Type="http://schemas.openxmlformats.org/officeDocument/2006/relationships/tags" Target="../tags/tag842.xml"/><Relationship Id="rId43" Type="http://schemas.openxmlformats.org/officeDocument/2006/relationships/slideLayout" Target="../slideLayouts/slideLayout5.xml"/><Relationship Id="rId42" Type="http://schemas.openxmlformats.org/officeDocument/2006/relationships/tags" Target="../tags/tag861.xml"/><Relationship Id="rId41" Type="http://schemas.openxmlformats.org/officeDocument/2006/relationships/tags" Target="../tags/tag860.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859.xml"/><Relationship Id="rId38" Type="http://schemas.openxmlformats.org/officeDocument/2006/relationships/slide" Target="slide102.xml"/><Relationship Id="rId37" Type="http://schemas.openxmlformats.org/officeDocument/2006/relationships/tags" Target="../tags/tag858.xml"/><Relationship Id="rId36" Type="http://schemas.openxmlformats.org/officeDocument/2006/relationships/slide" Target="slide111.xml"/><Relationship Id="rId35" Type="http://schemas.openxmlformats.org/officeDocument/2006/relationships/tags" Target="../tags/tag857.xml"/><Relationship Id="rId34" Type="http://schemas.openxmlformats.org/officeDocument/2006/relationships/slide" Target="slide110.xml"/><Relationship Id="rId33" Type="http://schemas.openxmlformats.org/officeDocument/2006/relationships/tags" Target="../tags/tag856.xml"/><Relationship Id="rId32" Type="http://schemas.openxmlformats.org/officeDocument/2006/relationships/slide" Target="slide109.xml"/><Relationship Id="rId31" Type="http://schemas.openxmlformats.org/officeDocument/2006/relationships/tags" Target="../tags/tag855.xml"/><Relationship Id="rId30" Type="http://schemas.openxmlformats.org/officeDocument/2006/relationships/slide" Target="slide108.xml"/><Relationship Id="rId3" Type="http://schemas.openxmlformats.org/officeDocument/2006/relationships/tags" Target="../tags/tag841.xml"/><Relationship Id="rId29" Type="http://schemas.openxmlformats.org/officeDocument/2006/relationships/tags" Target="../tags/tag854.xml"/><Relationship Id="rId28" Type="http://schemas.openxmlformats.org/officeDocument/2006/relationships/slide" Target="slide107.xml"/><Relationship Id="rId27" Type="http://schemas.openxmlformats.org/officeDocument/2006/relationships/tags" Target="../tags/tag853.xml"/><Relationship Id="rId26" Type="http://schemas.openxmlformats.org/officeDocument/2006/relationships/slide" Target="slide106.xml"/><Relationship Id="rId25" Type="http://schemas.openxmlformats.org/officeDocument/2006/relationships/tags" Target="../tags/tag852.xml"/><Relationship Id="rId24" Type="http://schemas.openxmlformats.org/officeDocument/2006/relationships/slide" Target="slide105.xml"/><Relationship Id="rId23" Type="http://schemas.openxmlformats.org/officeDocument/2006/relationships/tags" Target="../tags/tag851.xml"/><Relationship Id="rId22" Type="http://schemas.openxmlformats.org/officeDocument/2006/relationships/slide" Target="slide104.xml"/><Relationship Id="rId21" Type="http://schemas.openxmlformats.org/officeDocument/2006/relationships/tags" Target="../tags/tag850.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849.xml"/><Relationship Id="rId18" Type="http://schemas.openxmlformats.org/officeDocument/2006/relationships/slide" Target="slide101.xml"/><Relationship Id="rId17" Type="http://schemas.openxmlformats.org/officeDocument/2006/relationships/tags" Target="../tags/tag848.xml"/><Relationship Id="rId16" Type="http://schemas.openxmlformats.org/officeDocument/2006/relationships/slide" Target="slide100.xml"/><Relationship Id="rId15" Type="http://schemas.openxmlformats.org/officeDocument/2006/relationships/tags" Target="../tags/tag847.xml"/><Relationship Id="rId14" Type="http://schemas.openxmlformats.org/officeDocument/2006/relationships/slide" Target="slide99.xml"/><Relationship Id="rId13" Type="http://schemas.openxmlformats.org/officeDocument/2006/relationships/tags" Target="../tags/tag846.xml"/><Relationship Id="rId12" Type="http://schemas.openxmlformats.org/officeDocument/2006/relationships/slide" Target="slide98.xml"/><Relationship Id="rId11" Type="http://schemas.openxmlformats.org/officeDocument/2006/relationships/tags" Target="../tags/tag845.xml"/><Relationship Id="rId10" Type="http://schemas.openxmlformats.org/officeDocument/2006/relationships/slide" Target="slide96.xml"/><Relationship Id="rId1" Type="http://schemas.openxmlformats.org/officeDocument/2006/relationships/slide" Target="slide1.xml"/></Relationships>
</file>

<file path=ppt/slides/_rels/slide1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3.xml"/><Relationship Id="rId2" Type="http://schemas.openxmlformats.org/officeDocument/2006/relationships/tags" Target="../tags/tag56.xml"/><Relationship Id="rId1" Type="http://schemas.openxmlformats.org/officeDocument/2006/relationships/tags" Target="../tags/tag55.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3.xml"/><Relationship Id="rId2" Type="http://schemas.openxmlformats.org/officeDocument/2006/relationships/tags" Target="../tags/tag58.xml"/><Relationship Id="rId1" Type="http://schemas.openxmlformats.org/officeDocument/2006/relationships/tags" Target="../tags/tag57.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3.xml"/><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3.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3.xml"/><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tags" Target="../tags/tag68.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3.xml"/><Relationship Id="rId2" Type="http://schemas.openxmlformats.org/officeDocument/2006/relationships/tags" Target="../tags/tag70.xml"/><Relationship Id="rId1" Type="http://schemas.openxmlformats.org/officeDocument/2006/relationships/tags" Target="../tags/tag69.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3.xml"/><Relationship Id="rId2" Type="http://schemas.openxmlformats.org/officeDocument/2006/relationships/tags" Target="../tags/tag72.xml"/><Relationship Id="rId1" Type="http://schemas.openxmlformats.org/officeDocument/2006/relationships/tags" Target="../tags/tag7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3.xml"/></Relationships>
</file>

<file path=ppt/slides/_rels/slide20.xml.rels><?xml version="1.0" encoding="UTF-8" standalone="yes"?>
<Relationships xmlns="http://schemas.openxmlformats.org/package/2006/relationships"><Relationship Id="rId9" Type="http://schemas.openxmlformats.org/officeDocument/2006/relationships/slide" Target="slide23.xml"/><Relationship Id="rId8" Type="http://schemas.openxmlformats.org/officeDocument/2006/relationships/tags" Target="../tags/tag76.xml"/><Relationship Id="rId7" Type="http://schemas.openxmlformats.org/officeDocument/2006/relationships/slide" Target="slide22.xml"/><Relationship Id="rId6" Type="http://schemas.openxmlformats.org/officeDocument/2006/relationships/tags" Target="../tags/tag75.xml"/><Relationship Id="rId5" Type="http://schemas.openxmlformats.org/officeDocument/2006/relationships/slide" Target="slide21.xml"/><Relationship Id="rId4" Type="http://schemas.openxmlformats.org/officeDocument/2006/relationships/tags" Target="../tags/tag74.xml"/><Relationship Id="rId3" Type="http://schemas.openxmlformats.org/officeDocument/2006/relationships/slide" Target="slide20.xml"/><Relationship Id="rId2" Type="http://schemas.openxmlformats.org/officeDocument/2006/relationships/tags" Target="../tags/tag73.xml"/><Relationship Id="rId17" Type="http://schemas.openxmlformats.org/officeDocument/2006/relationships/notesSlide" Target="../notesSlides/notesSlide19.xml"/><Relationship Id="rId16" Type="http://schemas.openxmlformats.org/officeDocument/2006/relationships/slideLayout" Target="../slideLayouts/slideLayout3.xml"/><Relationship Id="rId15" Type="http://schemas.openxmlformats.org/officeDocument/2006/relationships/tags" Target="../tags/tag81.xml"/><Relationship Id="rId14" Type="http://schemas.openxmlformats.org/officeDocument/2006/relationships/tags" Target="../tags/tag80.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slide" Target="slide24.xml"/><Relationship Id="rId10" Type="http://schemas.openxmlformats.org/officeDocument/2006/relationships/tags" Target="../tags/tag77.xml"/><Relationship Id="rId1" Type="http://schemas.openxmlformats.org/officeDocument/2006/relationships/slide" Target="slide1.xml"/></Relationships>
</file>

<file path=ppt/slides/_rels/slide21.xml.rels><?xml version="1.0" encoding="UTF-8" standalone="yes"?>
<Relationships xmlns="http://schemas.openxmlformats.org/package/2006/relationships"><Relationship Id="rId9" Type="http://schemas.openxmlformats.org/officeDocument/2006/relationships/tags" Target="../tags/tag86.xml"/><Relationship Id="rId8" Type="http://schemas.openxmlformats.org/officeDocument/2006/relationships/slide" Target="slide22.xml"/><Relationship Id="rId7" Type="http://schemas.openxmlformats.org/officeDocument/2006/relationships/tags" Target="../tags/tag85.xml"/><Relationship Id="rId6" Type="http://schemas.openxmlformats.org/officeDocument/2006/relationships/slide" Target="slide21.xml"/><Relationship Id="rId5" Type="http://schemas.openxmlformats.org/officeDocument/2006/relationships/tags" Target="../tags/tag84.xml"/><Relationship Id="rId4" Type="http://schemas.openxmlformats.org/officeDocument/2006/relationships/slide" Target="slide20.xml"/><Relationship Id="rId3" Type="http://schemas.openxmlformats.org/officeDocument/2006/relationships/tags" Target="../tags/tag83.xml"/><Relationship Id="rId2" Type="http://schemas.openxmlformats.org/officeDocument/2006/relationships/slide" Target="slide1.xml"/><Relationship Id="rId16" Type="http://schemas.openxmlformats.org/officeDocument/2006/relationships/notesSlide" Target="../notesSlides/notesSlide20.xml"/><Relationship Id="rId15" Type="http://schemas.openxmlformats.org/officeDocument/2006/relationships/slideLayout" Target="../slideLayouts/slideLayout3.xml"/><Relationship Id="rId14" Type="http://schemas.openxmlformats.org/officeDocument/2006/relationships/tags" Target="../tags/tag89.xml"/><Relationship Id="rId13" Type="http://schemas.openxmlformats.org/officeDocument/2006/relationships/tags" Target="../tags/tag88.xml"/><Relationship Id="rId12" Type="http://schemas.openxmlformats.org/officeDocument/2006/relationships/slide" Target="slide24.xml"/><Relationship Id="rId11" Type="http://schemas.openxmlformats.org/officeDocument/2006/relationships/tags" Target="../tags/tag87.xml"/><Relationship Id="rId10" Type="http://schemas.openxmlformats.org/officeDocument/2006/relationships/slide" Target="slide23.xml"/><Relationship Id="rId1" Type="http://schemas.openxmlformats.org/officeDocument/2006/relationships/tags" Target="../tags/tag82.xml"/></Relationships>
</file>

<file path=ppt/slides/_rels/slide22.xml.rels><?xml version="1.0" encoding="UTF-8" standalone="yes"?>
<Relationships xmlns="http://schemas.openxmlformats.org/package/2006/relationships"><Relationship Id="rId9" Type="http://schemas.openxmlformats.org/officeDocument/2006/relationships/tags" Target="../tags/tag94.xml"/><Relationship Id="rId8" Type="http://schemas.openxmlformats.org/officeDocument/2006/relationships/slide" Target="slide22.xml"/><Relationship Id="rId7" Type="http://schemas.openxmlformats.org/officeDocument/2006/relationships/tags" Target="../tags/tag93.xml"/><Relationship Id="rId6" Type="http://schemas.openxmlformats.org/officeDocument/2006/relationships/slide" Target="slide21.xml"/><Relationship Id="rId5" Type="http://schemas.openxmlformats.org/officeDocument/2006/relationships/tags" Target="../tags/tag92.xml"/><Relationship Id="rId4" Type="http://schemas.openxmlformats.org/officeDocument/2006/relationships/slide" Target="slide20.xml"/><Relationship Id="rId3" Type="http://schemas.openxmlformats.org/officeDocument/2006/relationships/tags" Target="../tags/tag91.xml"/><Relationship Id="rId2" Type="http://schemas.openxmlformats.org/officeDocument/2006/relationships/slide" Target="slide1.xml"/><Relationship Id="rId16" Type="http://schemas.openxmlformats.org/officeDocument/2006/relationships/notesSlide" Target="../notesSlides/notesSlide21.xml"/><Relationship Id="rId15" Type="http://schemas.openxmlformats.org/officeDocument/2006/relationships/slideLayout" Target="../slideLayouts/slideLayout3.xml"/><Relationship Id="rId14" Type="http://schemas.openxmlformats.org/officeDocument/2006/relationships/tags" Target="../tags/tag97.xml"/><Relationship Id="rId13" Type="http://schemas.openxmlformats.org/officeDocument/2006/relationships/tags" Target="../tags/tag96.xml"/><Relationship Id="rId12" Type="http://schemas.openxmlformats.org/officeDocument/2006/relationships/slide" Target="slide24.xml"/><Relationship Id="rId11" Type="http://schemas.openxmlformats.org/officeDocument/2006/relationships/tags" Target="../tags/tag95.xml"/><Relationship Id="rId10" Type="http://schemas.openxmlformats.org/officeDocument/2006/relationships/slide" Target="slide23.xml"/><Relationship Id="rId1" Type="http://schemas.openxmlformats.org/officeDocument/2006/relationships/tags" Target="../tags/tag90.xml"/></Relationships>
</file>

<file path=ppt/slides/_rels/slide23.xml.rels><?xml version="1.0" encoding="UTF-8" standalone="yes"?>
<Relationships xmlns="http://schemas.openxmlformats.org/package/2006/relationships"><Relationship Id="rId9" Type="http://schemas.openxmlformats.org/officeDocument/2006/relationships/tags" Target="../tags/tag102.xml"/><Relationship Id="rId8" Type="http://schemas.openxmlformats.org/officeDocument/2006/relationships/slide" Target="slide22.xml"/><Relationship Id="rId7" Type="http://schemas.openxmlformats.org/officeDocument/2006/relationships/tags" Target="../tags/tag101.xml"/><Relationship Id="rId6" Type="http://schemas.openxmlformats.org/officeDocument/2006/relationships/slide" Target="slide21.xml"/><Relationship Id="rId5" Type="http://schemas.openxmlformats.org/officeDocument/2006/relationships/tags" Target="../tags/tag100.xml"/><Relationship Id="rId4" Type="http://schemas.openxmlformats.org/officeDocument/2006/relationships/slide" Target="slide20.xml"/><Relationship Id="rId3" Type="http://schemas.openxmlformats.org/officeDocument/2006/relationships/tags" Target="../tags/tag99.xml"/><Relationship Id="rId2" Type="http://schemas.openxmlformats.org/officeDocument/2006/relationships/slide" Target="slide1.xml"/><Relationship Id="rId16" Type="http://schemas.openxmlformats.org/officeDocument/2006/relationships/notesSlide" Target="../notesSlides/notesSlide22.xml"/><Relationship Id="rId15" Type="http://schemas.openxmlformats.org/officeDocument/2006/relationships/slideLayout" Target="../slideLayouts/slideLayout3.xml"/><Relationship Id="rId14" Type="http://schemas.openxmlformats.org/officeDocument/2006/relationships/tags" Target="../tags/tag105.xml"/><Relationship Id="rId13" Type="http://schemas.openxmlformats.org/officeDocument/2006/relationships/tags" Target="../tags/tag104.xml"/><Relationship Id="rId12" Type="http://schemas.openxmlformats.org/officeDocument/2006/relationships/slide" Target="slide24.xml"/><Relationship Id="rId11" Type="http://schemas.openxmlformats.org/officeDocument/2006/relationships/tags" Target="../tags/tag103.xml"/><Relationship Id="rId10" Type="http://schemas.openxmlformats.org/officeDocument/2006/relationships/slide" Target="slide23.xml"/><Relationship Id="rId1" Type="http://schemas.openxmlformats.org/officeDocument/2006/relationships/tags" Target="../tags/tag98.xml"/></Relationships>
</file>

<file path=ppt/slides/_rels/slide24.xml.rels><?xml version="1.0" encoding="UTF-8" standalone="yes"?>
<Relationships xmlns="http://schemas.openxmlformats.org/package/2006/relationships"><Relationship Id="rId9" Type="http://schemas.openxmlformats.org/officeDocument/2006/relationships/tags" Target="../tags/tag110.xml"/><Relationship Id="rId8" Type="http://schemas.openxmlformats.org/officeDocument/2006/relationships/slide" Target="slide22.xml"/><Relationship Id="rId7" Type="http://schemas.openxmlformats.org/officeDocument/2006/relationships/tags" Target="../tags/tag109.xml"/><Relationship Id="rId6" Type="http://schemas.openxmlformats.org/officeDocument/2006/relationships/slide" Target="slide21.xml"/><Relationship Id="rId5" Type="http://schemas.openxmlformats.org/officeDocument/2006/relationships/tags" Target="../tags/tag108.xml"/><Relationship Id="rId4" Type="http://schemas.openxmlformats.org/officeDocument/2006/relationships/slide" Target="slide20.xml"/><Relationship Id="rId3" Type="http://schemas.openxmlformats.org/officeDocument/2006/relationships/tags" Target="../tags/tag107.xml"/><Relationship Id="rId2" Type="http://schemas.openxmlformats.org/officeDocument/2006/relationships/slide" Target="slide1.xml"/><Relationship Id="rId16" Type="http://schemas.openxmlformats.org/officeDocument/2006/relationships/notesSlide" Target="../notesSlides/notesSlide23.xml"/><Relationship Id="rId15" Type="http://schemas.openxmlformats.org/officeDocument/2006/relationships/slideLayout" Target="../slideLayouts/slideLayout3.xml"/><Relationship Id="rId14" Type="http://schemas.openxmlformats.org/officeDocument/2006/relationships/tags" Target="../tags/tag113.xml"/><Relationship Id="rId13" Type="http://schemas.openxmlformats.org/officeDocument/2006/relationships/tags" Target="../tags/tag112.xml"/><Relationship Id="rId12" Type="http://schemas.openxmlformats.org/officeDocument/2006/relationships/slide" Target="slide24.xml"/><Relationship Id="rId11" Type="http://schemas.openxmlformats.org/officeDocument/2006/relationships/tags" Target="../tags/tag111.xml"/><Relationship Id="rId10" Type="http://schemas.openxmlformats.org/officeDocument/2006/relationships/slide" Target="slide23.xml"/><Relationship Id="rId1" Type="http://schemas.openxmlformats.org/officeDocument/2006/relationships/tags" Target="../tags/tag106.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3.xml"/><Relationship Id="rId2" Type="http://schemas.openxmlformats.org/officeDocument/2006/relationships/tags" Target="../tags/tag115.xml"/><Relationship Id="rId1" Type="http://schemas.openxmlformats.org/officeDocument/2006/relationships/tags" Target="../tags/tag114.xml"/></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3.xml"/><Relationship Id="rId2" Type="http://schemas.openxmlformats.org/officeDocument/2006/relationships/tags" Target="../tags/tag117.xml"/><Relationship Id="rId1" Type="http://schemas.openxmlformats.org/officeDocument/2006/relationships/tags" Target="../tags/tag116.xml"/></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3.xml"/><Relationship Id="rId2" Type="http://schemas.openxmlformats.org/officeDocument/2006/relationships/tags" Target="../tags/tag119.xml"/><Relationship Id="rId1" Type="http://schemas.openxmlformats.org/officeDocument/2006/relationships/tags" Target="../tags/tag118.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3.xml"/><Relationship Id="rId2" Type="http://schemas.openxmlformats.org/officeDocument/2006/relationships/tags" Target="../tags/tag121.xml"/><Relationship Id="rId1" Type="http://schemas.openxmlformats.org/officeDocument/2006/relationships/tags" Target="../tags/tag120.xml"/></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3.xml"/><Relationship Id="rId2" Type="http://schemas.openxmlformats.org/officeDocument/2006/relationships/tags" Target="../tags/tag123.xml"/><Relationship Id="rId1" Type="http://schemas.openxmlformats.org/officeDocument/2006/relationships/tags" Target="../tags/tag122.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3.xml"/><Relationship Id="rId2" Type="http://schemas.openxmlformats.org/officeDocument/2006/relationships/tags" Target="../tags/tag125.xml"/><Relationship Id="rId1" Type="http://schemas.openxmlformats.org/officeDocument/2006/relationships/tags" Target="../tags/tag124.xml"/></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3.xml"/><Relationship Id="rId2" Type="http://schemas.openxmlformats.org/officeDocument/2006/relationships/tags" Target="../tags/tag127.xml"/><Relationship Id="rId1" Type="http://schemas.openxmlformats.org/officeDocument/2006/relationships/tags" Target="../tags/tag126.xml"/></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3.xml"/><Relationship Id="rId2" Type="http://schemas.openxmlformats.org/officeDocument/2006/relationships/tags" Target="../tags/tag129.xml"/><Relationship Id="rId1" Type="http://schemas.openxmlformats.org/officeDocument/2006/relationships/tags" Target="../tags/tag128.xml"/></Relationships>
</file>

<file path=ppt/slides/_rels/slide33.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3.xml"/><Relationship Id="rId2" Type="http://schemas.openxmlformats.org/officeDocument/2006/relationships/tags" Target="../tags/tag131.xml"/><Relationship Id="rId1" Type="http://schemas.openxmlformats.org/officeDocument/2006/relationships/tags" Target="../tags/tag130.xml"/></Relationships>
</file>

<file path=ppt/slides/_rels/slide34.xml.rels><?xml version="1.0" encoding="UTF-8" standalone="yes"?>
<Relationships xmlns="http://schemas.openxmlformats.org/package/2006/relationships"><Relationship Id="rId4" Type="http://schemas.openxmlformats.org/officeDocument/2006/relationships/notesSlide" Target="../notesSlides/notesSlide33.xml"/><Relationship Id="rId3" Type="http://schemas.openxmlformats.org/officeDocument/2006/relationships/slideLayout" Target="../slideLayouts/slideLayout3.xml"/><Relationship Id="rId2" Type="http://schemas.openxmlformats.org/officeDocument/2006/relationships/tags" Target="../tags/tag133.xml"/><Relationship Id="rId1" Type="http://schemas.openxmlformats.org/officeDocument/2006/relationships/tags" Target="../tags/tag132.xml"/></Relationships>
</file>

<file path=ppt/slides/_rels/slide35.xml.rels><?xml version="1.0" encoding="UTF-8" standalone="yes"?>
<Relationships xmlns="http://schemas.openxmlformats.org/package/2006/relationships"><Relationship Id="rId4" Type="http://schemas.openxmlformats.org/officeDocument/2006/relationships/notesSlide" Target="../notesSlides/notesSlide34.xml"/><Relationship Id="rId3" Type="http://schemas.openxmlformats.org/officeDocument/2006/relationships/slideLayout" Target="../slideLayouts/slideLayout3.xml"/><Relationship Id="rId2" Type="http://schemas.openxmlformats.org/officeDocument/2006/relationships/tags" Target="../tags/tag135.xml"/><Relationship Id="rId1" Type="http://schemas.openxmlformats.org/officeDocument/2006/relationships/tags" Target="../tags/tag134.xml"/></Relationships>
</file>

<file path=ppt/slides/_rels/slide36.xml.rels><?xml version="1.0" encoding="UTF-8" standalone="yes"?>
<Relationships xmlns="http://schemas.openxmlformats.org/package/2006/relationships"><Relationship Id="rId4" Type="http://schemas.openxmlformats.org/officeDocument/2006/relationships/notesSlide" Target="../notesSlides/notesSlide35.xml"/><Relationship Id="rId3" Type="http://schemas.openxmlformats.org/officeDocument/2006/relationships/slideLayout" Target="../slideLayouts/slideLayout3.xml"/><Relationship Id="rId2" Type="http://schemas.openxmlformats.org/officeDocument/2006/relationships/tags" Target="../tags/tag137.xml"/><Relationship Id="rId1" Type="http://schemas.openxmlformats.org/officeDocument/2006/relationships/tags" Target="../tags/tag136.xml"/></Relationships>
</file>

<file path=ppt/slides/_rels/slide37.xml.rels><?xml version="1.0" encoding="UTF-8" standalone="yes"?>
<Relationships xmlns="http://schemas.openxmlformats.org/package/2006/relationships"><Relationship Id="rId4" Type="http://schemas.openxmlformats.org/officeDocument/2006/relationships/notesSlide" Target="../notesSlides/notesSlide36.xml"/><Relationship Id="rId3" Type="http://schemas.openxmlformats.org/officeDocument/2006/relationships/slideLayout" Target="../slideLayouts/slideLayout3.xml"/><Relationship Id="rId2" Type="http://schemas.openxmlformats.org/officeDocument/2006/relationships/tags" Target="../tags/tag139.xml"/><Relationship Id="rId1" Type="http://schemas.openxmlformats.org/officeDocument/2006/relationships/tags" Target="../tags/tag138.xml"/></Relationships>
</file>

<file path=ppt/slides/_rels/slide38.xml.rels><?xml version="1.0" encoding="UTF-8" standalone="yes"?>
<Relationships xmlns="http://schemas.openxmlformats.org/package/2006/relationships"><Relationship Id="rId4" Type="http://schemas.openxmlformats.org/officeDocument/2006/relationships/notesSlide" Target="../notesSlides/notesSlide37.xml"/><Relationship Id="rId3" Type="http://schemas.openxmlformats.org/officeDocument/2006/relationships/slideLayout" Target="../slideLayouts/slideLayout3.xml"/><Relationship Id="rId2" Type="http://schemas.openxmlformats.org/officeDocument/2006/relationships/tags" Target="../tags/tag141.xml"/><Relationship Id="rId1" Type="http://schemas.openxmlformats.org/officeDocument/2006/relationships/tags" Target="../tags/tag140.xml"/></Relationships>
</file>

<file path=ppt/slides/_rels/slide39.xml.rels><?xml version="1.0" encoding="UTF-8" standalone="yes"?>
<Relationships xmlns="http://schemas.openxmlformats.org/package/2006/relationships"><Relationship Id="rId4" Type="http://schemas.openxmlformats.org/officeDocument/2006/relationships/notesSlide" Target="../notesSlides/notesSlide38.xml"/><Relationship Id="rId3" Type="http://schemas.openxmlformats.org/officeDocument/2006/relationships/slideLayout" Target="../slideLayouts/slideLayout3.xml"/><Relationship Id="rId2" Type="http://schemas.openxmlformats.org/officeDocument/2006/relationships/tags" Target="../tags/tag143.xml"/><Relationship Id="rId1" Type="http://schemas.openxmlformats.org/officeDocument/2006/relationships/tags" Target="../tags/tag142.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s>
</file>

<file path=ppt/slides/_rels/slide40.xml.rels><?xml version="1.0" encoding="UTF-8" standalone="yes"?>
<Relationships xmlns="http://schemas.openxmlformats.org/package/2006/relationships"><Relationship Id="rId4" Type="http://schemas.openxmlformats.org/officeDocument/2006/relationships/notesSlide" Target="../notesSlides/notesSlide39.xml"/><Relationship Id="rId3" Type="http://schemas.openxmlformats.org/officeDocument/2006/relationships/slideLayout" Target="../slideLayouts/slideLayout3.xml"/><Relationship Id="rId2" Type="http://schemas.openxmlformats.org/officeDocument/2006/relationships/tags" Target="../tags/tag145.xml"/><Relationship Id="rId1" Type="http://schemas.openxmlformats.org/officeDocument/2006/relationships/tags" Target="../tags/tag144.xml"/></Relationships>
</file>

<file path=ppt/slides/_rels/slide41.xml.rels><?xml version="1.0" encoding="UTF-8" standalone="yes"?>
<Relationships xmlns="http://schemas.openxmlformats.org/package/2006/relationships"><Relationship Id="rId4" Type="http://schemas.openxmlformats.org/officeDocument/2006/relationships/notesSlide" Target="../notesSlides/notesSlide40.xml"/><Relationship Id="rId3" Type="http://schemas.openxmlformats.org/officeDocument/2006/relationships/slideLayout" Target="../slideLayouts/slideLayout3.xml"/><Relationship Id="rId2" Type="http://schemas.openxmlformats.org/officeDocument/2006/relationships/tags" Target="../tags/tag147.xml"/><Relationship Id="rId1" Type="http://schemas.openxmlformats.org/officeDocument/2006/relationships/tags" Target="../tags/tag146.xml"/></Relationships>
</file>

<file path=ppt/slides/_rels/slide42.xml.rels><?xml version="1.0" encoding="UTF-8" standalone="yes"?>
<Relationships xmlns="http://schemas.openxmlformats.org/package/2006/relationships"><Relationship Id="rId4" Type="http://schemas.openxmlformats.org/officeDocument/2006/relationships/notesSlide" Target="../notesSlides/notesSlide41.xml"/><Relationship Id="rId3" Type="http://schemas.openxmlformats.org/officeDocument/2006/relationships/slideLayout" Target="../slideLayouts/slideLayout3.xml"/><Relationship Id="rId2" Type="http://schemas.openxmlformats.org/officeDocument/2006/relationships/tags" Target="../tags/tag149.xml"/><Relationship Id="rId1" Type="http://schemas.openxmlformats.org/officeDocument/2006/relationships/tags" Target="../tags/tag148.xml"/></Relationships>
</file>

<file path=ppt/slides/_rels/slide43.xml.rels><?xml version="1.0" encoding="UTF-8" standalone="yes"?>
<Relationships xmlns="http://schemas.openxmlformats.org/package/2006/relationships"><Relationship Id="rId4" Type="http://schemas.openxmlformats.org/officeDocument/2006/relationships/notesSlide" Target="../notesSlides/notesSlide42.xml"/><Relationship Id="rId3" Type="http://schemas.openxmlformats.org/officeDocument/2006/relationships/slideLayout" Target="../slideLayouts/slideLayout3.xml"/><Relationship Id="rId2" Type="http://schemas.openxmlformats.org/officeDocument/2006/relationships/tags" Target="../tags/tag151.xml"/><Relationship Id="rId1" Type="http://schemas.openxmlformats.org/officeDocument/2006/relationships/tags" Target="../tags/tag150.xml"/></Relationships>
</file>

<file path=ppt/slides/_rels/slide44.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tags" Target="../tags/tag155.xml"/><Relationship Id="rId7" Type="http://schemas.openxmlformats.org/officeDocument/2006/relationships/slide" Target="slide46.xml"/><Relationship Id="rId6" Type="http://schemas.openxmlformats.org/officeDocument/2006/relationships/tags" Target="../tags/tag154.xml"/><Relationship Id="rId5" Type="http://schemas.openxmlformats.org/officeDocument/2006/relationships/slide" Target="slide45.xml"/><Relationship Id="rId4" Type="http://schemas.openxmlformats.org/officeDocument/2006/relationships/tags" Target="../tags/tag153.xml"/><Relationship Id="rId3" Type="http://schemas.openxmlformats.org/officeDocument/2006/relationships/slide" Target="slide44.xml"/><Relationship Id="rId2" Type="http://schemas.openxmlformats.org/officeDocument/2006/relationships/tags" Target="../tags/tag152.xml"/><Relationship Id="rId17" Type="http://schemas.openxmlformats.org/officeDocument/2006/relationships/notesSlide" Target="../notesSlides/notesSlide43.xml"/><Relationship Id="rId16" Type="http://schemas.openxmlformats.org/officeDocument/2006/relationships/slideLayout" Target="../slideLayouts/slideLayout3.xml"/><Relationship Id="rId15" Type="http://schemas.openxmlformats.org/officeDocument/2006/relationships/tags" Target="../tags/tag160.xml"/><Relationship Id="rId14" Type="http://schemas.openxmlformats.org/officeDocument/2006/relationships/tags" Target="../tags/tag159.xml"/><Relationship Id="rId13" Type="http://schemas.openxmlformats.org/officeDocument/2006/relationships/tags" Target="../tags/tag158.xml"/><Relationship Id="rId12" Type="http://schemas.openxmlformats.org/officeDocument/2006/relationships/tags" Target="../tags/tag157.xml"/><Relationship Id="rId11" Type="http://schemas.openxmlformats.org/officeDocument/2006/relationships/slide" Target="slide48.xml"/><Relationship Id="rId10" Type="http://schemas.openxmlformats.org/officeDocument/2006/relationships/tags" Target="../tags/tag156.xml"/><Relationship Id="rId1" Type="http://schemas.openxmlformats.org/officeDocument/2006/relationships/slide" Target="slide1.xml"/></Relationships>
</file>

<file path=ppt/slides/_rels/slide45.xml.rels><?xml version="1.0" encoding="UTF-8" standalone="yes"?>
<Relationships xmlns="http://schemas.openxmlformats.org/package/2006/relationships"><Relationship Id="rId9" Type="http://schemas.openxmlformats.org/officeDocument/2006/relationships/tags" Target="../tags/tag165.xml"/><Relationship Id="rId8" Type="http://schemas.openxmlformats.org/officeDocument/2006/relationships/slide" Target="slide46.xml"/><Relationship Id="rId7" Type="http://schemas.openxmlformats.org/officeDocument/2006/relationships/tags" Target="../tags/tag164.xml"/><Relationship Id="rId6" Type="http://schemas.openxmlformats.org/officeDocument/2006/relationships/slide" Target="slide45.xml"/><Relationship Id="rId5" Type="http://schemas.openxmlformats.org/officeDocument/2006/relationships/tags" Target="../tags/tag163.xml"/><Relationship Id="rId4" Type="http://schemas.openxmlformats.org/officeDocument/2006/relationships/slide" Target="slide44.xml"/><Relationship Id="rId3" Type="http://schemas.openxmlformats.org/officeDocument/2006/relationships/tags" Target="../tags/tag162.xml"/><Relationship Id="rId2" Type="http://schemas.openxmlformats.org/officeDocument/2006/relationships/slide" Target="slide1.xml"/><Relationship Id="rId16" Type="http://schemas.openxmlformats.org/officeDocument/2006/relationships/notesSlide" Target="../notesSlides/notesSlide44.xml"/><Relationship Id="rId15" Type="http://schemas.openxmlformats.org/officeDocument/2006/relationships/slideLayout" Target="../slideLayouts/slideLayout3.xml"/><Relationship Id="rId14" Type="http://schemas.openxmlformats.org/officeDocument/2006/relationships/tags" Target="../tags/tag168.xml"/><Relationship Id="rId13" Type="http://schemas.openxmlformats.org/officeDocument/2006/relationships/tags" Target="../tags/tag167.xml"/><Relationship Id="rId12" Type="http://schemas.openxmlformats.org/officeDocument/2006/relationships/slide" Target="slide48.xml"/><Relationship Id="rId11" Type="http://schemas.openxmlformats.org/officeDocument/2006/relationships/tags" Target="../tags/tag166.xml"/><Relationship Id="rId10" Type="http://schemas.openxmlformats.org/officeDocument/2006/relationships/slide" Target="slide47.xml"/><Relationship Id="rId1" Type="http://schemas.openxmlformats.org/officeDocument/2006/relationships/tags" Target="../tags/tag161.xml"/></Relationships>
</file>

<file path=ppt/slides/_rels/slide46.xml.rels><?xml version="1.0" encoding="UTF-8" standalone="yes"?>
<Relationships xmlns="http://schemas.openxmlformats.org/package/2006/relationships"><Relationship Id="rId9" Type="http://schemas.openxmlformats.org/officeDocument/2006/relationships/tags" Target="../tags/tag173.xml"/><Relationship Id="rId8" Type="http://schemas.openxmlformats.org/officeDocument/2006/relationships/slide" Target="slide46.xml"/><Relationship Id="rId7" Type="http://schemas.openxmlformats.org/officeDocument/2006/relationships/tags" Target="../tags/tag172.xml"/><Relationship Id="rId6" Type="http://schemas.openxmlformats.org/officeDocument/2006/relationships/slide" Target="slide45.xml"/><Relationship Id="rId5" Type="http://schemas.openxmlformats.org/officeDocument/2006/relationships/tags" Target="../tags/tag171.xml"/><Relationship Id="rId4" Type="http://schemas.openxmlformats.org/officeDocument/2006/relationships/slide" Target="slide44.xml"/><Relationship Id="rId3" Type="http://schemas.openxmlformats.org/officeDocument/2006/relationships/tags" Target="../tags/tag170.xml"/><Relationship Id="rId2" Type="http://schemas.openxmlformats.org/officeDocument/2006/relationships/slide" Target="slide1.xml"/><Relationship Id="rId16" Type="http://schemas.openxmlformats.org/officeDocument/2006/relationships/notesSlide" Target="../notesSlides/notesSlide45.xml"/><Relationship Id="rId15" Type="http://schemas.openxmlformats.org/officeDocument/2006/relationships/slideLayout" Target="../slideLayouts/slideLayout3.xml"/><Relationship Id="rId14" Type="http://schemas.openxmlformats.org/officeDocument/2006/relationships/tags" Target="../tags/tag176.xml"/><Relationship Id="rId13" Type="http://schemas.openxmlformats.org/officeDocument/2006/relationships/tags" Target="../tags/tag175.xml"/><Relationship Id="rId12" Type="http://schemas.openxmlformats.org/officeDocument/2006/relationships/slide" Target="slide48.xml"/><Relationship Id="rId11" Type="http://schemas.openxmlformats.org/officeDocument/2006/relationships/tags" Target="../tags/tag174.xml"/><Relationship Id="rId10" Type="http://schemas.openxmlformats.org/officeDocument/2006/relationships/slide" Target="slide47.xml"/><Relationship Id="rId1" Type="http://schemas.openxmlformats.org/officeDocument/2006/relationships/tags" Target="../tags/tag169.xml"/></Relationships>
</file>

<file path=ppt/slides/_rels/slide47.xml.rels><?xml version="1.0" encoding="UTF-8" standalone="yes"?>
<Relationships xmlns="http://schemas.openxmlformats.org/package/2006/relationships"><Relationship Id="rId9" Type="http://schemas.openxmlformats.org/officeDocument/2006/relationships/tags" Target="../tags/tag181.xml"/><Relationship Id="rId8" Type="http://schemas.openxmlformats.org/officeDocument/2006/relationships/slide" Target="slide46.xml"/><Relationship Id="rId7" Type="http://schemas.openxmlformats.org/officeDocument/2006/relationships/tags" Target="../tags/tag180.xml"/><Relationship Id="rId6" Type="http://schemas.openxmlformats.org/officeDocument/2006/relationships/slide" Target="slide45.xml"/><Relationship Id="rId5" Type="http://schemas.openxmlformats.org/officeDocument/2006/relationships/tags" Target="../tags/tag179.xml"/><Relationship Id="rId4" Type="http://schemas.openxmlformats.org/officeDocument/2006/relationships/slide" Target="slide44.xml"/><Relationship Id="rId3" Type="http://schemas.openxmlformats.org/officeDocument/2006/relationships/tags" Target="../tags/tag178.xml"/><Relationship Id="rId2" Type="http://schemas.openxmlformats.org/officeDocument/2006/relationships/slide" Target="slide1.xml"/><Relationship Id="rId16" Type="http://schemas.openxmlformats.org/officeDocument/2006/relationships/notesSlide" Target="../notesSlides/notesSlide46.xml"/><Relationship Id="rId15" Type="http://schemas.openxmlformats.org/officeDocument/2006/relationships/slideLayout" Target="../slideLayouts/slideLayout3.xml"/><Relationship Id="rId14" Type="http://schemas.openxmlformats.org/officeDocument/2006/relationships/tags" Target="../tags/tag184.xml"/><Relationship Id="rId13" Type="http://schemas.openxmlformats.org/officeDocument/2006/relationships/tags" Target="../tags/tag183.xml"/><Relationship Id="rId12" Type="http://schemas.openxmlformats.org/officeDocument/2006/relationships/slide" Target="slide48.xml"/><Relationship Id="rId11" Type="http://schemas.openxmlformats.org/officeDocument/2006/relationships/tags" Target="../tags/tag182.xml"/><Relationship Id="rId10" Type="http://schemas.openxmlformats.org/officeDocument/2006/relationships/slide" Target="slide47.xml"/><Relationship Id="rId1" Type="http://schemas.openxmlformats.org/officeDocument/2006/relationships/tags" Target="../tags/tag177.xml"/></Relationships>
</file>

<file path=ppt/slides/_rels/slide48.xml.rels><?xml version="1.0" encoding="UTF-8" standalone="yes"?>
<Relationships xmlns="http://schemas.openxmlformats.org/package/2006/relationships"><Relationship Id="rId9" Type="http://schemas.openxmlformats.org/officeDocument/2006/relationships/tags" Target="../tags/tag189.xml"/><Relationship Id="rId8" Type="http://schemas.openxmlformats.org/officeDocument/2006/relationships/slide" Target="slide46.xml"/><Relationship Id="rId7" Type="http://schemas.openxmlformats.org/officeDocument/2006/relationships/tags" Target="../tags/tag188.xml"/><Relationship Id="rId6" Type="http://schemas.openxmlformats.org/officeDocument/2006/relationships/slide" Target="slide45.xml"/><Relationship Id="rId5" Type="http://schemas.openxmlformats.org/officeDocument/2006/relationships/tags" Target="../tags/tag187.xml"/><Relationship Id="rId4" Type="http://schemas.openxmlformats.org/officeDocument/2006/relationships/slide" Target="slide44.xml"/><Relationship Id="rId3" Type="http://schemas.openxmlformats.org/officeDocument/2006/relationships/tags" Target="../tags/tag186.xml"/><Relationship Id="rId2" Type="http://schemas.openxmlformats.org/officeDocument/2006/relationships/slide" Target="slide1.xml"/><Relationship Id="rId16" Type="http://schemas.openxmlformats.org/officeDocument/2006/relationships/notesSlide" Target="../notesSlides/notesSlide47.xml"/><Relationship Id="rId15" Type="http://schemas.openxmlformats.org/officeDocument/2006/relationships/slideLayout" Target="../slideLayouts/slideLayout3.xml"/><Relationship Id="rId14" Type="http://schemas.openxmlformats.org/officeDocument/2006/relationships/tags" Target="../tags/tag192.xml"/><Relationship Id="rId13" Type="http://schemas.openxmlformats.org/officeDocument/2006/relationships/tags" Target="../tags/tag191.xml"/><Relationship Id="rId12" Type="http://schemas.openxmlformats.org/officeDocument/2006/relationships/slide" Target="slide48.xml"/><Relationship Id="rId11" Type="http://schemas.openxmlformats.org/officeDocument/2006/relationships/tags" Target="../tags/tag190.xml"/><Relationship Id="rId10" Type="http://schemas.openxmlformats.org/officeDocument/2006/relationships/slide" Target="slide47.xml"/><Relationship Id="rId1" Type="http://schemas.openxmlformats.org/officeDocument/2006/relationships/tags" Target="../tags/tag185.xml"/></Relationships>
</file>

<file path=ppt/slides/_rels/slide49.xml.rels><?xml version="1.0" encoding="UTF-8" standalone="yes"?>
<Relationships xmlns="http://schemas.openxmlformats.org/package/2006/relationships"><Relationship Id="rId4" Type="http://schemas.openxmlformats.org/officeDocument/2006/relationships/notesSlide" Target="../notesSlides/notesSlide48.xml"/><Relationship Id="rId3" Type="http://schemas.openxmlformats.org/officeDocument/2006/relationships/slideLayout" Target="../slideLayouts/slideLayout3.xml"/><Relationship Id="rId2" Type="http://schemas.openxmlformats.org/officeDocument/2006/relationships/tags" Target="../tags/tag194.xml"/><Relationship Id="rId1" Type="http://schemas.openxmlformats.org/officeDocument/2006/relationships/tags" Target="../tags/tag193.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s>
</file>

<file path=ppt/slides/_rels/slide50.xml.rels><?xml version="1.0" encoding="UTF-8" standalone="yes"?>
<Relationships xmlns="http://schemas.openxmlformats.org/package/2006/relationships"><Relationship Id="rId4" Type="http://schemas.openxmlformats.org/officeDocument/2006/relationships/notesSlide" Target="../notesSlides/notesSlide49.xml"/><Relationship Id="rId3" Type="http://schemas.openxmlformats.org/officeDocument/2006/relationships/slideLayout" Target="../slideLayouts/slideLayout3.xml"/><Relationship Id="rId2" Type="http://schemas.openxmlformats.org/officeDocument/2006/relationships/tags" Target="../tags/tag196.xml"/><Relationship Id="rId1" Type="http://schemas.openxmlformats.org/officeDocument/2006/relationships/tags" Target="../tags/tag195.xml"/></Relationships>
</file>

<file path=ppt/slides/_rels/slide51.xml.rels><?xml version="1.0" encoding="UTF-8" standalone="yes"?>
<Relationships xmlns="http://schemas.openxmlformats.org/package/2006/relationships"><Relationship Id="rId4" Type="http://schemas.openxmlformats.org/officeDocument/2006/relationships/notesSlide" Target="../notesSlides/notesSlide50.xml"/><Relationship Id="rId3" Type="http://schemas.openxmlformats.org/officeDocument/2006/relationships/slideLayout" Target="../slideLayouts/slideLayout3.xml"/><Relationship Id="rId2" Type="http://schemas.openxmlformats.org/officeDocument/2006/relationships/tags" Target="../tags/tag198.xml"/><Relationship Id="rId1" Type="http://schemas.openxmlformats.org/officeDocument/2006/relationships/tags" Target="../tags/tag197.xml"/></Relationships>
</file>

<file path=ppt/slides/_rels/slide52.xml.rels><?xml version="1.0" encoding="UTF-8" standalone="yes"?>
<Relationships xmlns="http://schemas.openxmlformats.org/package/2006/relationships"><Relationship Id="rId4" Type="http://schemas.openxmlformats.org/officeDocument/2006/relationships/notesSlide" Target="../notesSlides/notesSlide51.xml"/><Relationship Id="rId3" Type="http://schemas.openxmlformats.org/officeDocument/2006/relationships/slideLayout" Target="../slideLayouts/slideLayout3.xml"/><Relationship Id="rId2" Type="http://schemas.openxmlformats.org/officeDocument/2006/relationships/tags" Target="../tags/tag200.xml"/><Relationship Id="rId1" Type="http://schemas.openxmlformats.org/officeDocument/2006/relationships/tags" Target="../tags/tag199.xml"/></Relationships>
</file>

<file path=ppt/slides/_rels/slide53.xml.rels><?xml version="1.0" encoding="UTF-8" standalone="yes"?>
<Relationships xmlns="http://schemas.openxmlformats.org/package/2006/relationships"><Relationship Id="rId4" Type="http://schemas.openxmlformats.org/officeDocument/2006/relationships/notesSlide" Target="../notesSlides/notesSlide52.xml"/><Relationship Id="rId3" Type="http://schemas.openxmlformats.org/officeDocument/2006/relationships/slideLayout" Target="../slideLayouts/slideLayout3.xml"/><Relationship Id="rId2" Type="http://schemas.openxmlformats.org/officeDocument/2006/relationships/tags" Target="../tags/tag202.xml"/><Relationship Id="rId1" Type="http://schemas.openxmlformats.org/officeDocument/2006/relationships/tags" Target="../tags/tag201.xml"/></Relationships>
</file>

<file path=ppt/slides/_rels/slide54.xml.rels><?xml version="1.0" encoding="UTF-8" standalone="yes"?>
<Relationships xmlns="http://schemas.openxmlformats.org/package/2006/relationships"><Relationship Id="rId5" Type="http://schemas.openxmlformats.org/officeDocument/2006/relationships/notesSlide" Target="../notesSlides/notesSlide53.xml"/><Relationship Id="rId4" Type="http://schemas.openxmlformats.org/officeDocument/2006/relationships/slideLayout" Target="../slideLayouts/slideLayout3.xml"/><Relationship Id="rId3" Type="http://schemas.openxmlformats.org/officeDocument/2006/relationships/tags" Target="../tags/tag205.xml"/><Relationship Id="rId2" Type="http://schemas.openxmlformats.org/officeDocument/2006/relationships/tags" Target="../tags/tag204.xml"/><Relationship Id="rId1" Type="http://schemas.openxmlformats.org/officeDocument/2006/relationships/tags" Target="../tags/tag203.xml"/></Relationships>
</file>

<file path=ppt/slides/_rels/slide55.xml.rels><?xml version="1.0" encoding="UTF-8" standalone="yes"?>
<Relationships xmlns="http://schemas.openxmlformats.org/package/2006/relationships"><Relationship Id="rId5" Type="http://schemas.openxmlformats.org/officeDocument/2006/relationships/notesSlide" Target="../notesSlides/notesSlide54.xml"/><Relationship Id="rId4" Type="http://schemas.openxmlformats.org/officeDocument/2006/relationships/slideLayout" Target="../slideLayouts/slideLayout3.xml"/><Relationship Id="rId3" Type="http://schemas.openxmlformats.org/officeDocument/2006/relationships/tags" Target="../tags/tag208.xml"/><Relationship Id="rId2" Type="http://schemas.openxmlformats.org/officeDocument/2006/relationships/tags" Target="../tags/tag207.xml"/><Relationship Id="rId1" Type="http://schemas.openxmlformats.org/officeDocument/2006/relationships/tags" Target="../tags/tag206.xml"/></Relationships>
</file>

<file path=ppt/slides/_rels/slide56.xml.rels><?xml version="1.0" encoding="UTF-8" standalone="yes"?>
<Relationships xmlns="http://schemas.openxmlformats.org/package/2006/relationships"><Relationship Id="rId5" Type="http://schemas.openxmlformats.org/officeDocument/2006/relationships/notesSlide" Target="../notesSlides/notesSlide55.xml"/><Relationship Id="rId4" Type="http://schemas.openxmlformats.org/officeDocument/2006/relationships/slideLayout" Target="../slideLayouts/slideLayout3.xml"/><Relationship Id="rId3" Type="http://schemas.openxmlformats.org/officeDocument/2006/relationships/tags" Target="../tags/tag211.xml"/><Relationship Id="rId2" Type="http://schemas.openxmlformats.org/officeDocument/2006/relationships/tags" Target="../tags/tag210.xml"/><Relationship Id="rId1" Type="http://schemas.openxmlformats.org/officeDocument/2006/relationships/tags" Target="../tags/tag209.xml"/></Relationships>
</file>

<file path=ppt/slides/_rels/slide57.xml.rels><?xml version="1.0" encoding="UTF-8" standalone="yes"?>
<Relationships xmlns="http://schemas.openxmlformats.org/package/2006/relationships"><Relationship Id="rId5" Type="http://schemas.openxmlformats.org/officeDocument/2006/relationships/notesSlide" Target="../notesSlides/notesSlide56.xml"/><Relationship Id="rId4" Type="http://schemas.openxmlformats.org/officeDocument/2006/relationships/slideLayout" Target="../slideLayouts/slideLayout3.xml"/><Relationship Id="rId3" Type="http://schemas.openxmlformats.org/officeDocument/2006/relationships/tags" Target="../tags/tag214.xml"/><Relationship Id="rId2" Type="http://schemas.openxmlformats.org/officeDocument/2006/relationships/tags" Target="../tags/tag213.xml"/><Relationship Id="rId1" Type="http://schemas.openxmlformats.org/officeDocument/2006/relationships/tags" Target="../tags/tag212.xml"/></Relationships>
</file>

<file path=ppt/slides/_rels/slide58.xml.rels><?xml version="1.0" encoding="UTF-8" standalone="yes"?>
<Relationships xmlns="http://schemas.openxmlformats.org/package/2006/relationships"><Relationship Id="rId4" Type="http://schemas.openxmlformats.org/officeDocument/2006/relationships/notesSlide" Target="../notesSlides/notesSlide57.xml"/><Relationship Id="rId3" Type="http://schemas.openxmlformats.org/officeDocument/2006/relationships/slideLayout" Target="../slideLayouts/slideLayout3.xml"/><Relationship Id="rId2" Type="http://schemas.openxmlformats.org/officeDocument/2006/relationships/tags" Target="../tags/tag216.xml"/><Relationship Id="rId1" Type="http://schemas.openxmlformats.org/officeDocument/2006/relationships/tags" Target="../tags/tag215.xml"/></Relationships>
</file>

<file path=ppt/slides/_rels/slide59.xml.rels><?xml version="1.0" encoding="UTF-8" standalone="yes"?>
<Relationships xmlns="http://schemas.openxmlformats.org/package/2006/relationships"><Relationship Id="rId9" Type="http://schemas.openxmlformats.org/officeDocument/2006/relationships/slide" Target="slide62.xml"/><Relationship Id="rId8" Type="http://schemas.openxmlformats.org/officeDocument/2006/relationships/tags" Target="../tags/tag220.xml"/><Relationship Id="rId7" Type="http://schemas.openxmlformats.org/officeDocument/2006/relationships/slide" Target="slide61.xml"/><Relationship Id="rId6" Type="http://schemas.openxmlformats.org/officeDocument/2006/relationships/tags" Target="../tags/tag219.xml"/><Relationship Id="rId5" Type="http://schemas.openxmlformats.org/officeDocument/2006/relationships/slide" Target="slide60.xml"/><Relationship Id="rId4" Type="http://schemas.openxmlformats.org/officeDocument/2006/relationships/tags" Target="../tags/tag218.xml"/><Relationship Id="rId3" Type="http://schemas.openxmlformats.org/officeDocument/2006/relationships/slide" Target="slide59.xml"/><Relationship Id="rId2" Type="http://schemas.openxmlformats.org/officeDocument/2006/relationships/tags" Target="../tags/tag217.xml"/><Relationship Id="rId17" Type="http://schemas.openxmlformats.org/officeDocument/2006/relationships/notesSlide" Target="../notesSlides/notesSlide58.xml"/><Relationship Id="rId16" Type="http://schemas.openxmlformats.org/officeDocument/2006/relationships/slideLayout" Target="../slideLayouts/slideLayout3.xml"/><Relationship Id="rId15" Type="http://schemas.openxmlformats.org/officeDocument/2006/relationships/tags" Target="../tags/tag225.xml"/><Relationship Id="rId14" Type="http://schemas.openxmlformats.org/officeDocument/2006/relationships/tags" Target="../tags/tag224.xml"/><Relationship Id="rId13" Type="http://schemas.openxmlformats.org/officeDocument/2006/relationships/tags" Target="../tags/tag223.xml"/><Relationship Id="rId12" Type="http://schemas.openxmlformats.org/officeDocument/2006/relationships/tags" Target="../tags/tag222.xml"/><Relationship Id="rId11" Type="http://schemas.openxmlformats.org/officeDocument/2006/relationships/slide" Target="slide63.xml"/><Relationship Id="rId10" Type="http://schemas.openxmlformats.org/officeDocument/2006/relationships/tags" Target="../tags/tag221.xml"/><Relationship Id="rId1" Type="http://schemas.openxmlformats.org/officeDocument/2006/relationships/slide" Target="slide1.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s>
</file>

<file path=ppt/slides/_rels/slide60.xml.rels><?xml version="1.0" encoding="UTF-8" standalone="yes"?>
<Relationships xmlns="http://schemas.openxmlformats.org/package/2006/relationships"><Relationship Id="rId9" Type="http://schemas.openxmlformats.org/officeDocument/2006/relationships/slide" Target="slide61.xml"/><Relationship Id="rId8" Type="http://schemas.openxmlformats.org/officeDocument/2006/relationships/tags" Target="../tags/tag230.xml"/><Relationship Id="rId7" Type="http://schemas.openxmlformats.org/officeDocument/2006/relationships/slide" Target="slide60.xml"/><Relationship Id="rId6" Type="http://schemas.openxmlformats.org/officeDocument/2006/relationships/tags" Target="../tags/tag229.xml"/><Relationship Id="rId5" Type="http://schemas.openxmlformats.org/officeDocument/2006/relationships/slide" Target="slide59.xml"/><Relationship Id="rId4" Type="http://schemas.openxmlformats.org/officeDocument/2006/relationships/tags" Target="../tags/tag228.xml"/><Relationship Id="rId3" Type="http://schemas.openxmlformats.org/officeDocument/2006/relationships/tags" Target="../tags/tag227.xml"/><Relationship Id="rId2" Type="http://schemas.openxmlformats.org/officeDocument/2006/relationships/slide" Target="slide1.xml"/><Relationship Id="rId17" Type="http://schemas.openxmlformats.org/officeDocument/2006/relationships/notesSlide" Target="../notesSlides/notesSlide59.xml"/><Relationship Id="rId16" Type="http://schemas.openxmlformats.org/officeDocument/2006/relationships/slideLayout" Target="../slideLayouts/slideLayout3.xml"/><Relationship Id="rId15" Type="http://schemas.openxmlformats.org/officeDocument/2006/relationships/tags" Target="../tags/tag234.xml"/><Relationship Id="rId14" Type="http://schemas.openxmlformats.org/officeDocument/2006/relationships/tags" Target="../tags/tag233.xml"/><Relationship Id="rId13" Type="http://schemas.openxmlformats.org/officeDocument/2006/relationships/slide" Target="slide63.xml"/><Relationship Id="rId12" Type="http://schemas.openxmlformats.org/officeDocument/2006/relationships/tags" Target="../tags/tag232.xml"/><Relationship Id="rId11" Type="http://schemas.openxmlformats.org/officeDocument/2006/relationships/slide" Target="slide62.xml"/><Relationship Id="rId10" Type="http://schemas.openxmlformats.org/officeDocument/2006/relationships/tags" Target="../tags/tag231.xml"/><Relationship Id="rId1" Type="http://schemas.openxmlformats.org/officeDocument/2006/relationships/tags" Target="../tags/tag226.xml"/></Relationships>
</file>

<file path=ppt/slides/_rels/slide61.xml.rels><?xml version="1.0" encoding="UTF-8" standalone="yes"?>
<Relationships xmlns="http://schemas.openxmlformats.org/package/2006/relationships"><Relationship Id="rId9" Type="http://schemas.openxmlformats.org/officeDocument/2006/relationships/tags" Target="../tags/tag239.xml"/><Relationship Id="rId8" Type="http://schemas.openxmlformats.org/officeDocument/2006/relationships/slide" Target="slide61.xml"/><Relationship Id="rId7" Type="http://schemas.openxmlformats.org/officeDocument/2006/relationships/tags" Target="../tags/tag238.xml"/><Relationship Id="rId6" Type="http://schemas.openxmlformats.org/officeDocument/2006/relationships/slide" Target="slide60.xml"/><Relationship Id="rId5" Type="http://schemas.openxmlformats.org/officeDocument/2006/relationships/tags" Target="../tags/tag237.xml"/><Relationship Id="rId4" Type="http://schemas.openxmlformats.org/officeDocument/2006/relationships/slide" Target="slide59.xml"/><Relationship Id="rId3" Type="http://schemas.openxmlformats.org/officeDocument/2006/relationships/tags" Target="../tags/tag236.xml"/><Relationship Id="rId2" Type="http://schemas.openxmlformats.org/officeDocument/2006/relationships/slide" Target="slide1.xml"/><Relationship Id="rId16" Type="http://schemas.openxmlformats.org/officeDocument/2006/relationships/notesSlide" Target="../notesSlides/notesSlide60.xml"/><Relationship Id="rId15" Type="http://schemas.openxmlformats.org/officeDocument/2006/relationships/slideLayout" Target="../slideLayouts/slideLayout3.xml"/><Relationship Id="rId14" Type="http://schemas.openxmlformats.org/officeDocument/2006/relationships/tags" Target="../tags/tag242.xml"/><Relationship Id="rId13" Type="http://schemas.openxmlformats.org/officeDocument/2006/relationships/tags" Target="../tags/tag241.xml"/><Relationship Id="rId12" Type="http://schemas.openxmlformats.org/officeDocument/2006/relationships/slide" Target="slide63.xml"/><Relationship Id="rId11" Type="http://schemas.openxmlformats.org/officeDocument/2006/relationships/tags" Target="../tags/tag240.xml"/><Relationship Id="rId10" Type="http://schemas.openxmlformats.org/officeDocument/2006/relationships/slide" Target="slide62.xml"/><Relationship Id="rId1" Type="http://schemas.openxmlformats.org/officeDocument/2006/relationships/tags" Target="../tags/tag235.xml"/></Relationships>
</file>

<file path=ppt/slides/_rels/slide62.xml.rels><?xml version="1.0" encoding="UTF-8" standalone="yes"?>
<Relationships xmlns="http://schemas.openxmlformats.org/package/2006/relationships"><Relationship Id="rId9" Type="http://schemas.openxmlformats.org/officeDocument/2006/relationships/tags" Target="../tags/tag247.xml"/><Relationship Id="rId8" Type="http://schemas.openxmlformats.org/officeDocument/2006/relationships/slide" Target="slide61.xml"/><Relationship Id="rId7" Type="http://schemas.openxmlformats.org/officeDocument/2006/relationships/tags" Target="../tags/tag246.xml"/><Relationship Id="rId6" Type="http://schemas.openxmlformats.org/officeDocument/2006/relationships/slide" Target="slide60.xml"/><Relationship Id="rId5" Type="http://schemas.openxmlformats.org/officeDocument/2006/relationships/tags" Target="../tags/tag245.xml"/><Relationship Id="rId4" Type="http://schemas.openxmlformats.org/officeDocument/2006/relationships/slide" Target="slide59.xml"/><Relationship Id="rId3" Type="http://schemas.openxmlformats.org/officeDocument/2006/relationships/tags" Target="../tags/tag244.xml"/><Relationship Id="rId2" Type="http://schemas.openxmlformats.org/officeDocument/2006/relationships/slide" Target="slide1.xml"/><Relationship Id="rId16" Type="http://schemas.openxmlformats.org/officeDocument/2006/relationships/notesSlide" Target="../notesSlides/notesSlide61.xml"/><Relationship Id="rId15" Type="http://schemas.openxmlformats.org/officeDocument/2006/relationships/slideLayout" Target="../slideLayouts/slideLayout3.xml"/><Relationship Id="rId14" Type="http://schemas.openxmlformats.org/officeDocument/2006/relationships/tags" Target="../tags/tag250.xml"/><Relationship Id="rId13" Type="http://schemas.openxmlformats.org/officeDocument/2006/relationships/tags" Target="../tags/tag249.xml"/><Relationship Id="rId12" Type="http://schemas.openxmlformats.org/officeDocument/2006/relationships/slide" Target="slide63.xml"/><Relationship Id="rId11" Type="http://schemas.openxmlformats.org/officeDocument/2006/relationships/tags" Target="../tags/tag248.xml"/><Relationship Id="rId10" Type="http://schemas.openxmlformats.org/officeDocument/2006/relationships/slide" Target="slide62.xml"/><Relationship Id="rId1" Type="http://schemas.openxmlformats.org/officeDocument/2006/relationships/tags" Target="../tags/tag243.xml"/></Relationships>
</file>

<file path=ppt/slides/_rels/slide63.xml.rels><?xml version="1.0" encoding="UTF-8" standalone="yes"?>
<Relationships xmlns="http://schemas.openxmlformats.org/package/2006/relationships"><Relationship Id="rId9" Type="http://schemas.openxmlformats.org/officeDocument/2006/relationships/tags" Target="../tags/tag255.xml"/><Relationship Id="rId8" Type="http://schemas.openxmlformats.org/officeDocument/2006/relationships/slide" Target="slide61.xml"/><Relationship Id="rId7" Type="http://schemas.openxmlformats.org/officeDocument/2006/relationships/tags" Target="../tags/tag254.xml"/><Relationship Id="rId6" Type="http://schemas.openxmlformats.org/officeDocument/2006/relationships/slide" Target="slide60.xml"/><Relationship Id="rId5" Type="http://schemas.openxmlformats.org/officeDocument/2006/relationships/tags" Target="../tags/tag253.xml"/><Relationship Id="rId4" Type="http://schemas.openxmlformats.org/officeDocument/2006/relationships/slide" Target="slide59.xml"/><Relationship Id="rId3" Type="http://schemas.openxmlformats.org/officeDocument/2006/relationships/tags" Target="../tags/tag252.xml"/><Relationship Id="rId2" Type="http://schemas.openxmlformats.org/officeDocument/2006/relationships/slide" Target="slide1.xml"/><Relationship Id="rId16" Type="http://schemas.openxmlformats.org/officeDocument/2006/relationships/notesSlide" Target="../notesSlides/notesSlide62.xml"/><Relationship Id="rId15" Type="http://schemas.openxmlformats.org/officeDocument/2006/relationships/slideLayout" Target="../slideLayouts/slideLayout3.xml"/><Relationship Id="rId14" Type="http://schemas.openxmlformats.org/officeDocument/2006/relationships/tags" Target="../tags/tag258.xml"/><Relationship Id="rId13" Type="http://schemas.openxmlformats.org/officeDocument/2006/relationships/tags" Target="../tags/tag257.xml"/><Relationship Id="rId12" Type="http://schemas.openxmlformats.org/officeDocument/2006/relationships/slide" Target="slide63.xml"/><Relationship Id="rId11" Type="http://schemas.openxmlformats.org/officeDocument/2006/relationships/tags" Target="../tags/tag256.xml"/><Relationship Id="rId10" Type="http://schemas.openxmlformats.org/officeDocument/2006/relationships/slide" Target="slide62.xml"/><Relationship Id="rId1" Type="http://schemas.openxmlformats.org/officeDocument/2006/relationships/tags" Target="../tags/tag251.xml"/></Relationships>
</file>

<file path=ppt/slides/_rels/slide64.xml.rels><?xml version="1.0" encoding="UTF-8" standalone="yes"?>
<Relationships xmlns="http://schemas.openxmlformats.org/package/2006/relationships"><Relationship Id="rId4" Type="http://schemas.openxmlformats.org/officeDocument/2006/relationships/notesSlide" Target="../notesSlides/notesSlide63.xml"/><Relationship Id="rId3" Type="http://schemas.openxmlformats.org/officeDocument/2006/relationships/slideLayout" Target="../slideLayouts/slideLayout3.xml"/><Relationship Id="rId2" Type="http://schemas.openxmlformats.org/officeDocument/2006/relationships/tags" Target="../tags/tag260.xml"/><Relationship Id="rId1" Type="http://schemas.openxmlformats.org/officeDocument/2006/relationships/tags" Target="../tags/tag259.xml"/></Relationships>
</file>

<file path=ppt/slides/_rels/slide65.xml.rels><?xml version="1.0" encoding="UTF-8" standalone="yes"?>
<Relationships xmlns="http://schemas.openxmlformats.org/package/2006/relationships"><Relationship Id="rId4" Type="http://schemas.openxmlformats.org/officeDocument/2006/relationships/notesSlide" Target="../notesSlides/notesSlide64.xml"/><Relationship Id="rId3" Type="http://schemas.openxmlformats.org/officeDocument/2006/relationships/slideLayout" Target="../slideLayouts/slideLayout3.xml"/><Relationship Id="rId2" Type="http://schemas.openxmlformats.org/officeDocument/2006/relationships/tags" Target="../tags/tag262.xml"/><Relationship Id="rId1" Type="http://schemas.openxmlformats.org/officeDocument/2006/relationships/tags" Target="../tags/tag261.xml"/></Relationships>
</file>

<file path=ppt/slides/_rels/slide66.xml.rels><?xml version="1.0" encoding="UTF-8" standalone="yes"?>
<Relationships xmlns="http://schemas.openxmlformats.org/package/2006/relationships"><Relationship Id="rId4" Type="http://schemas.openxmlformats.org/officeDocument/2006/relationships/notesSlide" Target="../notesSlides/notesSlide65.xml"/><Relationship Id="rId3" Type="http://schemas.openxmlformats.org/officeDocument/2006/relationships/slideLayout" Target="../slideLayouts/slideLayout3.xml"/><Relationship Id="rId2" Type="http://schemas.openxmlformats.org/officeDocument/2006/relationships/tags" Target="../tags/tag264.xml"/><Relationship Id="rId1" Type="http://schemas.openxmlformats.org/officeDocument/2006/relationships/tags" Target="../tags/tag263.xml"/></Relationships>
</file>

<file path=ppt/slides/_rels/slide67.xml.rels><?xml version="1.0" encoding="UTF-8" standalone="yes"?>
<Relationships xmlns="http://schemas.openxmlformats.org/package/2006/relationships"><Relationship Id="rId4" Type="http://schemas.openxmlformats.org/officeDocument/2006/relationships/notesSlide" Target="../notesSlides/notesSlide66.xml"/><Relationship Id="rId3" Type="http://schemas.openxmlformats.org/officeDocument/2006/relationships/slideLayout" Target="../slideLayouts/slideLayout3.xml"/><Relationship Id="rId2" Type="http://schemas.openxmlformats.org/officeDocument/2006/relationships/tags" Target="../tags/tag266.xml"/><Relationship Id="rId1" Type="http://schemas.openxmlformats.org/officeDocument/2006/relationships/tags" Target="../tags/tag265.xml"/></Relationships>
</file>

<file path=ppt/slides/_rels/slide68.xml.rels><?xml version="1.0" encoding="UTF-8" standalone="yes"?>
<Relationships xmlns="http://schemas.openxmlformats.org/package/2006/relationships"><Relationship Id="rId9" Type="http://schemas.openxmlformats.org/officeDocument/2006/relationships/slide" Target="slide71.xml"/><Relationship Id="rId8" Type="http://schemas.openxmlformats.org/officeDocument/2006/relationships/tags" Target="../tags/tag270.xml"/><Relationship Id="rId7" Type="http://schemas.openxmlformats.org/officeDocument/2006/relationships/slide" Target="slide70.xml"/><Relationship Id="rId6" Type="http://schemas.openxmlformats.org/officeDocument/2006/relationships/tags" Target="../tags/tag269.xml"/><Relationship Id="rId5" Type="http://schemas.openxmlformats.org/officeDocument/2006/relationships/slide" Target="slide69.xml"/><Relationship Id="rId4" Type="http://schemas.openxmlformats.org/officeDocument/2006/relationships/tags" Target="../tags/tag268.xml"/><Relationship Id="rId3" Type="http://schemas.openxmlformats.org/officeDocument/2006/relationships/slide" Target="slide68.xml"/><Relationship Id="rId2" Type="http://schemas.openxmlformats.org/officeDocument/2006/relationships/tags" Target="../tags/tag267.xml"/><Relationship Id="rId17" Type="http://schemas.openxmlformats.org/officeDocument/2006/relationships/notesSlide" Target="../notesSlides/notesSlide67.xml"/><Relationship Id="rId16" Type="http://schemas.openxmlformats.org/officeDocument/2006/relationships/slideLayout" Target="../slideLayouts/slideLayout3.xml"/><Relationship Id="rId15" Type="http://schemas.openxmlformats.org/officeDocument/2006/relationships/tags" Target="../tags/tag275.xml"/><Relationship Id="rId14" Type="http://schemas.openxmlformats.org/officeDocument/2006/relationships/tags" Target="../tags/tag274.xml"/><Relationship Id="rId13" Type="http://schemas.openxmlformats.org/officeDocument/2006/relationships/tags" Target="../tags/tag273.xml"/><Relationship Id="rId12" Type="http://schemas.openxmlformats.org/officeDocument/2006/relationships/tags" Target="../tags/tag272.xml"/><Relationship Id="rId11" Type="http://schemas.openxmlformats.org/officeDocument/2006/relationships/slide" Target="slide72.xml"/><Relationship Id="rId10" Type="http://schemas.openxmlformats.org/officeDocument/2006/relationships/tags" Target="../tags/tag271.xml"/><Relationship Id="rId1" Type="http://schemas.openxmlformats.org/officeDocument/2006/relationships/slide" Target="slide1.xml"/></Relationships>
</file>

<file path=ppt/slides/_rels/slide69.xml.rels><?xml version="1.0" encoding="UTF-8" standalone="yes"?>
<Relationships xmlns="http://schemas.openxmlformats.org/package/2006/relationships"><Relationship Id="rId9" Type="http://schemas.openxmlformats.org/officeDocument/2006/relationships/tags" Target="../tags/tag280.xml"/><Relationship Id="rId8" Type="http://schemas.openxmlformats.org/officeDocument/2006/relationships/slide" Target="slide70.xml"/><Relationship Id="rId7" Type="http://schemas.openxmlformats.org/officeDocument/2006/relationships/tags" Target="../tags/tag279.xml"/><Relationship Id="rId6" Type="http://schemas.openxmlformats.org/officeDocument/2006/relationships/slide" Target="slide69.xml"/><Relationship Id="rId5" Type="http://schemas.openxmlformats.org/officeDocument/2006/relationships/tags" Target="../tags/tag278.xml"/><Relationship Id="rId4" Type="http://schemas.openxmlformats.org/officeDocument/2006/relationships/slide" Target="slide68.xml"/><Relationship Id="rId3" Type="http://schemas.openxmlformats.org/officeDocument/2006/relationships/tags" Target="../tags/tag277.xml"/><Relationship Id="rId2" Type="http://schemas.openxmlformats.org/officeDocument/2006/relationships/slide" Target="slide1.xml"/><Relationship Id="rId16" Type="http://schemas.openxmlformats.org/officeDocument/2006/relationships/notesSlide" Target="../notesSlides/notesSlide68.xml"/><Relationship Id="rId15" Type="http://schemas.openxmlformats.org/officeDocument/2006/relationships/slideLayout" Target="../slideLayouts/slideLayout3.xml"/><Relationship Id="rId14" Type="http://schemas.openxmlformats.org/officeDocument/2006/relationships/tags" Target="../tags/tag283.xml"/><Relationship Id="rId13" Type="http://schemas.openxmlformats.org/officeDocument/2006/relationships/tags" Target="../tags/tag282.xml"/><Relationship Id="rId12" Type="http://schemas.openxmlformats.org/officeDocument/2006/relationships/slide" Target="slide72.xml"/><Relationship Id="rId11" Type="http://schemas.openxmlformats.org/officeDocument/2006/relationships/tags" Target="../tags/tag281.xml"/><Relationship Id="rId10" Type="http://schemas.openxmlformats.org/officeDocument/2006/relationships/slide" Target="slide71.xml"/><Relationship Id="rId1" Type="http://schemas.openxmlformats.org/officeDocument/2006/relationships/tags" Target="../tags/tag276.xml"/></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2.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s>
</file>

<file path=ppt/slides/_rels/slide70.xml.rels><?xml version="1.0" encoding="UTF-8" standalone="yes"?>
<Relationships xmlns="http://schemas.openxmlformats.org/package/2006/relationships"><Relationship Id="rId9" Type="http://schemas.openxmlformats.org/officeDocument/2006/relationships/tags" Target="../tags/tag288.xml"/><Relationship Id="rId8" Type="http://schemas.openxmlformats.org/officeDocument/2006/relationships/slide" Target="slide70.xml"/><Relationship Id="rId7" Type="http://schemas.openxmlformats.org/officeDocument/2006/relationships/tags" Target="../tags/tag287.xml"/><Relationship Id="rId6" Type="http://schemas.openxmlformats.org/officeDocument/2006/relationships/slide" Target="slide69.xml"/><Relationship Id="rId5" Type="http://schemas.openxmlformats.org/officeDocument/2006/relationships/tags" Target="../tags/tag286.xml"/><Relationship Id="rId4" Type="http://schemas.openxmlformats.org/officeDocument/2006/relationships/slide" Target="slide68.xml"/><Relationship Id="rId3" Type="http://schemas.openxmlformats.org/officeDocument/2006/relationships/tags" Target="../tags/tag285.xml"/><Relationship Id="rId2" Type="http://schemas.openxmlformats.org/officeDocument/2006/relationships/slide" Target="slide1.xml"/><Relationship Id="rId16" Type="http://schemas.openxmlformats.org/officeDocument/2006/relationships/notesSlide" Target="../notesSlides/notesSlide69.xml"/><Relationship Id="rId15" Type="http://schemas.openxmlformats.org/officeDocument/2006/relationships/slideLayout" Target="../slideLayouts/slideLayout3.xml"/><Relationship Id="rId14" Type="http://schemas.openxmlformats.org/officeDocument/2006/relationships/tags" Target="../tags/tag291.xml"/><Relationship Id="rId13" Type="http://schemas.openxmlformats.org/officeDocument/2006/relationships/tags" Target="../tags/tag290.xml"/><Relationship Id="rId12" Type="http://schemas.openxmlformats.org/officeDocument/2006/relationships/slide" Target="slide72.xml"/><Relationship Id="rId11" Type="http://schemas.openxmlformats.org/officeDocument/2006/relationships/tags" Target="../tags/tag289.xml"/><Relationship Id="rId10" Type="http://schemas.openxmlformats.org/officeDocument/2006/relationships/slide" Target="slide71.xml"/><Relationship Id="rId1" Type="http://schemas.openxmlformats.org/officeDocument/2006/relationships/tags" Target="../tags/tag284.xml"/></Relationships>
</file>

<file path=ppt/slides/_rels/slide71.xml.rels><?xml version="1.0" encoding="UTF-8" standalone="yes"?>
<Relationships xmlns="http://schemas.openxmlformats.org/package/2006/relationships"><Relationship Id="rId9" Type="http://schemas.openxmlformats.org/officeDocument/2006/relationships/tags" Target="../tags/tag296.xml"/><Relationship Id="rId8" Type="http://schemas.openxmlformats.org/officeDocument/2006/relationships/slide" Target="slide70.xml"/><Relationship Id="rId7" Type="http://schemas.openxmlformats.org/officeDocument/2006/relationships/tags" Target="../tags/tag295.xml"/><Relationship Id="rId6" Type="http://schemas.openxmlformats.org/officeDocument/2006/relationships/slide" Target="slide69.xml"/><Relationship Id="rId5" Type="http://schemas.openxmlformats.org/officeDocument/2006/relationships/tags" Target="../tags/tag294.xml"/><Relationship Id="rId4" Type="http://schemas.openxmlformats.org/officeDocument/2006/relationships/slide" Target="slide68.xml"/><Relationship Id="rId3" Type="http://schemas.openxmlformats.org/officeDocument/2006/relationships/tags" Target="../tags/tag293.xml"/><Relationship Id="rId2" Type="http://schemas.openxmlformats.org/officeDocument/2006/relationships/slide" Target="slide1.xml"/><Relationship Id="rId16" Type="http://schemas.openxmlformats.org/officeDocument/2006/relationships/notesSlide" Target="../notesSlides/notesSlide70.xml"/><Relationship Id="rId15" Type="http://schemas.openxmlformats.org/officeDocument/2006/relationships/slideLayout" Target="../slideLayouts/slideLayout3.xml"/><Relationship Id="rId14" Type="http://schemas.openxmlformats.org/officeDocument/2006/relationships/tags" Target="../tags/tag299.xml"/><Relationship Id="rId13" Type="http://schemas.openxmlformats.org/officeDocument/2006/relationships/tags" Target="../tags/tag298.xml"/><Relationship Id="rId12" Type="http://schemas.openxmlformats.org/officeDocument/2006/relationships/slide" Target="slide72.xml"/><Relationship Id="rId11" Type="http://schemas.openxmlformats.org/officeDocument/2006/relationships/tags" Target="../tags/tag297.xml"/><Relationship Id="rId10" Type="http://schemas.openxmlformats.org/officeDocument/2006/relationships/slide" Target="slide71.xml"/><Relationship Id="rId1" Type="http://schemas.openxmlformats.org/officeDocument/2006/relationships/tags" Target="../tags/tag292.xml"/></Relationships>
</file>

<file path=ppt/slides/_rels/slide72.xml.rels><?xml version="1.0" encoding="UTF-8" standalone="yes"?>
<Relationships xmlns="http://schemas.openxmlformats.org/package/2006/relationships"><Relationship Id="rId9" Type="http://schemas.openxmlformats.org/officeDocument/2006/relationships/tags" Target="../tags/tag304.xml"/><Relationship Id="rId8" Type="http://schemas.openxmlformats.org/officeDocument/2006/relationships/slide" Target="slide70.xml"/><Relationship Id="rId7" Type="http://schemas.openxmlformats.org/officeDocument/2006/relationships/tags" Target="../tags/tag303.xml"/><Relationship Id="rId6" Type="http://schemas.openxmlformats.org/officeDocument/2006/relationships/slide" Target="slide69.xml"/><Relationship Id="rId5" Type="http://schemas.openxmlformats.org/officeDocument/2006/relationships/tags" Target="../tags/tag302.xml"/><Relationship Id="rId4" Type="http://schemas.openxmlformats.org/officeDocument/2006/relationships/slide" Target="slide68.xml"/><Relationship Id="rId3" Type="http://schemas.openxmlformats.org/officeDocument/2006/relationships/tags" Target="../tags/tag301.xml"/><Relationship Id="rId2" Type="http://schemas.openxmlformats.org/officeDocument/2006/relationships/slide" Target="slide1.xml"/><Relationship Id="rId16" Type="http://schemas.openxmlformats.org/officeDocument/2006/relationships/notesSlide" Target="../notesSlides/notesSlide71.xml"/><Relationship Id="rId15" Type="http://schemas.openxmlformats.org/officeDocument/2006/relationships/slideLayout" Target="../slideLayouts/slideLayout3.xml"/><Relationship Id="rId14" Type="http://schemas.openxmlformats.org/officeDocument/2006/relationships/tags" Target="../tags/tag307.xml"/><Relationship Id="rId13" Type="http://schemas.openxmlformats.org/officeDocument/2006/relationships/tags" Target="../tags/tag306.xml"/><Relationship Id="rId12" Type="http://schemas.openxmlformats.org/officeDocument/2006/relationships/slide" Target="slide72.xml"/><Relationship Id="rId11" Type="http://schemas.openxmlformats.org/officeDocument/2006/relationships/tags" Target="../tags/tag305.xml"/><Relationship Id="rId10" Type="http://schemas.openxmlformats.org/officeDocument/2006/relationships/slide" Target="slide71.xml"/><Relationship Id="rId1" Type="http://schemas.openxmlformats.org/officeDocument/2006/relationships/tags" Target="../tags/tag300.xml"/></Relationships>
</file>

<file path=ppt/slides/_rels/slide73.xml.rels><?xml version="1.0" encoding="UTF-8" standalone="yes"?>
<Relationships xmlns="http://schemas.openxmlformats.org/package/2006/relationships"><Relationship Id="rId4" Type="http://schemas.openxmlformats.org/officeDocument/2006/relationships/notesSlide" Target="../notesSlides/notesSlide72.xml"/><Relationship Id="rId3" Type="http://schemas.openxmlformats.org/officeDocument/2006/relationships/slideLayout" Target="../slideLayouts/slideLayout3.xml"/><Relationship Id="rId2" Type="http://schemas.openxmlformats.org/officeDocument/2006/relationships/tags" Target="../tags/tag309.xml"/><Relationship Id="rId1" Type="http://schemas.openxmlformats.org/officeDocument/2006/relationships/tags" Target="../tags/tag308.xml"/></Relationships>
</file>

<file path=ppt/slides/_rels/slide74.xml.rels><?xml version="1.0" encoding="UTF-8" standalone="yes"?>
<Relationships xmlns="http://schemas.openxmlformats.org/package/2006/relationships"><Relationship Id="rId9" Type="http://schemas.openxmlformats.org/officeDocument/2006/relationships/slide" Target="slide77.xml"/><Relationship Id="rId8" Type="http://schemas.openxmlformats.org/officeDocument/2006/relationships/tags" Target="../tags/tag313.xml"/><Relationship Id="rId7" Type="http://schemas.openxmlformats.org/officeDocument/2006/relationships/slide" Target="slide76.xml"/><Relationship Id="rId6" Type="http://schemas.openxmlformats.org/officeDocument/2006/relationships/tags" Target="../tags/tag312.xml"/><Relationship Id="rId5" Type="http://schemas.openxmlformats.org/officeDocument/2006/relationships/slide" Target="slide75.xml"/><Relationship Id="rId4" Type="http://schemas.openxmlformats.org/officeDocument/2006/relationships/tags" Target="../tags/tag311.xml"/><Relationship Id="rId3" Type="http://schemas.openxmlformats.org/officeDocument/2006/relationships/slide" Target="slide74.xml"/><Relationship Id="rId2" Type="http://schemas.openxmlformats.org/officeDocument/2006/relationships/tags" Target="../tags/tag310.xml"/><Relationship Id="rId17" Type="http://schemas.openxmlformats.org/officeDocument/2006/relationships/notesSlide" Target="../notesSlides/notesSlide73.xml"/><Relationship Id="rId16" Type="http://schemas.openxmlformats.org/officeDocument/2006/relationships/slideLayout" Target="../slideLayouts/slideLayout3.xml"/><Relationship Id="rId15" Type="http://schemas.openxmlformats.org/officeDocument/2006/relationships/tags" Target="../tags/tag318.xml"/><Relationship Id="rId14" Type="http://schemas.openxmlformats.org/officeDocument/2006/relationships/tags" Target="../tags/tag317.xml"/><Relationship Id="rId13" Type="http://schemas.openxmlformats.org/officeDocument/2006/relationships/tags" Target="../tags/tag316.xml"/><Relationship Id="rId12" Type="http://schemas.openxmlformats.org/officeDocument/2006/relationships/tags" Target="../tags/tag315.xml"/><Relationship Id="rId11" Type="http://schemas.openxmlformats.org/officeDocument/2006/relationships/slide" Target="slide78.xml"/><Relationship Id="rId10" Type="http://schemas.openxmlformats.org/officeDocument/2006/relationships/tags" Target="../tags/tag314.xml"/><Relationship Id="rId1" Type="http://schemas.openxmlformats.org/officeDocument/2006/relationships/slide" Target="slide1.xml"/></Relationships>
</file>

<file path=ppt/slides/_rels/slide75.xml.rels><?xml version="1.0" encoding="UTF-8" standalone="yes"?>
<Relationships xmlns="http://schemas.openxmlformats.org/package/2006/relationships"><Relationship Id="rId9" Type="http://schemas.openxmlformats.org/officeDocument/2006/relationships/tags" Target="../tags/tag323.xml"/><Relationship Id="rId8" Type="http://schemas.openxmlformats.org/officeDocument/2006/relationships/slide" Target="slide76.xml"/><Relationship Id="rId7" Type="http://schemas.openxmlformats.org/officeDocument/2006/relationships/tags" Target="../tags/tag322.xml"/><Relationship Id="rId6" Type="http://schemas.openxmlformats.org/officeDocument/2006/relationships/slide" Target="slide75.xml"/><Relationship Id="rId5" Type="http://schemas.openxmlformats.org/officeDocument/2006/relationships/tags" Target="../tags/tag321.xml"/><Relationship Id="rId4" Type="http://schemas.openxmlformats.org/officeDocument/2006/relationships/slide" Target="slide74.xml"/><Relationship Id="rId3" Type="http://schemas.openxmlformats.org/officeDocument/2006/relationships/tags" Target="../tags/tag320.xml"/><Relationship Id="rId2" Type="http://schemas.openxmlformats.org/officeDocument/2006/relationships/tags" Target="../tags/tag319.xml"/><Relationship Id="rId16" Type="http://schemas.openxmlformats.org/officeDocument/2006/relationships/notesSlide" Target="../notesSlides/notesSlide74.xml"/><Relationship Id="rId15" Type="http://schemas.openxmlformats.org/officeDocument/2006/relationships/slideLayout" Target="../slideLayouts/slideLayout3.xml"/><Relationship Id="rId14" Type="http://schemas.openxmlformats.org/officeDocument/2006/relationships/tags" Target="../tags/tag326.xml"/><Relationship Id="rId13" Type="http://schemas.openxmlformats.org/officeDocument/2006/relationships/tags" Target="../tags/tag325.xml"/><Relationship Id="rId12" Type="http://schemas.openxmlformats.org/officeDocument/2006/relationships/slide" Target="slide78.xml"/><Relationship Id="rId11" Type="http://schemas.openxmlformats.org/officeDocument/2006/relationships/tags" Target="../tags/tag324.xml"/><Relationship Id="rId10" Type="http://schemas.openxmlformats.org/officeDocument/2006/relationships/slide" Target="slide77.xml"/><Relationship Id="rId1" Type="http://schemas.openxmlformats.org/officeDocument/2006/relationships/slide" Target="slide1.xml"/></Relationships>
</file>

<file path=ppt/slides/_rels/slide76.xml.rels><?xml version="1.0" encoding="UTF-8" standalone="yes"?>
<Relationships xmlns="http://schemas.openxmlformats.org/package/2006/relationships"><Relationship Id="rId9" Type="http://schemas.openxmlformats.org/officeDocument/2006/relationships/tags" Target="../tags/tag331.xml"/><Relationship Id="rId8" Type="http://schemas.openxmlformats.org/officeDocument/2006/relationships/slide" Target="slide76.xml"/><Relationship Id="rId7" Type="http://schemas.openxmlformats.org/officeDocument/2006/relationships/tags" Target="../tags/tag330.xml"/><Relationship Id="rId6" Type="http://schemas.openxmlformats.org/officeDocument/2006/relationships/slide" Target="slide75.xml"/><Relationship Id="rId5" Type="http://schemas.openxmlformats.org/officeDocument/2006/relationships/tags" Target="../tags/tag329.xml"/><Relationship Id="rId4" Type="http://schemas.openxmlformats.org/officeDocument/2006/relationships/slide" Target="slide74.xml"/><Relationship Id="rId3" Type="http://schemas.openxmlformats.org/officeDocument/2006/relationships/tags" Target="../tags/tag328.xml"/><Relationship Id="rId2" Type="http://schemas.openxmlformats.org/officeDocument/2006/relationships/tags" Target="../tags/tag327.xml"/><Relationship Id="rId16" Type="http://schemas.openxmlformats.org/officeDocument/2006/relationships/notesSlide" Target="../notesSlides/notesSlide75.xml"/><Relationship Id="rId15" Type="http://schemas.openxmlformats.org/officeDocument/2006/relationships/slideLayout" Target="../slideLayouts/slideLayout3.xml"/><Relationship Id="rId14" Type="http://schemas.openxmlformats.org/officeDocument/2006/relationships/tags" Target="../tags/tag334.xml"/><Relationship Id="rId13" Type="http://schemas.openxmlformats.org/officeDocument/2006/relationships/tags" Target="../tags/tag333.xml"/><Relationship Id="rId12" Type="http://schemas.openxmlformats.org/officeDocument/2006/relationships/slide" Target="slide78.xml"/><Relationship Id="rId11" Type="http://schemas.openxmlformats.org/officeDocument/2006/relationships/tags" Target="../tags/tag332.xml"/><Relationship Id="rId10" Type="http://schemas.openxmlformats.org/officeDocument/2006/relationships/slide" Target="slide77.xml"/><Relationship Id="rId1" Type="http://schemas.openxmlformats.org/officeDocument/2006/relationships/slide" Target="slide1.xml"/></Relationships>
</file>

<file path=ppt/slides/_rels/slide77.xml.rels><?xml version="1.0" encoding="UTF-8" standalone="yes"?>
<Relationships xmlns="http://schemas.openxmlformats.org/package/2006/relationships"><Relationship Id="rId9" Type="http://schemas.openxmlformats.org/officeDocument/2006/relationships/tags" Target="../tags/tag339.xml"/><Relationship Id="rId8" Type="http://schemas.openxmlformats.org/officeDocument/2006/relationships/slide" Target="slide76.xml"/><Relationship Id="rId7" Type="http://schemas.openxmlformats.org/officeDocument/2006/relationships/tags" Target="../tags/tag338.xml"/><Relationship Id="rId6" Type="http://schemas.openxmlformats.org/officeDocument/2006/relationships/slide" Target="slide75.xml"/><Relationship Id="rId5" Type="http://schemas.openxmlformats.org/officeDocument/2006/relationships/tags" Target="../tags/tag337.xml"/><Relationship Id="rId4" Type="http://schemas.openxmlformats.org/officeDocument/2006/relationships/slide" Target="slide74.xml"/><Relationship Id="rId3" Type="http://schemas.openxmlformats.org/officeDocument/2006/relationships/tags" Target="../tags/tag336.xml"/><Relationship Id="rId2" Type="http://schemas.openxmlformats.org/officeDocument/2006/relationships/tags" Target="../tags/tag335.xml"/><Relationship Id="rId16" Type="http://schemas.openxmlformats.org/officeDocument/2006/relationships/notesSlide" Target="../notesSlides/notesSlide76.xml"/><Relationship Id="rId15" Type="http://schemas.openxmlformats.org/officeDocument/2006/relationships/slideLayout" Target="../slideLayouts/slideLayout3.xml"/><Relationship Id="rId14" Type="http://schemas.openxmlformats.org/officeDocument/2006/relationships/tags" Target="../tags/tag342.xml"/><Relationship Id="rId13" Type="http://schemas.openxmlformats.org/officeDocument/2006/relationships/tags" Target="../tags/tag341.xml"/><Relationship Id="rId12" Type="http://schemas.openxmlformats.org/officeDocument/2006/relationships/slide" Target="slide78.xml"/><Relationship Id="rId11" Type="http://schemas.openxmlformats.org/officeDocument/2006/relationships/tags" Target="../tags/tag340.xml"/><Relationship Id="rId10" Type="http://schemas.openxmlformats.org/officeDocument/2006/relationships/slide" Target="slide77.xml"/><Relationship Id="rId1" Type="http://schemas.openxmlformats.org/officeDocument/2006/relationships/slide" Target="slide1.xml"/></Relationships>
</file>

<file path=ppt/slides/_rels/slide78.xml.rels><?xml version="1.0" encoding="UTF-8" standalone="yes"?>
<Relationships xmlns="http://schemas.openxmlformats.org/package/2006/relationships"><Relationship Id="rId9" Type="http://schemas.openxmlformats.org/officeDocument/2006/relationships/tags" Target="../tags/tag347.xml"/><Relationship Id="rId8" Type="http://schemas.openxmlformats.org/officeDocument/2006/relationships/slide" Target="slide76.xml"/><Relationship Id="rId7" Type="http://schemas.openxmlformats.org/officeDocument/2006/relationships/tags" Target="../tags/tag346.xml"/><Relationship Id="rId6" Type="http://schemas.openxmlformats.org/officeDocument/2006/relationships/slide" Target="slide75.xml"/><Relationship Id="rId5" Type="http://schemas.openxmlformats.org/officeDocument/2006/relationships/tags" Target="../tags/tag345.xml"/><Relationship Id="rId4" Type="http://schemas.openxmlformats.org/officeDocument/2006/relationships/slide" Target="slide74.xml"/><Relationship Id="rId3" Type="http://schemas.openxmlformats.org/officeDocument/2006/relationships/tags" Target="../tags/tag344.xml"/><Relationship Id="rId2" Type="http://schemas.openxmlformats.org/officeDocument/2006/relationships/tags" Target="../tags/tag343.xml"/><Relationship Id="rId16" Type="http://schemas.openxmlformats.org/officeDocument/2006/relationships/notesSlide" Target="../notesSlides/notesSlide77.xml"/><Relationship Id="rId15" Type="http://schemas.openxmlformats.org/officeDocument/2006/relationships/slideLayout" Target="../slideLayouts/slideLayout3.xml"/><Relationship Id="rId14" Type="http://schemas.openxmlformats.org/officeDocument/2006/relationships/tags" Target="../tags/tag350.xml"/><Relationship Id="rId13" Type="http://schemas.openxmlformats.org/officeDocument/2006/relationships/tags" Target="../tags/tag349.xml"/><Relationship Id="rId12" Type="http://schemas.openxmlformats.org/officeDocument/2006/relationships/slide" Target="slide78.xml"/><Relationship Id="rId11" Type="http://schemas.openxmlformats.org/officeDocument/2006/relationships/tags" Target="../tags/tag348.xml"/><Relationship Id="rId10" Type="http://schemas.openxmlformats.org/officeDocument/2006/relationships/slide" Target="slide77.xml"/><Relationship Id="rId1" Type="http://schemas.openxmlformats.org/officeDocument/2006/relationships/slide" Target="slide1.xml"/></Relationships>
</file>

<file path=ppt/slides/_rels/slide79.xml.rels><?xml version="1.0" encoding="UTF-8" standalone="yes"?>
<Relationships xmlns="http://schemas.openxmlformats.org/package/2006/relationships"><Relationship Id="rId4" Type="http://schemas.openxmlformats.org/officeDocument/2006/relationships/notesSlide" Target="../notesSlides/notesSlide78.xml"/><Relationship Id="rId3" Type="http://schemas.openxmlformats.org/officeDocument/2006/relationships/slideLayout" Target="../slideLayouts/slideLayout3.xml"/><Relationship Id="rId2" Type="http://schemas.openxmlformats.org/officeDocument/2006/relationships/tags" Target="../tags/tag352.xml"/><Relationship Id="rId1" Type="http://schemas.openxmlformats.org/officeDocument/2006/relationships/tags" Target="../tags/tag351.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3.xml"/><Relationship Id="rId2" Type="http://schemas.openxmlformats.org/officeDocument/2006/relationships/tags" Target="../tags/tag48.xml"/><Relationship Id="rId1" Type="http://schemas.openxmlformats.org/officeDocument/2006/relationships/tags" Target="../tags/tag47.xml"/></Relationships>
</file>

<file path=ppt/slides/_rels/slide80.xml.rels><?xml version="1.0" encoding="UTF-8" standalone="yes"?>
<Relationships xmlns="http://schemas.openxmlformats.org/package/2006/relationships"><Relationship Id="rId4" Type="http://schemas.openxmlformats.org/officeDocument/2006/relationships/notesSlide" Target="../notesSlides/notesSlide79.xml"/><Relationship Id="rId3" Type="http://schemas.openxmlformats.org/officeDocument/2006/relationships/slideLayout" Target="../slideLayouts/slideLayout3.xml"/><Relationship Id="rId2" Type="http://schemas.openxmlformats.org/officeDocument/2006/relationships/tags" Target="../tags/tag354.xml"/><Relationship Id="rId1" Type="http://schemas.openxmlformats.org/officeDocument/2006/relationships/tags" Target="../tags/tag353.xml"/></Relationships>
</file>

<file path=ppt/slides/_rels/slide81.xml.rels><?xml version="1.0" encoding="UTF-8" standalone="yes"?>
<Relationships xmlns="http://schemas.openxmlformats.org/package/2006/relationships"><Relationship Id="rId4" Type="http://schemas.openxmlformats.org/officeDocument/2006/relationships/notesSlide" Target="../notesSlides/notesSlide80.xml"/><Relationship Id="rId3" Type="http://schemas.openxmlformats.org/officeDocument/2006/relationships/slideLayout" Target="../slideLayouts/slideLayout3.xml"/><Relationship Id="rId2" Type="http://schemas.openxmlformats.org/officeDocument/2006/relationships/tags" Target="../tags/tag356.xml"/><Relationship Id="rId1" Type="http://schemas.openxmlformats.org/officeDocument/2006/relationships/tags" Target="../tags/tag355.xml"/></Relationships>
</file>

<file path=ppt/slides/_rels/slide82.xml.rels><?xml version="1.0" encoding="UTF-8" standalone="yes"?>
<Relationships xmlns="http://schemas.openxmlformats.org/package/2006/relationships"><Relationship Id="rId4" Type="http://schemas.openxmlformats.org/officeDocument/2006/relationships/notesSlide" Target="../notesSlides/notesSlide81.xml"/><Relationship Id="rId3" Type="http://schemas.openxmlformats.org/officeDocument/2006/relationships/slideLayout" Target="../slideLayouts/slideLayout3.xml"/><Relationship Id="rId2" Type="http://schemas.openxmlformats.org/officeDocument/2006/relationships/tags" Target="../tags/tag358.xml"/><Relationship Id="rId1" Type="http://schemas.openxmlformats.org/officeDocument/2006/relationships/tags" Target="../tags/tag357.xml"/></Relationships>
</file>

<file path=ppt/slides/_rels/slide83.xml.rels><?xml version="1.0" encoding="UTF-8" standalone="yes"?>
<Relationships xmlns="http://schemas.openxmlformats.org/package/2006/relationships"><Relationship Id="rId4" Type="http://schemas.openxmlformats.org/officeDocument/2006/relationships/notesSlide" Target="../notesSlides/notesSlide82.xml"/><Relationship Id="rId3" Type="http://schemas.openxmlformats.org/officeDocument/2006/relationships/slideLayout" Target="../slideLayouts/slideLayout3.xml"/><Relationship Id="rId2" Type="http://schemas.openxmlformats.org/officeDocument/2006/relationships/tags" Target="../tags/tag360.xml"/><Relationship Id="rId1" Type="http://schemas.openxmlformats.org/officeDocument/2006/relationships/tags" Target="../tags/tag359.xml"/></Relationships>
</file>

<file path=ppt/slides/_rels/slide84.xml.rels><?xml version="1.0" encoding="UTF-8" standalone="yes"?>
<Relationships xmlns="http://schemas.openxmlformats.org/package/2006/relationships"><Relationship Id="rId4" Type="http://schemas.openxmlformats.org/officeDocument/2006/relationships/notesSlide" Target="../notesSlides/notesSlide83.xml"/><Relationship Id="rId3" Type="http://schemas.openxmlformats.org/officeDocument/2006/relationships/slideLayout" Target="../slideLayouts/slideLayout3.xml"/><Relationship Id="rId2" Type="http://schemas.openxmlformats.org/officeDocument/2006/relationships/tags" Target="../tags/tag362.xml"/><Relationship Id="rId1" Type="http://schemas.openxmlformats.org/officeDocument/2006/relationships/tags" Target="../tags/tag361.xml"/></Relationships>
</file>

<file path=ppt/slides/_rels/slide85.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366.xml"/><Relationship Id="rId7" Type="http://schemas.openxmlformats.org/officeDocument/2006/relationships/slide" Target="slide89.xml"/><Relationship Id="rId6" Type="http://schemas.openxmlformats.org/officeDocument/2006/relationships/tags" Target="../tags/tag365.xml"/><Relationship Id="rId5" Type="http://schemas.openxmlformats.org/officeDocument/2006/relationships/slide" Target="slide88.xml"/><Relationship Id="rId4" Type="http://schemas.openxmlformats.org/officeDocument/2006/relationships/tags" Target="../tags/tag364.xml"/><Relationship Id="rId3" Type="http://schemas.openxmlformats.org/officeDocument/2006/relationships/slide" Target="slide86.xml"/><Relationship Id="rId2" Type="http://schemas.openxmlformats.org/officeDocument/2006/relationships/tags" Target="../tags/tag363.xml"/><Relationship Id="rId12" Type="http://schemas.openxmlformats.org/officeDocument/2006/relationships/slideLayout" Target="../slideLayouts/slideLayout4.xml"/><Relationship Id="rId11" Type="http://schemas.openxmlformats.org/officeDocument/2006/relationships/tags" Target="../tags/tag368.xml"/><Relationship Id="rId10" Type="http://schemas.openxmlformats.org/officeDocument/2006/relationships/tags" Target="../tags/tag367.xml"/><Relationship Id="rId1" Type="http://schemas.openxmlformats.org/officeDocument/2006/relationships/slide" Target="slide85.xml"/></Relationships>
</file>

<file path=ppt/slides/_rels/slide86.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372.xml"/><Relationship Id="rId7" Type="http://schemas.openxmlformats.org/officeDocument/2006/relationships/slide" Target="slide89.xml"/><Relationship Id="rId6" Type="http://schemas.openxmlformats.org/officeDocument/2006/relationships/tags" Target="../tags/tag371.xml"/><Relationship Id="rId5" Type="http://schemas.openxmlformats.org/officeDocument/2006/relationships/slide" Target="slide88.xml"/><Relationship Id="rId4" Type="http://schemas.openxmlformats.org/officeDocument/2006/relationships/tags" Target="../tags/tag370.xml"/><Relationship Id="rId3" Type="http://schemas.openxmlformats.org/officeDocument/2006/relationships/slide" Target="slide86.xml"/><Relationship Id="rId2" Type="http://schemas.openxmlformats.org/officeDocument/2006/relationships/tags" Target="../tags/tag369.xml"/><Relationship Id="rId12" Type="http://schemas.openxmlformats.org/officeDocument/2006/relationships/slideLayout" Target="../slideLayouts/slideLayout4.xml"/><Relationship Id="rId11" Type="http://schemas.openxmlformats.org/officeDocument/2006/relationships/tags" Target="../tags/tag374.xml"/><Relationship Id="rId10" Type="http://schemas.openxmlformats.org/officeDocument/2006/relationships/tags" Target="../tags/tag373.xml"/><Relationship Id="rId1" Type="http://schemas.openxmlformats.org/officeDocument/2006/relationships/slide" Target="slide85.xml"/></Relationships>
</file>

<file path=ppt/slides/_rels/slide87.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378.xml"/><Relationship Id="rId7" Type="http://schemas.openxmlformats.org/officeDocument/2006/relationships/slide" Target="slide89.xml"/><Relationship Id="rId6" Type="http://schemas.openxmlformats.org/officeDocument/2006/relationships/tags" Target="../tags/tag377.xml"/><Relationship Id="rId5" Type="http://schemas.openxmlformats.org/officeDocument/2006/relationships/slide" Target="slide88.xml"/><Relationship Id="rId4" Type="http://schemas.openxmlformats.org/officeDocument/2006/relationships/tags" Target="../tags/tag376.xml"/><Relationship Id="rId3" Type="http://schemas.openxmlformats.org/officeDocument/2006/relationships/slide" Target="slide86.xml"/><Relationship Id="rId2" Type="http://schemas.openxmlformats.org/officeDocument/2006/relationships/tags" Target="../tags/tag375.xml"/><Relationship Id="rId12" Type="http://schemas.openxmlformats.org/officeDocument/2006/relationships/slideLayout" Target="../slideLayouts/slideLayout4.xml"/><Relationship Id="rId11" Type="http://schemas.openxmlformats.org/officeDocument/2006/relationships/tags" Target="../tags/tag380.xml"/><Relationship Id="rId10" Type="http://schemas.openxmlformats.org/officeDocument/2006/relationships/tags" Target="../tags/tag379.xml"/><Relationship Id="rId1" Type="http://schemas.openxmlformats.org/officeDocument/2006/relationships/slide" Target="slide85.xml"/></Relationships>
</file>

<file path=ppt/slides/_rels/slide88.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384.xml"/><Relationship Id="rId7" Type="http://schemas.openxmlformats.org/officeDocument/2006/relationships/slide" Target="slide89.xml"/><Relationship Id="rId6" Type="http://schemas.openxmlformats.org/officeDocument/2006/relationships/tags" Target="../tags/tag383.xml"/><Relationship Id="rId5" Type="http://schemas.openxmlformats.org/officeDocument/2006/relationships/slide" Target="slide88.xml"/><Relationship Id="rId4" Type="http://schemas.openxmlformats.org/officeDocument/2006/relationships/tags" Target="../tags/tag382.xml"/><Relationship Id="rId3" Type="http://schemas.openxmlformats.org/officeDocument/2006/relationships/slide" Target="slide86.xml"/><Relationship Id="rId2" Type="http://schemas.openxmlformats.org/officeDocument/2006/relationships/tags" Target="../tags/tag381.xml"/><Relationship Id="rId12" Type="http://schemas.openxmlformats.org/officeDocument/2006/relationships/slideLayout" Target="../slideLayouts/slideLayout4.xml"/><Relationship Id="rId11" Type="http://schemas.openxmlformats.org/officeDocument/2006/relationships/tags" Target="../tags/tag386.xml"/><Relationship Id="rId10" Type="http://schemas.openxmlformats.org/officeDocument/2006/relationships/tags" Target="../tags/tag385.xml"/><Relationship Id="rId1" Type="http://schemas.openxmlformats.org/officeDocument/2006/relationships/slide" Target="slide85.xml"/></Relationships>
</file>

<file path=ppt/slides/_rels/slide89.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390.xml"/><Relationship Id="rId7" Type="http://schemas.openxmlformats.org/officeDocument/2006/relationships/slide" Target="slide89.xml"/><Relationship Id="rId6" Type="http://schemas.openxmlformats.org/officeDocument/2006/relationships/tags" Target="../tags/tag389.xml"/><Relationship Id="rId5" Type="http://schemas.openxmlformats.org/officeDocument/2006/relationships/slide" Target="slide88.xml"/><Relationship Id="rId4" Type="http://schemas.openxmlformats.org/officeDocument/2006/relationships/tags" Target="../tags/tag388.xml"/><Relationship Id="rId3" Type="http://schemas.openxmlformats.org/officeDocument/2006/relationships/slide" Target="slide86.xml"/><Relationship Id="rId2" Type="http://schemas.openxmlformats.org/officeDocument/2006/relationships/tags" Target="../tags/tag387.xml"/><Relationship Id="rId12" Type="http://schemas.openxmlformats.org/officeDocument/2006/relationships/slideLayout" Target="../slideLayouts/slideLayout4.xml"/><Relationship Id="rId11" Type="http://schemas.openxmlformats.org/officeDocument/2006/relationships/tags" Target="../tags/tag392.xml"/><Relationship Id="rId10" Type="http://schemas.openxmlformats.org/officeDocument/2006/relationships/tags" Target="../tags/tag391.xml"/><Relationship Id="rId1" Type="http://schemas.openxmlformats.org/officeDocument/2006/relationships/slide" Target="slide85.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3.xml"/><Relationship Id="rId2" Type="http://schemas.openxmlformats.org/officeDocument/2006/relationships/tags" Target="../tags/tag50.xml"/><Relationship Id="rId1" Type="http://schemas.openxmlformats.org/officeDocument/2006/relationships/tags" Target="../tags/tag49.xml"/></Relationships>
</file>

<file path=ppt/slides/_rels/slide90.xml.rels><?xml version="1.0" encoding="UTF-8" standalone="yes"?>
<Relationships xmlns="http://schemas.openxmlformats.org/package/2006/relationships"><Relationship Id="rId9" Type="http://schemas.openxmlformats.org/officeDocument/2006/relationships/slide" Target="slide90.xml"/><Relationship Id="rId8" Type="http://schemas.openxmlformats.org/officeDocument/2006/relationships/tags" Target="../tags/tag396.xml"/><Relationship Id="rId7" Type="http://schemas.openxmlformats.org/officeDocument/2006/relationships/slide" Target="slide89.xml"/><Relationship Id="rId6" Type="http://schemas.openxmlformats.org/officeDocument/2006/relationships/tags" Target="../tags/tag395.xml"/><Relationship Id="rId5" Type="http://schemas.openxmlformats.org/officeDocument/2006/relationships/slide" Target="slide88.xml"/><Relationship Id="rId4" Type="http://schemas.openxmlformats.org/officeDocument/2006/relationships/tags" Target="../tags/tag394.xml"/><Relationship Id="rId3" Type="http://schemas.openxmlformats.org/officeDocument/2006/relationships/slide" Target="slide86.xml"/><Relationship Id="rId2" Type="http://schemas.openxmlformats.org/officeDocument/2006/relationships/tags" Target="../tags/tag393.xml"/><Relationship Id="rId12" Type="http://schemas.openxmlformats.org/officeDocument/2006/relationships/slideLayout" Target="../slideLayouts/slideLayout4.xml"/><Relationship Id="rId11" Type="http://schemas.openxmlformats.org/officeDocument/2006/relationships/tags" Target="../tags/tag398.xml"/><Relationship Id="rId10" Type="http://schemas.openxmlformats.org/officeDocument/2006/relationships/tags" Target="../tags/tag397.xml"/><Relationship Id="rId1" Type="http://schemas.openxmlformats.org/officeDocument/2006/relationships/slide" Target="slide85.xml"/></Relationships>
</file>

<file path=ppt/slides/_rels/slide91.xml.rels><?xml version="1.0" encoding="UTF-8" standalone="yes"?>
<Relationships xmlns="http://schemas.openxmlformats.org/package/2006/relationships"><Relationship Id="rId9" Type="http://schemas.openxmlformats.org/officeDocument/2006/relationships/tags" Target="../tags/tag402.xml"/><Relationship Id="rId8" Type="http://schemas.openxmlformats.org/officeDocument/2006/relationships/slide" Target="slide95.xml"/><Relationship Id="rId7" Type="http://schemas.openxmlformats.org/officeDocument/2006/relationships/tags" Target="../tags/tag401.xml"/><Relationship Id="rId6" Type="http://schemas.openxmlformats.org/officeDocument/2006/relationships/slide" Target="slide94.xml"/><Relationship Id="rId5" Type="http://schemas.openxmlformats.org/officeDocument/2006/relationships/tags" Target="../tags/tag400.xml"/><Relationship Id="rId43" Type="http://schemas.openxmlformats.org/officeDocument/2006/relationships/slideLayout" Target="../slideLayouts/slideLayout5.xml"/><Relationship Id="rId42" Type="http://schemas.openxmlformats.org/officeDocument/2006/relationships/tags" Target="../tags/tag419.xml"/><Relationship Id="rId41" Type="http://schemas.openxmlformats.org/officeDocument/2006/relationships/tags" Target="../tags/tag418.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417.xml"/><Relationship Id="rId38" Type="http://schemas.openxmlformats.org/officeDocument/2006/relationships/slide" Target="slide102.xml"/><Relationship Id="rId37" Type="http://schemas.openxmlformats.org/officeDocument/2006/relationships/tags" Target="../tags/tag416.xml"/><Relationship Id="rId36" Type="http://schemas.openxmlformats.org/officeDocument/2006/relationships/slide" Target="slide111.xml"/><Relationship Id="rId35" Type="http://schemas.openxmlformats.org/officeDocument/2006/relationships/tags" Target="../tags/tag415.xml"/><Relationship Id="rId34" Type="http://schemas.openxmlformats.org/officeDocument/2006/relationships/slide" Target="slide110.xml"/><Relationship Id="rId33" Type="http://schemas.openxmlformats.org/officeDocument/2006/relationships/tags" Target="../tags/tag414.xml"/><Relationship Id="rId32" Type="http://schemas.openxmlformats.org/officeDocument/2006/relationships/slide" Target="slide109.xml"/><Relationship Id="rId31" Type="http://schemas.openxmlformats.org/officeDocument/2006/relationships/tags" Target="../tags/tag413.xml"/><Relationship Id="rId30" Type="http://schemas.openxmlformats.org/officeDocument/2006/relationships/slide" Target="slide108.xml"/><Relationship Id="rId3" Type="http://schemas.openxmlformats.org/officeDocument/2006/relationships/tags" Target="../tags/tag399.xml"/><Relationship Id="rId29" Type="http://schemas.openxmlformats.org/officeDocument/2006/relationships/tags" Target="../tags/tag412.xml"/><Relationship Id="rId28" Type="http://schemas.openxmlformats.org/officeDocument/2006/relationships/slide" Target="slide107.xml"/><Relationship Id="rId27" Type="http://schemas.openxmlformats.org/officeDocument/2006/relationships/tags" Target="../tags/tag411.xml"/><Relationship Id="rId26" Type="http://schemas.openxmlformats.org/officeDocument/2006/relationships/slide" Target="slide106.xml"/><Relationship Id="rId25" Type="http://schemas.openxmlformats.org/officeDocument/2006/relationships/tags" Target="../tags/tag410.xml"/><Relationship Id="rId24" Type="http://schemas.openxmlformats.org/officeDocument/2006/relationships/slide" Target="slide105.xml"/><Relationship Id="rId23" Type="http://schemas.openxmlformats.org/officeDocument/2006/relationships/tags" Target="../tags/tag409.xml"/><Relationship Id="rId22" Type="http://schemas.openxmlformats.org/officeDocument/2006/relationships/slide" Target="slide104.xml"/><Relationship Id="rId21" Type="http://schemas.openxmlformats.org/officeDocument/2006/relationships/tags" Target="../tags/tag408.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407.xml"/><Relationship Id="rId18" Type="http://schemas.openxmlformats.org/officeDocument/2006/relationships/slide" Target="slide101.xml"/><Relationship Id="rId17" Type="http://schemas.openxmlformats.org/officeDocument/2006/relationships/tags" Target="../tags/tag406.xml"/><Relationship Id="rId16" Type="http://schemas.openxmlformats.org/officeDocument/2006/relationships/slide" Target="slide100.xml"/><Relationship Id="rId15" Type="http://schemas.openxmlformats.org/officeDocument/2006/relationships/tags" Target="../tags/tag405.xml"/><Relationship Id="rId14" Type="http://schemas.openxmlformats.org/officeDocument/2006/relationships/slide" Target="slide99.xml"/><Relationship Id="rId13" Type="http://schemas.openxmlformats.org/officeDocument/2006/relationships/tags" Target="../tags/tag404.xml"/><Relationship Id="rId12" Type="http://schemas.openxmlformats.org/officeDocument/2006/relationships/slide" Target="slide98.xml"/><Relationship Id="rId11" Type="http://schemas.openxmlformats.org/officeDocument/2006/relationships/tags" Target="../tags/tag403.xml"/><Relationship Id="rId10" Type="http://schemas.openxmlformats.org/officeDocument/2006/relationships/slide" Target="slide96.xml"/><Relationship Id="rId1" Type="http://schemas.openxmlformats.org/officeDocument/2006/relationships/slide" Target="slide1.xml"/></Relationships>
</file>

<file path=ppt/slides/_rels/slide92.xml.rels><?xml version="1.0" encoding="UTF-8" standalone="yes"?>
<Relationships xmlns="http://schemas.openxmlformats.org/package/2006/relationships"><Relationship Id="rId9" Type="http://schemas.openxmlformats.org/officeDocument/2006/relationships/tags" Target="../tags/tag423.xml"/><Relationship Id="rId8" Type="http://schemas.openxmlformats.org/officeDocument/2006/relationships/slide" Target="slide95.xml"/><Relationship Id="rId7" Type="http://schemas.openxmlformats.org/officeDocument/2006/relationships/tags" Target="../tags/tag422.xml"/><Relationship Id="rId6" Type="http://schemas.openxmlformats.org/officeDocument/2006/relationships/slide" Target="slide94.xml"/><Relationship Id="rId5" Type="http://schemas.openxmlformats.org/officeDocument/2006/relationships/tags" Target="../tags/tag421.xml"/><Relationship Id="rId43" Type="http://schemas.openxmlformats.org/officeDocument/2006/relationships/slideLayout" Target="../slideLayouts/slideLayout5.xml"/><Relationship Id="rId42" Type="http://schemas.openxmlformats.org/officeDocument/2006/relationships/tags" Target="../tags/tag440.xml"/><Relationship Id="rId41" Type="http://schemas.openxmlformats.org/officeDocument/2006/relationships/tags" Target="../tags/tag439.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438.xml"/><Relationship Id="rId38" Type="http://schemas.openxmlformats.org/officeDocument/2006/relationships/slide" Target="slide102.xml"/><Relationship Id="rId37" Type="http://schemas.openxmlformats.org/officeDocument/2006/relationships/tags" Target="../tags/tag437.xml"/><Relationship Id="rId36" Type="http://schemas.openxmlformats.org/officeDocument/2006/relationships/slide" Target="slide111.xml"/><Relationship Id="rId35" Type="http://schemas.openxmlformats.org/officeDocument/2006/relationships/tags" Target="../tags/tag436.xml"/><Relationship Id="rId34" Type="http://schemas.openxmlformats.org/officeDocument/2006/relationships/slide" Target="slide110.xml"/><Relationship Id="rId33" Type="http://schemas.openxmlformats.org/officeDocument/2006/relationships/tags" Target="../tags/tag435.xml"/><Relationship Id="rId32" Type="http://schemas.openxmlformats.org/officeDocument/2006/relationships/slide" Target="slide109.xml"/><Relationship Id="rId31" Type="http://schemas.openxmlformats.org/officeDocument/2006/relationships/tags" Target="../tags/tag434.xml"/><Relationship Id="rId30" Type="http://schemas.openxmlformats.org/officeDocument/2006/relationships/slide" Target="slide108.xml"/><Relationship Id="rId3" Type="http://schemas.openxmlformats.org/officeDocument/2006/relationships/tags" Target="../tags/tag420.xml"/><Relationship Id="rId29" Type="http://schemas.openxmlformats.org/officeDocument/2006/relationships/tags" Target="../tags/tag433.xml"/><Relationship Id="rId28" Type="http://schemas.openxmlformats.org/officeDocument/2006/relationships/slide" Target="slide107.xml"/><Relationship Id="rId27" Type="http://schemas.openxmlformats.org/officeDocument/2006/relationships/tags" Target="../tags/tag432.xml"/><Relationship Id="rId26" Type="http://schemas.openxmlformats.org/officeDocument/2006/relationships/slide" Target="slide106.xml"/><Relationship Id="rId25" Type="http://schemas.openxmlformats.org/officeDocument/2006/relationships/tags" Target="../tags/tag431.xml"/><Relationship Id="rId24" Type="http://schemas.openxmlformats.org/officeDocument/2006/relationships/slide" Target="slide105.xml"/><Relationship Id="rId23" Type="http://schemas.openxmlformats.org/officeDocument/2006/relationships/tags" Target="../tags/tag430.xml"/><Relationship Id="rId22" Type="http://schemas.openxmlformats.org/officeDocument/2006/relationships/slide" Target="slide104.xml"/><Relationship Id="rId21" Type="http://schemas.openxmlformats.org/officeDocument/2006/relationships/tags" Target="../tags/tag429.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428.xml"/><Relationship Id="rId18" Type="http://schemas.openxmlformats.org/officeDocument/2006/relationships/slide" Target="slide101.xml"/><Relationship Id="rId17" Type="http://schemas.openxmlformats.org/officeDocument/2006/relationships/tags" Target="../tags/tag427.xml"/><Relationship Id="rId16" Type="http://schemas.openxmlformats.org/officeDocument/2006/relationships/slide" Target="slide100.xml"/><Relationship Id="rId15" Type="http://schemas.openxmlformats.org/officeDocument/2006/relationships/tags" Target="../tags/tag426.xml"/><Relationship Id="rId14" Type="http://schemas.openxmlformats.org/officeDocument/2006/relationships/slide" Target="slide99.xml"/><Relationship Id="rId13" Type="http://schemas.openxmlformats.org/officeDocument/2006/relationships/tags" Target="../tags/tag425.xml"/><Relationship Id="rId12" Type="http://schemas.openxmlformats.org/officeDocument/2006/relationships/slide" Target="slide98.xml"/><Relationship Id="rId11" Type="http://schemas.openxmlformats.org/officeDocument/2006/relationships/tags" Target="../tags/tag424.xml"/><Relationship Id="rId10" Type="http://schemas.openxmlformats.org/officeDocument/2006/relationships/slide" Target="slide96.xml"/><Relationship Id="rId1" Type="http://schemas.openxmlformats.org/officeDocument/2006/relationships/slide" Target="slide1.xml"/></Relationships>
</file>

<file path=ppt/slides/_rels/slide93.xml.rels><?xml version="1.0" encoding="UTF-8" standalone="yes"?>
<Relationships xmlns="http://schemas.openxmlformats.org/package/2006/relationships"><Relationship Id="rId9" Type="http://schemas.openxmlformats.org/officeDocument/2006/relationships/tags" Target="../tags/tag444.xml"/><Relationship Id="rId8" Type="http://schemas.openxmlformats.org/officeDocument/2006/relationships/slide" Target="slide95.xml"/><Relationship Id="rId7" Type="http://schemas.openxmlformats.org/officeDocument/2006/relationships/tags" Target="../tags/tag443.xml"/><Relationship Id="rId6" Type="http://schemas.openxmlformats.org/officeDocument/2006/relationships/slide" Target="slide94.xml"/><Relationship Id="rId5" Type="http://schemas.openxmlformats.org/officeDocument/2006/relationships/tags" Target="../tags/tag442.xml"/><Relationship Id="rId43" Type="http://schemas.openxmlformats.org/officeDocument/2006/relationships/slideLayout" Target="../slideLayouts/slideLayout10.xml"/><Relationship Id="rId42" Type="http://schemas.openxmlformats.org/officeDocument/2006/relationships/tags" Target="../tags/tag461.xml"/><Relationship Id="rId41" Type="http://schemas.openxmlformats.org/officeDocument/2006/relationships/tags" Target="../tags/tag460.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459.xml"/><Relationship Id="rId38" Type="http://schemas.openxmlformats.org/officeDocument/2006/relationships/slide" Target="slide102.xml"/><Relationship Id="rId37" Type="http://schemas.openxmlformats.org/officeDocument/2006/relationships/tags" Target="../tags/tag458.xml"/><Relationship Id="rId36" Type="http://schemas.openxmlformats.org/officeDocument/2006/relationships/slide" Target="slide111.xml"/><Relationship Id="rId35" Type="http://schemas.openxmlformats.org/officeDocument/2006/relationships/tags" Target="../tags/tag457.xml"/><Relationship Id="rId34" Type="http://schemas.openxmlformats.org/officeDocument/2006/relationships/slide" Target="slide110.xml"/><Relationship Id="rId33" Type="http://schemas.openxmlformats.org/officeDocument/2006/relationships/tags" Target="../tags/tag456.xml"/><Relationship Id="rId32" Type="http://schemas.openxmlformats.org/officeDocument/2006/relationships/slide" Target="slide109.xml"/><Relationship Id="rId31" Type="http://schemas.openxmlformats.org/officeDocument/2006/relationships/tags" Target="../tags/tag455.xml"/><Relationship Id="rId30" Type="http://schemas.openxmlformats.org/officeDocument/2006/relationships/slide" Target="slide108.xml"/><Relationship Id="rId3" Type="http://schemas.openxmlformats.org/officeDocument/2006/relationships/tags" Target="../tags/tag441.xml"/><Relationship Id="rId29" Type="http://schemas.openxmlformats.org/officeDocument/2006/relationships/tags" Target="../tags/tag454.xml"/><Relationship Id="rId28" Type="http://schemas.openxmlformats.org/officeDocument/2006/relationships/slide" Target="slide107.xml"/><Relationship Id="rId27" Type="http://schemas.openxmlformats.org/officeDocument/2006/relationships/tags" Target="../tags/tag453.xml"/><Relationship Id="rId26" Type="http://schemas.openxmlformats.org/officeDocument/2006/relationships/slide" Target="slide106.xml"/><Relationship Id="rId25" Type="http://schemas.openxmlformats.org/officeDocument/2006/relationships/tags" Target="../tags/tag452.xml"/><Relationship Id="rId24" Type="http://schemas.openxmlformats.org/officeDocument/2006/relationships/slide" Target="slide105.xml"/><Relationship Id="rId23" Type="http://schemas.openxmlformats.org/officeDocument/2006/relationships/tags" Target="../tags/tag451.xml"/><Relationship Id="rId22" Type="http://schemas.openxmlformats.org/officeDocument/2006/relationships/slide" Target="slide104.xml"/><Relationship Id="rId21" Type="http://schemas.openxmlformats.org/officeDocument/2006/relationships/tags" Target="../tags/tag450.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449.xml"/><Relationship Id="rId18" Type="http://schemas.openxmlformats.org/officeDocument/2006/relationships/slide" Target="slide101.xml"/><Relationship Id="rId17" Type="http://schemas.openxmlformats.org/officeDocument/2006/relationships/tags" Target="../tags/tag448.xml"/><Relationship Id="rId16" Type="http://schemas.openxmlformats.org/officeDocument/2006/relationships/slide" Target="slide100.xml"/><Relationship Id="rId15" Type="http://schemas.openxmlformats.org/officeDocument/2006/relationships/tags" Target="../tags/tag447.xml"/><Relationship Id="rId14" Type="http://schemas.openxmlformats.org/officeDocument/2006/relationships/slide" Target="slide99.xml"/><Relationship Id="rId13" Type="http://schemas.openxmlformats.org/officeDocument/2006/relationships/tags" Target="../tags/tag446.xml"/><Relationship Id="rId12" Type="http://schemas.openxmlformats.org/officeDocument/2006/relationships/slide" Target="slide98.xml"/><Relationship Id="rId11" Type="http://schemas.openxmlformats.org/officeDocument/2006/relationships/tags" Target="../tags/tag445.xml"/><Relationship Id="rId10" Type="http://schemas.openxmlformats.org/officeDocument/2006/relationships/slide" Target="slide96.xml"/><Relationship Id="rId1" Type="http://schemas.openxmlformats.org/officeDocument/2006/relationships/slide" Target="slide1.xml"/></Relationships>
</file>

<file path=ppt/slides/_rels/slide94.xml.rels><?xml version="1.0" encoding="UTF-8" standalone="yes"?>
<Relationships xmlns="http://schemas.openxmlformats.org/package/2006/relationships"><Relationship Id="rId9" Type="http://schemas.openxmlformats.org/officeDocument/2006/relationships/tags" Target="../tags/tag465.xml"/><Relationship Id="rId8" Type="http://schemas.openxmlformats.org/officeDocument/2006/relationships/slide" Target="slide95.xml"/><Relationship Id="rId7" Type="http://schemas.openxmlformats.org/officeDocument/2006/relationships/tags" Target="../tags/tag464.xml"/><Relationship Id="rId6" Type="http://schemas.openxmlformats.org/officeDocument/2006/relationships/slide" Target="slide94.xml"/><Relationship Id="rId5" Type="http://schemas.openxmlformats.org/officeDocument/2006/relationships/tags" Target="../tags/tag463.xml"/><Relationship Id="rId43" Type="http://schemas.openxmlformats.org/officeDocument/2006/relationships/slideLayout" Target="../slideLayouts/slideLayout5.xml"/><Relationship Id="rId42" Type="http://schemas.openxmlformats.org/officeDocument/2006/relationships/tags" Target="../tags/tag482.xml"/><Relationship Id="rId41" Type="http://schemas.openxmlformats.org/officeDocument/2006/relationships/tags" Target="../tags/tag481.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480.xml"/><Relationship Id="rId38" Type="http://schemas.openxmlformats.org/officeDocument/2006/relationships/slide" Target="slide102.xml"/><Relationship Id="rId37" Type="http://schemas.openxmlformats.org/officeDocument/2006/relationships/tags" Target="../tags/tag479.xml"/><Relationship Id="rId36" Type="http://schemas.openxmlformats.org/officeDocument/2006/relationships/slide" Target="slide111.xml"/><Relationship Id="rId35" Type="http://schemas.openxmlformats.org/officeDocument/2006/relationships/tags" Target="../tags/tag478.xml"/><Relationship Id="rId34" Type="http://schemas.openxmlformats.org/officeDocument/2006/relationships/slide" Target="slide110.xml"/><Relationship Id="rId33" Type="http://schemas.openxmlformats.org/officeDocument/2006/relationships/tags" Target="../tags/tag477.xml"/><Relationship Id="rId32" Type="http://schemas.openxmlformats.org/officeDocument/2006/relationships/slide" Target="slide109.xml"/><Relationship Id="rId31" Type="http://schemas.openxmlformats.org/officeDocument/2006/relationships/tags" Target="../tags/tag476.xml"/><Relationship Id="rId30" Type="http://schemas.openxmlformats.org/officeDocument/2006/relationships/slide" Target="slide108.xml"/><Relationship Id="rId3" Type="http://schemas.openxmlformats.org/officeDocument/2006/relationships/tags" Target="../tags/tag462.xml"/><Relationship Id="rId29" Type="http://schemas.openxmlformats.org/officeDocument/2006/relationships/tags" Target="../tags/tag475.xml"/><Relationship Id="rId28" Type="http://schemas.openxmlformats.org/officeDocument/2006/relationships/slide" Target="slide107.xml"/><Relationship Id="rId27" Type="http://schemas.openxmlformats.org/officeDocument/2006/relationships/tags" Target="../tags/tag474.xml"/><Relationship Id="rId26" Type="http://schemas.openxmlformats.org/officeDocument/2006/relationships/slide" Target="slide106.xml"/><Relationship Id="rId25" Type="http://schemas.openxmlformats.org/officeDocument/2006/relationships/tags" Target="../tags/tag473.xml"/><Relationship Id="rId24" Type="http://schemas.openxmlformats.org/officeDocument/2006/relationships/slide" Target="slide105.xml"/><Relationship Id="rId23" Type="http://schemas.openxmlformats.org/officeDocument/2006/relationships/tags" Target="../tags/tag472.xml"/><Relationship Id="rId22" Type="http://schemas.openxmlformats.org/officeDocument/2006/relationships/slide" Target="slide104.xml"/><Relationship Id="rId21" Type="http://schemas.openxmlformats.org/officeDocument/2006/relationships/tags" Target="../tags/tag471.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470.xml"/><Relationship Id="rId18" Type="http://schemas.openxmlformats.org/officeDocument/2006/relationships/slide" Target="slide101.xml"/><Relationship Id="rId17" Type="http://schemas.openxmlformats.org/officeDocument/2006/relationships/tags" Target="../tags/tag469.xml"/><Relationship Id="rId16" Type="http://schemas.openxmlformats.org/officeDocument/2006/relationships/slide" Target="slide100.xml"/><Relationship Id="rId15" Type="http://schemas.openxmlformats.org/officeDocument/2006/relationships/tags" Target="../tags/tag468.xml"/><Relationship Id="rId14" Type="http://schemas.openxmlformats.org/officeDocument/2006/relationships/slide" Target="slide99.xml"/><Relationship Id="rId13" Type="http://schemas.openxmlformats.org/officeDocument/2006/relationships/tags" Target="../tags/tag467.xml"/><Relationship Id="rId12" Type="http://schemas.openxmlformats.org/officeDocument/2006/relationships/slide" Target="slide98.xml"/><Relationship Id="rId11" Type="http://schemas.openxmlformats.org/officeDocument/2006/relationships/tags" Target="../tags/tag466.xml"/><Relationship Id="rId10" Type="http://schemas.openxmlformats.org/officeDocument/2006/relationships/slide" Target="slide96.xml"/><Relationship Id="rId1" Type="http://schemas.openxmlformats.org/officeDocument/2006/relationships/slide" Target="slide1.xml"/></Relationships>
</file>

<file path=ppt/slides/_rels/slide95.xml.rels><?xml version="1.0" encoding="UTF-8" standalone="yes"?>
<Relationships xmlns="http://schemas.openxmlformats.org/package/2006/relationships"><Relationship Id="rId9" Type="http://schemas.openxmlformats.org/officeDocument/2006/relationships/tags" Target="../tags/tag486.xml"/><Relationship Id="rId8" Type="http://schemas.openxmlformats.org/officeDocument/2006/relationships/slide" Target="slide95.xml"/><Relationship Id="rId7" Type="http://schemas.openxmlformats.org/officeDocument/2006/relationships/tags" Target="../tags/tag485.xml"/><Relationship Id="rId6" Type="http://schemas.openxmlformats.org/officeDocument/2006/relationships/slide" Target="slide94.xml"/><Relationship Id="rId5" Type="http://schemas.openxmlformats.org/officeDocument/2006/relationships/tags" Target="../tags/tag484.xml"/><Relationship Id="rId43" Type="http://schemas.openxmlformats.org/officeDocument/2006/relationships/slideLayout" Target="../slideLayouts/slideLayout5.xml"/><Relationship Id="rId42" Type="http://schemas.openxmlformats.org/officeDocument/2006/relationships/tags" Target="../tags/tag503.xml"/><Relationship Id="rId41" Type="http://schemas.openxmlformats.org/officeDocument/2006/relationships/tags" Target="../tags/tag502.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501.xml"/><Relationship Id="rId38" Type="http://schemas.openxmlformats.org/officeDocument/2006/relationships/slide" Target="slide102.xml"/><Relationship Id="rId37" Type="http://schemas.openxmlformats.org/officeDocument/2006/relationships/tags" Target="../tags/tag500.xml"/><Relationship Id="rId36" Type="http://schemas.openxmlformats.org/officeDocument/2006/relationships/slide" Target="slide111.xml"/><Relationship Id="rId35" Type="http://schemas.openxmlformats.org/officeDocument/2006/relationships/tags" Target="../tags/tag499.xml"/><Relationship Id="rId34" Type="http://schemas.openxmlformats.org/officeDocument/2006/relationships/slide" Target="slide110.xml"/><Relationship Id="rId33" Type="http://schemas.openxmlformats.org/officeDocument/2006/relationships/tags" Target="../tags/tag498.xml"/><Relationship Id="rId32" Type="http://schemas.openxmlformats.org/officeDocument/2006/relationships/slide" Target="slide109.xml"/><Relationship Id="rId31" Type="http://schemas.openxmlformats.org/officeDocument/2006/relationships/tags" Target="../tags/tag497.xml"/><Relationship Id="rId30" Type="http://schemas.openxmlformats.org/officeDocument/2006/relationships/slide" Target="slide108.xml"/><Relationship Id="rId3" Type="http://schemas.openxmlformats.org/officeDocument/2006/relationships/tags" Target="../tags/tag483.xml"/><Relationship Id="rId29" Type="http://schemas.openxmlformats.org/officeDocument/2006/relationships/tags" Target="../tags/tag496.xml"/><Relationship Id="rId28" Type="http://schemas.openxmlformats.org/officeDocument/2006/relationships/slide" Target="slide107.xml"/><Relationship Id="rId27" Type="http://schemas.openxmlformats.org/officeDocument/2006/relationships/tags" Target="../tags/tag495.xml"/><Relationship Id="rId26" Type="http://schemas.openxmlformats.org/officeDocument/2006/relationships/slide" Target="slide106.xml"/><Relationship Id="rId25" Type="http://schemas.openxmlformats.org/officeDocument/2006/relationships/tags" Target="../tags/tag494.xml"/><Relationship Id="rId24" Type="http://schemas.openxmlformats.org/officeDocument/2006/relationships/slide" Target="slide105.xml"/><Relationship Id="rId23" Type="http://schemas.openxmlformats.org/officeDocument/2006/relationships/tags" Target="../tags/tag493.xml"/><Relationship Id="rId22" Type="http://schemas.openxmlformats.org/officeDocument/2006/relationships/slide" Target="slide104.xml"/><Relationship Id="rId21" Type="http://schemas.openxmlformats.org/officeDocument/2006/relationships/tags" Target="../tags/tag492.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491.xml"/><Relationship Id="rId18" Type="http://schemas.openxmlformats.org/officeDocument/2006/relationships/slide" Target="slide101.xml"/><Relationship Id="rId17" Type="http://schemas.openxmlformats.org/officeDocument/2006/relationships/tags" Target="../tags/tag490.xml"/><Relationship Id="rId16" Type="http://schemas.openxmlformats.org/officeDocument/2006/relationships/slide" Target="slide100.xml"/><Relationship Id="rId15" Type="http://schemas.openxmlformats.org/officeDocument/2006/relationships/tags" Target="../tags/tag489.xml"/><Relationship Id="rId14" Type="http://schemas.openxmlformats.org/officeDocument/2006/relationships/slide" Target="slide99.xml"/><Relationship Id="rId13" Type="http://schemas.openxmlformats.org/officeDocument/2006/relationships/tags" Target="../tags/tag488.xml"/><Relationship Id="rId12" Type="http://schemas.openxmlformats.org/officeDocument/2006/relationships/slide" Target="slide98.xml"/><Relationship Id="rId11" Type="http://schemas.openxmlformats.org/officeDocument/2006/relationships/tags" Target="../tags/tag487.xml"/><Relationship Id="rId10" Type="http://schemas.openxmlformats.org/officeDocument/2006/relationships/slide" Target="slide96.xml"/><Relationship Id="rId1" Type="http://schemas.openxmlformats.org/officeDocument/2006/relationships/slide" Target="slide1.xml"/></Relationships>
</file>

<file path=ppt/slides/_rels/slide96.xml.rels><?xml version="1.0" encoding="UTF-8" standalone="yes"?>
<Relationships xmlns="http://schemas.openxmlformats.org/package/2006/relationships"><Relationship Id="rId9" Type="http://schemas.openxmlformats.org/officeDocument/2006/relationships/tags" Target="../tags/tag507.xml"/><Relationship Id="rId8" Type="http://schemas.openxmlformats.org/officeDocument/2006/relationships/slide" Target="slide95.xml"/><Relationship Id="rId7" Type="http://schemas.openxmlformats.org/officeDocument/2006/relationships/tags" Target="../tags/tag506.xml"/><Relationship Id="rId6" Type="http://schemas.openxmlformats.org/officeDocument/2006/relationships/slide" Target="slide94.xml"/><Relationship Id="rId5" Type="http://schemas.openxmlformats.org/officeDocument/2006/relationships/tags" Target="../tags/tag505.xml"/><Relationship Id="rId43" Type="http://schemas.openxmlformats.org/officeDocument/2006/relationships/slideLayout" Target="../slideLayouts/slideLayout5.xml"/><Relationship Id="rId42" Type="http://schemas.openxmlformats.org/officeDocument/2006/relationships/tags" Target="../tags/tag524.xml"/><Relationship Id="rId41" Type="http://schemas.openxmlformats.org/officeDocument/2006/relationships/tags" Target="../tags/tag523.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522.xml"/><Relationship Id="rId38" Type="http://schemas.openxmlformats.org/officeDocument/2006/relationships/slide" Target="slide102.xml"/><Relationship Id="rId37" Type="http://schemas.openxmlformats.org/officeDocument/2006/relationships/tags" Target="../tags/tag521.xml"/><Relationship Id="rId36" Type="http://schemas.openxmlformats.org/officeDocument/2006/relationships/slide" Target="slide111.xml"/><Relationship Id="rId35" Type="http://schemas.openxmlformats.org/officeDocument/2006/relationships/tags" Target="../tags/tag520.xml"/><Relationship Id="rId34" Type="http://schemas.openxmlformats.org/officeDocument/2006/relationships/slide" Target="slide110.xml"/><Relationship Id="rId33" Type="http://schemas.openxmlformats.org/officeDocument/2006/relationships/tags" Target="../tags/tag519.xml"/><Relationship Id="rId32" Type="http://schemas.openxmlformats.org/officeDocument/2006/relationships/slide" Target="slide109.xml"/><Relationship Id="rId31" Type="http://schemas.openxmlformats.org/officeDocument/2006/relationships/tags" Target="../tags/tag518.xml"/><Relationship Id="rId30" Type="http://schemas.openxmlformats.org/officeDocument/2006/relationships/slide" Target="slide108.xml"/><Relationship Id="rId3" Type="http://schemas.openxmlformats.org/officeDocument/2006/relationships/tags" Target="../tags/tag504.xml"/><Relationship Id="rId29" Type="http://schemas.openxmlformats.org/officeDocument/2006/relationships/tags" Target="../tags/tag517.xml"/><Relationship Id="rId28" Type="http://schemas.openxmlformats.org/officeDocument/2006/relationships/slide" Target="slide107.xml"/><Relationship Id="rId27" Type="http://schemas.openxmlformats.org/officeDocument/2006/relationships/tags" Target="../tags/tag516.xml"/><Relationship Id="rId26" Type="http://schemas.openxmlformats.org/officeDocument/2006/relationships/slide" Target="slide106.xml"/><Relationship Id="rId25" Type="http://schemas.openxmlformats.org/officeDocument/2006/relationships/tags" Target="../tags/tag515.xml"/><Relationship Id="rId24" Type="http://schemas.openxmlformats.org/officeDocument/2006/relationships/slide" Target="slide105.xml"/><Relationship Id="rId23" Type="http://schemas.openxmlformats.org/officeDocument/2006/relationships/tags" Target="../tags/tag514.xml"/><Relationship Id="rId22" Type="http://schemas.openxmlformats.org/officeDocument/2006/relationships/slide" Target="slide104.xml"/><Relationship Id="rId21" Type="http://schemas.openxmlformats.org/officeDocument/2006/relationships/tags" Target="../tags/tag513.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512.xml"/><Relationship Id="rId18" Type="http://schemas.openxmlformats.org/officeDocument/2006/relationships/slide" Target="slide101.xml"/><Relationship Id="rId17" Type="http://schemas.openxmlformats.org/officeDocument/2006/relationships/tags" Target="../tags/tag511.xml"/><Relationship Id="rId16" Type="http://schemas.openxmlformats.org/officeDocument/2006/relationships/slide" Target="slide100.xml"/><Relationship Id="rId15" Type="http://schemas.openxmlformats.org/officeDocument/2006/relationships/tags" Target="../tags/tag510.xml"/><Relationship Id="rId14" Type="http://schemas.openxmlformats.org/officeDocument/2006/relationships/slide" Target="slide99.xml"/><Relationship Id="rId13" Type="http://schemas.openxmlformats.org/officeDocument/2006/relationships/tags" Target="../tags/tag509.xml"/><Relationship Id="rId12" Type="http://schemas.openxmlformats.org/officeDocument/2006/relationships/slide" Target="slide98.xml"/><Relationship Id="rId11" Type="http://schemas.openxmlformats.org/officeDocument/2006/relationships/tags" Target="../tags/tag508.xml"/><Relationship Id="rId10" Type="http://schemas.openxmlformats.org/officeDocument/2006/relationships/slide" Target="slide96.xml"/><Relationship Id="rId1" Type="http://schemas.openxmlformats.org/officeDocument/2006/relationships/slide" Target="slide1.xml"/></Relationships>
</file>

<file path=ppt/slides/_rels/slide97.xml.rels><?xml version="1.0" encoding="UTF-8" standalone="yes"?>
<Relationships xmlns="http://schemas.openxmlformats.org/package/2006/relationships"><Relationship Id="rId9" Type="http://schemas.openxmlformats.org/officeDocument/2006/relationships/tags" Target="../tags/tag528.xml"/><Relationship Id="rId8" Type="http://schemas.openxmlformats.org/officeDocument/2006/relationships/slide" Target="slide95.xml"/><Relationship Id="rId7" Type="http://schemas.openxmlformats.org/officeDocument/2006/relationships/tags" Target="../tags/tag527.xml"/><Relationship Id="rId6" Type="http://schemas.openxmlformats.org/officeDocument/2006/relationships/slide" Target="slide94.xml"/><Relationship Id="rId5" Type="http://schemas.openxmlformats.org/officeDocument/2006/relationships/tags" Target="../tags/tag526.xml"/><Relationship Id="rId43" Type="http://schemas.openxmlformats.org/officeDocument/2006/relationships/slideLayout" Target="../slideLayouts/slideLayout10.xml"/><Relationship Id="rId42" Type="http://schemas.openxmlformats.org/officeDocument/2006/relationships/tags" Target="../tags/tag545.xml"/><Relationship Id="rId41" Type="http://schemas.openxmlformats.org/officeDocument/2006/relationships/tags" Target="../tags/tag544.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543.xml"/><Relationship Id="rId38" Type="http://schemas.openxmlformats.org/officeDocument/2006/relationships/slide" Target="slide102.xml"/><Relationship Id="rId37" Type="http://schemas.openxmlformats.org/officeDocument/2006/relationships/tags" Target="../tags/tag542.xml"/><Relationship Id="rId36" Type="http://schemas.openxmlformats.org/officeDocument/2006/relationships/slide" Target="slide111.xml"/><Relationship Id="rId35" Type="http://schemas.openxmlformats.org/officeDocument/2006/relationships/tags" Target="../tags/tag541.xml"/><Relationship Id="rId34" Type="http://schemas.openxmlformats.org/officeDocument/2006/relationships/slide" Target="slide110.xml"/><Relationship Id="rId33" Type="http://schemas.openxmlformats.org/officeDocument/2006/relationships/tags" Target="../tags/tag540.xml"/><Relationship Id="rId32" Type="http://schemas.openxmlformats.org/officeDocument/2006/relationships/slide" Target="slide109.xml"/><Relationship Id="rId31" Type="http://schemas.openxmlformats.org/officeDocument/2006/relationships/tags" Target="../tags/tag539.xml"/><Relationship Id="rId30" Type="http://schemas.openxmlformats.org/officeDocument/2006/relationships/slide" Target="slide108.xml"/><Relationship Id="rId3" Type="http://schemas.openxmlformats.org/officeDocument/2006/relationships/tags" Target="../tags/tag525.xml"/><Relationship Id="rId29" Type="http://schemas.openxmlformats.org/officeDocument/2006/relationships/tags" Target="../tags/tag538.xml"/><Relationship Id="rId28" Type="http://schemas.openxmlformats.org/officeDocument/2006/relationships/slide" Target="slide107.xml"/><Relationship Id="rId27" Type="http://schemas.openxmlformats.org/officeDocument/2006/relationships/tags" Target="../tags/tag537.xml"/><Relationship Id="rId26" Type="http://schemas.openxmlformats.org/officeDocument/2006/relationships/slide" Target="slide106.xml"/><Relationship Id="rId25" Type="http://schemas.openxmlformats.org/officeDocument/2006/relationships/tags" Target="../tags/tag536.xml"/><Relationship Id="rId24" Type="http://schemas.openxmlformats.org/officeDocument/2006/relationships/slide" Target="slide105.xml"/><Relationship Id="rId23" Type="http://schemas.openxmlformats.org/officeDocument/2006/relationships/tags" Target="../tags/tag535.xml"/><Relationship Id="rId22" Type="http://schemas.openxmlformats.org/officeDocument/2006/relationships/slide" Target="slide104.xml"/><Relationship Id="rId21" Type="http://schemas.openxmlformats.org/officeDocument/2006/relationships/tags" Target="../tags/tag534.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533.xml"/><Relationship Id="rId18" Type="http://schemas.openxmlformats.org/officeDocument/2006/relationships/slide" Target="slide101.xml"/><Relationship Id="rId17" Type="http://schemas.openxmlformats.org/officeDocument/2006/relationships/tags" Target="../tags/tag532.xml"/><Relationship Id="rId16" Type="http://schemas.openxmlformats.org/officeDocument/2006/relationships/slide" Target="slide100.xml"/><Relationship Id="rId15" Type="http://schemas.openxmlformats.org/officeDocument/2006/relationships/tags" Target="../tags/tag531.xml"/><Relationship Id="rId14" Type="http://schemas.openxmlformats.org/officeDocument/2006/relationships/slide" Target="slide99.xml"/><Relationship Id="rId13" Type="http://schemas.openxmlformats.org/officeDocument/2006/relationships/tags" Target="../tags/tag530.xml"/><Relationship Id="rId12" Type="http://schemas.openxmlformats.org/officeDocument/2006/relationships/slide" Target="slide98.xml"/><Relationship Id="rId11" Type="http://schemas.openxmlformats.org/officeDocument/2006/relationships/tags" Target="../tags/tag529.xml"/><Relationship Id="rId10" Type="http://schemas.openxmlformats.org/officeDocument/2006/relationships/slide" Target="slide96.xml"/><Relationship Id="rId1" Type="http://schemas.openxmlformats.org/officeDocument/2006/relationships/slide" Target="slide1.xml"/></Relationships>
</file>

<file path=ppt/slides/_rels/slide98.xml.rels><?xml version="1.0" encoding="UTF-8" standalone="yes"?>
<Relationships xmlns="http://schemas.openxmlformats.org/package/2006/relationships"><Relationship Id="rId9" Type="http://schemas.openxmlformats.org/officeDocument/2006/relationships/tags" Target="../tags/tag549.xml"/><Relationship Id="rId8" Type="http://schemas.openxmlformats.org/officeDocument/2006/relationships/slide" Target="slide95.xml"/><Relationship Id="rId7" Type="http://schemas.openxmlformats.org/officeDocument/2006/relationships/tags" Target="../tags/tag548.xml"/><Relationship Id="rId6" Type="http://schemas.openxmlformats.org/officeDocument/2006/relationships/slide" Target="slide94.xml"/><Relationship Id="rId5" Type="http://schemas.openxmlformats.org/officeDocument/2006/relationships/tags" Target="../tags/tag547.xml"/><Relationship Id="rId43" Type="http://schemas.openxmlformats.org/officeDocument/2006/relationships/slideLayout" Target="../slideLayouts/slideLayout5.xml"/><Relationship Id="rId42" Type="http://schemas.openxmlformats.org/officeDocument/2006/relationships/tags" Target="../tags/tag566.xml"/><Relationship Id="rId41" Type="http://schemas.openxmlformats.org/officeDocument/2006/relationships/tags" Target="../tags/tag565.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564.xml"/><Relationship Id="rId38" Type="http://schemas.openxmlformats.org/officeDocument/2006/relationships/slide" Target="slide102.xml"/><Relationship Id="rId37" Type="http://schemas.openxmlformats.org/officeDocument/2006/relationships/tags" Target="../tags/tag563.xml"/><Relationship Id="rId36" Type="http://schemas.openxmlformats.org/officeDocument/2006/relationships/slide" Target="slide111.xml"/><Relationship Id="rId35" Type="http://schemas.openxmlformats.org/officeDocument/2006/relationships/tags" Target="../tags/tag562.xml"/><Relationship Id="rId34" Type="http://schemas.openxmlformats.org/officeDocument/2006/relationships/slide" Target="slide110.xml"/><Relationship Id="rId33" Type="http://schemas.openxmlformats.org/officeDocument/2006/relationships/tags" Target="../tags/tag561.xml"/><Relationship Id="rId32" Type="http://schemas.openxmlformats.org/officeDocument/2006/relationships/slide" Target="slide109.xml"/><Relationship Id="rId31" Type="http://schemas.openxmlformats.org/officeDocument/2006/relationships/tags" Target="../tags/tag560.xml"/><Relationship Id="rId30" Type="http://schemas.openxmlformats.org/officeDocument/2006/relationships/slide" Target="slide108.xml"/><Relationship Id="rId3" Type="http://schemas.openxmlformats.org/officeDocument/2006/relationships/tags" Target="../tags/tag546.xml"/><Relationship Id="rId29" Type="http://schemas.openxmlformats.org/officeDocument/2006/relationships/tags" Target="../tags/tag559.xml"/><Relationship Id="rId28" Type="http://schemas.openxmlformats.org/officeDocument/2006/relationships/slide" Target="slide107.xml"/><Relationship Id="rId27" Type="http://schemas.openxmlformats.org/officeDocument/2006/relationships/tags" Target="../tags/tag558.xml"/><Relationship Id="rId26" Type="http://schemas.openxmlformats.org/officeDocument/2006/relationships/slide" Target="slide106.xml"/><Relationship Id="rId25" Type="http://schemas.openxmlformats.org/officeDocument/2006/relationships/tags" Target="../tags/tag557.xml"/><Relationship Id="rId24" Type="http://schemas.openxmlformats.org/officeDocument/2006/relationships/slide" Target="slide105.xml"/><Relationship Id="rId23" Type="http://schemas.openxmlformats.org/officeDocument/2006/relationships/tags" Target="../tags/tag556.xml"/><Relationship Id="rId22" Type="http://schemas.openxmlformats.org/officeDocument/2006/relationships/slide" Target="slide104.xml"/><Relationship Id="rId21" Type="http://schemas.openxmlformats.org/officeDocument/2006/relationships/tags" Target="../tags/tag555.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554.xml"/><Relationship Id="rId18" Type="http://schemas.openxmlformats.org/officeDocument/2006/relationships/slide" Target="slide101.xml"/><Relationship Id="rId17" Type="http://schemas.openxmlformats.org/officeDocument/2006/relationships/tags" Target="../tags/tag553.xml"/><Relationship Id="rId16" Type="http://schemas.openxmlformats.org/officeDocument/2006/relationships/slide" Target="slide100.xml"/><Relationship Id="rId15" Type="http://schemas.openxmlformats.org/officeDocument/2006/relationships/tags" Target="../tags/tag552.xml"/><Relationship Id="rId14" Type="http://schemas.openxmlformats.org/officeDocument/2006/relationships/slide" Target="slide99.xml"/><Relationship Id="rId13" Type="http://schemas.openxmlformats.org/officeDocument/2006/relationships/tags" Target="../tags/tag551.xml"/><Relationship Id="rId12" Type="http://schemas.openxmlformats.org/officeDocument/2006/relationships/slide" Target="slide98.xml"/><Relationship Id="rId11" Type="http://schemas.openxmlformats.org/officeDocument/2006/relationships/tags" Target="../tags/tag550.xml"/><Relationship Id="rId10" Type="http://schemas.openxmlformats.org/officeDocument/2006/relationships/slide" Target="slide96.xml"/><Relationship Id="rId1" Type="http://schemas.openxmlformats.org/officeDocument/2006/relationships/slide" Target="slide1.xml"/></Relationships>
</file>

<file path=ppt/slides/_rels/slide99.xml.rels><?xml version="1.0" encoding="UTF-8" standalone="yes"?>
<Relationships xmlns="http://schemas.openxmlformats.org/package/2006/relationships"><Relationship Id="rId9" Type="http://schemas.openxmlformats.org/officeDocument/2006/relationships/tags" Target="../tags/tag570.xml"/><Relationship Id="rId8" Type="http://schemas.openxmlformats.org/officeDocument/2006/relationships/slide" Target="slide95.xml"/><Relationship Id="rId7" Type="http://schemas.openxmlformats.org/officeDocument/2006/relationships/tags" Target="../tags/tag569.xml"/><Relationship Id="rId6" Type="http://schemas.openxmlformats.org/officeDocument/2006/relationships/slide" Target="slide94.xml"/><Relationship Id="rId5" Type="http://schemas.openxmlformats.org/officeDocument/2006/relationships/tags" Target="../tags/tag568.xml"/><Relationship Id="rId43" Type="http://schemas.openxmlformats.org/officeDocument/2006/relationships/slideLayout" Target="../slideLayouts/slideLayout5.xml"/><Relationship Id="rId42" Type="http://schemas.openxmlformats.org/officeDocument/2006/relationships/tags" Target="../tags/tag587.xml"/><Relationship Id="rId41" Type="http://schemas.openxmlformats.org/officeDocument/2006/relationships/tags" Target="../tags/tag586.xml"/><Relationship Id="rId40" Type="http://schemas.openxmlformats.org/officeDocument/2006/relationships/slide" Target="slide112.xml"/><Relationship Id="rId4" Type="http://schemas.openxmlformats.org/officeDocument/2006/relationships/slide" Target="slide92.xml"/><Relationship Id="rId39" Type="http://schemas.openxmlformats.org/officeDocument/2006/relationships/tags" Target="../tags/tag585.xml"/><Relationship Id="rId38" Type="http://schemas.openxmlformats.org/officeDocument/2006/relationships/slide" Target="slide102.xml"/><Relationship Id="rId37" Type="http://schemas.openxmlformats.org/officeDocument/2006/relationships/tags" Target="../tags/tag584.xml"/><Relationship Id="rId36" Type="http://schemas.openxmlformats.org/officeDocument/2006/relationships/slide" Target="slide111.xml"/><Relationship Id="rId35" Type="http://schemas.openxmlformats.org/officeDocument/2006/relationships/tags" Target="../tags/tag583.xml"/><Relationship Id="rId34" Type="http://schemas.openxmlformats.org/officeDocument/2006/relationships/slide" Target="slide110.xml"/><Relationship Id="rId33" Type="http://schemas.openxmlformats.org/officeDocument/2006/relationships/tags" Target="../tags/tag582.xml"/><Relationship Id="rId32" Type="http://schemas.openxmlformats.org/officeDocument/2006/relationships/slide" Target="slide109.xml"/><Relationship Id="rId31" Type="http://schemas.openxmlformats.org/officeDocument/2006/relationships/tags" Target="../tags/tag581.xml"/><Relationship Id="rId30" Type="http://schemas.openxmlformats.org/officeDocument/2006/relationships/slide" Target="slide108.xml"/><Relationship Id="rId3" Type="http://schemas.openxmlformats.org/officeDocument/2006/relationships/tags" Target="../tags/tag567.xml"/><Relationship Id="rId29" Type="http://schemas.openxmlformats.org/officeDocument/2006/relationships/tags" Target="../tags/tag580.xml"/><Relationship Id="rId28" Type="http://schemas.openxmlformats.org/officeDocument/2006/relationships/slide" Target="slide107.xml"/><Relationship Id="rId27" Type="http://schemas.openxmlformats.org/officeDocument/2006/relationships/tags" Target="../tags/tag579.xml"/><Relationship Id="rId26" Type="http://schemas.openxmlformats.org/officeDocument/2006/relationships/slide" Target="slide106.xml"/><Relationship Id="rId25" Type="http://schemas.openxmlformats.org/officeDocument/2006/relationships/tags" Target="../tags/tag578.xml"/><Relationship Id="rId24" Type="http://schemas.openxmlformats.org/officeDocument/2006/relationships/slide" Target="slide105.xml"/><Relationship Id="rId23" Type="http://schemas.openxmlformats.org/officeDocument/2006/relationships/tags" Target="../tags/tag577.xml"/><Relationship Id="rId22" Type="http://schemas.openxmlformats.org/officeDocument/2006/relationships/slide" Target="slide104.xml"/><Relationship Id="rId21" Type="http://schemas.openxmlformats.org/officeDocument/2006/relationships/tags" Target="../tags/tag576.xml"/><Relationship Id="rId20" Type="http://schemas.openxmlformats.org/officeDocument/2006/relationships/slide" Target="slide103.xml"/><Relationship Id="rId2" Type="http://schemas.openxmlformats.org/officeDocument/2006/relationships/slide" Target="slide91.xml"/><Relationship Id="rId19" Type="http://schemas.openxmlformats.org/officeDocument/2006/relationships/tags" Target="../tags/tag575.xml"/><Relationship Id="rId18" Type="http://schemas.openxmlformats.org/officeDocument/2006/relationships/slide" Target="slide101.xml"/><Relationship Id="rId17" Type="http://schemas.openxmlformats.org/officeDocument/2006/relationships/tags" Target="../tags/tag574.xml"/><Relationship Id="rId16" Type="http://schemas.openxmlformats.org/officeDocument/2006/relationships/slide" Target="slide100.xml"/><Relationship Id="rId15" Type="http://schemas.openxmlformats.org/officeDocument/2006/relationships/tags" Target="../tags/tag573.xml"/><Relationship Id="rId14" Type="http://schemas.openxmlformats.org/officeDocument/2006/relationships/slide" Target="slide99.xml"/><Relationship Id="rId13" Type="http://schemas.openxmlformats.org/officeDocument/2006/relationships/tags" Target="../tags/tag572.xml"/><Relationship Id="rId12" Type="http://schemas.openxmlformats.org/officeDocument/2006/relationships/slide" Target="slide98.xml"/><Relationship Id="rId11" Type="http://schemas.openxmlformats.org/officeDocument/2006/relationships/tags" Target="../tags/tag571.xml"/><Relationship Id="rId10" Type="http://schemas.openxmlformats.org/officeDocument/2006/relationships/slide" Target="slide96.xml"/><Relationship Id="rId1" Type="http://schemas.openxmlformats.org/officeDocument/2006/relationships/slide" Target="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F63A3B-78C7-47BE-AE5E-E10140E04643}" type="slidenum">
              <a:rPr lang="en-US" smtClean="0"/>
            </a:fld>
            <a:endParaRPr lang="en-US" dirty="0"/>
          </a:p>
        </p:txBody>
      </p:sp>
      <p:sp>
        <p:nvSpPr>
          <p:cNvPr id="6" name="Rectangle 2"/>
          <p:cNvSpPr txBox="1">
            <a:spLocks noChangeArrowheads="1"/>
          </p:cNvSpPr>
          <p:nvPr/>
        </p:nvSpPr>
        <p:spPr>
          <a:xfrm>
            <a:off x="1896110" y="844365"/>
            <a:ext cx="7125970" cy="771525"/>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pPr algn="ct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a:t>
            </a:r>
            <a:r>
              <a:rPr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对口高职 英语总复习</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sym typeface="+mn-ea"/>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p:txBody>
      </p:sp>
      <p:sp>
        <p:nvSpPr>
          <p:cNvPr id="8" name="文本框 7"/>
          <p:cNvSpPr txBox="1"/>
          <p:nvPr/>
        </p:nvSpPr>
        <p:spPr>
          <a:xfrm>
            <a:off x="3973195" y="2803975"/>
            <a:ext cx="2972435" cy="768350"/>
          </a:xfrm>
          <a:prstGeom prst="rect">
            <a:avLst/>
          </a:prstGeom>
          <a:noFill/>
        </p:spPr>
        <p:txBody>
          <a:bodyPr wrap="square" rtlCol="0">
            <a:spAutoFit/>
          </a:bodyPr>
          <a:p>
            <a:pPr algn="ctr"/>
            <a:r>
              <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rPr>
              <a:t>电子教案</a:t>
            </a:r>
            <a:endPar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2605405"/>
            <a:ext cx="3494405" cy="26212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33375" y="1314450"/>
            <a:ext cx="8477250" cy="2757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 不定式作主语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(1)不定式作主语强调不定式动词所表达的行为过程，谓语动词用单数形式。</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如：To keep healthy is very important. 保持健康很重要。(强调保持健康的行为)</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To learn English well is not easy. 学好英语不容易。(强调学习行为)</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296910" cy="1798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)8. —I didn't hear you come in just now.</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—That's good. I tried ________ the baby up.</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not wake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not waking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not to wake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to not wake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14045" y="3564255"/>
            <a:ext cx="7980045" cy="902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indent="0"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try to do sth.意为“努力做某事”，其否定形式为try not to do sth.。</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20237" y="171754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8</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13715" y="1669415"/>
            <a:ext cx="8373745" cy="140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)9. He used to ________ his car to work. But now he goes to work by bike.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drove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driving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drive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to drive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61975" y="3312795"/>
            <a:ext cx="8020685" cy="96583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used to do sth. 表示“过去常常做某事”，是固定结构。句意：“他过去常常开车去上班，但是现在他骑车去上班。”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01187" y="176072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9</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29691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)10. I don't mind ________ by bus.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travelling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to travel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travelled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travel</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51510" y="3341370"/>
            <a:ext cx="784034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mind doing sth.意为“介意做某事”。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10712" y="177596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10</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29691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)11. Tom is often heard ________ aloud in the classroom.</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read</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to read</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reading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to been reading</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6745" y="3150870"/>
            <a:ext cx="784796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感官动词hear用于被动语态时， 其后的不定式要加to。</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10712" y="177088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29691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)12. My favorite singer is Li Jian because his songs always make me ________ relaxed.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feel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to feel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feeling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felt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83565" y="3325495"/>
            <a:ext cx="7922260"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make sb. do sth.意为“使某人做某事/让某人做某事”。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10712" y="176199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40613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13. I know it's not important, but I can't help ________ about it.</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think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and think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thinking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being thought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62305" y="2974340"/>
            <a:ext cx="780542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can't/couldn't help doing sth.意为“情不自禁做某事”。句意：“我知道这不太重要，但我还是情不自禁地考虑它。”</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01187" y="178866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29691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)14. You had better ________ late at night. It's dangerous.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not to play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not play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not playing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not being played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93725" y="3404870"/>
            <a:ext cx="7956550"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had better (not) do sth.意为“最好(不要)做某事”。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10712" y="171246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29691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a:t>
            </a:r>
            <a:r>
              <a:rPr lang="en-US" sz="2200" dirty="0">
                <a:latin typeface="Times New Roman" panose="02020603050405020304" charset="0"/>
                <a:ea typeface="黑体" panose="02010609060101010101" pitchFamily="49" charset="-122"/>
                <a:cs typeface="Times New Roman" panose="02020603050405020304" charset="0"/>
                <a:sym typeface="+mn-ea"/>
              </a:rPr>
              <a:t>5</a:t>
            </a:r>
            <a:r>
              <a:rPr sz="2200" dirty="0">
                <a:latin typeface="Times New Roman" panose="02020603050405020304" charset="0"/>
                <a:ea typeface="黑体" panose="02010609060101010101" pitchFamily="49" charset="-122"/>
                <a:cs typeface="Times New Roman" panose="02020603050405020304" charset="0"/>
                <a:sym typeface="+mn-ea"/>
              </a:rPr>
              <a:t>. Look! Tom is doing some ________ in the reading room.</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reading</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to read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reads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read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58495" y="2966085"/>
            <a:ext cx="782637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do some reading是固定搭配，reading作do的宾语。 句意：“看，汤姆正在阅读室看书。”</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10712" y="171246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736090"/>
            <a:ext cx="8296910" cy="1398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16. </a:t>
            </a:r>
            <a:r>
              <a:rPr sz="2200" dirty="0">
                <a:latin typeface="Times New Roman" panose="02020603050405020304" charset="0"/>
                <a:ea typeface="黑体" panose="02010609060101010101" pitchFamily="49" charset="-122"/>
                <a:cs typeface="Times New Roman" panose="02020603050405020304" charset="0"/>
                <a:sym typeface="+mn-ea"/>
              </a:rPr>
              <a:t>Our teacher asked us ________ to each other in class.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not talk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didn't talk</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don't talk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not to talk</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p:cNvSpPr txBox="1">
            <a:spLocks noChangeArrowheads="1"/>
          </p:cNvSpPr>
          <p:nvPr/>
        </p:nvSpPr>
        <p:spPr bwMode="auto">
          <a:xfrm>
            <a:off x="820237" y="182803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5" name="文本框 4"/>
          <p:cNvSpPr txBox="1">
            <a:spLocks noChangeArrowheads="1"/>
          </p:cNvSpPr>
          <p:nvPr>
            <p:custDataLst>
              <p:tags r:id="rId2"/>
            </p:custDataLst>
          </p:nvPr>
        </p:nvSpPr>
        <p:spPr bwMode="auto">
          <a:xfrm>
            <a:off x="679450" y="3411855"/>
            <a:ext cx="784034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ask sb. not to do sth.意为“叫某人不要做某事”。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3" name="文本框 2">
            <a:hlinkClick r:id="rId3" action="ppaction://hlinksldjump"/>
          </p:cNvPr>
          <p:cNvSpPr txBox="1"/>
          <p:nvPr>
            <p:custDataLst>
              <p:tags r:id="rId4"/>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5" action="ppaction://hlinksldjump"/>
          </p:cNvPr>
          <p:cNvSpPr txBox="1"/>
          <p:nvPr>
            <p:custDataLst>
              <p:tags r:id="rId6"/>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7" action="ppaction://hlinksldjump"/>
          </p:cNvPr>
          <p:cNvSpPr txBox="1"/>
          <p:nvPr>
            <p:custDataLst>
              <p:tags r:id="rId8"/>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9" action="ppaction://hlinksldjump"/>
          </p:cNvPr>
          <p:cNvSpPr txBox="1"/>
          <p:nvPr>
            <p:custDataLst>
              <p:tags r:id="rId10"/>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1" action="ppaction://hlinksldjump"/>
          </p:cNvPr>
          <p:cNvSpPr txBox="1"/>
          <p:nvPr>
            <p:custDataLst>
              <p:tags r:id="rId12"/>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7" action="ppaction://hlinksldjump"/>
          </p:cNvPr>
          <p:cNvSpPr txBox="1"/>
          <p:nvPr>
            <p:custDataLst>
              <p:tags r:id="rId28"/>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9" action="ppaction://hlinksldjump"/>
          </p:cNvPr>
          <p:cNvSpPr txBox="1"/>
          <p:nvPr>
            <p:custDataLst>
              <p:tags r:id="rId30"/>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1" action="ppaction://hlinksldjump"/>
          </p:cNvPr>
          <p:cNvSpPr txBox="1"/>
          <p:nvPr>
            <p:custDataLst>
              <p:tags r:id="rId32"/>
            </p:custDataLst>
          </p:nvPr>
        </p:nvSpPr>
        <p:spPr>
          <a:xfrm>
            <a:off x="5829935" y="118586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8" name="文本框 27">
            <a:hlinkClick r:id="rId33" action="ppaction://hlinksldjump"/>
          </p:cNvPr>
          <p:cNvSpPr txBox="1"/>
          <p:nvPr>
            <p:custDataLst>
              <p:tags r:id="rId34"/>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5" action="ppaction://hlinksldjump"/>
          </p:cNvPr>
          <p:cNvSpPr txBox="1"/>
          <p:nvPr>
            <p:custDataLst>
              <p:tags r:id="rId36"/>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7" action="ppaction://hlinksldjump"/>
          </p:cNvPr>
          <p:cNvSpPr txBox="1"/>
          <p:nvPr>
            <p:custDataLst>
              <p:tags r:id="rId38"/>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9" action="ppaction://hlinksldjump"/>
          </p:cNvPr>
          <p:cNvSpPr txBox="1"/>
          <p:nvPr>
            <p:custDataLst>
              <p:tags r:id="rId40"/>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1" action="ppaction://hlinksldjump"/>
          </p:cNvPr>
          <p:cNvSpPr txBox="1"/>
          <p:nvPr>
            <p:custDataLst>
              <p:tags r:id="rId42"/>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5" grpId="0" bldLvl="0" animBg="1"/>
      <p:bldP spid="5"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626745" y="1743710"/>
            <a:ext cx="8053705" cy="1812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)17.  —How about ________ this weekend?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—Oh, that's a good idea!</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going fishing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going to fish</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go fishing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go to fish</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6745" y="3745230"/>
            <a:ext cx="787717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how about doing是固定搭配。go fishing意为“去钓鱼”。</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935172" y="186359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17</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59410" y="1388110"/>
            <a:ext cx="849693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(2)在“主语＋连系动词＋表语”结构中，如果主语是不定式(短语)，不定式常置于表语之后，主语位置用形式主语it代替，以避免“头重脚轻”。常见结构为“It＋be＋</a:t>
            </a:r>
            <a:r>
              <a:rPr sz="2200" i="1" dirty="0">
                <a:latin typeface="Times New Roman" panose="02020603050405020304" charset="0"/>
                <a:ea typeface="黑体" panose="02010609060101010101" pitchFamily="49" charset="-122"/>
                <a:cs typeface="Times New Roman" panose="02020603050405020304" charset="0"/>
                <a:sym typeface="+mn-ea"/>
              </a:rPr>
              <a:t>adj</a:t>
            </a:r>
            <a:r>
              <a:rPr sz="2200" dirty="0">
                <a:latin typeface="Times New Roman" panose="02020603050405020304" charset="0"/>
                <a:ea typeface="黑体" panose="02010609060101010101" pitchFamily="49" charset="-122"/>
                <a:cs typeface="Times New Roman" panose="02020603050405020304" charset="0"/>
                <a:sym typeface="+mn-ea"/>
              </a:rPr>
              <a:t>.＋(for/of＋sb.) to do sth.”，其中sb</a:t>
            </a:r>
            <a:r>
              <a:rPr lang="en-US" sz="2200" dirty="0">
                <a:latin typeface="Times New Roman" panose="02020603050405020304" charset="0"/>
                <a:ea typeface="黑体" panose="02010609060101010101" pitchFamily="49" charset="-122"/>
                <a:cs typeface="Times New Roman" panose="02020603050405020304" charset="0"/>
                <a:sym typeface="+mn-ea"/>
              </a:rPr>
              <a:t>.</a:t>
            </a:r>
            <a:r>
              <a:rPr sz="2200" dirty="0">
                <a:latin typeface="Times New Roman" panose="02020603050405020304" charset="0"/>
                <a:ea typeface="黑体" panose="02010609060101010101" pitchFamily="49" charset="-122"/>
                <a:cs typeface="Times New Roman" panose="02020603050405020304" charset="0"/>
                <a:sym typeface="+mn-ea"/>
              </a:rPr>
              <a:t>是不定式的逻辑主语，即不定式动作的执行者。</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844040"/>
            <a:ext cx="829691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)18.  I'm hungry. Would you please give me something ________？</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eating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for eating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to eat</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eaten</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9920" y="3304540"/>
            <a:ext cx="788479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本题考查动词不定式作定语。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39470" y="1962150"/>
            <a:ext cx="393065" cy="48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18</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296910" cy="1884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)19. Which do you enjoy ________ your weekends, fishing or watching TV?</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being spent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to spend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spending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spend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92785" y="3485515"/>
            <a:ext cx="7758430"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enjoy doing sth.意为“喜欢做某事”。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20237" y="174929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19</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748155"/>
            <a:ext cx="8213725"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)20. Keep ________ and you will succeed in the end.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try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trying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tried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try</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702945" y="3342005"/>
            <a:ext cx="772223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keep doing sth.意为“坚持做某事”。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49447" y="186613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20</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9596" y="2026403"/>
            <a:ext cx="6254271" cy="771640"/>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en-US" altLang="zh-CN"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Thank you</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478145" y="2026285"/>
            <a:ext cx="3494405" cy="262128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269875" y="1231265"/>
            <a:ext cx="8604885" cy="277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如：To keep healthy is very important.→It is very important to keep healthy.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To learn English well is not easy.→It is not easy to learn English well.</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It is necessary for us to have good habits. 我们有必要养成好习惯。</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It's very kind of you to help me. 你能帮助我真是太好了。</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【注】</a:t>
            </a:r>
            <a:r>
              <a:rPr sz="2200" dirty="0">
                <a:latin typeface="Times New Roman" panose="02020603050405020304" charset="0"/>
                <a:ea typeface="黑体" panose="02010609060101010101" pitchFamily="49" charset="-122"/>
                <a:cs typeface="Times New Roman" panose="02020603050405020304" charset="0"/>
                <a:sym typeface="+mn-ea"/>
              </a:rPr>
              <a:t>以下两种句型的区别。</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3" name="表格 2"/>
          <p:cNvGraphicFramePr/>
          <p:nvPr>
            <p:custDataLst>
              <p:tags r:id="rId1"/>
            </p:custDataLst>
          </p:nvPr>
        </p:nvGraphicFramePr>
        <p:xfrm>
          <a:off x="603250" y="1296035"/>
          <a:ext cx="8105140" cy="3112135"/>
        </p:xfrm>
        <a:graphic>
          <a:graphicData uri="http://schemas.openxmlformats.org/drawingml/2006/table">
            <a:tbl>
              <a:tblPr/>
              <a:tblGrid>
                <a:gridCol w="2245360"/>
                <a:gridCol w="2288540"/>
                <a:gridCol w="1665605"/>
                <a:gridCol w="1905635"/>
              </a:tblGrid>
              <a:tr h="498475">
                <a:tc>
                  <a:txBody>
                    <a:bodyPr/>
                    <a:p>
                      <a:pPr indent="0"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句型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意义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常用形容词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例句</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613660">
                <a:tc>
                  <a:txBody>
                    <a:bodyPr/>
                    <a:p>
                      <a:pPr indent="0" algn="l"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It＋be＋</a:t>
                      </a:r>
                      <a:r>
                        <a:rPr sz="2200" b="0" i="1" dirty="0">
                          <a:latin typeface="Times New Roman" panose="02020603050405020304" charset="0"/>
                          <a:ea typeface="黑体" panose="02010609060101010101" pitchFamily="49" charset="-122"/>
                          <a:cs typeface="Times New Roman" panose="02020603050405020304" charset="0"/>
                        </a:rPr>
                        <a:t>adj.</a:t>
                      </a:r>
                      <a:r>
                        <a:rPr sz="2200" b="0" dirty="0">
                          <a:latin typeface="Times New Roman" panose="02020603050405020304" charset="0"/>
                          <a:ea typeface="黑体" panose="02010609060101010101" pitchFamily="49" charset="-122"/>
                          <a:cs typeface="Times New Roman" panose="02020603050405020304" charset="0"/>
                        </a:rPr>
                        <a:t>＋for sb.＋to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意为“某人做某事怎么样”，强调做的事情和形容词之间的关系</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easy、 difficult、 hard、 important</a:t>
                      </a:r>
                      <a:r>
                        <a:rPr lang="zh-CN" sz="2200" b="0" dirty="0">
                          <a:latin typeface="Times New Roman" panose="02020603050405020304" charset="0"/>
                          <a:ea typeface="黑体" panose="02010609060101010101" pitchFamily="49" charset="-122"/>
                          <a:cs typeface="Times New Roman" panose="02020603050405020304" charset="0"/>
                        </a:rPr>
                        <a:t>、</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It's easy for him to finish these exercises. 他完成这些练习很容易。</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3" name="表格 2"/>
          <p:cNvGraphicFramePr/>
          <p:nvPr>
            <p:custDataLst>
              <p:tags r:id="rId1"/>
            </p:custDataLst>
          </p:nvPr>
        </p:nvGraphicFramePr>
        <p:xfrm>
          <a:off x="440055" y="1204595"/>
          <a:ext cx="8220075" cy="3379470"/>
        </p:xfrm>
        <a:graphic>
          <a:graphicData uri="http://schemas.openxmlformats.org/drawingml/2006/table">
            <a:tbl>
              <a:tblPr/>
              <a:tblGrid>
                <a:gridCol w="2095500"/>
                <a:gridCol w="2479040"/>
                <a:gridCol w="1590675"/>
                <a:gridCol w="2054860"/>
              </a:tblGrid>
              <a:tr h="507365">
                <a:tc>
                  <a:txBody>
                    <a:bodyPr/>
                    <a:p>
                      <a:pPr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句型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意义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常用形容词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例句</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72105">
                <a:tc>
                  <a:txBody>
                    <a:bodyPr/>
                    <a:p>
                      <a:pPr indent="0" algn="l" defTabSz="914400" fontAlgn="auto">
                        <a:lnSpc>
                          <a:spcPct val="120000"/>
                        </a:lnSpc>
                        <a:buClrTx/>
                        <a:buSzTx/>
                        <a:buNone/>
                      </a:pPr>
                      <a:r>
                        <a:rPr sz="2200" b="0" dirty="0">
                          <a:latin typeface="Times New Roman" panose="02020603050405020304" charset="0"/>
                          <a:ea typeface="黑体" panose="02010609060101010101" pitchFamily="49" charset="-122"/>
                          <a:cs typeface="Times New Roman" panose="02020603050405020304" charset="0"/>
                        </a:rPr>
                        <a:t>It＋be＋</a:t>
                      </a:r>
                      <a:r>
                        <a:rPr sz="2200" b="0" i="1" dirty="0">
                          <a:latin typeface="Times New Roman" panose="02020603050405020304" charset="0"/>
                          <a:ea typeface="黑体" panose="02010609060101010101" pitchFamily="49" charset="-122"/>
                          <a:cs typeface="Times New Roman" panose="02020603050405020304" charset="0"/>
                        </a:rPr>
                        <a:t>adj.</a:t>
                      </a:r>
                      <a:r>
                        <a:rPr sz="2200" b="0" dirty="0">
                          <a:latin typeface="Times New Roman" panose="02020603050405020304" charset="0"/>
                          <a:ea typeface="黑体" panose="02010609060101010101" pitchFamily="49" charset="-122"/>
                          <a:cs typeface="Times New Roman" panose="02020603050405020304" charset="0"/>
                        </a:rPr>
                        <a:t>＋for sb.＋to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buClrTx/>
                        <a:buSzTx/>
                        <a:buNone/>
                      </a:pPr>
                      <a:r>
                        <a:rPr sz="2200" b="0" dirty="0">
                          <a:latin typeface="Times New Roman" panose="02020603050405020304" charset="0"/>
                          <a:ea typeface="黑体" panose="02010609060101010101" pitchFamily="49" charset="-122"/>
                          <a:cs typeface="Times New Roman" panose="02020603050405020304" charset="0"/>
                        </a:rPr>
                        <a:t>意为“某人做某事怎么样”，强调做的事情和形容词之间的关系</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possible、 necessary、 interesting</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buClrTx/>
                        <a:buSzTx/>
                        <a:buNone/>
                      </a:pPr>
                      <a:endParaRPr sz="2200" b="0" dirty="0">
                        <a:latin typeface="Times New Roman" panose="02020603050405020304" charset="0"/>
                        <a:ea typeface="黑体" panose="02010609060101010101" pitchFamily="49" charset="-122"/>
                        <a:cs typeface="Times New Roman" panose="02020603050405020304" charset="0"/>
                      </a:endParaRPr>
                    </a:p>
                    <a:p>
                      <a:pPr indent="0" algn="l" defTabSz="914400" fontAlgn="auto">
                        <a:lnSpc>
                          <a:spcPct val="120000"/>
                        </a:lnSpc>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It's important for us to learn English well. 我们学好英语很重要。</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custDataLst>
              <p:tags r:id="rId2"/>
            </p:custDataLst>
          </p:nvPr>
        </p:nvSpPr>
        <p:spPr>
          <a:xfrm>
            <a:off x="7956550" y="786130"/>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3" name="表格 2"/>
          <p:cNvGraphicFramePr/>
          <p:nvPr>
            <p:custDataLst>
              <p:tags r:id="rId1"/>
            </p:custDataLst>
          </p:nvPr>
        </p:nvGraphicFramePr>
        <p:xfrm>
          <a:off x="459740" y="1248410"/>
          <a:ext cx="8208010" cy="3369945"/>
        </p:xfrm>
        <a:graphic>
          <a:graphicData uri="http://schemas.openxmlformats.org/drawingml/2006/table">
            <a:tbl>
              <a:tblPr/>
              <a:tblGrid>
                <a:gridCol w="1951990"/>
                <a:gridCol w="2271395"/>
                <a:gridCol w="1891665"/>
                <a:gridCol w="2092960"/>
              </a:tblGrid>
              <a:tr h="556260">
                <a:tc>
                  <a:txBody>
                    <a:bodyPr/>
                    <a:p>
                      <a:pPr indent="0" algn="ctr" defTabSz="914400" fontAlgn="auto">
                        <a:lnSpc>
                          <a:spcPct val="120000"/>
                        </a:lnSpc>
                        <a:buClrTx/>
                        <a:buSzTx/>
                        <a:buNone/>
                      </a:pPr>
                      <a:r>
                        <a:rPr sz="2200" b="0" dirty="0">
                          <a:latin typeface="Times New Roman" panose="02020603050405020304" charset="0"/>
                          <a:ea typeface="黑体" panose="02010609060101010101" pitchFamily="49" charset="-122"/>
                          <a:cs typeface="Times New Roman" panose="02020603050405020304" charset="0"/>
                        </a:rPr>
                        <a:t>句型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buClrTx/>
                        <a:buSzTx/>
                        <a:buNone/>
                      </a:pPr>
                      <a:r>
                        <a:rPr sz="2200" b="0" dirty="0">
                          <a:latin typeface="Times New Roman" panose="02020603050405020304" charset="0"/>
                          <a:ea typeface="黑体" panose="02010609060101010101" pitchFamily="49" charset="-122"/>
                          <a:cs typeface="Times New Roman" panose="02020603050405020304" charset="0"/>
                        </a:rPr>
                        <a:t>意义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buClrTx/>
                        <a:buSzTx/>
                        <a:buNone/>
                      </a:pPr>
                      <a:r>
                        <a:rPr sz="2200" b="0" dirty="0">
                          <a:latin typeface="Times New Roman" panose="02020603050405020304" charset="0"/>
                          <a:ea typeface="黑体" panose="02010609060101010101" pitchFamily="49" charset="-122"/>
                          <a:cs typeface="Times New Roman" panose="02020603050405020304" charset="0"/>
                        </a:rPr>
                        <a:t>常用形容词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buClrTx/>
                        <a:buSzTx/>
                        <a:buNone/>
                      </a:pPr>
                      <a:r>
                        <a:rPr sz="2200" b="0" dirty="0">
                          <a:latin typeface="Times New Roman" panose="02020603050405020304" charset="0"/>
                          <a:ea typeface="黑体" panose="02010609060101010101" pitchFamily="49" charset="-122"/>
                          <a:cs typeface="Times New Roman" panose="02020603050405020304" charset="0"/>
                        </a:rPr>
                        <a:t>例句</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13685">
                <a:tc>
                  <a:txBody>
                    <a:bodyPr/>
                    <a:p>
                      <a:pPr algn="l"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It＋be＋</a:t>
                      </a:r>
                      <a:r>
                        <a:rPr sz="2200" b="0" i="1" dirty="0">
                          <a:latin typeface="Times New Roman" panose="02020603050405020304" charset="0"/>
                          <a:ea typeface="黑体" panose="02010609060101010101" pitchFamily="49" charset="-122"/>
                          <a:cs typeface="Times New Roman" panose="02020603050405020304" charset="0"/>
                        </a:rPr>
                        <a:t>adj</a:t>
                      </a:r>
                      <a:r>
                        <a:rPr sz="2200" b="0" dirty="0">
                          <a:latin typeface="Times New Roman" panose="02020603050405020304" charset="0"/>
                          <a:ea typeface="黑体" panose="02010609060101010101" pitchFamily="49" charset="-122"/>
                          <a:cs typeface="Times New Roman" panose="02020603050405020304" charset="0"/>
                        </a:rPr>
                        <a:t>.＋of sb.＋to do sth.＝sb.＋be＋</a:t>
                      </a:r>
                      <a:r>
                        <a:rPr sz="2200" b="0" i="1" dirty="0">
                          <a:latin typeface="Times New Roman" panose="02020603050405020304" charset="0"/>
                          <a:ea typeface="黑体" panose="02010609060101010101" pitchFamily="49" charset="-122"/>
                          <a:cs typeface="Times New Roman" panose="02020603050405020304" charset="0"/>
                        </a:rPr>
                        <a:t>adj</a:t>
                      </a:r>
                      <a:r>
                        <a:rPr sz="2200" b="0" dirty="0">
                          <a:latin typeface="Times New Roman" panose="02020603050405020304" charset="0"/>
                          <a:ea typeface="黑体" panose="02010609060101010101" pitchFamily="49" charset="-122"/>
                          <a:cs typeface="Times New Roman" panose="02020603050405020304" charset="0"/>
                        </a:rPr>
                        <a:t>.＋to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意为“做某事某人怎样”，强调某人的品质好坏</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good、 kind、 nice、wise、 clever </a:t>
                      </a:r>
                      <a:r>
                        <a:rPr lang="zh-CN" sz="2200" b="0" dirty="0">
                          <a:latin typeface="Times New Roman" panose="02020603050405020304" charset="0"/>
                          <a:ea typeface="黑体" panose="02010609060101010101" pitchFamily="49" charset="-122"/>
                          <a:cs typeface="Times New Roman" panose="02020603050405020304" charset="0"/>
                        </a:rPr>
                        <a:t>、</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It's very wise of him to answer the question in this way. 用这种方式回答这个问题，他很聪明。</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custDataLst>
              <p:tags r:id="rId2"/>
            </p:custDataLst>
          </p:nvPr>
        </p:nvSpPr>
        <p:spPr>
          <a:xfrm>
            <a:off x="7964170" y="786765"/>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3" name="表格 2"/>
          <p:cNvGraphicFramePr/>
          <p:nvPr>
            <p:custDataLst>
              <p:tags r:id="rId1"/>
            </p:custDataLst>
          </p:nvPr>
        </p:nvGraphicFramePr>
        <p:xfrm>
          <a:off x="506730" y="1228725"/>
          <a:ext cx="8171180" cy="3213100"/>
        </p:xfrm>
        <a:graphic>
          <a:graphicData uri="http://schemas.openxmlformats.org/drawingml/2006/table">
            <a:tbl>
              <a:tblPr/>
              <a:tblGrid>
                <a:gridCol w="2065655"/>
                <a:gridCol w="2481580"/>
                <a:gridCol w="1581785"/>
                <a:gridCol w="2042160"/>
              </a:tblGrid>
              <a:tr h="482600">
                <a:tc>
                  <a:txBody>
                    <a:bodyPr/>
                    <a:p>
                      <a:pPr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句型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意义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常用形容词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defTabSz="914400"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例句</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30500">
                <a:tc>
                  <a:txBody>
                    <a:bodyPr/>
                    <a:p>
                      <a:pPr indent="0" algn="l" defTabSz="914400" fontAlgn="auto">
                        <a:lnSpc>
                          <a:spcPct val="120000"/>
                        </a:lnSpc>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It＋be＋</a:t>
                      </a:r>
                      <a:r>
                        <a:rPr sz="2200" i="1" dirty="0">
                          <a:latin typeface="Times New Roman" panose="02020603050405020304" charset="0"/>
                          <a:ea typeface="黑体" panose="02010609060101010101" pitchFamily="49" charset="-122"/>
                          <a:cs typeface="Times New Roman" panose="02020603050405020304" charset="0"/>
                          <a:sym typeface="+mn-ea"/>
                        </a:rPr>
                        <a:t>adj.</a:t>
                      </a:r>
                      <a:r>
                        <a:rPr sz="2200" dirty="0">
                          <a:latin typeface="Times New Roman" panose="02020603050405020304" charset="0"/>
                          <a:ea typeface="黑体" panose="02010609060101010101" pitchFamily="49" charset="-122"/>
                          <a:cs typeface="Times New Roman" panose="02020603050405020304" charset="0"/>
                          <a:sym typeface="+mn-ea"/>
                        </a:rPr>
                        <a:t>＋of sb.＋to do sth.＝sb.＋be＋</a:t>
                      </a:r>
                      <a:r>
                        <a:rPr sz="2200" i="1" dirty="0">
                          <a:latin typeface="Times New Roman" panose="02020603050405020304" charset="0"/>
                          <a:ea typeface="黑体" panose="02010609060101010101" pitchFamily="49" charset="-122"/>
                          <a:cs typeface="Times New Roman" panose="02020603050405020304" charset="0"/>
                          <a:sym typeface="+mn-ea"/>
                        </a:rPr>
                        <a:t>adj.</a:t>
                      </a:r>
                      <a:r>
                        <a:rPr sz="2200" dirty="0">
                          <a:latin typeface="Times New Roman" panose="02020603050405020304" charset="0"/>
                          <a:ea typeface="黑体" panose="02010609060101010101" pitchFamily="49" charset="-122"/>
                          <a:cs typeface="Times New Roman" panose="02020603050405020304" charset="0"/>
                          <a:sym typeface="+mn-ea"/>
                        </a:rPr>
                        <a:t>＋to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意为“做某事某人怎样”，强调某人的品质好坏</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foolish、 right、 wrong、 careful、 careless</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It was foolish of me to make my parents angry. 让我的父母生气，我很愚蠢。</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custDataLst>
              <p:tags r:id="rId2"/>
            </p:custDataLst>
          </p:nvPr>
        </p:nvSpPr>
        <p:spPr>
          <a:xfrm>
            <a:off x="8057515" y="786130"/>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00" name="文本框 99"/>
          <p:cNvSpPr txBox="1"/>
          <p:nvPr/>
        </p:nvSpPr>
        <p:spPr>
          <a:xfrm>
            <a:off x="320040" y="1313180"/>
            <a:ext cx="8668385" cy="3066415"/>
          </a:xfrm>
          <a:prstGeom prst="rect">
            <a:avLst/>
          </a:prstGeom>
          <a:noFill/>
          <a:ln w="9525">
            <a:noFill/>
          </a:ln>
        </p:spPr>
        <p:txBody>
          <a:bodyPr>
            <a:noAutofit/>
          </a:bodyPr>
          <a:p>
            <a:pPr indent="457200" fontAlgn="auto">
              <a:lnSpc>
                <a:spcPct val="130000"/>
              </a:lnSpc>
              <a:spcBef>
                <a:spcPts val="0"/>
              </a:spcBef>
              <a:spcAft>
                <a:spcPts val="0"/>
              </a:spcAft>
            </a:pPr>
            <a:r>
              <a:rPr sz="2200" dirty="0">
                <a:solidFill>
                  <a:srgbClr val="FF0000"/>
                </a:solidFill>
                <a:latin typeface="Times New Roman" panose="02020603050405020304" charset="0"/>
                <a:ea typeface="黑体" panose="02010609060101010101" pitchFamily="49" charset="-122"/>
                <a:cs typeface="Times New Roman" panose="02020603050405020304" charset="0"/>
              </a:rPr>
              <a:t>2. 不定式作宾语</a:t>
            </a:r>
            <a:endParaRPr sz="2200" b="0" dirty="0">
              <a:latin typeface="Times New Roman" panose="02020603050405020304" charset="0"/>
              <a:ea typeface="黑体" panose="02010609060101010101" pitchFamily="49" charset="-122"/>
              <a:cs typeface="Times New Roman" panose="02020603050405020304" charset="0"/>
            </a:endParaRPr>
          </a:p>
          <a:p>
            <a:pPr indent="457200" fontAlgn="auto">
              <a:lnSpc>
                <a:spcPct val="130000"/>
              </a:lnSpc>
              <a:spcBef>
                <a:spcPts val="0"/>
              </a:spcBef>
              <a:spcAft>
                <a:spcPts val="0"/>
              </a:spcAft>
            </a:pPr>
            <a:r>
              <a:rPr lang="en-US" sz="2200" b="0" dirty="0">
                <a:latin typeface="Times New Roman" panose="02020603050405020304" charset="0"/>
                <a:ea typeface="黑体" panose="02010609060101010101" pitchFamily="49" charset="-122"/>
                <a:cs typeface="Times New Roman" panose="02020603050405020304" charset="0"/>
              </a:rPr>
              <a:t>      </a:t>
            </a:r>
            <a:r>
              <a:rPr sz="2200" b="0" dirty="0">
                <a:latin typeface="Times New Roman" panose="02020603050405020304" charset="0"/>
                <a:ea typeface="黑体" panose="02010609060101010101" pitchFamily="49" charset="-122"/>
                <a:cs typeface="Times New Roman" panose="02020603050405020304" charset="0"/>
              </a:rPr>
              <a:t>不定式作宾语时，短语结构为“谓语动词＋to do sth.”。下面这些动词后只能跟不定式作宾语：agree(同意)、 ask(要求)、 beg(请求)、 choose(选择)、 demand(要求)、 decide(决定)、 expect</a:t>
            </a:r>
            <a:r>
              <a:rPr lang="en-US" sz="2200" b="0" dirty="0">
                <a:latin typeface="Times New Roman" panose="02020603050405020304" charset="0"/>
                <a:ea typeface="黑体" panose="02010609060101010101" pitchFamily="49" charset="-122"/>
                <a:cs typeface="Times New Roman" panose="02020603050405020304" charset="0"/>
              </a:rPr>
              <a:t> </a:t>
            </a:r>
            <a:r>
              <a:rPr sz="2200" b="0" dirty="0">
                <a:latin typeface="Times New Roman" panose="02020603050405020304" charset="0"/>
                <a:ea typeface="黑体" panose="02010609060101010101" pitchFamily="49" charset="-122"/>
                <a:cs typeface="Times New Roman" panose="02020603050405020304" charset="0"/>
              </a:rPr>
              <a:t>(期待)、 happen</a:t>
            </a:r>
            <a:r>
              <a:rPr lang="en-US" sz="2200" b="0" dirty="0">
                <a:latin typeface="Times New Roman" panose="02020603050405020304" charset="0"/>
                <a:ea typeface="黑体" panose="02010609060101010101" pitchFamily="49" charset="-122"/>
                <a:cs typeface="Times New Roman" panose="02020603050405020304" charset="0"/>
              </a:rPr>
              <a:t> </a:t>
            </a:r>
            <a:r>
              <a:rPr sz="2200" b="0" dirty="0">
                <a:latin typeface="Times New Roman" panose="02020603050405020304" charset="0"/>
                <a:ea typeface="黑体" panose="02010609060101010101" pitchFamily="49" charset="-122"/>
                <a:cs typeface="Times New Roman" panose="02020603050405020304" charset="0"/>
              </a:rPr>
              <a:t>(碰巧)、 hope(希望)、 manage(设法)、 plan</a:t>
            </a:r>
            <a:r>
              <a:rPr lang="en-US" sz="2200" b="0" dirty="0">
                <a:latin typeface="Times New Roman" panose="02020603050405020304" charset="0"/>
                <a:ea typeface="黑体" panose="02010609060101010101" pitchFamily="49" charset="-122"/>
                <a:cs typeface="Times New Roman" panose="02020603050405020304" charset="0"/>
              </a:rPr>
              <a:t> </a:t>
            </a:r>
            <a:r>
              <a:rPr sz="2200" b="0" dirty="0">
                <a:latin typeface="Times New Roman" panose="02020603050405020304" charset="0"/>
                <a:ea typeface="黑体" panose="02010609060101010101" pitchFamily="49" charset="-122"/>
                <a:cs typeface="Times New Roman" panose="02020603050405020304" charset="0"/>
              </a:rPr>
              <a:t>(计划)、 prepare</a:t>
            </a:r>
            <a:r>
              <a:rPr lang="en-US" sz="2200" b="0" dirty="0">
                <a:latin typeface="Times New Roman" panose="02020603050405020304" charset="0"/>
                <a:ea typeface="黑体" panose="02010609060101010101" pitchFamily="49" charset="-122"/>
                <a:cs typeface="Times New Roman" panose="02020603050405020304" charset="0"/>
              </a:rPr>
              <a:t> </a:t>
            </a:r>
            <a:r>
              <a:rPr sz="2200" b="0" dirty="0">
                <a:latin typeface="Times New Roman" panose="02020603050405020304" charset="0"/>
                <a:ea typeface="黑体" panose="02010609060101010101" pitchFamily="49" charset="-122"/>
                <a:cs typeface="Times New Roman" panose="02020603050405020304" charset="0"/>
              </a:rPr>
              <a:t>(准备)、 pretend(假装)、 prove(证明)、 promise</a:t>
            </a:r>
            <a:r>
              <a:rPr lang="en-US" sz="2200" b="0" dirty="0">
                <a:latin typeface="Times New Roman" panose="02020603050405020304" charset="0"/>
                <a:ea typeface="黑体" panose="02010609060101010101" pitchFamily="49" charset="-122"/>
                <a:cs typeface="Times New Roman" panose="02020603050405020304" charset="0"/>
              </a:rPr>
              <a:t> </a:t>
            </a:r>
            <a:r>
              <a:rPr sz="2200" b="0" dirty="0">
                <a:latin typeface="Times New Roman" panose="02020603050405020304" charset="0"/>
                <a:ea typeface="黑体" panose="02010609060101010101" pitchFamily="49" charset="-122"/>
                <a:cs typeface="Times New Roman" panose="02020603050405020304" charset="0"/>
              </a:rPr>
              <a:t>(答应)、 refuse(拒绝)、 want</a:t>
            </a:r>
            <a:r>
              <a:rPr lang="en-US" sz="2200" b="0" dirty="0">
                <a:latin typeface="Times New Roman" panose="02020603050405020304" charset="0"/>
                <a:ea typeface="黑体" panose="02010609060101010101" pitchFamily="49" charset="-122"/>
                <a:cs typeface="Times New Roman" panose="02020603050405020304" charset="0"/>
              </a:rPr>
              <a:t> </a:t>
            </a:r>
            <a:r>
              <a:rPr sz="2200" b="0" dirty="0">
                <a:latin typeface="Times New Roman" panose="02020603050405020304" charset="0"/>
                <a:ea typeface="黑体" panose="02010609060101010101" pitchFamily="49" charset="-122"/>
                <a:cs typeface="Times New Roman" panose="02020603050405020304" charset="0"/>
              </a:rPr>
              <a:t>(想要)、 wish(希望)、 would like(想要)等。</a:t>
            </a:r>
            <a:endParaRPr sz="2200" b="0" dirty="0">
              <a:latin typeface="Times New Roman" panose="02020603050405020304" charset="0"/>
              <a:ea typeface="黑体" panose="02010609060101010101" pitchFamily="49" charset="-122"/>
              <a:cs typeface="Times New Roman" panose="02020603050405020304" charset="0"/>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280670" y="1234440"/>
            <a:ext cx="8582660" cy="31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如：We wish to finish the work as soon as possible. 我们希望尽快完成这项工作。</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 happened to meet him in the street yesterday. 我昨天在街上碰巧遇到了他。</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【注】</a:t>
            </a:r>
            <a:r>
              <a:rPr sz="2200" dirty="0">
                <a:latin typeface="Times New Roman" panose="02020603050405020304" charset="0"/>
                <a:ea typeface="黑体" panose="02010609060101010101" pitchFamily="49" charset="-122"/>
                <a:cs typeface="Times New Roman" panose="02020603050405020304" charset="0"/>
                <a:sym typeface="+mn-ea"/>
              </a:rPr>
              <a:t>在“主谓宾＋形容词/名词作宾语补足语”句型中，宾语若是不定式，常把宾语置于宾语补足语之后，句型结构为“主谓＋it＋宾语补足语(形容词/名词)＋to do sth.”。</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25755" y="1339850"/>
            <a:ext cx="8568055" cy="2464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如：I think it easy </a:t>
            </a: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get</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along</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well</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with</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him</a:t>
            </a:r>
            <a:r>
              <a:rPr sz="2200" dirty="0">
                <a:latin typeface="Times New Roman" panose="02020603050405020304" charset="0"/>
                <a:ea typeface="黑体" panose="02010609060101010101" pitchFamily="49" charset="-122"/>
                <a:cs typeface="Times New Roman" panose="02020603050405020304" charset="0"/>
                <a:sym typeface="+mn-ea"/>
              </a:rPr>
              <a:t>. 我认为跟他相处融洽是很容易的。</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He found it impossible </a:t>
            </a:r>
            <a:r>
              <a:rPr sz="2200" u="sng" dirty="0">
                <a:latin typeface="Times New Roman" panose="02020603050405020304" charset="0"/>
                <a:ea typeface="黑体" panose="02010609060101010101" pitchFamily="49" charset="-122"/>
                <a:cs typeface="Times New Roman" panose="02020603050405020304" charset="0"/>
                <a:sym typeface="+mn-ea"/>
              </a:rPr>
              <a:t>to</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finish</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the</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task</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in</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such</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short</a:t>
            </a:r>
            <a:r>
              <a:rPr lang="en-US" sz="2200" u="sng" dirty="0">
                <a:latin typeface="Times New Roman" panose="02020603050405020304" charset="0"/>
                <a:ea typeface="黑体" panose="02010609060101010101" pitchFamily="49" charset="-122"/>
                <a:cs typeface="Times New Roman" panose="02020603050405020304" charset="0"/>
                <a:sym typeface="+mn-ea"/>
              </a:rPr>
              <a:t> </a:t>
            </a:r>
            <a:r>
              <a:rPr sz="2200" u="sng" dirty="0">
                <a:latin typeface="Times New Roman" panose="02020603050405020304" charset="0"/>
                <a:ea typeface="黑体" panose="02010609060101010101" pitchFamily="49" charset="-122"/>
                <a:cs typeface="Times New Roman" panose="02020603050405020304" charset="0"/>
                <a:sym typeface="+mn-ea"/>
              </a:rPr>
              <a:t>time</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他发现在这么短的时间内完成这项任务是不可能的。</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1054735" y="1541780"/>
            <a:ext cx="7035165" cy="1198880"/>
          </a:xfrm>
          <a:prstGeom prst="rect">
            <a:avLst/>
          </a:prstGeom>
          <a:noFill/>
        </p:spPr>
        <p:txBody>
          <a:bodyPr wrap="square" rtlCol="0">
            <a:spAutoFit/>
          </a:bodyPr>
          <a:p>
            <a:pPr algn="ctr" fontAlgn="auto">
              <a:defRPr/>
            </a:pPr>
            <a:r>
              <a:rPr lang="zh-CN" altLang="en-US" sz="3600" b="1">
                <a:solidFill>
                  <a:schemeClr val="accent1">
                    <a:lumMod val="75000"/>
                  </a:schemeClr>
                </a:solidFill>
                <a:effectLst>
                  <a:outerShdw blurRad="38100" dist="38100" dir="2700000" algn="tl" rotWithShape="0">
                    <a:srgbClr val="000000">
                      <a:alpha val="43137"/>
                    </a:srgbClr>
                  </a:outerShdw>
                </a:effectLst>
                <a:sym typeface="+mn-ea"/>
              </a:rPr>
              <a:t>第十章</a:t>
            </a:r>
            <a:r>
              <a:rPr lang="en-US" sz="3600" b="1">
                <a:solidFill>
                  <a:schemeClr val="accent1">
                    <a:lumMod val="75000"/>
                  </a:schemeClr>
                </a:solidFill>
                <a:effectLst>
                  <a:outerShdw blurRad="38100" dist="38100" dir="2700000" algn="tl" rotWithShape="0">
                    <a:srgbClr val="000000">
                      <a:alpha val="43137"/>
                    </a:srgbClr>
                  </a:outerShdw>
                </a:effectLst>
                <a:sym typeface="+mn-ea"/>
              </a:rPr>
              <a:t>　</a:t>
            </a:r>
            <a:r>
              <a:rPr lang="zh-CN" sz="3600" b="1">
                <a:solidFill>
                  <a:schemeClr val="accent1">
                    <a:lumMod val="75000"/>
                  </a:schemeClr>
                </a:solidFill>
                <a:effectLst>
                  <a:outerShdw blurRad="38100" dist="38100" dir="2700000" algn="tl" rotWithShape="0">
                    <a:srgbClr val="000000">
                      <a:alpha val="43137"/>
                    </a:srgbClr>
                  </a:outerShdw>
                </a:effectLst>
                <a:sym typeface="+mn-ea"/>
              </a:rPr>
              <a:t>非谓语动词</a:t>
            </a:r>
            <a:endParaRPr lang="zh-CN" altLang="en-US" sz="3600" b="1" noProof="1">
              <a:solidFill>
                <a:schemeClr val="accent1">
                  <a:lumMod val="75000"/>
                </a:schemeClr>
              </a:solidFill>
              <a:effectLst>
                <a:outerShdw blurRad="38100" dist="38100" dir="2700000" algn="tl" rotWithShape="0">
                  <a:srgbClr val="000000">
                    <a:alpha val="43137"/>
                  </a:srgbClr>
                </a:outerShdw>
              </a:effectLst>
              <a:sym typeface="+mn-ea"/>
            </a:endParaRPr>
          </a:p>
          <a:p>
            <a:pPr algn="ctr" fontAlgn="auto">
              <a:defRPr/>
            </a:pPr>
            <a:endParaRPr lang="en-US" sz="3600" b="1" noProof="1">
              <a:solidFill>
                <a:schemeClr val="accent1">
                  <a:lumMod val="75000"/>
                </a:schemeClr>
              </a:solidFill>
              <a:effectLst>
                <a:outerShdw blurRad="38100" dist="38100" dir="2700000" algn="tl" rotWithShape="0">
                  <a:srgbClr val="000000">
                    <a:alpha val="43137"/>
                  </a:srgbClr>
                </a:outerShdw>
              </a:effectLst>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5" name="文本框 14">
            <a:hlinkClick r:id="rId1" action="ppaction://hlinksldjump"/>
          </p:cNvPr>
          <p:cNvSpPr txBox="1"/>
          <p:nvPr>
            <p:custDataLst>
              <p:tags r:id="rId2"/>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3" tooltip="" action="ppaction://hlinksldjump"/>
          </p:cNvPr>
          <p:cNvSpPr txBox="1"/>
          <p:nvPr>
            <p:custDataLst>
              <p:tags r:id="rId4"/>
            </p:custDataLst>
          </p:nvPr>
        </p:nvSpPr>
        <p:spPr>
          <a:xfrm>
            <a:off x="3593465"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7" name="文本框 16">
            <a:hlinkClick r:id="rId5" tooltip="" action="ppaction://hlinksldjump"/>
          </p:cNvPr>
          <p:cNvSpPr txBox="1"/>
          <p:nvPr>
            <p:custDataLst>
              <p:tags r:id="rId6"/>
            </p:custDataLst>
          </p:nvPr>
        </p:nvSpPr>
        <p:spPr>
          <a:xfrm>
            <a:off x="4404360"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1" name="文本框 10">
            <a:hlinkClick r:id="rId7" tooltip="" action="ppaction://hlinksldjump"/>
          </p:cNvPr>
          <p:cNvSpPr txBox="1"/>
          <p:nvPr>
            <p:custDataLst>
              <p:tags r:id="rId8"/>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9" tooltip="" action="ppaction://hlinksldjump"/>
          </p:cNvPr>
          <p:cNvSpPr txBox="1"/>
          <p:nvPr>
            <p:custDataLst>
              <p:tags r:id="rId10"/>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660082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p:cNvSpPr txBox="1"/>
          <p:nvPr>
            <p:custDataLst>
              <p:tags r:id="rId13"/>
            </p:custDataLst>
          </p:nvPr>
        </p:nvSpPr>
        <p:spPr>
          <a:xfrm>
            <a:off x="553720" y="1198245"/>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练习一</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4" name="文本框 1"/>
          <p:cNvSpPr txBox="1">
            <a:spLocks noChangeArrowheads="1"/>
          </p:cNvSpPr>
          <p:nvPr>
            <p:custDataLst>
              <p:tags r:id="rId14"/>
            </p:custDataLst>
          </p:nvPr>
        </p:nvSpPr>
        <p:spPr bwMode="auto">
          <a:xfrm>
            <a:off x="495935" y="1776095"/>
            <a:ext cx="7818755" cy="1490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  She pretended ________ me when I passed by.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not to see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not seeing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to not see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having not seen</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12165"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590550" y="3326765"/>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pretend后跟不定式作宾语。pretend to do sth. 意为“假装做某事”，否定形式则为pretend not to do sth.。</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animBg="1"/>
      <p:bldP spid="18" grpId="0"/>
      <p:bldP spid="18"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4" name="文本框 1"/>
          <p:cNvSpPr txBox="1">
            <a:spLocks noChangeArrowheads="1"/>
          </p:cNvSpPr>
          <p:nvPr>
            <p:custDataLst>
              <p:tags r:id="rId1"/>
            </p:custDataLst>
          </p:nvPr>
        </p:nvSpPr>
        <p:spPr bwMode="auto">
          <a:xfrm>
            <a:off x="657860" y="1642110"/>
            <a:ext cx="7818755" cy="181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 2. As a result of my laziness, I failed ________ my work in time.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finished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finishing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to finish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finish</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988695" y="171767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753745" y="3593465"/>
            <a:ext cx="760666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fail to do sth.意为“没有能够……”。</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4" name="文本框 3">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660082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animBg="1"/>
      <p:bldP spid="18" grpId="0"/>
      <p:bldP spid="18"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4" name="文本框 1"/>
          <p:cNvSpPr txBox="1">
            <a:spLocks noChangeArrowheads="1"/>
          </p:cNvSpPr>
          <p:nvPr>
            <p:custDataLst>
              <p:tags r:id="rId1"/>
            </p:custDataLst>
          </p:nvPr>
        </p:nvSpPr>
        <p:spPr bwMode="auto">
          <a:xfrm>
            <a:off x="571500" y="1683385"/>
            <a:ext cx="7818755" cy="176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3</a:t>
            </a:r>
            <a:r>
              <a:rPr sz="2200" dirty="0">
                <a:latin typeface="Times New Roman" panose="02020603050405020304" charset="0"/>
                <a:ea typeface="黑体" panose="02010609060101010101" pitchFamily="49" charset="-122"/>
                <a:cs typeface="Times New Roman" panose="02020603050405020304" charset="0"/>
                <a:sym typeface="+mn-ea"/>
              </a:rPr>
              <a:t>.Would you like ________ some coffee or tea?</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drink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drinking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drink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drunk</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95985" y="1775460"/>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571500" y="3321685"/>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would like后跟不定式作宾语。would like to do sth.意为“想要做某事”。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3" name="文本框 2">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660082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animBg="1"/>
      <p:bldP spid="18" grpId="0"/>
      <p:bldP spid="18"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4" name="文本框 1"/>
          <p:cNvSpPr txBox="1">
            <a:spLocks noChangeArrowheads="1"/>
          </p:cNvSpPr>
          <p:nvPr>
            <p:custDataLst>
              <p:tags r:id="rId1"/>
            </p:custDataLst>
          </p:nvPr>
        </p:nvSpPr>
        <p:spPr bwMode="auto">
          <a:xfrm>
            <a:off x="495935" y="1776095"/>
            <a:ext cx="8002905"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4</a:t>
            </a:r>
            <a:r>
              <a:rPr sz="2200" dirty="0">
                <a:latin typeface="Times New Roman" panose="02020603050405020304" charset="0"/>
                <a:ea typeface="黑体" panose="02010609060101010101" pitchFamily="49" charset="-122"/>
                <a:cs typeface="Times New Roman" panose="02020603050405020304" charset="0"/>
                <a:sym typeface="+mn-ea"/>
              </a:rPr>
              <a:t>. The Smiths have decided ________ to Sanya for the winter vacation.</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going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are going</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gone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to go</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12165"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585470" y="3398520"/>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decide后跟动词不定式作宾语。decide to do sth. 意为“决定做某事”。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3" name="文本框 2">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660082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animBg="1"/>
      <p:bldP spid="18" grpId="0"/>
      <p:bldP spid="18"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4" name="文本框 1"/>
          <p:cNvSpPr txBox="1">
            <a:spLocks noChangeArrowheads="1"/>
          </p:cNvSpPr>
          <p:nvPr>
            <p:custDataLst>
              <p:tags r:id="rId1"/>
            </p:custDataLst>
          </p:nvPr>
        </p:nvSpPr>
        <p:spPr bwMode="auto">
          <a:xfrm>
            <a:off x="495935" y="1625600"/>
            <a:ext cx="8162925" cy="178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5</a:t>
            </a:r>
            <a:r>
              <a:rPr sz="2200" dirty="0">
                <a:latin typeface="Times New Roman" panose="02020603050405020304" charset="0"/>
                <a:ea typeface="黑体" panose="02010609060101010101" pitchFamily="49" charset="-122"/>
                <a:cs typeface="Times New Roman" panose="02020603050405020304" charset="0"/>
                <a:sym typeface="+mn-ea"/>
              </a:rPr>
              <a:t>. —Mary, your mobile phone is ringing.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—Wait a minute. It's dangerous for us ________ it while crossing the street.</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answering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to answer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answer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answered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12165" y="171767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595630" y="3474085"/>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“It＋be＋</a:t>
            </a:r>
            <a:r>
              <a:rPr sz="2200" i="1" dirty="0">
                <a:solidFill>
                  <a:srgbClr val="FF0000"/>
                </a:solidFill>
                <a:latin typeface="Times New Roman" panose="02020603050405020304" charset="0"/>
                <a:ea typeface="黑体" panose="02010609060101010101" pitchFamily="49" charset="-122"/>
                <a:cs typeface="Times New Roman" panose="02020603050405020304" charset="0"/>
              </a:rPr>
              <a:t>adj.</a:t>
            </a:r>
            <a:r>
              <a:rPr sz="2200" dirty="0">
                <a:solidFill>
                  <a:srgbClr val="FF0000"/>
                </a:solidFill>
                <a:latin typeface="Times New Roman" panose="02020603050405020304" charset="0"/>
                <a:ea typeface="黑体" panose="02010609060101010101" pitchFamily="49" charset="-122"/>
                <a:cs typeface="Times New Roman" panose="02020603050405020304" charset="0"/>
              </a:rPr>
              <a:t>＋for sb.＋to do sth.”句型结构中，不定式作主语置于表语之后。</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3" name="文本框 2">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6600825"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animBg="1"/>
      <p:bldP spid="18" grpId="0"/>
      <p:bldP spid="18"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39725" y="1289685"/>
            <a:ext cx="8464550" cy="281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3. 不定式作表语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不定式作表语时，句型结构为“主语＋be＋to do sth.”。不定式作表语可用来补充说明主语的内容。</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如：My dream is to become an excellent engineer. 我的梦想是成为一名优秀的工程师。</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Her job is to look after children. 她的工作是照看小孩。</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48310" y="1304925"/>
            <a:ext cx="8459470" cy="2633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4. 不定式作定语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不定式作定语通常放在被修饰的名词或代词之后，短语结构为“名词/代词＋to do sth.”，不定式动作通常没发生，不定式动词与被修饰的名词或代词之间存在逻辑上的主谓或动宾关系。</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75920" y="1198880"/>
            <a:ext cx="8347710" cy="2858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如：I'd like something to drink. 我想要一些喝的东西。</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(东西还没喝到，something是drink的逻辑宾语)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Could you please give me a piece of paper to write on? 你可以给我一张纸写字吗？</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(还没有写，a piece of paper是write on的逻辑宾语)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194945" y="1290320"/>
            <a:ext cx="8739505" cy="2305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5. 不定式作宾语补足语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不定式作宾语补足语时，句型结构为“谓语动词＋宾语＋to do sth.”</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。不定式用来补充说明宾语做什么。下面这些动词后只能跟不定式作宾语补足语：advise(建议)、 allow(允许)、ask(要求)、encourage</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(鼓励)、expect(期待)、force(迫使)、get(让)、invite(邀请)、tell(告诉)、want</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(想要)、would like(想要)、help(帮助)、have(让)、let(让)、make(让)、find(发现)、hear(听见)、notice(注意)、see(看见)、watch(观看)等。</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50850" y="1096645"/>
            <a:ext cx="8288020" cy="3209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如：My parents don't allow me to get home late at night. 我父母不允许我晚上很晚回家。</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【注】</a:t>
            </a:r>
            <a:r>
              <a:rPr sz="2200" dirty="0">
                <a:latin typeface="Times New Roman" panose="02020603050405020304" charset="0"/>
                <a:ea typeface="黑体" panose="02010609060101010101" pitchFamily="49" charset="-122"/>
                <a:cs typeface="Times New Roman" panose="02020603050405020304" charset="0"/>
                <a:sym typeface="+mn-ea"/>
              </a:rPr>
              <a:t>help后的不定式可带to，也可不带to。make、 let、 have是使役动词，find、 feel、 look at、 see、 watch、 hear、 listen to、 smell、 notice是感官动词。使役动词和感官动词后的不定式作宾语补足语省略to；它们后的不定式作主语补足语，即这类动词用于被动语态时，其后的不定式要带to。使役动词和感官动词后的不定式作宾语补足语，强调不定式动作从开始到结束的全过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8" name="表格 7"/>
          <p:cNvGraphicFramePr/>
          <p:nvPr>
            <p:custDataLst>
              <p:tags r:id="rId1"/>
            </p:custDataLst>
          </p:nvPr>
        </p:nvGraphicFramePr>
        <p:xfrm>
          <a:off x="319405" y="967740"/>
          <a:ext cx="8376285" cy="3647440"/>
        </p:xfrm>
        <a:graphic>
          <a:graphicData uri="http://schemas.openxmlformats.org/drawingml/2006/table">
            <a:tbl>
              <a:tblPr/>
              <a:tblGrid>
                <a:gridCol w="2472055"/>
                <a:gridCol w="2716530"/>
                <a:gridCol w="1536700"/>
                <a:gridCol w="1651000"/>
              </a:tblGrid>
              <a:tr h="1019810">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1981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1430">
                <a:tc>
                  <a:txBody>
                    <a:bodyPr/>
                    <a:p>
                      <a:pPr indent="0" algn="l" defTabSz="914400" fontAlgn="auto">
                        <a:lnSpc>
                          <a:spcPct val="120000"/>
                        </a:lnSpc>
                        <a:spcBef>
                          <a:spcPts val="0"/>
                        </a:spcBef>
                        <a:spcAft>
                          <a:spcPts val="0"/>
                        </a:spcAft>
                        <a:buClrTx/>
                        <a:buSzTx/>
                        <a:buNone/>
                      </a:pPr>
                      <a:r>
                        <a:rPr lang="zh-CN" sz="2200" b="0" dirty="0">
                          <a:latin typeface="Times New Roman" panose="02020603050405020304" charset="0"/>
                          <a:ea typeface="黑体" panose="02010609060101010101" pitchFamily="49" charset="-122"/>
                          <a:cs typeface="Times New Roman" panose="02020603050405020304" charset="0"/>
                        </a:rPr>
                        <a:t>动词不定式、动名词、现在分词与过去分词</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1. 掌握并熟练运用动词不定式作宾语；理解不定式作主语的含义，基本掌握其用法；</a:t>
                      </a:r>
                      <a:endParaRPr sz="2200"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20</a:t>
                      </a:r>
                      <a:r>
                        <a:rPr lang="en-US" sz="2200" b="0" dirty="0">
                          <a:latin typeface="Times New Roman" panose="02020603050405020304" charset="0"/>
                          <a:ea typeface="黑体" panose="02010609060101010101" pitchFamily="49" charset="-122"/>
                          <a:cs typeface="Times New Roman" panose="02020603050405020304" charset="0"/>
                        </a:rPr>
                        <a:t>19</a:t>
                      </a:r>
                      <a:r>
                        <a:rPr sz="2200" b="0" dirty="0">
                          <a:latin typeface="Times New Roman" panose="02020603050405020304" charset="0"/>
                          <a:ea typeface="黑体" panose="02010609060101010101" pitchFamily="49" charset="-122"/>
                          <a:cs typeface="Times New Roman" panose="02020603050405020304" charset="0"/>
                        </a:rPr>
                        <a:t>年</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a:t>
                      </a:r>
                      <a:endParaRPr lang="en-US"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255905" y="1270000"/>
            <a:ext cx="8464550" cy="318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如：We often help each other (to) clean our classroom. 我们经常互相帮助打扫教室。</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Colors can make us feel happy or sad, energetic or sleepy.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颜色能使我们感觉快乐或悲伤、活力或倦怠。</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 didn't see him enter the room. 我没有看见他进入房间。(从外入内的全过程)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He wasn't seen to enter the room. 没人看见他进入房间。</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85445" y="1278255"/>
            <a:ext cx="8293100" cy="30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6. 不定式作状语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不定式可作原因状语、目的状语和结果状语。常见的句型结构如下：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(1)在“主语＋be＋</a:t>
            </a:r>
            <a:r>
              <a:rPr sz="2200" i="1" dirty="0">
                <a:latin typeface="Times New Roman" panose="02020603050405020304" charset="0"/>
                <a:ea typeface="黑体" panose="02010609060101010101" pitchFamily="49" charset="-122"/>
                <a:cs typeface="Times New Roman" panose="02020603050405020304" charset="0"/>
                <a:sym typeface="+mn-ea"/>
              </a:rPr>
              <a:t>adj.</a:t>
            </a:r>
            <a:r>
              <a:rPr sz="2200" dirty="0">
                <a:latin typeface="Times New Roman" panose="02020603050405020304" charset="0"/>
                <a:ea typeface="黑体" panose="02010609060101010101" pitchFamily="49" charset="-122"/>
                <a:cs typeface="Times New Roman" panose="02020603050405020304" charset="0"/>
                <a:sym typeface="+mn-ea"/>
              </a:rPr>
              <a:t>＋to do sth.”句型中，不定式作原因状语。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如：I'm glad to meet you. 见到你很高兴。(高兴是因为见到了你)</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He was very sad to miss the train. 错过了火车，他很难过。(难过是因为错过了火车)</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91160" y="1419225"/>
            <a:ext cx="8303260" cy="273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(2)不定式作目的状语时，可在不定式符号to前加上in order或so as，通常位于谓语(＋宾语)之后，或放在句首。</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如：I must study hard (so as) to get a good job. 为了能找到一份好工作，我必须努力学习。</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In order to keep energetic in class, we should go to bed on time.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为了在课堂上保持精力充沛，我们应该按时睡觉。</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89890" y="1125220"/>
            <a:ext cx="8614410"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(3)too＋</a:t>
            </a:r>
            <a:r>
              <a:rPr sz="2200" i="1" dirty="0">
                <a:latin typeface="Times New Roman" panose="02020603050405020304" charset="0"/>
                <a:ea typeface="黑体" panose="02010609060101010101" pitchFamily="49" charset="-122"/>
                <a:cs typeface="Times New Roman" panose="02020603050405020304" charset="0"/>
                <a:sym typeface="+mn-ea"/>
              </a:rPr>
              <a:t>adj./adv.</a:t>
            </a:r>
            <a:r>
              <a:rPr sz="2200" dirty="0">
                <a:latin typeface="Times New Roman" panose="02020603050405020304" charset="0"/>
                <a:ea typeface="黑体" panose="02010609060101010101" pitchFamily="49" charset="-122"/>
                <a:cs typeface="Times New Roman" panose="02020603050405020304" charset="0"/>
                <a:sym typeface="+mn-ea"/>
              </a:rPr>
              <a:t>＋to do sth. (太……而不能做……)和 </a:t>
            </a:r>
            <a:r>
              <a:rPr sz="2200" i="1" dirty="0">
                <a:latin typeface="Times New Roman" panose="02020603050405020304" charset="0"/>
                <a:ea typeface="黑体" panose="02010609060101010101" pitchFamily="49" charset="-122"/>
                <a:cs typeface="Times New Roman" panose="02020603050405020304" charset="0"/>
                <a:sym typeface="+mn-ea"/>
              </a:rPr>
              <a:t>adj./adv.</a:t>
            </a:r>
            <a:r>
              <a:rPr sz="2200" dirty="0">
                <a:latin typeface="Times New Roman" panose="02020603050405020304" charset="0"/>
                <a:ea typeface="黑体" panose="02010609060101010101" pitchFamily="49" charset="-122"/>
                <a:cs typeface="Times New Roman" panose="02020603050405020304" charset="0"/>
                <a:sym typeface="+mn-ea"/>
              </a:rPr>
              <a:t>＋enough＋to do sth. (足够……能做……)结构中的不定式作结果状语。</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如：The boy is too young to go to school. 这男孩年纪太小了(结果)不能上学。</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He ran fast enough to catch up with us. 他跑得足够快(结果)赶上了我们。</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It is too long a journey for you to make alone. 行程实在是太远，你一个人去不行。</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295910" y="1236980"/>
            <a:ext cx="8413750" cy="3193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7. 带疑问词的不定式</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带疑问词的不定式结构为“疑问词＋to do sth.”，在句中作主语、宾语或表语。连词whether也可与不定式连用，构成 whether to do sth. (or not)(是否做某事)。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如：I haven't decided what to do next. 我还没决定接下来做什么。</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 problem is how to get there on time. 问题是怎样准时到达那里。</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Whether to tell the truth is up to you. 是否说实话取决于你。</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39725" y="1219835"/>
            <a:ext cx="8464550" cy="3026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8. 复合不定式</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复合不定式结构为for＋sb.(宾格)＋to do sth.，该结构指出了不定式动作由sb.来完成。</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如：The room is big enough for us to dance in. 这个房间足够大，我们可以在里面跳舞。</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He spoke slowly enough for everybody to hear clearly. 他说得很慢，大家都能听清楚。</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58775" y="1195705"/>
            <a:ext cx="8398510" cy="3085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9. 省略to的不定式</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(1)含do的词组或句子作主语时，作表语的不定式在口语中可省略to。</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如：All we do is (to) sleep well. 我们所做的一切都是为了睡好觉。</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Doing washing is (to) keep ourselves clean. 洗衣服就是为了使我们自己保持干净。</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59105" y="1327785"/>
            <a:ext cx="8225155" cy="302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(2)介词but、 except、 besides之前有行为动词do的各种形式时，其后的不定式作宾语不带to，否则要带to。</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如：He did nothing but watch TV last night. 昨晚除了看电视，他什么都没做。</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We have no other choice but to stay here. 除了待在这里，我们别无选择。</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81000" y="1470660"/>
            <a:ext cx="8381365" cy="2322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(3)使役动词和感官动词后的不定式作宾语补足语省略to。</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如：Let's go to school. 让我们去上学吧。</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 teacher made us copy the exercises again. 老师让我们又抄了一遍这些练习。</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37515" y="1270000"/>
            <a:ext cx="8155305"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(4)下列短语或句型中的不定式省略to。</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would rather (not) do sth. 宁愿(不)做某事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had better (not) do sth. 最好(不要)做某事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Why not do sth.? 为什么不做某事？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Will/Would you please (not) do sth.? 请你(不要)做某事，好吗？</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(5)情态动词后跟动词原形(ought除外)。</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8" name="表格 7"/>
          <p:cNvGraphicFramePr/>
          <p:nvPr>
            <p:custDataLst>
              <p:tags r:id="rId1"/>
            </p:custDataLst>
          </p:nvPr>
        </p:nvGraphicFramePr>
        <p:xfrm>
          <a:off x="382270" y="962025"/>
          <a:ext cx="8464550" cy="3525520"/>
        </p:xfrm>
        <a:graphic>
          <a:graphicData uri="http://schemas.openxmlformats.org/drawingml/2006/table">
            <a:tbl>
              <a:tblPr/>
              <a:tblGrid>
                <a:gridCol w="2498725"/>
                <a:gridCol w="2743200"/>
                <a:gridCol w="1644650"/>
                <a:gridCol w="1577975"/>
              </a:tblGrid>
              <a:tr h="1229360">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1981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76350">
                <a:tc>
                  <a:txBody>
                    <a:bodyPr/>
                    <a:p>
                      <a:pPr indent="0" algn="l" defTabSz="914400" fontAlgn="auto">
                        <a:lnSpc>
                          <a:spcPct val="120000"/>
                        </a:lnSpc>
                        <a:spcBef>
                          <a:spcPts val="0"/>
                        </a:spcBef>
                        <a:spcAft>
                          <a:spcPts val="0"/>
                        </a:spcAft>
                        <a:buClrTx/>
                        <a:buSzTx/>
                        <a:buNone/>
                      </a:pPr>
                      <a:r>
                        <a:rPr lang="zh-CN" sz="2200" b="0" dirty="0">
                          <a:latin typeface="Times New Roman" panose="02020603050405020304" charset="0"/>
                          <a:ea typeface="黑体" panose="02010609060101010101" pitchFamily="49" charset="-122"/>
                          <a:cs typeface="Times New Roman" panose="02020603050405020304" charset="0"/>
                        </a:rPr>
                        <a:t>动词不定式、动名词、现在分词与过去分词</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了解并识别不定式作宾语补足语、定语和状语的基本用法</a:t>
                      </a:r>
                      <a:endParaRPr sz="2200"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20</a:t>
                      </a:r>
                      <a:r>
                        <a:rPr lang="en-US" sz="2200" b="0" dirty="0">
                          <a:latin typeface="Times New Roman" panose="02020603050405020304" charset="0"/>
                          <a:ea typeface="黑体" panose="02010609060101010101" pitchFamily="49" charset="-122"/>
                          <a:cs typeface="Times New Roman" panose="02020603050405020304" charset="0"/>
                        </a:rPr>
                        <a:t>19</a:t>
                      </a:r>
                      <a:r>
                        <a:rPr sz="2200" b="0" dirty="0">
                          <a:latin typeface="Times New Roman" panose="02020603050405020304" charset="0"/>
                          <a:ea typeface="黑体" panose="02010609060101010101" pitchFamily="49" charset="-122"/>
                          <a:cs typeface="Times New Roman" panose="02020603050405020304" charset="0"/>
                        </a:rPr>
                        <a:t>年</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a:t>
                      </a:r>
                      <a:endParaRPr lang="en-US"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custDataLst>
              <p:tags r:id="rId2"/>
            </p:custDataLst>
          </p:nvPr>
        </p:nvSpPr>
        <p:spPr>
          <a:xfrm>
            <a:off x="8027035" y="654685"/>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39725" y="1185545"/>
            <a:ext cx="8464550" cy="329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10. to作介词</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to既可作不定式符号，也可作介词。to为不定式符号时，后跟动词原形，即to do; to为介词时，后跟动名词，即to doing。下列短语中的to后跟动名词。</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be/get used to doing sth. 习惯做某事　　look forward to doing sth. 盼望做某事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pay attention to doing sth. 注意做某事</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513715" y="1370965"/>
            <a:ext cx="8115935" cy="2196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【知识点二】 动名词</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动名词是在动词后加</a:t>
            </a:r>
            <a:r>
              <a:rPr lang="en-US" sz="2200" dirty="0">
                <a:latin typeface="Times New Roman" panose="02020603050405020304" charset="0"/>
                <a:ea typeface="黑体" panose="02010609060101010101" pitchFamily="49" charset="-122"/>
                <a:cs typeface="Times New Roman" panose="02020603050405020304" charset="0"/>
                <a:sym typeface="+mn-ea"/>
              </a:rPr>
              <a:t>-</a:t>
            </a:r>
            <a:r>
              <a:rPr sz="2200" dirty="0">
                <a:latin typeface="Times New Roman" panose="02020603050405020304" charset="0"/>
                <a:ea typeface="黑体" panose="02010609060101010101" pitchFamily="49" charset="-122"/>
                <a:cs typeface="Times New Roman" panose="02020603050405020304" charset="0"/>
                <a:sym typeface="+mn-ea"/>
              </a:rPr>
              <a:t>ing构成，动名词的构成规则与动词现在分词的构成规则相同。动名词也有自己的时态和语态。</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动名词(短语)具有名词的特征，在句中可作主语、宾语、表语和定语。</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565150" y="1404620"/>
            <a:ext cx="7887335" cy="255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 动名词作主语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动名词作主语表示抽象、泛指的动作。句型结构为“Doing sth.＋谓语……”。“Doing sth.＋be＋名词/形容词”结构中，通常把动名词短语后置，句型结构为“It＋be＋名词/形容词＋动名词短语”。该结构中常见的名词或形容词有use、fun、good、nice、 useful等。</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598805" y="1488440"/>
            <a:ext cx="8121650"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如：Reading in the sun is bad for our eyes.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→It is bad for our eyes reading in the sun. 在太阳底下看书对我们的眼睛有害。</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Only speaking but not doing is no use.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→It's no use only speaking but not doing. 只说不做没有用。</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5" name="文本框 14">
            <a:hlinkClick r:id="rId1" action="ppaction://hlinksldjump"/>
          </p:cNvPr>
          <p:cNvSpPr txBox="1"/>
          <p:nvPr>
            <p:custDataLst>
              <p:tags r:id="rId2"/>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3" action="ppaction://hlinksldjump"/>
          </p:cNvPr>
          <p:cNvSpPr txBox="1"/>
          <p:nvPr>
            <p:custDataLst>
              <p:tags r:id="rId4"/>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7" name="文本框 16">
            <a:hlinkClick r:id="rId5" action="ppaction://hlinksldjump"/>
          </p:cNvPr>
          <p:cNvSpPr txBox="1"/>
          <p:nvPr>
            <p:custDataLst>
              <p:tags r:id="rId6"/>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7" action="ppaction://hlinksldjump"/>
          </p:cNvPr>
          <p:cNvSpPr txBox="1"/>
          <p:nvPr>
            <p:custDataLst>
              <p:tags r:id="rId8"/>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9" action="ppaction://hlinksldjump"/>
          </p:cNvPr>
          <p:cNvSpPr txBox="1"/>
          <p:nvPr>
            <p:custDataLst>
              <p:tags r:id="rId10"/>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660082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p:cNvSpPr txBox="1"/>
          <p:nvPr>
            <p:custDataLst>
              <p:tags r:id="rId13"/>
            </p:custDataLst>
          </p:nvPr>
        </p:nvSpPr>
        <p:spPr>
          <a:xfrm>
            <a:off x="553720" y="1198245"/>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练习二</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4" name="文本框 1"/>
          <p:cNvSpPr txBox="1">
            <a:spLocks noChangeArrowheads="1"/>
          </p:cNvSpPr>
          <p:nvPr>
            <p:custDataLst>
              <p:tags r:id="rId14"/>
            </p:custDataLst>
          </p:nvPr>
        </p:nvSpPr>
        <p:spPr bwMode="auto">
          <a:xfrm>
            <a:off x="495935" y="1776095"/>
            <a:ext cx="824103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 </a:t>
            </a:r>
            <a:r>
              <a:rPr lang="en-US" sz="2200" dirty="0">
                <a:latin typeface="Times New Roman" panose="02020603050405020304" charset="0"/>
                <a:ea typeface="黑体" panose="02010609060101010101" pitchFamily="49" charset="-122"/>
                <a:cs typeface="Times New Roman" panose="02020603050405020304" charset="0"/>
                <a:sym typeface="+mn-ea"/>
              </a:rPr>
              <a:t>1.</a:t>
            </a:r>
            <a:r>
              <a:rPr sz="2200" dirty="0">
                <a:latin typeface="Times New Roman" panose="02020603050405020304" charset="0"/>
                <a:ea typeface="黑体" panose="02010609060101010101" pitchFamily="49" charset="-122"/>
                <a:cs typeface="Times New Roman" panose="02020603050405020304" charset="0"/>
                <a:sym typeface="+mn-ea"/>
              </a:rPr>
              <a:t> It is much fun ________ with children.</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played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playing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to play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play</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635000" y="3275965"/>
            <a:ext cx="7875270"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动名词短语playing with children作主语后置。</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19" grpId="0" bldLvl="0" animBg="1"/>
      <p:bldP spid="19"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4" name="文本框 1"/>
          <p:cNvSpPr txBox="1">
            <a:spLocks noChangeArrowheads="1"/>
          </p:cNvSpPr>
          <p:nvPr>
            <p:custDataLst>
              <p:tags r:id="rId1"/>
            </p:custDataLst>
          </p:nvPr>
        </p:nvSpPr>
        <p:spPr bwMode="auto">
          <a:xfrm>
            <a:off x="495935" y="1776095"/>
            <a:ext cx="8319135"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)2.  It is no good ________. You'd better ________ it up.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smoke; giving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to smoke; to give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smoking; give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to smoke; give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405130" y="3375660"/>
            <a:ext cx="8356600" cy="10172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第一句句意为“抽烟不好”。是动名词作主语后置现象。句型结构为“It be no good doing sth.”。第二句had better后跟动词原形。</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5" name="文本框 14">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5" name="文本框 4">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2" action="ppaction://hlinksldjump"/>
          </p:cNvPr>
          <p:cNvSpPr txBox="1"/>
          <p:nvPr>
            <p:custDataLst>
              <p:tags r:id="rId13"/>
            </p:custDataLst>
          </p:nvPr>
        </p:nvSpPr>
        <p:spPr>
          <a:xfrm>
            <a:off x="660082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19" grpId="0" bldLvl="0" animBg="1"/>
      <p:bldP spid="19"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4" name="文本框 1"/>
          <p:cNvSpPr txBox="1">
            <a:spLocks noChangeArrowheads="1"/>
          </p:cNvSpPr>
          <p:nvPr>
            <p:custDataLst>
              <p:tags r:id="rId1"/>
            </p:custDataLst>
          </p:nvPr>
        </p:nvSpPr>
        <p:spPr bwMode="auto">
          <a:xfrm>
            <a:off x="495935" y="1776095"/>
            <a:ext cx="829564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)3. ________ much exercise is good for our health.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Do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To do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Doing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Does</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585470" y="3056255"/>
            <a:ext cx="800671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此句是动名词短语作主语。句意：“多锻炼有益于我们的健康。”</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 name="文本框 5">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2" action="ppaction://hlinksldjump"/>
          </p:cNvPr>
          <p:cNvSpPr txBox="1"/>
          <p:nvPr>
            <p:custDataLst>
              <p:tags r:id="rId13"/>
            </p:custDataLst>
          </p:nvPr>
        </p:nvSpPr>
        <p:spPr>
          <a:xfrm>
            <a:off x="660082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19" grpId="0" bldLvl="0" animBg="1"/>
      <p:bldP spid="19"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4" name="文本框 1"/>
          <p:cNvSpPr txBox="1">
            <a:spLocks noChangeArrowheads="1"/>
          </p:cNvSpPr>
          <p:nvPr>
            <p:custDataLst>
              <p:tags r:id="rId1"/>
            </p:custDataLst>
          </p:nvPr>
        </p:nvSpPr>
        <p:spPr bwMode="auto">
          <a:xfrm>
            <a:off x="495935" y="1776095"/>
            <a:ext cx="8223885"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)4. It is a waste of time ________ computer games before the exam.</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playing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to play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plays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played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585470" y="3444240"/>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此句是“It is a waste of time doing sth.”的句型结构，动名词后置作主语。句意：“考试之前，玩网络游戏是浪费时间。”</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5" name="文本框 14">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 name="文本框 6">
            <a:hlinkClick r:id="rId12" action="ppaction://hlinksldjump"/>
          </p:cNvPr>
          <p:cNvSpPr txBox="1"/>
          <p:nvPr>
            <p:custDataLst>
              <p:tags r:id="rId13"/>
            </p:custDataLst>
          </p:nvPr>
        </p:nvSpPr>
        <p:spPr>
          <a:xfrm>
            <a:off x="660082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19" grpId="0" bldLvl="0" animBg="1"/>
      <p:bldP spid="19"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4" name="文本框 1"/>
          <p:cNvSpPr txBox="1">
            <a:spLocks noChangeArrowheads="1"/>
          </p:cNvSpPr>
          <p:nvPr>
            <p:custDataLst>
              <p:tags r:id="rId1"/>
            </p:custDataLst>
          </p:nvPr>
        </p:nvSpPr>
        <p:spPr bwMode="auto">
          <a:xfrm>
            <a:off x="546100" y="1721485"/>
            <a:ext cx="8708390" cy="1024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)5. His not ________ back made them very disappointed.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coming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come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came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to come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19785" y="183451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546100" y="3153410"/>
            <a:ext cx="8016240"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动名词的复合结构作主语。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5" name="文本框 14">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2" action="ppaction://hlinksldjump"/>
          </p:cNvPr>
          <p:cNvSpPr txBox="1"/>
          <p:nvPr>
            <p:custDataLst>
              <p:tags r:id="rId13"/>
            </p:custDataLst>
          </p:nvPr>
        </p:nvSpPr>
        <p:spPr>
          <a:xfrm>
            <a:off x="6600825"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19" grpId="0" bldLvl="0" animBg="1"/>
      <p:bldP spid="19"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532765" y="1438910"/>
            <a:ext cx="8079105" cy="2916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2. 动名词作宾语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(1)动名词短语可放在介词或有些动词后作宾语，句型结构为“主语＋谓语＋doing sth.”。</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8" name="表格 7"/>
          <p:cNvGraphicFramePr/>
          <p:nvPr>
            <p:custDataLst>
              <p:tags r:id="rId1"/>
            </p:custDataLst>
          </p:nvPr>
        </p:nvGraphicFramePr>
        <p:xfrm>
          <a:off x="439420" y="955040"/>
          <a:ext cx="8083550" cy="3684270"/>
        </p:xfrm>
        <a:graphic>
          <a:graphicData uri="http://schemas.openxmlformats.org/drawingml/2006/table">
            <a:tbl>
              <a:tblPr/>
              <a:tblGrid>
                <a:gridCol w="1604645"/>
                <a:gridCol w="2112010"/>
                <a:gridCol w="1482725"/>
                <a:gridCol w="2884170"/>
              </a:tblGrid>
              <a:tr h="1019810">
                <a:tc rowSpan="2">
                  <a:txBody>
                    <a:bodyPr/>
                    <a:p>
                      <a:pPr algn="ctr" defTabSz="914400" fontAlgn="auto">
                        <a:lnSpc>
                          <a:spcPct val="120000"/>
                        </a:lnSpc>
                        <a:spcBef>
                          <a:spcPts val="0"/>
                        </a:spcBef>
                        <a:spcAft>
                          <a:spcPts val="0"/>
                        </a:spcAft>
                        <a:buClrTx/>
                        <a:buSzTx/>
                        <a:buFontTx/>
                        <a:buNone/>
                      </a:pPr>
                      <a:r>
                        <a:rPr sz="2200" b="0" dirty="0">
                          <a:latin typeface="Times New Roman" panose="02020603050405020304" charset="0"/>
                          <a:ea typeface="黑体" panose="02010609060101010101" pitchFamily="49" charset="-122"/>
                          <a:cs typeface="Times New Roman" panose="02020603050405020304" charset="0"/>
                        </a:rPr>
                        <a:t>考点</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algn="ctr" defTabSz="914400" fontAlgn="auto">
                        <a:lnSpc>
                          <a:spcPct val="120000"/>
                        </a:lnSpc>
                        <a:spcBef>
                          <a:spcPts val="0"/>
                        </a:spcBef>
                        <a:spcAft>
                          <a:spcPts val="0"/>
                        </a:spcAft>
                        <a:buClrTx/>
                        <a:buSzTx/>
                        <a:buFont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defTabSz="914400" fontAlgn="auto">
                        <a:lnSpc>
                          <a:spcPct val="120000"/>
                        </a:lnSpc>
                        <a:spcBef>
                          <a:spcPts val="0"/>
                        </a:spcBef>
                        <a:spcAft>
                          <a:spcPts val="0"/>
                        </a:spcAft>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4074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defTabSz="914400" fontAlgn="auto">
                        <a:lnSpc>
                          <a:spcPct val="120000"/>
                        </a:lnSpc>
                        <a:spcBef>
                          <a:spcPts val="0"/>
                        </a:spcBef>
                        <a:spcAft>
                          <a:spcPts val="0"/>
                        </a:spcAft>
                        <a:buClrTx/>
                        <a:buSzTx/>
                        <a:buFont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defTabSz="914400" fontAlgn="auto">
                        <a:lnSpc>
                          <a:spcPct val="120000"/>
                        </a:lnSpc>
                        <a:spcBef>
                          <a:spcPts val="0"/>
                        </a:spcBef>
                        <a:spcAft>
                          <a:spcPts val="0"/>
                        </a:spcAft>
                        <a:buClrTx/>
                        <a:buSzTx/>
                        <a:buFont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3720">
                <a:tc>
                  <a:txBody>
                    <a:bodyPr/>
                    <a:p>
                      <a:pPr algn="l" defTabSz="914400" fontAlgn="auto">
                        <a:lnSpc>
                          <a:spcPct val="120000"/>
                        </a:lnSpc>
                        <a:spcBef>
                          <a:spcPts val="0"/>
                        </a:spcBef>
                        <a:spcAft>
                          <a:spcPts val="0"/>
                        </a:spcAft>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动词不定式、动名词、现在分词与过去分词</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defTabSz="914400" fontAlgn="auto">
                        <a:lnSpc>
                          <a:spcPct val="120000"/>
                        </a:lnSpc>
                        <a:spcBef>
                          <a:spcPts val="0"/>
                        </a:spcBef>
                        <a:spcAft>
                          <a:spcPts val="0"/>
                        </a:spcAft>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2. 掌握并熟练运用动词-ing形式的构成及动名词作主语和宾语</a:t>
                      </a:r>
                      <a:endParaRPr sz="2200"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defTabSz="914400" fontAlgn="auto">
                        <a:lnSpc>
                          <a:spcPct val="120000"/>
                        </a:lnSpc>
                        <a:spcBef>
                          <a:spcPts val="0"/>
                        </a:spcBef>
                        <a:spcAft>
                          <a:spcPts val="0"/>
                        </a:spcAft>
                        <a:buClrTx/>
                        <a:buSzTx/>
                        <a:buFontTx/>
                        <a:buNone/>
                      </a:pPr>
                      <a:r>
                        <a:rPr sz="2200" b="0" dirty="0">
                          <a:latin typeface="Times New Roman" panose="02020603050405020304" charset="0"/>
                          <a:ea typeface="黑体" panose="02010609060101010101" pitchFamily="49" charset="-122"/>
                          <a:cs typeface="Times New Roman" panose="02020603050405020304" charset="0"/>
                        </a:rPr>
                        <a:t>2020年</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defTabSz="914400" fontAlgn="auto">
                        <a:lnSpc>
                          <a:spcPct val="120000"/>
                        </a:lnSpc>
                        <a:spcBef>
                          <a:spcPts val="0"/>
                        </a:spcBef>
                        <a:spcAft>
                          <a:spcPts val="0"/>
                        </a:spcAft>
                        <a:buClrTx/>
                        <a:buSzTx/>
                        <a:buFontTx/>
                        <a:buNone/>
                      </a:pPr>
                      <a:r>
                        <a:rPr sz="2200" dirty="0">
                          <a:latin typeface="Times New Roman" panose="02020603050405020304" charset="0"/>
                          <a:ea typeface="黑体" panose="02010609060101010101" pitchFamily="49" charset="-122"/>
                          <a:cs typeface="Times New Roman" panose="02020603050405020304" charset="0"/>
                          <a:sym typeface="+mn-ea"/>
                        </a:rPr>
                        <a:t>6. The teacher asked me </a:t>
                      </a:r>
                      <a:r>
                        <a:rPr sz="2200" u="sng" dirty="0">
                          <a:latin typeface="Times New Roman" panose="02020603050405020304" charset="0"/>
                          <a:ea typeface="黑体" panose="02010609060101010101" pitchFamily="49" charset="-122"/>
                          <a:cs typeface="Times New Roman" panose="02020603050405020304" charset="0"/>
                          <a:sym typeface="+mn-ea"/>
                        </a:rPr>
                        <a:t>to answer</a:t>
                      </a:r>
                      <a:r>
                        <a:rPr sz="2200" dirty="0">
                          <a:latin typeface="Times New Roman" panose="02020603050405020304" charset="0"/>
                          <a:ea typeface="黑体" panose="02010609060101010101" pitchFamily="49" charset="-122"/>
                          <a:cs typeface="Times New Roman" panose="02020603050405020304" charset="0"/>
                          <a:sym typeface="+mn-ea"/>
                        </a:rPr>
                        <a:t> the question in English. (单项选择)</a:t>
                      </a:r>
                      <a:endParaRPr sz="220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custDataLst>
              <p:tags r:id="rId2"/>
            </p:custDataLst>
          </p:nvPr>
        </p:nvSpPr>
        <p:spPr>
          <a:xfrm>
            <a:off x="7918450" y="629920"/>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07035" y="1323975"/>
            <a:ext cx="8329930" cy="316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后可跟动名词作宾语的常见动词(短语)有advise(建议)、allow(允许)、avoid(避免)、consider(考虑)、dislike(不喜欢)、enjoy(喜欢)、 fancy(想象)、finish(完成)、imagine(设想)、keep(保持)、mind(介意)、 practise(练习)、risk(冒险)、suggest(建议)、be busy(忙于)、be worth</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(值得)、can't help(忍不住)、feel like(想要)、give up(放弃)、 have trouble/difficulty (in)(做……有麻烦/困难)等。</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75920" y="1154430"/>
            <a:ext cx="8329930" cy="316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如：Would you mind speaking more slowly? 你介意说慢点吗？</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 boy enjoys listening to the radio in the morning. 这个男孩喜欢早上听收音机。</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This book is worth reading. 这本书值得看。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He was punished for not telling the truth. 因为没有说实话，他受到了惩罚。</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536575" y="1314450"/>
            <a:ext cx="7048500" cy="2723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(2)下列动词(短语)后既可跟不定式作宾语，也可跟动名词作宾语，但意义大多不同，请注意区别。</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3" name="表格 2"/>
          <p:cNvGraphicFramePr/>
          <p:nvPr>
            <p:custDataLst>
              <p:tags r:id="rId1"/>
            </p:custDataLst>
          </p:nvPr>
        </p:nvGraphicFramePr>
        <p:xfrm>
          <a:off x="768350" y="1204595"/>
          <a:ext cx="7685405" cy="3302000"/>
        </p:xfrm>
        <a:graphic>
          <a:graphicData uri="http://schemas.openxmlformats.org/drawingml/2006/table">
            <a:tbl>
              <a:tblPr/>
              <a:tblGrid>
                <a:gridCol w="3680460"/>
                <a:gridCol w="4004945"/>
              </a:tblGrid>
              <a:tr h="401955">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动词短语</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意义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85290">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like/love/hate/prefer doing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表示习惯性的、一般性的动作，动名词所表示的动作不一定是主语本身的动作，也可能是他人所发生的动作</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14755">
                <a:tc>
                  <a:txBody>
                    <a:bodyPr/>
                    <a:p>
                      <a:pPr indent="0" algn="ctr"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like/love/hate/prefer 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None/>
                      </a:pPr>
                      <a:r>
                        <a:rPr sz="2200" b="0" dirty="0">
                          <a:latin typeface="Times New Roman" panose="02020603050405020304" charset="0"/>
                          <a:ea typeface="黑体" panose="02010609060101010101" pitchFamily="49" charset="-122"/>
                          <a:cs typeface="Times New Roman" panose="02020603050405020304" charset="0"/>
                        </a:rPr>
                        <a:t>通常表示某一次具体的动作，不定式所表示的动作通常是句中主语本身的动作</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3" name="表格 2"/>
          <p:cNvGraphicFramePr/>
          <p:nvPr>
            <p:custDataLst>
              <p:tags r:id="rId1"/>
            </p:custDataLst>
          </p:nvPr>
        </p:nvGraphicFramePr>
        <p:xfrm>
          <a:off x="666750" y="1265555"/>
          <a:ext cx="7685405" cy="3114675"/>
        </p:xfrm>
        <a:graphic>
          <a:graphicData uri="http://schemas.openxmlformats.org/drawingml/2006/table">
            <a:tbl>
              <a:tblPr/>
              <a:tblGrid>
                <a:gridCol w="3679825"/>
                <a:gridCol w="4005580"/>
              </a:tblGrid>
              <a:tr h="401955">
                <a:tc>
                  <a:txBody>
                    <a:bodyPr/>
                    <a:p>
                      <a:pPr indent="0" algn="ctr"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动词短语</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意义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45490">
                <a:tc>
                  <a:txBody>
                    <a:bodyPr/>
                    <a:p>
                      <a:pPr indent="0" algn="ctr"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prefer doing A to doing B</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l"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rPr>
                        <a:t>与B相比，更喜欢做A</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83615">
                <a:tc>
                  <a:txBody>
                    <a:bodyPr/>
                    <a:p>
                      <a:pPr indent="0" algn="ctr"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prefer to do A rather than do B</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83615">
                <a:tc>
                  <a:txBody>
                    <a:bodyPr/>
                    <a:p>
                      <a:pPr indent="0" algn="ctr"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remember/forget doing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记得/忘记做过某事，表示事情已经发生了</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custDataLst>
              <p:tags r:id="rId2"/>
            </p:custDataLst>
          </p:nvPr>
        </p:nvSpPr>
        <p:spPr>
          <a:xfrm>
            <a:off x="7766050" y="836295"/>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3" name="表格 2"/>
          <p:cNvGraphicFramePr/>
          <p:nvPr>
            <p:custDataLst>
              <p:tags r:id="rId1"/>
            </p:custDataLst>
          </p:nvPr>
        </p:nvGraphicFramePr>
        <p:xfrm>
          <a:off x="657860" y="1159510"/>
          <a:ext cx="7910195" cy="3277235"/>
        </p:xfrm>
        <a:graphic>
          <a:graphicData uri="http://schemas.openxmlformats.org/drawingml/2006/table">
            <a:tbl>
              <a:tblPr/>
              <a:tblGrid>
                <a:gridCol w="3232150"/>
                <a:gridCol w="4678045"/>
              </a:tblGrid>
              <a:tr h="511175">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动词短语</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意义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remember/forget 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记住/忘记要做某事，表示事情还没有发生</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stop doing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停止做(正在做的)某事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stop 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停下来去做另一件事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79120">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continue/go on doing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继续做同一件事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79120">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continue/go on 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(做完一件事后)继续做另一件事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custDataLst>
              <p:tags r:id="rId2"/>
            </p:custDataLst>
          </p:nvPr>
        </p:nvSpPr>
        <p:spPr>
          <a:xfrm>
            <a:off x="7766050" y="836295"/>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3" name="表格 2"/>
          <p:cNvGraphicFramePr/>
          <p:nvPr>
            <p:custDataLst>
              <p:tags r:id="rId1"/>
            </p:custDataLst>
          </p:nvPr>
        </p:nvGraphicFramePr>
        <p:xfrm>
          <a:off x="484505" y="1163955"/>
          <a:ext cx="7984490" cy="3428365"/>
        </p:xfrm>
        <a:graphic>
          <a:graphicData uri="http://schemas.openxmlformats.org/drawingml/2006/table">
            <a:tbl>
              <a:tblPr/>
              <a:tblGrid>
                <a:gridCol w="3448685"/>
                <a:gridCol w="4535805"/>
              </a:tblGrid>
              <a:tr h="432435">
                <a:tc>
                  <a:txBody>
                    <a:bodyPr/>
                    <a:p>
                      <a:pPr algn="ctr"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动词短语</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意义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2435">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try doing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试着做某事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3070">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try 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努力做某事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64870">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want/need/require doing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表示被动意义，相当于</a:t>
                      </a:r>
                      <a:endParaRPr sz="2200" b="0" dirty="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want/need/require to be done</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6725">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want/need/require 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想/需要/要求做某事，表示主动意义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2435">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regret doing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对做过的事感到遗憾/后悔</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66395">
                <a:tc>
                  <a:txBody>
                    <a:bodyPr/>
                    <a:p>
                      <a:pPr indent="0" algn="ctr">
                        <a:buNone/>
                      </a:pPr>
                      <a:r>
                        <a:rPr sz="2200" b="0" dirty="0">
                          <a:latin typeface="Times New Roman" panose="02020603050405020304" charset="0"/>
                          <a:ea typeface="黑体" panose="02010609060101010101" pitchFamily="49" charset="-122"/>
                          <a:cs typeface="Times New Roman" panose="02020603050405020304" charset="0"/>
                        </a:rPr>
                        <a:t>regret 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200" b="0" dirty="0">
                          <a:latin typeface="Times New Roman" panose="02020603050405020304" charset="0"/>
                          <a:ea typeface="黑体" panose="02010609060101010101" pitchFamily="49" charset="-122"/>
                          <a:cs typeface="Times New Roman" panose="02020603050405020304" charset="0"/>
                        </a:rPr>
                        <a:t>对尚未做的事表示遗憾</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custDataLst>
              <p:tags r:id="rId2"/>
            </p:custDataLst>
          </p:nvPr>
        </p:nvSpPr>
        <p:spPr>
          <a:xfrm>
            <a:off x="7766050" y="836295"/>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3" name="表格 2"/>
          <p:cNvGraphicFramePr/>
          <p:nvPr>
            <p:custDataLst>
              <p:tags r:id="rId1"/>
            </p:custDataLst>
          </p:nvPr>
        </p:nvGraphicFramePr>
        <p:xfrm>
          <a:off x="650240" y="1283335"/>
          <a:ext cx="7734935" cy="2947035"/>
        </p:xfrm>
        <a:graphic>
          <a:graphicData uri="http://schemas.openxmlformats.org/drawingml/2006/table">
            <a:tbl>
              <a:tblPr/>
              <a:tblGrid>
                <a:gridCol w="3159760"/>
                <a:gridCol w="4575175"/>
              </a:tblGrid>
              <a:tr h="445770">
                <a:tc>
                  <a:txBody>
                    <a:bodyPr/>
                    <a:p>
                      <a:pPr algn="ctr"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动词短语</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fontAlgn="auto">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意义</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30555">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be afraid of doing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害怕做某事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31825">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be afraid 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不敢做某事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07060">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mean doing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意味着做某事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31825">
                <a:tc>
                  <a:txBody>
                    <a:bodyPr/>
                    <a:p>
                      <a:pPr algn="ctr">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mean to do sth.</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lnSpc>
                          <a:spcPct val="120000"/>
                        </a:lnSpc>
                        <a:buClrTx/>
                        <a:buSzTx/>
                        <a:buFontTx/>
                        <a:buNone/>
                      </a:pPr>
                      <a:r>
                        <a:rPr sz="2200" b="0" dirty="0">
                          <a:latin typeface="Times New Roman" panose="02020603050405020304" charset="0"/>
                          <a:ea typeface="黑体" panose="02010609060101010101" pitchFamily="49" charset="-122"/>
                          <a:cs typeface="Times New Roman" panose="02020603050405020304" charset="0"/>
                        </a:rPr>
                        <a:t>打算、有意要做某事</a:t>
                      </a:r>
                      <a:endParaRPr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2"/>
            </p:custDataLst>
          </p:nvPr>
        </p:nvSpPr>
        <p:spPr>
          <a:xfrm>
            <a:off x="7766050" y="836295"/>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75920" y="1294130"/>
            <a:ext cx="8329930" cy="2773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如：Can't you remember telling me the story last time?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你不记得上次给我讲过这个故事吗？(已讲过故事)</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Please remember to post the letter for me. 请记得帮我把这封信寄出去。(信还没寄)</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5" name="文本框 14">
            <a:hlinkClick r:id="rId1" action="ppaction://hlinksldjump"/>
          </p:cNvPr>
          <p:cNvSpPr txBox="1"/>
          <p:nvPr>
            <p:custDataLst>
              <p:tags r:id="rId2"/>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3" action="ppaction://hlinksldjump"/>
          </p:cNvPr>
          <p:cNvSpPr txBox="1"/>
          <p:nvPr>
            <p:custDataLst>
              <p:tags r:id="rId4"/>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7" name="文本框 16">
            <a:hlinkClick r:id="rId5" action="ppaction://hlinksldjump"/>
          </p:cNvPr>
          <p:cNvSpPr txBox="1"/>
          <p:nvPr>
            <p:custDataLst>
              <p:tags r:id="rId6"/>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7" action="ppaction://hlinksldjump"/>
          </p:cNvPr>
          <p:cNvSpPr txBox="1"/>
          <p:nvPr>
            <p:custDataLst>
              <p:tags r:id="rId8"/>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9" action="ppaction://hlinksldjump"/>
          </p:cNvPr>
          <p:cNvSpPr txBox="1"/>
          <p:nvPr>
            <p:custDataLst>
              <p:tags r:id="rId10"/>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p:cNvSpPr txBox="1"/>
          <p:nvPr>
            <p:custDataLst>
              <p:tags r:id="rId13"/>
            </p:custDataLst>
          </p:nvPr>
        </p:nvSpPr>
        <p:spPr>
          <a:xfrm>
            <a:off x="553720" y="1198245"/>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练习三</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9" name="文本框 8"/>
          <p:cNvSpPr txBox="1">
            <a:spLocks noChangeArrowheads="1"/>
          </p:cNvSpPr>
          <p:nvPr/>
        </p:nvSpPr>
        <p:spPr bwMode="auto">
          <a:xfrm>
            <a:off x="553720" y="3339465"/>
            <a:ext cx="797052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stop to do sth. 意为“停下来去做另外的事”，stop doing sth. 意为“停止正在做的事情”。</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14"/>
            </p:custDataLst>
          </p:nvPr>
        </p:nvSpPr>
        <p:spPr bwMode="auto">
          <a:xfrm>
            <a:off x="495935" y="1776095"/>
            <a:ext cx="824103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  She reached the top of the hill and stopped ________ on a big rock by the side of the road.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have rested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resting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to rest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rest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8" name="表格 7"/>
          <p:cNvGraphicFramePr/>
          <p:nvPr>
            <p:custDataLst>
              <p:tags r:id="rId1"/>
            </p:custDataLst>
          </p:nvPr>
        </p:nvGraphicFramePr>
        <p:xfrm>
          <a:off x="581025" y="982345"/>
          <a:ext cx="7889240" cy="3510915"/>
        </p:xfrm>
        <a:graphic>
          <a:graphicData uri="http://schemas.openxmlformats.org/drawingml/2006/table">
            <a:tbl>
              <a:tblPr/>
              <a:tblGrid>
                <a:gridCol w="1806575"/>
                <a:gridCol w="2389505"/>
                <a:gridCol w="1856105"/>
                <a:gridCol w="1837055"/>
              </a:tblGrid>
              <a:tr h="1242695">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44525">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23695">
                <a:tc>
                  <a:txBody>
                    <a:bodyPr/>
                    <a:p>
                      <a:pPr indent="0" algn="l" defTabSz="914400" fontAlgn="auto">
                        <a:lnSpc>
                          <a:spcPct val="120000"/>
                        </a:lnSpc>
                        <a:spcBef>
                          <a:spcPts val="0"/>
                        </a:spcBef>
                        <a:spcAft>
                          <a:spcPts val="0"/>
                        </a:spcAft>
                        <a:buClrTx/>
                        <a:buSzTx/>
                        <a:buNone/>
                      </a:pPr>
                      <a:r>
                        <a:rPr lang="zh-CN" sz="2200" dirty="0">
                          <a:latin typeface="Times New Roman" panose="02020603050405020304" charset="0"/>
                          <a:ea typeface="黑体" panose="02010609060101010101" pitchFamily="49" charset="-122"/>
                          <a:cs typeface="Times New Roman" panose="02020603050405020304" charset="0"/>
                          <a:sym typeface="+mn-ea"/>
                        </a:rPr>
                        <a:t>动词不定式、动名词、现在分词与过去分词</a:t>
                      </a:r>
                      <a:endParaRPr lang="zh-CN"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spcBef>
                          <a:spcPts val="0"/>
                        </a:spcBef>
                        <a:spcAft>
                          <a:spcPts val="0"/>
                        </a:spcAft>
                        <a:buClrTx/>
                        <a:buSzTx/>
                        <a:buNone/>
                      </a:pPr>
                      <a:r>
                        <a:rPr lang="zh-CN" sz="2200" dirty="0">
                          <a:latin typeface="Times New Roman" panose="02020603050405020304" charset="0"/>
                          <a:ea typeface="黑体" panose="02010609060101010101" pitchFamily="49" charset="-122"/>
                          <a:cs typeface="Times New Roman" panose="02020603050405020304" charset="0"/>
                          <a:sym typeface="+mn-ea"/>
                        </a:rPr>
                        <a:t>3. 了解并识别现在分词作补足语的基本用法</a:t>
                      </a:r>
                      <a:endParaRPr lang="zh-CN" sz="2200"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20</a:t>
                      </a:r>
                      <a:r>
                        <a:rPr lang="en-US" sz="2200" b="0" dirty="0">
                          <a:latin typeface="Times New Roman" panose="02020603050405020304" charset="0"/>
                          <a:ea typeface="黑体" panose="02010609060101010101" pitchFamily="49" charset="-122"/>
                          <a:cs typeface="Times New Roman" panose="02020603050405020304" charset="0"/>
                        </a:rPr>
                        <a:t>21</a:t>
                      </a:r>
                      <a:r>
                        <a:rPr sz="2200" b="0" dirty="0">
                          <a:latin typeface="Times New Roman" panose="02020603050405020304" charset="0"/>
                          <a:ea typeface="黑体" panose="02010609060101010101" pitchFamily="49" charset="-122"/>
                          <a:cs typeface="Times New Roman" panose="02020603050405020304" charset="0"/>
                        </a:rPr>
                        <a:t>年</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lang="en-US" sz="2200" b="0" dirty="0">
                          <a:latin typeface="Times New Roman" panose="02020603050405020304" charset="0"/>
                          <a:ea typeface="黑体" panose="02010609060101010101" pitchFamily="49" charset="-122"/>
                          <a:cs typeface="Times New Roman" panose="02020603050405020304" charset="0"/>
                        </a:rPr>
                        <a:t>——</a:t>
                      </a:r>
                      <a:endParaRPr lang="en-US"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7865110" y="643890"/>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2"/>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4" name="文本框 1"/>
          <p:cNvSpPr txBox="1">
            <a:spLocks noChangeArrowheads="1"/>
          </p:cNvSpPr>
          <p:nvPr>
            <p:custDataLst>
              <p:tags r:id="rId1"/>
            </p:custDataLst>
          </p:nvPr>
        </p:nvSpPr>
        <p:spPr bwMode="auto">
          <a:xfrm>
            <a:off x="635000" y="1734185"/>
            <a:ext cx="8009890" cy="1342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)2. Would you mind ________ us something about your homework?</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tell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telling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tell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to be told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920115" y="185229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27" name="文本框 26">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9" name="文本框 18"/>
          <p:cNvSpPr txBox="1">
            <a:spLocks noChangeArrowheads="1"/>
          </p:cNvSpPr>
          <p:nvPr>
            <p:custDataLst>
              <p:tags r:id="rId4"/>
            </p:custDataLst>
          </p:nvPr>
        </p:nvSpPr>
        <p:spPr bwMode="auto">
          <a:xfrm>
            <a:off x="635000" y="3339465"/>
            <a:ext cx="788289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mind后面只能跟动名词，构成短语mind doing sth. (介意做某事)。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3" name="文本框 2">
            <a:hlinkClick r:id="rId5" action="ppaction://hlinksldjump"/>
          </p:cNvPr>
          <p:cNvSpPr txBox="1"/>
          <p:nvPr>
            <p:custDataLst>
              <p:tags r:id="rId6"/>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7" action="ppaction://hlinksldjump"/>
          </p:cNvPr>
          <p:cNvSpPr txBox="1"/>
          <p:nvPr>
            <p:custDataLst>
              <p:tags r:id="rId8"/>
            </p:custDataLst>
          </p:nvPr>
        </p:nvSpPr>
        <p:spPr>
          <a:xfrm>
            <a:off x="4404360"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5" name="文本框 4">
            <a:hlinkClick r:id="rId9" action="ppaction://hlinksldjump"/>
          </p:cNvPr>
          <p:cNvSpPr txBox="1"/>
          <p:nvPr>
            <p:custDataLst>
              <p:tags r:id="rId10"/>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1" action="ppaction://hlinksldjump"/>
          </p:cNvPr>
          <p:cNvSpPr txBox="1"/>
          <p:nvPr>
            <p:custDataLst>
              <p:tags r:id="rId12"/>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3" action="ppaction://hlinksldjump"/>
          </p:cNvPr>
          <p:cNvSpPr txBox="1"/>
          <p:nvPr>
            <p:custDataLst>
              <p:tags r:id="rId14"/>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19" grpId="0" bldLvl="0" animBg="1"/>
      <p:bldP spid="19"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4" name="文本框 1"/>
          <p:cNvSpPr txBox="1">
            <a:spLocks noChangeArrowheads="1"/>
          </p:cNvSpPr>
          <p:nvPr>
            <p:custDataLst>
              <p:tags r:id="rId1"/>
            </p:custDataLst>
          </p:nvPr>
        </p:nvSpPr>
        <p:spPr bwMode="auto">
          <a:xfrm>
            <a:off x="495935" y="1776095"/>
            <a:ext cx="817626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3</a:t>
            </a:r>
            <a:r>
              <a:rPr sz="2200" dirty="0">
                <a:latin typeface="Times New Roman" panose="02020603050405020304" charset="0"/>
                <a:ea typeface="黑体" panose="02010609060101010101" pitchFamily="49" charset="-122"/>
                <a:cs typeface="Times New Roman" panose="02020603050405020304" charset="0"/>
                <a:sym typeface="+mn-ea"/>
              </a:rPr>
              <a:t>.  Both of my parents insisted ________ a computer for me, but I don't think it is necessary.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buy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buying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on buying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in buying</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p:cNvSpPr txBox="1">
            <a:spLocks noChangeArrowheads="1"/>
          </p:cNvSpPr>
          <p:nvPr/>
        </p:nvSpPr>
        <p:spPr bwMode="auto">
          <a:xfrm>
            <a:off x="585470" y="3406140"/>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insist常作不及物动词，其后不能直接跟宾语。insist on sth./doing sth.意为“坚持做某事”。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20" name="文本框 19">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6" name="文本框 5">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19" grpId="0" bldLvl="0" animBg="1"/>
      <p:bldP spid="19"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9" name="文本框 8"/>
          <p:cNvSpPr txBox="1">
            <a:spLocks noChangeArrowheads="1"/>
          </p:cNvSpPr>
          <p:nvPr/>
        </p:nvSpPr>
        <p:spPr bwMode="auto">
          <a:xfrm>
            <a:off x="635000" y="3045460"/>
            <a:ext cx="787781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sth. need doing...意为“某事需要被……”。主语flowers是动词water的承受者。</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1"/>
            </p:custDataLst>
          </p:nvPr>
        </p:nvSpPr>
        <p:spPr bwMode="auto">
          <a:xfrm>
            <a:off x="635000" y="1709420"/>
            <a:ext cx="8167370" cy="1252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4. </a:t>
            </a:r>
            <a:r>
              <a:rPr sz="2200" dirty="0">
                <a:latin typeface="Times New Roman" panose="02020603050405020304" charset="0"/>
                <a:ea typeface="黑体" panose="02010609060101010101" pitchFamily="49" charset="-122"/>
                <a:cs typeface="Times New Roman" panose="02020603050405020304" charset="0"/>
                <a:sym typeface="+mn-ea"/>
              </a:rPr>
              <a:t>It is too hot. Flowers need ________ every day.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water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water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watered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watering</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926465" y="178752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20" name="文本框 19">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 name="文本框 6">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9" grpId="1" animBg="1"/>
      <p:bldP spid="18" grpId="0"/>
      <p:bldP spid="18" grpId="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9" name="文本框 8"/>
          <p:cNvSpPr txBox="1">
            <a:spLocks noChangeArrowheads="1"/>
          </p:cNvSpPr>
          <p:nvPr/>
        </p:nvSpPr>
        <p:spPr bwMode="auto">
          <a:xfrm>
            <a:off x="504190" y="3068320"/>
            <a:ext cx="8105140" cy="14027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remember doing sth.意为“记得做过某事(已做过)”，remember to do sth.意为“记住去做某事(还没做)”。 go over意为“复习，重温”，get over意为“克服”。</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1"/>
            </p:custDataLst>
          </p:nvPr>
        </p:nvSpPr>
        <p:spPr bwMode="auto">
          <a:xfrm>
            <a:off x="209550" y="1566545"/>
            <a:ext cx="8798560" cy="1729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)5. Remember ________ all your lessons before you have final exams.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go over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going over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to get over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getting over</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504190" y="1642110"/>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sym typeface="+mn-ea"/>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20" name="文本框 19">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9" grpId="1" animBg="1"/>
      <p:bldP spid="18" grpId="0"/>
      <p:bldP spid="18" grpId="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27990" y="1314450"/>
            <a:ext cx="8288020" cy="2334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3. 动名词作表语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动名词作表语单纯用来补充说明主语的内容，与不定式作表语的用法相同。</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如：Her job is washing, cleaning and looking after the children.</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她的工作是洗衣服、打扫卫生和带孩子。</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58775" y="1314450"/>
            <a:ext cx="8426450" cy="2606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4. 动名词作定语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动名词作定语用来说明所修饰的名词的功能及用途，如a reading room一个阅览室(这个房间是用来看书的)、 a swimming pool一个游泳池(这个池子是用来游泳的)、a writing book一本写作书(这本书是用来帮助训练写作的)等。</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27990" y="1385570"/>
            <a:ext cx="8288020" cy="2272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【知识点三】 分词</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分词包括现在分词和过去分词，过去分词无时态和语态的变化，现在分词有时态和语态的变化。</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分词具有形容词和副词的特征，在句中可作表语、宾语补足语、定语和状语。</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214630" y="1186180"/>
            <a:ext cx="8715375" cy="3494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 分词作表语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分词作表语主要说明主语的性质或所处的状态。现在分词通常与物连用，过去分词通常与人连用。</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如：The match was so exciting that they were too excited to fall asleep.</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这场比赛如此令人激动，以至于他们太兴奋而睡不着觉。</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 game is interesting and children are interested in it.</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这个游戏很有趣，孩子们对它非常感兴趣。</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5" name="文本框 14">
            <a:hlinkClick r:id="rId1" action="ppaction://hlinksldjump"/>
          </p:cNvPr>
          <p:cNvSpPr txBox="1"/>
          <p:nvPr>
            <p:custDataLst>
              <p:tags r:id="rId2"/>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3" action="ppaction://hlinksldjump"/>
          </p:cNvPr>
          <p:cNvSpPr txBox="1"/>
          <p:nvPr>
            <p:custDataLst>
              <p:tags r:id="rId4"/>
            </p:custDataLst>
          </p:nvPr>
        </p:nvSpPr>
        <p:spPr>
          <a:xfrm>
            <a:off x="3593465" y="1198245"/>
            <a:ext cx="326390" cy="368300"/>
          </a:xfrm>
          <a:prstGeom prst="rect">
            <a:avLst/>
          </a:prstGeom>
          <a:noFill/>
        </p:spPr>
        <p:txBody>
          <a:bodyPr wrap="square" rtlCol="0">
            <a:spAutoFit/>
          </a:bodyPr>
          <a:p>
            <a:pPr algn="l">
              <a:buClrTx/>
              <a:buSzTx/>
              <a:buFontTx/>
            </a:pPr>
            <a:r>
              <a:rPr lang="en-US" altLang="zh-CN" dirty="0">
                <a:solidFill>
                  <a:srgbClr val="FF0000"/>
                </a:solidFill>
                <a:latin typeface="黑体" panose="02010609060101010101" pitchFamily="49" charset="-122"/>
                <a:ea typeface="黑体" panose="02010609060101010101" pitchFamily="49" charset="-122"/>
              </a:rPr>
              <a:t>1</a:t>
            </a:r>
            <a:endParaRPr lang="en-US" altLang="zh-CN" dirty="0">
              <a:solidFill>
                <a:srgbClr val="FF0000"/>
              </a:solidFill>
              <a:latin typeface="黑体" panose="02010609060101010101" pitchFamily="49" charset="-122"/>
              <a:ea typeface="黑体" panose="02010609060101010101" pitchFamily="49" charset="-122"/>
            </a:endParaRPr>
          </a:p>
        </p:txBody>
      </p:sp>
      <p:sp>
        <p:nvSpPr>
          <p:cNvPr id="17" name="文本框 16">
            <a:hlinkClick r:id="rId5" action="ppaction://hlinksldjump"/>
          </p:cNvPr>
          <p:cNvSpPr txBox="1"/>
          <p:nvPr>
            <p:custDataLst>
              <p:tags r:id="rId6"/>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7" action="ppaction://hlinksldjump"/>
          </p:cNvPr>
          <p:cNvSpPr txBox="1"/>
          <p:nvPr>
            <p:custDataLst>
              <p:tags r:id="rId8"/>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9" action="ppaction://hlinksldjump"/>
          </p:cNvPr>
          <p:cNvSpPr txBox="1"/>
          <p:nvPr>
            <p:custDataLst>
              <p:tags r:id="rId10"/>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p:cNvSpPr txBox="1"/>
          <p:nvPr>
            <p:custDataLst>
              <p:tags r:id="rId13"/>
            </p:custDataLst>
          </p:nvPr>
        </p:nvSpPr>
        <p:spPr>
          <a:xfrm>
            <a:off x="553720" y="1198245"/>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练习四</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9" name="文本框 8"/>
          <p:cNvSpPr txBox="1">
            <a:spLocks noChangeArrowheads="1"/>
          </p:cNvSpPr>
          <p:nvPr/>
        </p:nvSpPr>
        <p:spPr bwMode="auto">
          <a:xfrm>
            <a:off x="553720" y="3339465"/>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现在分词通常修饰物，过去分词通常修饰人。句意：“听到这个令人鼓舞的消息，我们所有人都大受鼓舞。”</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14"/>
            </p:custDataLst>
          </p:nvPr>
        </p:nvSpPr>
        <p:spPr bwMode="auto">
          <a:xfrm>
            <a:off x="495935" y="1776095"/>
            <a:ext cx="824103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  Hearing the ________ news, we all felt ________.</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encouraging; encouraging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encouraged; encouraged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encouraged; encouraging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encouraging; encouraged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9" name="文本框 8"/>
          <p:cNvSpPr txBox="1">
            <a:spLocks noChangeArrowheads="1"/>
          </p:cNvSpPr>
          <p:nvPr/>
        </p:nvSpPr>
        <p:spPr bwMode="auto">
          <a:xfrm>
            <a:off x="553720" y="3339465"/>
            <a:ext cx="796353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exciting修饰物，excited修饰人。</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1"/>
            </p:custDataLst>
          </p:nvPr>
        </p:nvSpPr>
        <p:spPr bwMode="auto">
          <a:xfrm>
            <a:off x="495935" y="1776095"/>
            <a:ext cx="824103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2</a:t>
            </a:r>
            <a:r>
              <a:rPr sz="2200" dirty="0">
                <a:latin typeface="Times New Roman" panose="02020603050405020304" charset="0"/>
                <a:ea typeface="黑体" panose="02010609060101010101" pitchFamily="49" charset="-122"/>
                <a:cs typeface="Times New Roman" panose="02020603050405020304" charset="0"/>
                <a:sym typeface="+mn-ea"/>
              </a:rPr>
              <a:t>. On hearing the ________ report, I was too ________ to sleep.</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excited; exciting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exciting; exciting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exciting; excited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excited; excited</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19" name="文本框 18">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graphicFrame>
        <p:nvGraphicFramePr>
          <p:cNvPr id="8" name="表格 7"/>
          <p:cNvGraphicFramePr/>
          <p:nvPr>
            <p:custDataLst>
              <p:tags r:id="rId1"/>
            </p:custDataLst>
          </p:nvPr>
        </p:nvGraphicFramePr>
        <p:xfrm>
          <a:off x="570865" y="1036955"/>
          <a:ext cx="7858125" cy="3432175"/>
        </p:xfrm>
        <a:graphic>
          <a:graphicData uri="http://schemas.openxmlformats.org/drawingml/2006/table">
            <a:tbl>
              <a:tblPr/>
              <a:tblGrid>
                <a:gridCol w="2096135"/>
                <a:gridCol w="1823720"/>
                <a:gridCol w="1853565"/>
                <a:gridCol w="2084705"/>
              </a:tblGrid>
              <a:tr h="1101725">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考点</a:t>
                      </a:r>
                      <a:endParaRPr sz="1800" b="0" spc="130" dirty="0">
                        <a:latin typeface="微软雅黑" panose="020B0503020204020204" charset="-122"/>
                        <a:ea typeface="微软雅黑" panose="020B0503020204020204"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内容解读</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defTabSz="914400" fontAlgn="auto">
                        <a:lnSpc>
                          <a:spcPct val="120000"/>
                        </a:lnSpc>
                        <a:spcBef>
                          <a:spcPts val="0"/>
                        </a:spcBef>
                        <a:spcAft>
                          <a:spcPts val="0"/>
                        </a:spcAft>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近四年对口高职考试统计(题号、试题关键词)</a:t>
                      </a:r>
                      <a:endParaRPr sz="2200" b="0" dirty="0">
                        <a:latin typeface="Times New Roman" panose="02020603050405020304" charset="0"/>
                        <a:ea typeface="黑体" panose="02010609060101010101" pitchFamily="49" charset="-122"/>
                        <a:cs typeface="Times New Roman" panose="02020603050405020304" charset="0"/>
                        <a:sym typeface="+mn-ea"/>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37540">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考试年份</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sz="2200" b="0" dirty="0">
                          <a:latin typeface="Times New Roman" panose="02020603050405020304" charset="0"/>
                          <a:ea typeface="黑体" panose="02010609060101010101" pitchFamily="49" charset="-122"/>
                          <a:cs typeface="Times New Roman" panose="02020603050405020304" charset="0"/>
                        </a:rPr>
                        <a:t>常考题型</a:t>
                      </a:r>
                      <a:endParaRPr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92910">
                <a:tc>
                  <a:txBody>
                    <a:bodyPr/>
                    <a:p>
                      <a:pPr indent="0" algn="l" defTabSz="914400" fontAlgn="auto">
                        <a:lnSpc>
                          <a:spcPct val="120000"/>
                        </a:lnSpc>
                        <a:spcBef>
                          <a:spcPts val="0"/>
                        </a:spcBef>
                        <a:spcAft>
                          <a:spcPts val="0"/>
                        </a:spcAft>
                        <a:buClrTx/>
                        <a:buSzTx/>
                        <a:buNone/>
                      </a:pPr>
                      <a:r>
                        <a:rPr lang="zh-CN" sz="2200" dirty="0">
                          <a:latin typeface="Times New Roman" panose="02020603050405020304" charset="0"/>
                          <a:ea typeface="黑体" panose="02010609060101010101" pitchFamily="49" charset="-122"/>
                          <a:cs typeface="Times New Roman" panose="02020603050405020304" charset="0"/>
                          <a:sym typeface="+mn-ea"/>
                        </a:rPr>
                        <a:t>动词不定式、动名词、现在分词与过去分词</a:t>
                      </a:r>
                      <a:endParaRPr lang="zh-CN" altLang="en-US" sz="2200" b="0" dirty="0">
                        <a:latin typeface="Times New Roman" panose="02020603050405020304" charset="0"/>
                        <a:ea typeface="黑体" panose="02010609060101010101" pitchFamily="49" charset="-122"/>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defTabSz="914400" fontAlgn="auto">
                        <a:lnSpc>
                          <a:spcPct val="120000"/>
                        </a:lnSpc>
                        <a:spcBef>
                          <a:spcPts val="0"/>
                        </a:spcBef>
                        <a:spcAft>
                          <a:spcPts val="0"/>
                        </a:spcAft>
                        <a:buClrTx/>
                        <a:buSzTx/>
                        <a:buNone/>
                      </a:pPr>
                      <a:r>
                        <a:rPr lang="zh-CN" sz="2200" dirty="0">
                          <a:latin typeface="Times New Roman" panose="02020603050405020304" charset="0"/>
                          <a:ea typeface="黑体" panose="02010609060101010101" pitchFamily="49" charset="-122"/>
                          <a:cs typeface="Times New Roman" panose="02020603050405020304" charset="0"/>
                          <a:sym typeface="+mn-ea"/>
                        </a:rPr>
                        <a:t>4. 掌握并熟练运用过去分词的构成及作表语、补足语</a:t>
                      </a:r>
                      <a:endParaRPr lang="zh-CN" sz="2200" dirty="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lang="en-US" altLang="zh-CN" sz="2200" b="0" dirty="0">
                          <a:latin typeface="Times New Roman" panose="02020603050405020304" charset="0"/>
                          <a:ea typeface="黑体" panose="02010609060101010101" pitchFamily="49" charset="-122"/>
                          <a:cs typeface="Times New Roman" panose="02020603050405020304" charset="0"/>
                        </a:rPr>
                        <a:t>2022</a:t>
                      </a:r>
                      <a:r>
                        <a:rPr lang="zh-CN" altLang="en-US" sz="2200" b="0" dirty="0">
                          <a:latin typeface="Times New Roman" panose="02020603050405020304" charset="0"/>
                          <a:ea typeface="黑体" panose="02010609060101010101" pitchFamily="49" charset="-122"/>
                          <a:cs typeface="Times New Roman" panose="02020603050405020304" charset="0"/>
                        </a:rPr>
                        <a:t>年</a:t>
                      </a:r>
                      <a:endParaRPr lang="zh-CN" altLang="en-US"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defTabSz="914400" fontAlgn="auto">
                        <a:lnSpc>
                          <a:spcPct val="120000"/>
                        </a:lnSpc>
                        <a:spcBef>
                          <a:spcPts val="0"/>
                        </a:spcBef>
                        <a:spcAft>
                          <a:spcPts val="0"/>
                        </a:spcAft>
                        <a:buClrTx/>
                        <a:buSzTx/>
                        <a:buNone/>
                      </a:pPr>
                      <a:r>
                        <a:rPr lang="en-US" sz="2200" dirty="0">
                          <a:latin typeface="Times New Roman" panose="02020603050405020304" charset="0"/>
                          <a:ea typeface="黑体" panose="02010609060101010101" pitchFamily="49" charset="-122"/>
                          <a:cs typeface="Times New Roman" panose="02020603050405020304" charset="0"/>
                          <a:sym typeface="+mn-ea"/>
                        </a:rPr>
                        <a:t>——</a:t>
                      </a:r>
                      <a:endParaRPr lang="en-US" altLang="zh-CN" sz="2200" b="0" dirty="0">
                        <a:latin typeface="Times New Roman" panose="02020603050405020304" charset="0"/>
                        <a:ea typeface="黑体" panose="02010609060101010101" pitchFamily="49" charset="-122"/>
                        <a:cs typeface="Times New Roman" panose="02020603050405020304" charset="0"/>
                      </a:endParaRPr>
                    </a:p>
                  </a:txBody>
                  <a:tcPr marL="177800" marR="177800" marT="107950" marB="1079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custDataLst>
              <p:tags r:id="rId2"/>
            </p:custDataLst>
          </p:nvPr>
        </p:nvSpPr>
        <p:spPr>
          <a:xfrm>
            <a:off x="7851140" y="685800"/>
            <a:ext cx="703580" cy="242570"/>
          </a:xfrm>
          <a:prstGeom prst="rect">
            <a:avLst/>
          </a:prstGeom>
          <a:noFill/>
        </p:spPr>
        <p:txBody>
          <a:bodyPr wrap="square" rtlCol="0">
            <a:noAutofit/>
          </a:bodyPr>
          <a:p>
            <a:r>
              <a:rPr lang="zh-CN" altLang="en-US" sz="1600">
                <a:latin typeface="黑体" panose="02010609060101010101" pitchFamily="49" charset="-122"/>
                <a:ea typeface="黑体" panose="02010609060101010101" pitchFamily="49" charset="-122"/>
              </a:rPr>
              <a:t>续表</a:t>
            </a:r>
            <a:endParaRPr lang="zh-CN" altLang="en-US" sz="16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9" name="文本框 8"/>
          <p:cNvSpPr txBox="1">
            <a:spLocks noChangeArrowheads="1"/>
          </p:cNvSpPr>
          <p:nvPr/>
        </p:nvSpPr>
        <p:spPr bwMode="auto">
          <a:xfrm>
            <a:off x="490220" y="3523615"/>
            <a:ext cx="815467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第一个空是现在分词作表语，修饰物；第二个空是过去分词作表语，修饰人。</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1"/>
            </p:custDataLst>
          </p:nvPr>
        </p:nvSpPr>
        <p:spPr bwMode="auto">
          <a:xfrm>
            <a:off x="407035" y="1632585"/>
            <a:ext cx="8590915"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3</a:t>
            </a:r>
            <a:r>
              <a:rPr sz="2200" dirty="0">
                <a:latin typeface="Times New Roman" panose="02020603050405020304" charset="0"/>
                <a:ea typeface="黑体" panose="02010609060101010101" pitchFamily="49" charset="-122"/>
                <a:cs typeface="Times New Roman" panose="02020603050405020304" charset="0"/>
                <a:sym typeface="+mn-ea"/>
              </a:rPr>
              <a:t>.  As we know, travelling is ________， but we often feel ______</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when we are back home.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interesting; tired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interested; tiring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interesting; tiring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interested; tired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702310" y="174942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4" name="文本框 3">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9" name="文本框 8"/>
          <p:cNvSpPr txBox="1">
            <a:spLocks noChangeArrowheads="1"/>
          </p:cNvSpPr>
          <p:nvPr/>
        </p:nvSpPr>
        <p:spPr bwMode="auto">
          <a:xfrm>
            <a:off x="585470" y="3564255"/>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第一个空是现在分词作表语，说明story的性质；第二个空是过去分词作表语，说明主语quite a few students 的状态。</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1"/>
            </p:custDataLst>
          </p:nvPr>
        </p:nvSpPr>
        <p:spPr bwMode="auto">
          <a:xfrm>
            <a:off x="495935" y="1617345"/>
            <a:ext cx="8241030" cy="1721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4</a:t>
            </a:r>
            <a:r>
              <a:rPr sz="2200" dirty="0">
                <a:latin typeface="Times New Roman" panose="02020603050405020304" charset="0"/>
                <a:ea typeface="黑体" panose="02010609060101010101" pitchFamily="49" charset="-122"/>
                <a:cs typeface="Times New Roman" panose="02020603050405020304" charset="0"/>
                <a:sym typeface="+mn-ea"/>
              </a:rPr>
              <a:t>.  The story was so ________ that quite a few students were ________ to tears.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moved; moved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moving; moving</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C. moving; moved                               D. moved; moving</a:t>
            </a:r>
            <a:endParaRPr lang="en-US"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708150"/>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4" name="文本框 3">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9" name="文本框 8"/>
          <p:cNvSpPr txBox="1">
            <a:spLocks noChangeArrowheads="1"/>
          </p:cNvSpPr>
          <p:nvPr/>
        </p:nvSpPr>
        <p:spPr bwMode="auto">
          <a:xfrm>
            <a:off x="553720" y="3339465"/>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分词作表语时，现在分词通常修饰物，过去分词通常修饰人。</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1"/>
            </p:custDataLst>
          </p:nvPr>
        </p:nvSpPr>
        <p:spPr bwMode="auto">
          <a:xfrm>
            <a:off x="495935" y="1776095"/>
            <a:ext cx="824103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5</a:t>
            </a:r>
            <a:r>
              <a:rPr sz="2200" dirty="0">
                <a:latin typeface="Times New Roman" panose="02020603050405020304" charset="0"/>
                <a:ea typeface="黑体" panose="02010609060101010101" pitchFamily="49" charset="-122"/>
                <a:cs typeface="Times New Roman" panose="02020603050405020304" charset="0"/>
                <a:sym typeface="+mn-ea"/>
              </a:rPr>
              <a:t>.  We are all ________ to see that ________ film.</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pleasing; excited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pleasing; exciting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pleased; exciting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pleased; excited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4" name="文本框 3">
            <a:hlinkClick r:id="rId2" action="ppaction://hlinksldjump"/>
          </p:cNvPr>
          <p:cNvSpPr txBox="1"/>
          <p:nvPr>
            <p:custDataLst>
              <p:tags r:id="rId3"/>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19735" y="1179830"/>
            <a:ext cx="8303895" cy="316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2. 分词作宾语补足语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现在分词作宾语补足语表示宾语正在做某事；过去分词作宾语补足语表示宾语跟宾语补足语之间有逻辑上的被动关系。</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如：I saw him watching a basketball game just now. 我刚才看见他正在看篮球赛。</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My bike broke down. I had it repaired.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自行车坏了，我把它拿去修理了。(自行车被别人修)</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5" name="文本框 14">
            <a:hlinkClick r:id="rId1" action="ppaction://hlinksldjump"/>
          </p:cNvPr>
          <p:cNvSpPr txBox="1"/>
          <p:nvPr>
            <p:custDataLst>
              <p:tags r:id="rId2"/>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6" name="文本框 15">
            <a:hlinkClick r:id="rId3" action="ppaction://hlinksldjump"/>
          </p:cNvPr>
          <p:cNvSpPr txBox="1"/>
          <p:nvPr>
            <p:custDataLst>
              <p:tags r:id="rId4"/>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7" name="文本框 16">
            <a:hlinkClick r:id="rId5" action="ppaction://hlinksldjump"/>
          </p:cNvPr>
          <p:cNvSpPr txBox="1"/>
          <p:nvPr>
            <p:custDataLst>
              <p:tags r:id="rId6"/>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7" action="ppaction://hlinksldjump"/>
          </p:cNvPr>
          <p:cNvSpPr txBox="1"/>
          <p:nvPr>
            <p:custDataLst>
              <p:tags r:id="rId8"/>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9" action="ppaction://hlinksldjump"/>
          </p:cNvPr>
          <p:cNvSpPr txBox="1"/>
          <p:nvPr>
            <p:custDataLst>
              <p:tags r:id="rId10"/>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1" action="ppaction://hlinksldjump"/>
          </p:cNvPr>
          <p:cNvSpPr txBox="1"/>
          <p:nvPr>
            <p:custDataLst>
              <p:tags r:id="rId12"/>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3" name="文本框 2"/>
          <p:cNvSpPr txBox="1"/>
          <p:nvPr>
            <p:custDataLst>
              <p:tags r:id="rId13"/>
            </p:custDataLst>
          </p:nvPr>
        </p:nvSpPr>
        <p:spPr>
          <a:xfrm>
            <a:off x="553720" y="1198245"/>
            <a:ext cx="1071880"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练习五</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9" name="文本框 8"/>
          <p:cNvSpPr txBox="1">
            <a:spLocks noChangeArrowheads="1"/>
          </p:cNvSpPr>
          <p:nvPr/>
        </p:nvSpPr>
        <p:spPr bwMode="auto">
          <a:xfrm>
            <a:off x="553720" y="3339465"/>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短语keep you waiting 中waiting作宾语you的宾语补足语，表示“让你一直等这么长的时间”。</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14"/>
            </p:custDataLst>
          </p:nvPr>
        </p:nvSpPr>
        <p:spPr bwMode="auto">
          <a:xfrm>
            <a:off x="495935" y="1776095"/>
            <a:ext cx="824103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  I'm sorry to have kept you ________ for such a long time. </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waiting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to waited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to wait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to be waited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Tree>
    <p:custDataLst>
      <p:tags r:id="rId1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5" name="文本框 14">
            <a:hlinkClick r:id="rId1" action="ppaction://hlinksldjump"/>
          </p:cNvPr>
          <p:cNvSpPr txBox="1"/>
          <p:nvPr>
            <p:custDataLst>
              <p:tags r:id="rId2"/>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9" name="文本框 8"/>
          <p:cNvSpPr txBox="1">
            <a:spLocks noChangeArrowheads="1"/>
          </p:cNvSpPr>
          <p:nvPr/>
        </p:nvSpPr>
        <p:spPr bwMode="auto">
          <a:xfrm>
            <a:off x="585470" y="3129915"/>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hear sb. doing sth.意为“听见某人正在做某事”。句意：“你听见有人在教室里唱歌吗？那是玛丽。”</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3"/>
            </p:custDataLst>
          </p:nvPr>
        </p:nvSpPr>
        <p:spPr bwMode="auto">
          <a:xfrm>
            <a:off x="495935" y="1776095"/>
            <a:ext cx="824103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2</a:t>
            </a:r>
            <a:r>
              <a:rPr sz="2200" dirty="0">
                <a:latin typeface="Times New Roman" panose="02020603050405020304" charset="0"/>
                <a:ea typeface="黑体" panose="02010609060101010101" pitchFamily="49" charset="-122"/>
                <a:cs typeface="Times New Roman" panose="02020603050405020304" charset="0"/>
                <a:sym typeface="+mn-ea"/>
              </a:rPr>
              <a:t>.  Can you hear someone ________ in the classroom? It is Mary.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sing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sings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singing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sang</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10" name="文本框 9">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9" name="文本框 18">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0" name="文本框 19">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 name="文本框 20">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5" name="文本框 14">
            <a:hlinkClick r:id="rId1" action="ppaction://hlinksldjump"/>
          </p:cNvPr>
          <p:cNvSpPr txBox="1"/>
          <p:nvPr>
            <p:custDataLst>
              <p:tags r:id="rId2"/>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9" name="文本框 8"/>
          <p:cNvSpPr txBox="1">
            <a:spLocks noChangeArrowheads="1"/>
          </p:cNvSpPr>
          <p:nvPr/>
        </p:nvSpPr>
        <p:spPr bwMode="auto">
          <a:xfrm>
            <a:off x="590550" y="3207385"/>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过去分词known作宾语yourself的补足语，表示与宾语之间的被动关系。</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3"/>
            </p:custDataLst>
          </p:nvPr>
        </p:nvSpPr>
        <p:spPr bwMode="auto">
          <a:xfrm>
            <a:off x="495935" y="1776095"/>
            <a:ext cx="824103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3</a:t>
            </a:r>
            <a:r>
              <a:rPr sz="2200" dirty="0">
                <a:latin typeface="Times New Roman" panose="02020603050405020304" charset="0"/>
                <a:ea typeface="黑体" panose="02010609060101010101" pitchFamily="49" charset="-122"/>
                <a:cs typeface="Times New Roman" panose="02020603050405020304" charset="0"/>
                <a:sym typeface="+mn-ea"/>
              </a:rPr>
              <a:t>. Open your heart, and you'll make yourself ________.</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know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knowing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known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to know</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4" name="文本框 3">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7" name="文本框 6">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5" name="文本框 14">
            <a:hlinkClick r:id="rId1" action="ppaction://hlinksldjump"/>
          </p:cNvPr>
          <p:cNvSpPr txBox="1"/>
          <p:nvPr>
            <p:custDataLst>
              <p:tags r:id="rId2"/>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9" name="文本框 8"/>
          <p:cNvSpPr txBox="1">
            <a:spLocks noChangeArrowheads="1"/>
          </p:cNvSpPr>
          <p:nvPr/>
        </p:nvSpPr>
        <p:spPr bwMode="auto">
          <a:xfrm>
            <a:off x="553720" y="3129915"/>
            <a:ext cx="796353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examining a patient是现在分词短语作感官动词saw的宾语补足语，表示“看见一位医生正在给一位病人做检查”。</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3"/>
            </p:custDataLst>
          </p:nvPr>
        </p:nvSpPr>
        <p:spPr bwMode="auto">
          <a:xfrm>
            <a:off x="495935" y="1776095"/>
            <a:ext cx="824103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4</a:t>
            </a:r>
            <a:r>
              <a:rPr sz="2200" dirty="0">
                <a:latin typeface="Times New Roman" panose="02020603050405020304" charset="0"/>
                <a:ea typeface="黑体" panose="02010609060101010101" pitchFamily="49" charset="-122"/>
                <a:cs typeface="Times New Roman" panose="02020603050405020304" charset="0"/>
                <a:sym typeface="+mn-ea"/>
              </a:rPr>
              <a:t>.  When I came in, I saw a doctor ________ a patient.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examine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examining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to examine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examined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89293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4" name="文本框 3">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15" name="文本框 14">
            <a:hlinkClick r:id="rId1" action="ppaction://hlinksldjump"/>
          </p:cNvPr>
          <p:cNvSpPr txBox="1"/>
          <p:nvPr>
            <p:custDataLst>
              <p:tags r:id="rId2"/>
            </p:custDataLst>
          </p:nvPr>
        </p:nvSpPr>
        <p:spPr>
          <a:xfrm>
            <a:off x="2252980" y="1198245"/>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9" name="文本框 8"/>
          <p:cNvSpPr txBox="1">
            <a:spLocks noChangeArrowheads="1"/>
          </p:cNvSpPr>
          <p:nvPr/>
        </p:nvSpPr>
        <p:spPr bwMode="auto">
          <a:xfrm>
            <a:off x="495935" y="3138805"/>
            <a:ext cx="8168640" cy="137223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dirty="0">
                <a:solidFill>
                  <a:srgbClr val="FF0000"/>
                </a:solidFill>
                <a:latin typeface="Times New Roman" panose="02020603050405020304" charset="0"/>
                <a:ea typeface="黑体" panose="02010609060101010101" pitchFamily="49" charset="-122"/>
                <a:cs typeface="Times New Roman" panose="02020603050405020304" charset="0"/>
              </a:rPr>
              <a:t>本题中的stolen是过去分词作found的宾语补足语，表示“东西被偷了”。句意：“当她回到家的时候，她发现窗户是开着的，有东西被偷了。”</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
          <p:cNvSpPr txBox="1">
            <a:spLocks noChangeArrowheads="1"/>
          </p:cNvSpPr>
          <p:nvPr>
            <p:custDataLst>
              <p:tags r:id="rId3"/>
            </p:custDataLst>
          </p:nvPr>
        </p:nvSpPr>
        <p:spPr bwMode="auto">
          <a:xfrm>
            <a:off x="495935" y="1675765"/>
            <a:ext cx="8241030"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5</a:t>
            </a:r>
            <a:r>
              <a:rPr sz="2200" dirty="0">
                <a:latin typeface="Times New Roman" panose="02020603050405020304" charset="0"/>
                <a:ea typeface="黑体" panose="02010609060101010101" pitchFamily="49" charset="-122"/>
                <a:cs typeface="Times New Roman" panose="02020603050405020304" charset="0"/>
                <a:sym typeface="+mn-ea"/>
              </a:rPr>
              <a:t>. When she returned home, she found the window open and something ________.</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steal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losing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missed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stolen</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8" name="文本框 17"/>
          <p:cNvSpPr txBox="1"/>
          <p:nvPr/>
        </p:nvSpPr>
        <p:spPr>
          <a:xfrm>
            <a:off x="802640" y="1750695"/>
            <a:ext cx="393065" cy="429895"/>
          </a:xfrm>
          <a:prstGeom prst="rect">
            <a:avLst/>
          </a:prstGeom>
          <a:noFill/>
        </p:spPr>
        <p:txBody>
          <a:bodyPr wrap="square" rtlCol="0">
            <a:spAutoFit/>
          </a:bodyPr>
          <a:p>
            <a:pPr algn="l">
              <a:buClrTx/>
              <a:buSzTx/>
              <a:buFontTx/>
            </a:pPr>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4" name="文本框 3">
            <a:hlinkClick r:id="rId4" action="ppaction://hlinksldjump"/>
          </p:cNvPr>
          <p:cNvSpPr txBox="1"/>
          <p:nvPr>
            <p:custDataLst>
              <p:tags r:id="rId5"/>
            </p:custDataLst>
          </p:nvPr>
        </p:nvSpPr>
        <p:spPr>
          <a:xfrm>
            <a:off x="3593465" y="1198245"/>
            <a:ext cx="326390"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6" action="ppaction://hlinksldjump"/>
          </p:cNvPr>
          <p:cNvSpPr txBox="1"/>
          <p:nvPr>
            <p:custDataLst>
              <p:tags r:id="rId7"/>
            </p:custDataLst>
          </p:nvPr>
        </p:nvSpPr>
        <p:spPr>
          <a:xfrm>
            <a:off x="440436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6" name="文本框 5">
            <a:hlinkClick r:id="rId8" action="ppaction://hlinksldjump"/>
          </p:cNvPr>
          <p:cNvSpPr txBox="1"/>
          <p:nvPr>
            <p:custDataLst>
              <p:tags r:id="rId9"/>
            </p:custDataLst>
          </p:nvPr>
        </p:nvSpPr>
        <p:spPr>
          <a:xfrm>
            <a:off x="5174615"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10" action="ppaction://hlinksldjump"/>
          </p:cNvPr>
          <p:cNvSpPr txBox="1"/>
          <p:nvPr>
            <p:custDataLst>
              <p:tags r:id="rId11"/>
            </p:custDataLst>
          </p:nvPr>
        </p:nvSpPr>
        <p:spPr>
          <a:xfrm>
            <a:off x="5887720" y="119824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12" action="ppaction://hlinksldjump"/>
          </p:cNvPr>
          <p:cNvSpPr txBox="1"/>
          <p:nvPr>
            <p:custDataLst>
              <p:tags r:id="rId13"/>
            </p:custDataLst>
          </p:nvPr>
        </p:nvSpPr>
        <p:spPr>
          <a:xfrm>
            <a:off x="6600825" y="1189990"/>
            <a:ext cx="326390" cy="376555"/>
          </a:xfrm>
          <a:prstGeom prst="rect">
            <a:avLst/>
          </a:prstGeom>
          <a:noFill/>
        </p:spPr>
        <p:txBody>
          <a:bodyPr wrap="square" rtlCol="0">
            <a:no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9" grpId="0" bldLvl="0" animBg="1"/>
      <p:bldP spid="9" grpId="1"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27990" y="1230630"/>
            <a:ext cx="8288020" cy="3159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3. 分词作定语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分词作定语一般放在被修饰的名词前面，分词短语作定语一般放在被修饰的名词后面。现在分词作定语表示被修饰的名词正在主动做某事；过去分词作定语表示被动或动作已完成，与被修饰的词有逻辑上的被动关系。</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853440" y="1651635"/>
            <a:ext cx="7280910" cy="2270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在句中不作谓语的动词形式叫作非谓语动词。非谓语动词包括动词不定式、动名词和分词(分词包括现在分词和过去分词)。</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98780" y="1189355"/>
            <a:ext cx="8346440" cy="327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 rising sun 冉冉升起的太阳　</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a girl wearing glasses 一个戴眼镜的女孩</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a developing country 发展中国家    a developed country 发达国家</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 people invited to the party 受邀请参加聚会的人</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【注】</a:t>
            </a:r>
            <a:r>
              <a:rPr sz="2200" dirty="0">
                <a:latin typeface="Times New Roman" panose="02020603050405020304" charset="0"/>
                <a:ea typeface="黑体" panose="02010609060101010101" pitchFamily="49" charset="-122"/>
                <a:cs typeface="Times New Roman" panose="02020603050405020304" charset="0"/>
                <a:sym typeface="+mn-ea"/>
              </a:rPr>
              <a:t>there be句型中的名词后通常用现在分词(短语)作定语，表示某处/某时有某人/物在做某事，结构为“There be＋</a:t>
            </a:r>
            <a:r>
              <a:rPr sz="2200" i="1" dirty="0">
                <a:latin typeface="Times New Roman" panose="02020603050405020304" charset="0"/>
                <a:ea typeface="黑体" panose="02010609060101010101" pitchFamily="49" charset="-122"/>
                <a:cs typeface="Times New Roman" panose="02020603050405020304" charset="0"/>
                <a:sym typeface="+mn-ea"/>
              </a:rPr>
              <a:t>n.</a:t>
            </a:r>
            <a:r>
              <a:rPr sz="2200" dirty="0">
                <a:latin typeface="Times New Roman" panose="02020603050405020304" charset="0"/>
                <a:ea typeface="黑体" panose="02010609060101010101" pitchFamily="49" charset="-122"/>
                <a:cs typeface="Times New Roman" panose="02020603050405020304" charset="0"/>
                <a:sym typeface="+mn-ea"/>
              </a:rPr>
              <a:t>＋doing sth.＋时间/地点”。</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27990" y="1540510"/>
            <a:ext cx="801179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如：There are some students playing games on the playground.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操场上有一些学生正在做游戏。</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There is a monkey climbing the tree. 有只猴子正在爬树。</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27990" y="1214120"/>
            <a:ext cx="8288020" cy="2991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4. 分词作状语</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分词(短语)可作时间状语、原因状语、条件状语、结果状语、方式状语和伴随状语等。分词的动作是由主句的主语发出或承受的。分词的动作由主句的主语发出，用现在分词；分词与主语有逻辑上的被动关系，用过去分词。分词(短语)作时间、原因、条件状语时，可改为相对应的状语从句。</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27990" y="1314450"/>
            <a:ext cx="828802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如：Passing by the house, he saw a girl playing the piano.＝When he passed by the house, he saw a girl playing the piano. 经过房子时，他看见一个女孩正在弹钢琴。(现在分词短语作时间状语，可改写成when引导的时间状语从句。he与pass之间存在逻辑上的主动关系，因此用现在分词。改为状语从句时，用主动语态)</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427990" y="1314450"/>
            <a:ext cx="8228330"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Seen from the hill, the park looks more beautiful.＝If the park is seen from the hill, it looks more beautiful. 从山顶上看，公园更漂亮。(过去分词短语作条件状语， park和see是逻辑上的被动关系，因此用过去分词seen。改为状语从句时，用被动语态)</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He left the meeting room, holding a cup in his hand.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他离开了会议室，手里拿着一个杯子。(伴随状语)</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525145" y="1251585"/>
            <a:ext cx="8273415" cy="1778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sz="2200" dirty="0">
                <a:latin typeface="Times New Roman" panose="02020603050405020304" charset="0"/>
                <a:ea typeface="黑体" panose="02010609060101010101" pitchFamily="49" charset="-122"/>
                <a:cs typeface="Times New Roman" panose="02020603050405020304" charset="0"/>
              </a:rPr>
              <a:t>【例1】</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sym typeface="+mn-ea"/>
              </a:rPr>
              <a:t> ________ too much time ________ computer games is bad for our eyes.</a:t>
            </a:r>
            <a:r>
              <a:rPr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spend; to play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To spend; playing</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Spending; in playing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Spending; to play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4" name="文本框 23"/>
          <p:cNvSpPr txBox="1">
            <a:spLocks noChangeArrowheads="1"/>
          </p:cNvSpPr>
          <p:nvPr/>
        </p:nvSpPr>
        <p:spPr bwMode="auto">
          <a:xfrm>
            <a:off x="636905" y="3093720"/>
            <a:ext cx="7831455" cy="141097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第一个空为动名词短语作主语，泛指花太多的时间玩电脑游戏。第二个空是固定短语spend time (in) doing sth.，意思是“花时间做某事”。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p:cNvSpPr txBox="1">
            <a:spLocks noChangeArrowheads="1"/>
          </p:cNvSpPr>
          <p:nvPr/>
        </p:nvSpPr>
        <p:spPr bwMode="auto">
          <a:xfrm>
            <a:off x="2246630" y="1801495"/>
            <a:ext cx="393065" cy="389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tooltip="" action="ppaction://hlinksldjump"/>
          </p:cNvPr>
          <p:cNvSpPr txBox="1"/>
          <p:nvPr>
            <p:custDataLst>
              <p:tags r:id="rId2"/>
            </p:custDataLst>
          </p:nvPr>
        </p:nvSpPr>
        <p:spPr>
          <a:xfrm>
            <a:off x="1812290" y="737870"/>
            <a:ext cx="542925" cy="368300"/>
          </a:xfrm>
          <a:prstGeom prst="rect">
            <a:avLst/>
          </a:prstGeom>
          <a:noFill/>
        </p:spPr>
        <p:txBody>
          <a:bodyPr wrap="square" rtlCol="0">
            <a:spAutoFit/>
          </a:bodyPr>
          <a:p>
            <a:pPr algn="l">
              <a:buClrTx/>
              <a:buSzTx/>
              <a:buFontTx/>
            </a:pPr>
            <a:r>
              <a:rPr lang="zh-CN" altLang="en-US" b="1" dirty="0">
                <a:solidFill>
                  <a:srgbClr val="FF0000"/>
                </a:solidFill>
                <a:latin typeface="黑体" panose="02010609060101010101" pitchFamily="49" charset="-122"/>
                <a:ea typeface="黑体" panose="02010609060101010101" pitchFamily="49" charset="-122"/>
              </a:rPr>
              <a:t>例1</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2" name="文本框 11">
            <a:hlinkClick r:id="rId3" tooltip="" action="ppaction://hlinksldjump"/>
          </p:cNvPr>
          <p:cNvSpPr txBox="1"/>
          <p:nvPr>
            <p:custDataLst>
              <p:tags r:id="rId4"/>
            </p:custDataLst>
          </p:nvPr>
        </p:nvSpPr>
        <p:spPr>
          <a:xfrm>
            <a:off x="2840355"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5" tooltip="" action="ppaction://hlinksldjump"/>
          </p:cNvPr>
          <p:cNvSpPr txBox="1"/>
          <p:nvPr>
            <p:custDataLst>
              <p:tags r:id="rId6"/>
            </p:custDataLst>
          </p:nvPr>
        </p:nvSpPr>
        <p:spPr>
          <a:xfrm>
            <a:off x="3909060"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例3</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5" name="文本框 14">
            <a:hlinkClick r:id="rId7" tooltip="" action="ppaction://hlinksldjump"/>
          </p:cNvPr>
          <p:cNvSpPr txBox="1"/>
          <p:nvPr>
            <p:custDataLst>
              <p:tags r:id="rId8"/>
            </p:custDataLst>
          </p:nvPr>
        </p:nvSpPr>
        <p:spPr>
          <a:xfrm>
            <a:off x="4977765"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6" name="文本框 15">
            <a:hlinkClick r:id="rId9" tooltip="" action="ppaction://hlinksldjump"/>
          </p:cNvPr>
          <p:cNvSpPr txBox="1"/>
          <p:nvPr>
            <p:custDataLst>
              <p:tags r:id="rId10"/>
            </p:custDataLst>
          </p:nvPr>
        </p:nvSpPr>
        <p:spPr>
          <a:xfrm>
            <a:off x="6046470"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P spid="14" grpId="0"/>
      <p:bldP spid="14" grpId="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34975" y="1490345"/>
            <a:ext cx="8273415" cy="1694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sz="2200" dirty="0">
                <a:latin typeface="Times New Roman" panose="02020603050405020304" charset="0"/>
                <a:ea typeface="黑体" panose="02010609060101010101" pitchFamily="49" charset="-122"/>
                <a:cs typeface="Times New Roman" panose="02020603050405020304" charset="0"/>
              </a:rPr>
              <a:t>【例</a:t>
            </a:r>
            <a:r>
              <a:rPr lang="en-US" sz="2200" dirty="0">
                <a:latin typeface="Times New Roman" panose="02020603050405020304" charset="0"/>
                <a:ea typeface="黑体" panose="02010609060101010101" pitchFamily="49" charset="-122"/>
                <a:cs typeface="Times New Roman" panose="02020603050405020304" charset="0"/>
              </a:rPr>
              <a:t>2</a:t>
            </a:r>
            <a:r>
              <a:rPr sz="2200" dirty="0">
                <a:latin typeface="Times New Roman" panose="02020603050405020304" charset="0"/>
                <a:ea typeface="黑体" panose="02010609060101010101" pitchFamily="49" charset="-122"/>
                <a:cs typeface="Times New Roman" panose="02020603050405020304" charset="0"/>
              </a:rPr>
              <a:t>】</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sym typeface="+mn-ea"/>
              </a:rPr>
              <a:t>(2015年重庆市对口高职)It's important ________ a foreign language.</a:t>
            </a:r>
            <a:r>
              <a:rPr sz="2200" dirty="0">
                <a:latin typeface="Times New Roman" panose="02020603050405020304" charset="0"/>
                <a:ea typeface="黑体" panose="02010609060101010101" pitchFamily="49" charset="-122"/>
                <a:cs typeface="Times New Roman" panose="02020603050405020304" charset="0"/>
                <a:sym typeface="+mn-ea"/>
              </a:rPr>
              <a:t>(　　) </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for us to learn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of us to learn</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for us learning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our learning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6" name="文本框 5"/>
          <p:cNvSpPr txBox="1"/>
          <p:nvPr/>
        </p:nvSpPr>
        <p:spPr>
          <a:xfrm>
            <a:off x="1812290" y="2040255"/>
            <a:ext cx="392430" cy="362585"/>
          </a:xfrm>
          <a:prstGeom prst="rect">
            <a:avLst/>
          </a:prstGeom>
          <a:noFill/>
        </p:spPr>
        <p:txBody>
          <a:bodyPr wrap="square" rtlCol="0">
            <a:noAutofit/>
          </a:bodyPr>
          <a:p>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cs typeface="Times New Roman" panose="02020603050405020304" charset="0"/>
            </a:endParaRPr>
          </a:p>
        </p:txBody>
      </p:sp>
      <p:sp>
        <p:nvSpPr>
          <p:cNvPr id="3" name="文本框 2">
            <a:hlinkClick r:id="rId1" tooltip="" action="ppaction://hlinksldjump"/>
          </p:cNvPr>
          <p:cNvSpPr txBox="1"/>
          <p:nvPr>
            <p:custDataLst>
              <p:tags r:id="rId2"/>
            </p:custDataLst>
          </p:nvPr>
        </p:nvSpPr>
        <p:spPr>
          <a:xfrm>
            <a:off x="1812290" y="737870"/>
            <a:ext cx="542925" cy="368300"/>
          </a:xfrm>
          <a:prstGeom prst="rect">
            <a:avLst/>
          </a:prstGeom>
          <a:noFill/>
        </p:spPr>
        <p:txBody>
          <a:bodyPr wrap="square" rtlCol="0">
            <a:spAutoFit/>
          </a:bodyPr>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3" action="ppaction://hlinksldjump"/>
          </p:cNvPr>
          <p:cNvSpPr txBox="1"/>
          <p:nvPr>
            <p:custDataLst>
              <p:tags r:id="rId4"/>
            </p:custDataLst>
          </p:nvPr>
        </p:nvSpPr>
        <p:spPr>
          <a:xfrm>
            <a:off x="2840355" y="737870"/>
            <a:ext cx="583565"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例</a:t>
            </a:r>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5" name="文本框 4">
            <a:hlinkClick r:id="rId5" tooltip="" action="ppaction://hlinksldjump"/>
          </p:cNvPr>
          <p:cNvSpPr txBox="1"/>
          <p:nvPr>
            <p:custDataLst>
              <p:tags r:id="rId6"/>
            </p:custDataLst>
          </p:nvPr>
        </p:nvSpPr>
        <p:spPr>
          <a:xfrm>
            <a:off x="3909060"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例3</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7" tooltip="" action="ppaction://hlinksldjump"/>
          </p:cNvPr>
          <p:cNvSpPr txBox="1"/>
          <p:nvPr>
            <p:custDataLst>
              <p:tags r:id="rId8"/>
            </p:custDataLst>
          </p:nvPr>
        </p:nvSpPr>
        <p:spPr>
          <a:xfrm>
            <a:off x="4977765"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4" name="文本框 13">
            <a:hlinkClick r:id="rId9" tooltip="" action="ppaction://hlinksldjump"/>
          </p:cNvPr>
          <p:cNvSpPr txBox="1"/>
          <p:nvPr>
            <p:custDataLst>
              <p:tags r:id="rId10"/>
            </p:custDataLst>
          </p:nvPr>
        </p:nvSpPr>
        <p:spPr>
          <a:xfrm>
            <a:off x="6046470"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4" name="文本框 23"/>
          <p:cNvSpPr txBox="1">
            <a:spLocks noChangeArrowheads="1"/>
          </p:cNvSpPr>
          <p:nvPr/>
        </p:nvSpPr>
        <p:spPr bwMode="auto">
          <a:xfrm>
            <a:off x="511810" y="2021205"/>
            <a:ext cx="8307705" cy="197104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句型“It＋be＋</a:t>
            </a:r>
            <a:r>
              <a:rPr sz="2200" i="1" dirty="0">
                <a:solidFill>
                  <a:srgbClr val="FF0000"/>
                </a:solidFill>
                <a:latin typeface="Times New Roman" panose="02020603050405020304" charset="0"/>
                <a:ea typeface="黑体" panose="02010609060101010101" pitchFamily="49" charset="-122"/>
                <a:cs typeface="Times New Roman" panose="02020603050405020304" charset="0"/>
              </a:rPr>
              <a:t>adj.</a:t>
            </a:r>
            <a:r>
              <a:rPr sz="2200" dirty="0">
                <a:solidFill>
                  <a:srgbClr val="FF0000"/>
                </a:solidFill>
                <a:latin typeface="Times New Roman" panose="02020603050405020304" charset="0"/>
                <a:ea typeface="黑体" panose="02010609060101010101" pitchFamily="49" charset="-122"/>
                <a:cs typeface="Times New Roman" panose="02020603050405020304" charset="0"/>
              </a:rPr>
              <a:t>＋for sb. to do sth.”中的“for sb. to do sth.”是复合不定式短语作主语后置，表示某人做的事情和形容词之间的关系，常用的形容词有easy、 hard、important、 necessary等。句意：“对我们来说，学习一门外语是很重要的。”</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3" name="文本框 2">
            <a:hlinkClick r:id="rId1" tooltip="" action="ppaction://hlinksldjump"/>
          </p:cNvPr>
          <p:cNvSpPr txBox="1"/>
          <p:nvPr>
            <p:custDataLst>
              <p:tags r:id="rId2"/>
            </p:custDataLst>
          </p:nvPr>
        </p:nvSpPr>
        <p:spPr>
          <a:xfrm>
            <a:off x="1812290" y="737870"/>
            <a:ext cx="542925" cy="368300"/>
          </a:xfrm>
          <a:prstGeom prst="rect">
            <a:avLst/>
          </a:prstGeom>
          <a:noFill/>
        </p:spPr>
        <p:txBody>
          <a:bodyPr wrap="square" rtlCol="0">
            <a:spAutoFit/>
          </a:bodyPr>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3" tooltip="" action="ppaction://hlinksldjump"/>
          </p:cNvPr>
          <p:cNvSpPr txBox="1"/>
          <p:nvPr>
            <p:custDataLst>
              <p:tags r:id="rId4"/>
            </p:custDataLst>
          </p:nvPr>
        </p:nvSpPr>
        <p:spPr>
          <a:xfrm>
            <a:off x="2840355" y="737870"/>
            <a:ext cx="583565"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例</a:t>
            </a:r>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5" name="文本框 4">
            <a:hlinkClick r:id="rId5" tooltip="" action="ppaction://hlinksldjump"/>
          </p:cNvPr>
          <p:cNvSpPr txBox="1"/>
          <p:nvPr>
            <p:custDataLst>
              <p:tags r:id="rId6"/>
            </p:custDataLst>
          </p:nvPr>
        </p:nvSpPr>
        <p:spPr>
          <a:xfrm>
            <a:off x="3909060"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例3</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7" tooltip="" action="ppaction://hlinksldjump"/>
          </p:cNvPr>
          <p:cNvSpPr txBox="1"/>
          <p:nvPr>
            <p:custDataLst>
              <p:tags r:id="rId8"/>
            </p:custDataLst>
          </p:nvPr>
        </p:nvSpPr>
        <p:spPr>
          <a:xfrm>
            <a:off x="4977765"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8" name="文本框 7">
            <a:hlinkClick r:id="rId9" tooltip="" action="ppaction://hlinksldjump"/>
          </p:cNvPr>
          <p:cNvSpPr txBox="1"/>
          <p:nvPr>
            <p:custDataLst>
              <p:tags r:id="rId10"/>
            </p:custDataLst>
          </p:nvPr>
        </p:nvSpPr>
        <p:spPr>
          <a:xfrm>
            <a:off x="6046470"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525145" y="1504315"/>
            <a:ext cx="8273415" cy="1572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sz="2200" dirty="0">
                <a:latin typeface="Times New Roman" panose="02020603050405020304" charset="0"/>
                <a:ea typeface="黑体" panose="02010609060101010101" pitchFamily="49" charset="-122"/>
                <a:cs typeface="Times New Roman" panose="02020603050405020304" charset="0"/>
              </a:rPr>
              <a:t>【例</a:t>
            </a:r>
            <a:r>
              <a:rPr lang="en-US" sz="2200" dirty="0">
                <a:latin typeface="Times New Roman" panose="02020603050405020304" charset="0"/>
                <a:ea typeface="黑体" panose="02010609060101010101" pitchFamily="49" charset="-122"/>
                <a:cs typeface="Times New Roman" panose="02020603050405020304" charset="0"/>
              </a:rPr>
              <a:t>3</a:t>
            </a:r>
            <a:r>
              <a:rPr sz="2200" dirty="0">
                <a:latin typeface="Times New Roman" panose="02020603050405020304" charset="0"/>
                <a:ea typeface="黑体" panose="02010609060101010101" pitchFamily="49" charset="-122"/>
                <a:cs typeface="Times New Roman" panose="02020603050405020304" charset="0"/>
              </a:rPr>
              <a:t>】</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sym typeface="+mn-ea"/>
              </a:rPr>
              <a:t> (2016年重庆市对口高职)My mum enjoys ________ for the family on weekends. </a:t>
            </a:r>
            <a:r>
              <a:rPr sz="2200" dirty="0">
                <a:latin typeface="Times New Roman" panose="02020603050405020304" charset="0"/>
                <a:ea typeface="黑体" panose="02010609060101010101" pitchFamily="49" charset="-122"/>
                <a:cs typeface="Times New Roman" panose="02020603050405020304" charset="0"/>
                <a:sym typeface="+mn-ea"/>
              </a:rPr>
              <a:t>(　　)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cook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to cook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cooked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cooking</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4" name="文本框 23"/>
          <p:cNvSpPr txBox="1">
            <a:spLocks noChangeArrowheads="1"/>
          </p:cNvSpPr>
          <p:nvPr/>
        </p:nvSpPr>
        <p:spPr bwMode="auto">
          <a:xfrm>
            <a:off x="701040" y="3266440"/>
            <a:ext cx="774255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enjoy后跟动名词作宾语。enjoy doing sth. 表示“喜欢做某事”。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p:cNvSpPr txBox="1">
            <a:spLocks noChangeArrowheads="1"/>
          </p:cNvSpPr>
          <p:nvPr/>
        </p:nvSpPr>
        <p:spPr bwMode="auto">
          <a:xfrm>
            <a:off x="3189605" y="2033905"/>
            <a:ext cx="87376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a:hlinkClick r:id="rId1" action="ppaction://hlinksldjump"/>
          </p:cNvPr>
          <p:cNvSpPr txBox="1"/>
          <p:nvPr>
            <p:custDataLst>
              <p:tags r:id="rId2"/>
            </p:custDataLst>
          </p:nvPr>
        </p:nvSpPr>
        <p:spPr>
          <a:xfrm>
            <a:off x="1812290" y="737870"/>
            <a:ext cx="542925" cy="368300"/>
          </a:xfrm>
          <a:prstGeom prst="rect">
            <a:avLst/>
          </a:prstGeom>
          <a:noFill/>
        </p:spPr>
        <p:txBody>
          <a:bodyPr wrap="square" rtlCol="0">
            <a:spAutoFit/>
          </a:bodyPr>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3" action="ppaction://hlinksldjump"/>
          </p:cNvPr>
          <p:cNvSpPr txBox="1"/>
          <p:nvPr>
            <p:custDataLst>
              <p:tags r:id="rId4"/>
            </p:custDataLst>
          </p:nvPr>
        </p:nvSpPr>
        <p:spPr>
          <a:xfrm>
            <a:off x="2840355"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5" action="ppaction://hlinksldjump"/>
          </p:cNvPr>
          <p:cNvSpPr txBox="1"/>
          <p:nvPr>
            <p:custDataLst>
              <p:tags r:id="rId6"/>
            </p:custDataLst>
          </p:nvPr>
        </p:nvSpPr>
        <p:spPr>
          <a:xfrm>
            <a:off x="3909060" y="737870"/>
            <a:ext cx="583565"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例3</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7" name="文本框 6">
            <a:hlinkClick r:id="rId7" action="ppaction://hlinksldjump"/>
          </p:cNvPr>
          <p:cNvSpPr txBox="1"/>
          <p:nvPr>
            <p:custDataLst>
              <p:tags r:id="rId8"/>
            </p:custDataLst>
          </p:nvPr>
        </p:nvSpPr>
        <p:spPr>
          <a:xfrm>
            <a:off x="4977765"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9" action="ppaction://hlinksldjump"/>
          </p:cNvPr>
          <p:cNvSpPr txBox="1"/>
          <p:nvPr>
            <p:custDataLst>
              <p:tags r:id="rId10"/>
            </p:custDataLst>
          </p:nvPr>
        </p:nvSpPr>
        <p:spPr>
          <a:xfrm>
            <a:off x="6046470"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P spid="14" grpId="0"/>
      <p:bldP spid="14" grpId="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525145" y="1504315"/>
            <a:ext cx="827341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sz="2200" dirty="0">
                <a:latin typeface="Times New Roman" panose="02020603050405020304" charset="0"/>
                <a:ea typeface="黑体" panose="02010609060101010101" pitchFamily="49" charset="-122"/>
                <a:cs typeface="Times New Roman" panose="02020603050405020304" charset="0"/>
              </a:rPr>
              <a:t>【例</a:t>
            </a:r>
            <a:r>
              <a:rPr lang="en-US" sz="2200" dirty="0">
                <a:latin typeface="Times New Roman" panose="02020603050405020304" charset="0"/>
                <a:ea typeface="黑体" panose="02010609060101010101" pitchFamily="49" charset="-122"/>
                <a:cs typeface="Times New Roman" panose="02020603050405020304" charset="0"/>
              </a:rPr>
              <a:t>4</a:t>
            </a:r>
            <a:r>
              <a:rPr sz="2200" dirty="0">
                <a:latin typeface="Times New Roman" panose="02020603050405020304" charset="0"/>
                <a:ea typeface="黑体" panose="02010609060101010101" pitchFamily="49" charset="-122"/>
                <a:cs typeface="Times New Roman" panose="02020603050405020304" charset="0"/>
              </a:rPr>
              <a:t>】</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sym typeface="+mn-ea"/>
              </a:rPr>
              <a:t>  (2018年重庆市对口高职)Finally she decided ________ in the London School of Economics. </a:t>
            </a:r>
            <a:r>
              <a:rPr sz="2200" dirty="0">
                <a:latin typeface="Times New Roman" panose="02020603050405020304" charset="0"/>
                <a:ea typeface="黑体" panose="02010609060101010101" pitchFamily="49" charset="-122"/>
                <a:cs typeface="Times New Roman" panose="02020603050405020304" charset="0"/>
                <a:sym typeface="+mn-ea"/>
              </a:rPr>
              <a:t>(　　)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study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studying</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studied</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study</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4" name="文本框 23"/>
          <p:cNvSpPr txBox="1">
            <a:spLocks noChangeArrowheads="1"/>
          </p:cNvSpPr>
          <p:nvPr/>
        </p:nvSpPr>
        <p:spPr bwMode="auto">
          <a:xfrm>
            <a:off x="617220" y="3279140"/>
            <a:ext cx="788035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decide后跟不定式作宾语。decide to do sth. 表示“决定做某事”。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p:cNvSpPr txBox="1">
            <a:spLocks noChangeArrowheads="1"/>
          </p:cNvSpPr>
          <p:nvPr/>
        </p:nvSpPr>
        <p:spPr bwMode="auto">
          <a:xfrm>
            <a:off x="4712787" y="199757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custDataLst>
              <p:tags r:id="rId2"/>
            </p:custDataLst>
          </p:nvPr>
        </p:nvSpPr>
        <p:spPr>
          <a:xfrm>
            <a:off x="1812290" y="737870"/>
            <a:ext cx="542925" cy="368300"/>
          </a:xfrm>
          <a:prstGeom prst="rect">
            <a:avLst/>
          </a:prstGeom>
          <a:noFill/>
        </p:spPr>
        <p:txBody>
          <a:bodyPr wrap="square" rtlCol="0">
            <a:spAutoFit/>
          </a:bodyPr>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3" action="ppaction://hlinksldjump"/>
          </p:cNvPr>
          <p:cNvSpPr txBox="1"/>
          <p:nvPr>
            <p:custDataLst>
              <p:tags r:id="rId4"/>
            </p:custDataLst>
          </p:nvPr>
        </p:nvSpPr>
        <p:spPr>
          <a:xfrm>
            <a:off x="2840355"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5" action="ppaction://hlinksldjump"/>
          </p:cNvPr>
          <p:cNvSpPr txBox="1"/>
          <p:nvPr>
            <p:custDataLst>
              <p:tags r:id="rId6"/>
            </p:custDataLst>
          </p:nvPr>
        </p:nvSpPr>
        <p:spPr>
          <a:xfrm>
            <a:off x="3909060"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例3</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5" name="文本框 14">
            <a:hlinkClick r:id="rId7" action="ppaction://hlinksldjump"/>
          </p:cNvPr>
          <p:cNvSpPr txBox="1"/>
          <p:nvPr>
            <p:custDataLst>
              <p:tags r:id="rId8"/>
            </p:custDataLst>
          </p:nvPr>
        </p:nvSpPr>
        <p:spPr>
          <a:xfrm>
            <a:off x="4977765" y="737870"/>
            <a:ext cx="583565"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例</a:t>
            </a:r>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9" action="ppaction://hlinksldjump"/>
          </p:cNvPr>
          <p:cNvSpPr txBox="1"/>
          <p:nvPr>
            <p:custDataLst>
              <p:tags r:id="rId10"/>
            </p:custDataLst>
          </p:nvPr>
        </p:nvSpPr>
        <p:spPr>
          <a:xfrm>
            <a:off x="6046470"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P spid="14" grpId="0"/>
      <p:bldP spid="14"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3" name="文本框 1"/>
          <p:cNvSpPr txBox="1">
            <a:spLocks noChangeArrowheads="1"/>
          </p:cNvSpPr>
          <p:nvPr>
            <p:custDataLst>
              <p:tags r:id="rId1"/>
            </p:custDataLst>
          </p:nvPr>
        </p:nvSpPr>
        <p:spPr bwMode="auto">
          <a:xfrm>
            <a:off x="375920" y="1154430"/>
            <a:ext cx="8504555" cy="3150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【知识点一】 动词不定式</a:t>
            </a:r>
            <a:endPar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动词不定式由不定式符号to后加动词原形构成，肯定结构为to do，否定结构为not to do。</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45720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动词不定式可以有自己的宾语、状语等，与所带的宾语、状语等构成不定式短语，如to wash clothes、to see him happy等。动词不定式(短语)具有名词、形容词和副词的特征，在句中可作主语、宾语、表语、定语、宾语补足语和状语。</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2"/>
    </p:custData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525145" y="1504315"/>
            <a:ext cx="8273415" cy="1769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nSpc>
                <a:spcPct val="130000"/>
              </a:lnSpc>
            </a:pPr>
            <a:r>
              <a:rPr sz="2200" dirty="0">
                <a:latin typeface="Times New Roman" panose="02020603050405020304" charset="0"/>
                <a:ea typeface="黑体" panose="02010609060101010101" pitchFamily="49" charset="-122"/>
                <a:cs typeface="Times New Roman" panose="02020603050405020304" charset="0"/>
              </a:rPr>
              <a:t>【例</a:t>
            </a:r>
            <a:r>
              <a:rPr lang="en-US" sz="2200" dirty="0">
                <a:latin typeface="Times New Roman" panose="02020603050405020304" charset="0"/>
                <a:ea typeface="黑体" panose="02010609060101010101" pitchFamily="49" charset="-122"/>
                <a:cs typeface="Times New Roman" panose="02020603050405020304" charset="0"/>
              </a:rPr>
              <a:t>5</a:t>
            </a:r>
            <a:r>
              <a:rPr sz="2200" dirty="0">
                <a:latin typeface="Times New Roman" panose="02020603050405020304" charset="0"/>
                <a:ea typeface="黑体" panose="02010609060101010101" pitchFamily="49" charset="-122"/>
                <a:cs typeface="Times New Roman" panose="02020603050405020304" charset="0"/>
              </a:rPr>
              <a:t>】</a:t>
            </a:r>
            <a:r>
              <a:rPr lang="en-US" sz="2200" dirty="0">
                <a:latin typeface="Times New Roman" panose="02020603050405020304" charset="0"/>
                <a:ea typeface="黑体" panose="02010609060101010101" pitchFamily="49" charset="-122"/>
                <a:cs typeface="Times New Roman" panose="02020603050405020304" charset="0"/>
              </a:rPr>
              <a:t>  </a:t>
            </a:r>
            <a:r>
              <a:rPr sz="2200" dirty="0">
                <a:latin typeface="Times New Roman" panose="02020603050405020304" charset="0"/>
                <a:ea typeface="黑体" panose="02010609060101010101" pitchFamily="49" charset="-122"/>
                <a:cs typeface="Times New Roman" panose="02020603050405020304" charset="0"/>
                <a:sym typeface="+mn-ea"/>
              </a:rPr>
              <a:t>(2020年重庆市对口高职)The teacher asked me ________ the question in English.</a:t>
            </a:r>
            <a:r>
              <a:rPr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answer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answer</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answering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answered　　　　　　　　　　　　　　　　　　　　　　　　　　　　　　　　　　　　　　　　　　　　　　　　　　　　　　　　　　　　　　　　　　　　　　　　　　　　　　　　　　　　　　　　　　　　　　　　　　　　　　　　</a:t>
            </a:r>
            <a:endParaRPr sz="2200" dirty="0">
              <a:latin typeface="Times New Roman" panose="02020603050405020304" charset="0"/>
              <a:ea typeface="黑体" panose="02010609060101010101" pitchFamily="49" charset="-122"/>
              <a:cs typeface="Times New Roman" panose="02020603050405020304" charset="0"/>
              <a:sym typeface="+mn-ea"/>
            </a:endParaRPr>
          </a:p>
          <a:p>
            <a:pPr>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24" name="文本框 23"/>
          <p:cNvSpPr txBox="1">
            <a:spLocks noChangeArrowheads="1"/>
          </p:cNvSpPr>
          <p:nvPr/>
        </p:nvSpPr>
        <p:spPr bwMode="auto">
          <a:xfrm>
            <a:off x="700405" y="3209290"/>
            <a:ext cx="7742555"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本题考查不定式作宾语补足语。句型结构为“谓语动词＋宾语＋to do sth.”。ask sb. to do sth.表示“要求某人做某事”。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4" name="文本框 13"/>
          <p:cNvSpPr txBox="1">
            <a:spLocks noChangeArrowheads="1"/>
          </p:cNvSpPr>
          <p:nvPr/>
        </p:nvSpPr>
        <p:spPr bwMode="auto">
          <a:xfrm>
            <a:off x="3416935" y="2051050"/>
            <a:ext cx="439420" cy="41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3" name="文本框 2">
            <a:hlinkClick r:id="rId1" action="ppaction://hlinksldjump"/>
          </p:cNvPr>
          <p:cNvSpPr txBox="1"/>
          <p:nvPr>
            <p:custDataLst>
              <p:tags r:id="rId2"/>
            </p:custDataLst>
          </p:nvPr>
        </p:nvSpPr>
        <p:spPr>
          <a:xfrm>
            <a:off x="1812290" y="737870"/>
            <a:ext cx="542925" cy="368300"/>
          </a:xfrm>
          <a:prstGeom prst="rect">
            <a:avLst/>
          </a:prstGeom>
          <a:noFill/>
        </p:spPr>
        <p:txBody>
          <a:bodyPr wrap="square" rtlCol="0">
            <a:spAutoFit/>
          </a:bodyPr>
          <a:p>
            <a:pPr algn="l">
              <a:buClrTx/>
              <a:buSzTx/>
              <a:buFontTx/>
            </a:pPr>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例1</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4" name="文本框 3">
            <a:hlinkClick r:id="rId3" action="ppaction://hlinksldjump"/>
          </p:cNvPr>
          <p:cNvSpPr txBox="1"/>
          <p:nvPr>
            <p:custDataLst>
              <p:tags r:id="rId4"/>
            </p:custDataLst>
          </p:nvPr>
        </p:nvSpPr>
        <p:spPr>
          <a:xfrm>
            <a:off x="2840355"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5" name="文本框 4">
            <a:hlinkClick r:id="rId5" action="ppaction://hlinksldjump"/>
          </p:cNvPr>
          <p:cNvSpPr txBox="1"/>
          <p:nvPr>
            <p:custDataLst>
              <p:tags r:id="rId6"/>
            </p:custDataLst>
          </p:nvPr>
        </p:nvSpPr>
        <p:spPr>
          <a:xfrm>
            <a:off x="3909060"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例3</a:t>
            </a:r>
            <a:endParaRPr lang="zh-CN" altLang="en-US"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7" name="文本框 6">
            <a:hlinkClick r:id="rId7" action="ppaction://hlinksldjump"/>
          </p:cNvPr>
          <p:cNvSpPr txBox="1"/>
          <p:nvPr>
            <p:custDataLst>
              <p:tags r:id="rId8"/>
            </p:custDataLst>
          </p:nvPr>
        </p:nvSpPr>
        <p:spPr>
          <a:xfrm>
            <a:off x="4977765" y="737870"/>
            <a:ext cx="583565" cy="368300"/>
          </a:xfrm>
          <a:prstGeom prst="rect">
            <a:avLst/>
          </a:prstGeom>
          <a:noFill/>
        </p:spPr>
        <p:txBody>
          <a:bodyPr wrap="square" rtlCol="0">
            <a:spAutoFit/>
          </a:bodyPr>
          <a:p>
            <a:r>
              <a:rPr lang="zh-CN" altLang="en-US" b="1" dirty="0">
                <a:solidFill>
                  <a:schemeClr val="tx1">
                    <a:lumMod val="50000"/>
                    <a:lumOff val="50000"/>
                  </a:schemeClr>
                </a:solidFill>
                <a:latin typeface="黑体" panose="02010609060101010101" pitchFamily="49" charset="-122"/>
                <a:ea typeface="黑体" panose="02010609060101010101" pitchFamily="49" charset="-122"/>
              </a:rPr>
              <a:t>例</a:t>
            </a: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7" name="文本框 16">
            <a:hlinkClick r:id="rId9" action="ppaction://hlinksldjump"/>
          </p:cNvPr>
          <p:cNvSpPr txBox="1"/>
          <p:nvPr>
            <p:custDataLst>
              <p:tags r:id="rId10"/>
            </p:custDataLst>
          </p:nvPr>
        </p:nvSpPr>
        <p:spPr>
          <a:xfrm>
            <a:off x="6046470" y="737870"/>
            <a:ext cx="583565" cy="368300"/>
          </a:xfrm>
          <a:prstGeom prst="rect">
            <a:avLst/>
          </a:prstGeom>
          <a:noFill/>
        </p:spPr>
        <p:txBody>
          <a:bodyPr wrap="square" rtlCol="0">
            <a:spAutoFit/>
          </a:bodyPr>
          <a:p>
            <a:r>
              <a:rPr lang="zh-CN" altLang="en-US" b="1" dirty="0">
                <a:solidFill>
                  <a:srgbClr val="FF0000"/>
                </a:solidFill>
                <a:latin typeface="黑体" panose="02010609060101010101" pitchFamily="49" charset="-122"/>
                <a:ea typeface="黑体" panose="02010609060101010101" pitchFamily="49" charset="-122"/>
              </a:rPr>
              <a:t>例</a:t>
            </a:r>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animBg="1"/>
      <p:bldP spid="14" grpId="0"/>
      <p:bldP spid="14" grpId="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85925"/>
            <a:ext cx="8136255" cy="1703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b="1" dirty="0">
                <a:latin typeface="Times New Roman" panose="02020603050405020304" charset="0"/>
                <a:ea typeface="黑体" panose="02010609060101010101" pitchFamily="49" charset="-122"/>
                <a:cs typeface="Times New Roman" panose="02020603050405020304" charset="0"/>
                <a:sym typeface="+mn-ea"/>
              </a:rPr>
              <a:t>一、单项选择</a:t>
            </a:r>
            <a:endParaRPr sz="2200" b="1"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)1. He doesn't remember ________anything about the story.</a:t>
            </a:r>
            <a:r>
              <a:rPr lang="en-US" sz="2200" dirty="0">
                <a:latin typeface="Times New Roman" panose="02020603050405020304" charset="0"/>
                <a:ea typeface="黑体" panose="02010609060101010101" pitchFamily="49" charset="-122"/>
                <a:cs typeface="Times New Roman" panose="02020603050405020304" charset="0"/>
                <a:sym typeface="+mn-ea"/>
              </a:rPr>
              <a:t>  </a:t>
            </a:r>
            <a:endParaRPr lang="en-US"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talk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talking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talked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talks</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26745" y="3508375"/>
            <a:ext cx="7862570"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remember doing sth.意为“记得做过某事”。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41192" y="219569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20" name="文本框 19">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1" name="文本框 20">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2" name="文本框 21">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3" name="文本框 22">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3" name="文本框 3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4" name="文本框 3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9" name="文本框 38">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5" name="文本框 34">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9" name="文本框 48">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0" name="文本框 49">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1" name="文本框 50">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2" name="文本框 51">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3" name="文本框 52">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4" name="文本框 53">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5" name="文本框 54">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6" name="文本框 55">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7" name="文本框 56">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8" name="文本框 57">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29691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2</a:t>
            </a:r>
            <a:r>
              <a:rPr sz="2200" dirty="0">
                <a:latin typeface="Times New Roman" panose="02020603050405020304" charset="0"/>
                <a:ea typeface="黑体" panose="02010609060101010101" pitchFamily="49" charset="-122"/>
                <a:cs typeface="Times New Roman" panose="02020603050405020304" charset="0"/>
                <a:sym typeface="+mn-ea"/>
              </a:rPr>
              <a:t>. It's nice ________ you ________ me find my lovely handbag.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for; to help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of; helping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of; to help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for; helping</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p:cNvSpPr txBox="1">
            <a:spLocks noChangeArrowheads="1"/>
          </p:cNvSpPr>
          <p:nvPr/>
        </p:nvSpPr>
        <p:spPr bwMode="auto">
          <a:xfrm>
            <a:off x="820237" y="171182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20" name="文本框 19">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1" name="文本框 20">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3" name="文本框 22">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3" name="文本框 3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4" name="文本框 3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9" name="文本框 38">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5" name="文本框 34">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9" name="文本框 48">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0" name="文本框 49">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1" name="文本框 50">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2" name="文本框 51">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3" name="文本框 52">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4" name="文本框 53">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5" name="文本框 54">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6" name="文本框 55">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7" name="文本框 56">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8" name="文本框 57">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5" name="文本框 4"/>
          <p:cNvSpPr txBox="1">
            <a:spLocks noChangeArrowheads="1"/>
          </p:cNvSpPr>
          <p:nvPr/>
        </p:nvSpPr>
        <p:spPr bwMode="auto">
          <a:xfrm>
            <a:off x="467995" y="2101850"/>
            <a:ext cx="8186420" cy="185864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句型“It＋be＋</a:t>
            </a:r>
            <a:r>
              <a:rPr sz="2200" i="1" dirty="0">
                <a:solidFill>
                  <a:srgbClr val="FF0000"/>
                </a:solidFill>
                <a:latin typeface="Times New Roman" panose="02020603050405020304" charset="0"/>
                <a:ea typeface="黑体" panose="02010609060101010101" pitchFamily="49" charset="-122"/>
                <a:cs typeface="Times New Roman" panose="02020603050405020304" charset="0"/>
              </a:rPr>
              <a:t>adj</a:t>
            </a:r>
            <a:r>
              <a:rPr sz="2200" dirty="0">
                <a:solidFill>
                  <a:srgbClr val="FF0000"/>
                </a:solidFill>
                <a:latin typeface="Times New Roman" panose="02020603050405020304" charset="0"/>
                <a:ea typeface="黑体" panose="02010609060101010101" pitchFamily="49" charset="-122"/>
                <a:cs typeface="Times New Roman" panose="02020603050405020304" charset="0"/>
              </a:rPr>
              <a:t>.＋of sb. to do sth.” 表示某人具有某种品质而去做某事，句中形容词是表品质的形容词，如good、kind、 nice、wise、clever、foolish等。句意：“你真是太好了，帮我找到了我的可爱的手提包。”</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20" name="文本框 19">
            <a:hlinkClick r:id="rId2" tooltip=""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1" name="文本框 20">
            <a:hlinkClick r:id="rId4" tooltip=""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2</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22" name="文本框 21">
            <a:hlinkClick r:id="rId6" tooltip=""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4" name="文本框 23">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3" name="文本框 22">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7" name="文本框 26">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33" name="文本框 3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4" name="文本框 3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9" name="文本框 38">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5" name="文本框 34">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49" name="文本框 48">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0" name="文本框 49">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1" name="文本框 50">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2" name="文本框 51">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3" name="文本框 52">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4" name="文本框 53">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5" name="文本框 54">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6" name="文本框 55">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7" name="文本框 56">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58" name="文本框 57">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619125" y="1746250"/>
            <a:ext cx="8411210" cy="183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)3.  When the term is coming to an end, many students can't ________ their vacation with their parents.</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waiting for spend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wait to spending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wait for spending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wait to spend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56260" y="3725545"/>
            <a:ext cx="8031480"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dirty="0">
                <a:solidFill>
                  <a:srgbClr val="FF0000"/>
                </a:solidFill>
                <a:latin typeface="Times New Roman" panose="02020603050405020304" charset="0"/>
                <a:ea typeface="黑体" panose="02010609060101010101" pitchFamily="49" charset="-122"/>
                <a:cs typeface="Times New Roman" panose="02020603050405020304" charset="0"/>
              </a:rPr>
              <a:t>can't wait to do sth.意为“迫不及待去做某事”。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905962" y="186041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D</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3</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146415"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)4. It was a difficult exercise getting this report ________ in such a short time.</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to do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done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do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doing</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614045" y="3192145"/>
            <a:ext cx="7936230" cy="97091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get sth. done意为“让某事被做”。this report与动词之间为被动关系，故用过去分词done。</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29762" y="177659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rgbClr val="FF0000"/>
                </a:solidFill>
                <a:latin typeface="黑体" panose="02010609060101010101" pitchFamily="49" charset="-122"/>
                <a:ea typeface="黑体" panose="02010609060101010101" pitchFamily="49" charset="-122"/>
              </a:rPr>
              <a:t>4</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50545" y="1672590"/>
            <a:ext cx="8104505" cy="2818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)5.  —Have you seen the movie </a:t>
            </a:r>
            <a:r>
              <a:rPr sz="2200" i="1" dirty="0">
                <a:latin typeface="Times New Roman" panose="02020603050405020304" charset="0"/>
                <a:ea typeface="黑体" panose="02010609060101010101" pitchFamily="49" charset="-122"/>
                <a:cs typeface="Times New Roman" panose="02020603050405020304" charset="0"/>
                <a:sym typeface="+mn-ea"/>
              </a:rPr>
              <a:t>Titanic</a:t>
            </a:r>
            <a:r>
              <a:rPr sz="2200" dirty="0">
                <a:latin typeface="Times New Roman" panose="02020603050405020304" charset="0"/>
                <a:ea typeface="黑体" panose="02010609060101010101" pitchFamily="49" charset="-122"/>
                <a:cs typeface="Times New Roman" panose="02020603050405020304" charset="0"/>
                <a:sym typeface="+mn-ea"/>
              </a:rPr>
              <a:t>?</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—Yes. It's well worth ________. It's so ________ that I was deeply ________ by the story.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seeing; moving; moved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to be seen; moved; moving</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seeing; moved; moving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D. to be seen; moving; moved</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7" name="文本框 6"/>
          <p:cNvSpPr txBox="1">
            <a:spLocks noChangeArrowheads="1"/>
          </p:cNvSpPr>
          <p:nvPr/>
        </p:nvSpPr>
        <p:spPr bwMode="auto">
          <a:xfrm>
            <a:off x="858520" y="1775460"/>
            <a:ext cx="393065" cy="391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r>
              <a:rPr lang="en-US" altLang="zh-CN" sz="2200" dirty="0">
                <a:solidFill>
                  <a:srgbClr val="FF0000"/>
                </a:solidFill>
                <a:latin typeface="Times New Roman" panose="02020603050405020304" charset="0"/>
                <a:cs typeface="Times New Roman" panose="02020603050405020304" charset="0"/>
              </a:rPr>
              <a:t>A</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5" name="文本框 4"/>
          <p:cNvSpPr txBox="1">
            <a:spLocks noChangeArrowheads="1"/>
          </p:cNvSpPr>
          <p:nvPr/>
        </p:nvSpPr>
        <p:spPr bwMode="auto">
          <a:xfrm>
            <a:off x="586105" y="2482850"/>
            <a:ext cx="8119110" cy="120523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be worth doing 意为“值得做”；分词作表语时，通常现在分词与物连用，过去分词与人连用。</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tooltip=""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tooltip=""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rgbClr val="FF0000"/>
                </a:solidFill>
                <a:latin typeface="黑体" panose="02010609060101010101" pitchFamily="49" charset="-122"/>
                <a:ea typeface="黑体" panose="02010609060101010101" pitchFamily="49" charset="-122"/>
              </a:rPr>
              <a:t>5</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296910" cy="1397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)6. Every student in the class was working hard and doing what we could ________ a good university.</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enter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B. to enter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C. entering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entered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25145" y="3162935"/>
            <a:ext cx="8119110"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nSpc>
                <a:spcPct val="13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动词不定式作目的状语。</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10712" y="177151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B</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rgbClr val="FF0000"/>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808080"/>
                </a:solidFill>
                <a:latin typeface="黑体" panose="02010609060101010101" pitchFamily="49" charset="-122"/>
                <a:ea typeface="黑体" panose="02010609060101010101" pitchFamily="49" charset="-122"/>
              </a:rPr>
              <a:t>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fld>
            <a:r>
              <a:rPr lang="zh-CN" altLang="en-US"/>
              <a:t>页，共113页</a:t>
            </a:r>
            <a:endParaRPr lang="zh-CN" altLang="en-US" dirty="0"/>
          </a:p>
        </p:txBody>
      </p:sp>
      <p:sp>
        <p:nvSpPr>
          <p:cNvPr id="4" name="文本框 1"/>
          <p:cNvSpPr txBox="1">
            <a:spLocks noChangeArrowheads="1"/>
          </p:cNvSpPr>
          <p:nvPr/>
        </p:nvSpPr>
        <p:spPr bwMode="auto">
          <a:xfrm>
            <a:off x="525145" y="1659890"/>
            <a:ext cx="8296910"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30000"/>
              </a:lnSpc>
            </a:pPr>
            <a:r>
              <a:rPr sz="2200" dirty="0">
                <a:latin typeface="Times New Roman" panose="02020603050405020304" charset="0"/>
                <a:ea typeface="黑体" panose="02010609060101010101" pitchFamily="49" charset="-122"/>
                <a:cs typeface="Times New Roman" panose="02020603050405020304" charset="0"/>
                <a:sym typeface="+mn-ea"/>
              </a:rPr>
              <a:t>(　　)7. —The light in the classroom is still on.</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—Oh, I forgot________.</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A. turning it off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B. turn it off</a:t>
            </a: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C. to turn it off   </a:t>
            </a:r>
            <a:r>
              <a:rPr lang="en-US" sz="2200" dirty="0">
                <a:latin typeface="Times New Roman" panose="02020603050405020304" charset="0"/>
                <a:ea typeface="黑体" panose="02010609060101010101" pitchFamily="49" charset="-122"/>
                <a:cs typeface="Times New Roman" panose="02020603050405020304" charset="0"/>
                <a:sym typeface="+mn-ea"/>
              </a:rPr>
              <a:t>                    </a:t>
            </a:r>
            <a:r>
              <a:rPr sz="2200" dirty="0">
                <a:latin typeface="Times New Roman" panose="02020603050405020304" charset="0"/>
                <a:ea typeface="黑体" panose="02010609060101010101" pitchFamily="49" charset="-122"/>
                <a:cs typeface="Times New Roman" panose="02020603050405020304" charset="0"/>
                <a:sym typeface="+mn-ea"/>
              </a:rPr>
              <a:t> D. having turned it off</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a:spLocks noChangeArrowheads="1"/>
          </p:cNvSpPr>
          <p:nvPr/>
        </p:nvSpPr>
        <p:spPr bwMode="auto">
          <a:xfrm>
            <a:off x="525145" y="3769995"/>
            <a:ext cx="8062595" cy="53149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p>
            <a:pPr indent="0"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 </a:t>
            </a:r>
            <a:r>
              <a:rPr sz="2200" dirty="0">
                <a:solidFill>
                  <a:srgbClr val="FF0000"/>
                </a:solidFill>
                <a:latin typeface="Times New Roman" panose="02020603050405020304" charset="0"/>
                <a:ea typeface="黑体" panose="02010609060101010101" pitchFamily="49" charset="-122"/>
                <a:cs typeface="Times New Roman" panose="02020603050405020304" charset="0"/>
              </a:rPr>
              <a:t>forget to do sth.意为“忘记去做某事”。</a:t>
            </a:r>
            <a:endParaRPr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a:spLocks noChangeArrowheads="1"/>
          </p:cNvSpPr>
          <p:nvPr/>
        </p:nvSpPr>
        <p:spPr bwMode="auto">
          <a:xfrm>
            <a:off x="820237" y="174675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en-US" altLang="zh-CN" sz="2200" dirty="0">
                <a:solidFill>
                  <a:srgbClr val="FF0000"/>
                </a:solidFill>
                <a:latin typeface="Times New Roman" panose="02020603050405020304" charset="0"/>
                <a:cs typeface="Times New Roman" panose="02020603050405020304" charset="0"/>
              </a:rPr>
              <a:t>C</a:t>
            </a:r>
            <a:endParaRPr lang="en-US" altLang="zh-CN" sz="2200" dirty="0">
              <a:solidFill>
                <a:srgbClr val="FF0000"/>
              </a:solidFill>
              <a:latin typeface="Times New Roman" panose="02020603050405020304" charset="0"/>
              <a:cs typeface="Times New Roman" panose="02020603050405020304" charset="0"/>
            </a:endParaRPr>
          </a:p>
        </p:txBody>
      </p:sp>
      <p:sp>
        <p:nvSpPr>
          <p:cNvPr id="6" name="文本框 5">
            <a:hlinkClick r:id="rId1" action="ppaction://hlinksldjump"/>
          </p:cNvPr>
          <p:cNvSpPr txBox="1"/>
          <p:nvPr/>
        </p:nvSpPr>
        <p:spPr>
          <a:xfrm>
            <a:off x="1950720" y="801370"/>
            <a:ext cx="1124585" cy="368300"/>
          </a:xfrm>
          <a:prstGeom prst="rect">
            <a:avLst/>
          </a:prstGeom>
          <a:noFill/>
        </p:spPr>
        <p:txBody>
          <a:bodyPr wrap="square" rtlCol="0">
            <a:spAutoFit/>
          </a:bodyPr>
          <a:p>
            <a:pPr algn="l"/>
            <a:r>
              <a:rPr lang="zh-CN" altLang="en-US" b="1" dirty="0">
                <a:solidFill>
                  <a:srgbClr val="FF0000"/>
                </a:solidFill>
                <a:latin typeface="黑体" panose="02010609060101010101" pitchFamily="49" charset="-122"/>
                <a:ea typeface="黑体" panose="02010609060101010101" pitchFamily="49" charset="-122"/>
              </a:rPr>
              <a:t>单项选择</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 name="文本框 2">
            <a:hlinkClick r:id="rId2" action="ppaction://hlinksldjump"/>
          </p:cNvPr>
          <p:cNvSpPr txBox="1"/>
          <p:nvPr>
            <p:custDataLst>
              <p:tags r:id="rId3"/>
            </p:custDataLst>
          </p:nvPr>
        </p:nvSpPr>
        <p:spPr>
          <a:xfrm>
            <a:off x="3554095" y="801370"/>
            <a:ext cx="326390" cy="389890"/>
          </a:xfrm>
          <a:prstGeom prst="rect">
            <a:avLst/>
          </a:prstGeom>
          <a:noFill/>
        </p:spPr>
        <p:txBody>
          <a:bodyPr wrap="square" rtlCol="0">
            <a:no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1</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8" name="文本框 7">
            <a:hlinkClick r:id="rId4" action="ppaction://hlinksldjump"/>
          </p:cNvPr>
          <p:cNvSpPr txBox="1"/>
          <p:nvPr>
            <p:custDataLst>
              <p:tags r:id="rId5"/>
            </p:custDataLst>
          </p:nvPr>
        </p:nvSpPr>
        <p:spPr>
          <a:xfrm>
            <a:off x="401510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9" name="文本框 8">
            <a:hlinkClick r:id="rId6" action="ppaction://hlinksldjump"/>
          </p:cNvPr>
          <p:cNvSpPr txBox="1"/>
          <p:nvPr>
            <p:custDataLst>
              <p:tags r:id="rId7"/>
            </p:custDataLst>
          </p:nvPr>
        </p:nvSpPr>
        <p:spPr>
          <a:xfrm>
            <a:off x="4476115"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0" name="文本框 9">
            <a:hlinkClick r:id="rId8" action="ppaction://hlinksldjump"/>
          </p:cNvPr>
          <p:cNvSpPr txBox="1"/>
          <p:nvPr>
            <p:custDataLst>
              <p:tags r:id="rId9"/>
            </p:custDataLst>
          </p:nvPr>
        </p:nvSpPr>
        <p:spPr>
          <a:xfrm>
            <a:off x="4937125" y="812165"/>
            <a:ext cx="334645" cy="368300"/>
          </a:xfrm>
          <a:prstGeom prst="rect">
            <a:avLst/>
          </a:prstGeom>
          <a:noFill/>
        </p:spPr>
        <p:txBody>
          <a:bodyPr wrap="square" rtlCol="0">
            <a:spAutoFit/>
          </a:bodyPr>
          <a:p>
            <a:pPr algn="l">
              <a:buClrTx/>
              <a:buSzTx/>
              <a:buFontTx/>
            </a:pPr>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1" name="文本框 10">
            <a:hlinkClick r:id="rId10" action="ppaction://hlinksldjump"/>
          </p:cNvPr>
          <p:cNvSpPr txBox="1"/>
          <p:nvPr>
            <p:custDataLst>
              <p:tags r:id="rId11"/>
            </p:custDataLst>
          </p:nvPr>
        </p:nvSpPr>
        <p:spPr>
          <a:xfrm>
            <a:off x="5406390" y="812165"/>
            <a:ext cx="326390" cy="368300"/>
          </a:xfrm>
          <a:prstGeom prst="rect">
            <a:avLst/>
          </a:prstGeom>
          <a:noFill/>
        </p:spPr>
        <p:txBody>
          <a:bodyPr wrap="square" rtlCol="0">
            <a:sp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endParaRPr lang="en-US" altLang="zh-CN"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12" name="文本框 11">
            <a:hlinkClick r:id="rId12" action="ppaction://hlinksldjump"/>
          </p:cNvPr>
          <p:cNvSpPr txBox="1"/>
          <p:nvPr>
            <p:custDataLst>
              <p:tags r:id="rId13"/>
            </p:custDataLst>
          </p:nvPr>
        </p:nvSpPr>
        <p:spPr>
          <a:xfrm>
            <a:off x="5867400" y="809625"/>
            <a:ext cx="316865" cy="373380"/>
          </a:xfrm>
          <a:prstGeom prst="rect">
            <a:avLst/>
          </a:prstGeom>
          <a:noFill/>
        </p:spPr>
        <p:txBody>
          <a:bodyPr wrap="square" rtlCol="0">
            <a:noAutofit/>
          </a:bodyPr>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6</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3" name="文本框 12">
            <a:hlinkClick r:id="rId14" action="ppaction://hlinksldjump"/>
          </p:cNvPr>
          <p:cNvSpPr txBox="1"/>
          <p:nvPr>
            <p:custDataLst>
              <p:tags r:id="rId15"/>
            </p:custDataLst>
          </p:nvPr>
        </p:nvSpPr>
        <p:spPr>
          <a:xfrm>
            <a:off x="6318885" y="822643"/>
            <a:ext cx="317500" cy="347345"/>
          </a:xfrm>
          <a:prstGeom prst="rect">
            <a:avLst/>
          </a:prstGeom>
          <a:noFill/>
        </p:spPr>
        <p:txBody>
          <a:bodyPr wrap="square" rtlCol="0">
            <a:noAutofit/>
          </a:bodyPr>
          <a:p>
            <a:pPr algn="l"/>
            <a:r>
              <a:rPr lang="en-US" altLang="zh-CN" b="1" dirty="0">
                <a:solidFill>
                  <a:srgbClr val="FF0000"/>
                </a:solidFill>
                <a:latin typeface="黑体" panose="02010609060101010101" pitchFamily="49" charset="-122"/>
                <a:ea typeface="黑体" panose="02010609060101010101" pitchFamily="49" charset="-122"/>
              </a:rPr>
              <a:t>7</a:t>
            </a:r>
            <a:endParaRPr lang="en-US" altLang="zh-CN" b="1" dirty="0">
              <a:solidFill>
                <a:srgbClr val="FF0000"/>
              </a:solidFill>
              <a:latin typeface="黑体" panose="02010609060101010101" pitchFamily="49" charset="-122"/>
              <a:ea typeface="黑体" panose="02010609060101010101" pitchFamily="49" charset="-122"/>
            </a:endParaRPr>
          </a:p>
        </p:txBody>
      </p:sp>
      <p:sp>
        <p:nvSpPr>
          <p:cNvPr id="14" name="文本框 13">
            <a:hlinkClick r:id="rId16" action="ppaction://hlinksldjump"/>
          </p:cNvPr>
          <p:cNvSpPr txBox="1"/>
          <p:nvPr>
            <p:custDataLst>
              <p:tags r:id="rId17"/>
            </p:custDataLst>
          </p:nvPr>
        </p:nvSpPr>
        <p:spPr>
          <a:xfrm>
            <a:off x="6758305" y="822960"/>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5" name="文本框 14">
            <a:hlinkClick r:id="rId18" action="ppaction://hlinksldjump"/>
          </p:cNvPr>
          <p:cNvSpPr txBox="1"/>
          <p:nvPr>
            <p:custDataLst>
              <p:tags r:id="rId19"/>
            </p:custDataLst>
          </p:nvPr>
        </p:nvSpPr>
        <p:spPr>
          <a:xfrm>
            <a:off x="7232015" y="812165"/>
            <a:ext cx="326390"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6" name="文本框 15">
            <a:hlinkClick r:id="rId20" action="ppaction://hlinksldjump"/>
          </p:cNvPr>
          <p:cNvSpPr txBox="1"/>
          <p:nvPr>
            <p:custDataLst>
              <p:tags r:id="rId21"/>
            </p:custDataLst>
          </p:nvPr>
        </p:nvSpPr>
        <p:spPr>
          <a:xfrm>
            <a:off x="350901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11</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7" name="文本框 16">
            <a:hlinkClick r:id="rId22" action="ppaction://hlinksldjump"/>
          </p:cNvPr>
          <p:cNvSpPr txBox="1"/>
          <p:nvPr>
            <p:custDataLst>
              <p:tags r:id="rId23"/>
            </p:custDataLst>
          </p:nvPr>
        </p:nvSpPr>
        <p:spPr>
          <a:xfrm>
            <a:off x="397319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12</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8" name="文本框 17">
            <a:hlinkClick r:id="rId24" action="ppaction://hlinksldjump"/>
          </p:cNvPr>
          <p:cNvSpPr txBox="1"/>
          <p:nvPr>
            <p:custDataLst>
              <p:tags r:id="rId25"/>
            </p:custDataLst>
          </p:nvPr>
        </p:nvSpPr>
        <p:spPr>
          <a:xfrm>
            <a:off x="443738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13</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19" name="文本框 18">
            <a:hlinkClick r:id="rId26" action="ppaction://hlinksldjump"/>
          </p:cNvPr>
          <p:cNvSpPr txBox="1"/>
          <p:nvPr>
            <p:custDataLst>
              <p:tags r:id="rId27"/>
            </p:custDataLst>
          </p:nvPr>
        </p:nvSpPr>
        <p:spPr>
          <a:xfrm>
            <a:off x="490156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14</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5" name="文本框 24">
            <a:hlinkClick r:id="rId28" action="ppaction://hlinksldjump"/>
          </p:cNvPr>
          <p:cNvSpPr txBox="1"/>
          <p:nvPr>
            <p:custDataLst>
              <p:tags r:id="rId29"/>
            </p:custDataLst>
          </p:nvPr>
        </p:nvSpPr>
        <p:spPr>
          <a:xfrm>
            <a:off x="536575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15</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6" name="文本框 25">
            <a:hlinkClick r:id="rId30" action="ppaction://hlinksldjump"/>
          </p:cNvPr>
          <p:cNvSpPr txBox="1"/>
          <p:nvPr>
            <p:custDataLst>
              <p:tags r:id="rId31"/>
            </p:custDataLst>
          </p:nvPr>
        </p:nvSpPr>
        <p:spPr>
          <a:xfrm>
            <a:off x="582993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16</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8" name="文本框 27">
            <a:hlinkClick r:id="rId32" action="ppaction://hlinksldjump"/>
          </p:cNvPr>
          <p:cNvSpPr txBox="1"/>
          <p:nvPr>
            <p:custDataLst>
              <p:tags r:id="rId33"/>
            </p:custDataLst>
          </p:nvPr>
        </p:nvSpPr>
        <p:spPr>
          <a:xfrm>
            <a:off x="629412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17</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29" name="文本框 28">
            <a:hlinkClick r:id="rId34" action="ppaction://hlinksldjump"/>
          </p:cNvPr>
          <p:cNvSpPr txBox="1"/>
          <p:nvPr>
            <p:custDataLst>
              <p:tags r:id="rId35"/>
            </p:custDataLst>
          </p:nvPr>
        </p:nvSpPr>
        <p:spPr>
          <a:xfrm>
            <a:off x="675830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18</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0" name="文本框 29">
            <a:hlinkClick r:id="rId36" action="ppaction://hlinksldjump"/>
          </p:cNvPr>
          <p:cNvSpPr txBox="1"/>
          <p:nvPr>
            <p:custDataLst>
              <p:tags r:id="rId37"/>
            </p:custDataLst>
          </p:nvPr>
        </p:nvSpPr>
        <p:spPr>
          <a:xfrm>
            <a:off x="7222490"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19</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1" name="文本框 30">
            <a:hlinkClick r:id="rId38" action="ppaction://hlinksldjump"/>
          </p:cNvPr>
          <p:cNvSpPr txBox="1"/>
          <p:nvPr>
            <p:custDataLst>
              <p:tags r:id="rId39"/>
            </p:custDataLst>
          </p:nvPr>
        </p:nvSpPr>
        <p:spPr>
          <a:xfrm>
            <a:off x="7693025" y="812165"/>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10</a:t>
            </a:r>
            <a:endParaRPr lang="en-US" altLang="zh-CN" b="1" dirty="0">
              <a:solidFill>
                <a:srgbClr val="808080"/>
              </a:solidFill>
              <a:latin typeface="黑体" panose="02010609060101010101" pitchFamily="49" charset="-122"/>
              <a:ea typeface="黑体" panose="02010609060101010101" pitchFamily="49" charset="-122"/>
            </a:endParaRPr>
          </a:p>
        </p:txBody>
      </p:sp>
      <p:sp>
        <p:nvSpPr>
          <p:cNvPr id="32" name="文本框 31">
            <a:hlinkClick r:id="rId40" action="ppaction://hlinksldjump"/>
          </p:cNvPr>
          <p:cNvSpPr txBox="1"/>
          <p:nvPr>
            <p:custDataLst>
              <p:tags r:id="rId41"/>
            </p:custDataLst>
          </p:nvPr>
        </p:nvSpPr>
        <p:spPr>
          <a:xfrm>
            <a:off x="7686675" y="1185863"/>
            <a:ext cx="415925" cy="368300"/>
          </a:xfrm>
          <a:prstGeom prst="rect">
            <a:avLst/>
          </a:prstGeom>
          <a:noFill/>
        </p:spPr>
        <p:txBody>
          <a:bodyPr wrap="square" rtlCol="0">
            <a:spAutoFit/>
          </a:bodyPr>
          <a:p>
            <a:pPr algn="l"/>
            <a:r>
              <a:rPr lang="en-US" altLang="zh-CN" b="1" dirty="0">
                <a:solidFill>
                  <a:srgbClr val="808080"/>
                </a:solidFill>
                <a:latin typeface="黑体" panose="02010609060101010101" pitchFamily="49" charset="-122"/>
                <a:ea typeface="黑体" panose="02010609060101010101" pitchFamily="49" charset="-122"/>
              </a:rPr>
              <a:t>20</a:t>
            </a:r>
            <a:endParaRPr lang="en-US" altLang="zh-CN" b="1" dirty="0">
              <a:solidFill>
                <a:srgbClr val="808080"/>
              </a:solidFill>
              <a:latin typeface="黑体" panose="02010609060101010101" pitchFamily="49" charset="-122"/>
              <a:ea typeface="黑体" panose="02010609060101010101" pitchFamily="49" charset="-122"/>
            </a:endParaRPr>
          </a:p>
        </p:txBody>
      </p:sp>
    </p:spTree>
    <p:custDataLst>
      <p:tags r:id="rId4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7" grpId="0"/>
      <p:bldP spid="7" grpId="1"/>
    </p:bld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wm#"/>
  <p:tag name="KSO_WM_TEMPLATE_CATEGORY" val="custom"/>
  <p:tag name="KSO_WM_TEMPLATE_INDEX" val="20205081"/>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wm#"/>
  <p:tag name="KSO_WM_TEMPLATE_CATEGORY" val="custom"/>
  <p:tag name="KSO_WM_TEMPLATE_INDEX" val="20205081"/>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wm#"/>
  <p:tag name="KSO_WM_TEMPLATE_CATEGORY" val="custom"/>
  <p:tag name="KSO_WM_TEMPLATE_INDEX" val="20205081"/>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wm#"/>
  <p:tag name="KSO_WM_TEMPLATE_CATEGORY" val="custom"/>
  <p:tag name="KSO_WM_TEMPLATE_INDEX" val="20205081"/>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wm#"/>
  <p:tag name="KSO_WM_TEMPLATE_CATEGORY" val="custom"/>
  <p:tag name="KSO_WM_TEMPLATE_INDEX" val="20205081"/>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wm#"/>
  <p:tag name="KSO_WM_TEMPLATE_CATEGORY" val="custom"/>
  <p:tag name="KSO_WM_TEMPLATE_INDEX" val="20205081"/>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wm#"/>
  <p:tag name="KSO_WM_TEMPLATE_CATEGORY" val="custom"/>
  <p:tag name="KSO_WM_TEMPLATE_INDEX" val="20205081"/>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wm#"/>
  <p:tag name="KSO_WM_TEMPLATE_CATEGORY" val="custom"/>
  <p:tag name="KSO_WM_TEMPLATE_INDEX" val="20205081"/>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wm#"/>
  <p:tag name="KSO_WM_TEMPLATE_CATEGORY" val="custom"/>
  <p:tag name="KSO_WM_TEMPLATE_INDEX" val="20205081"/>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wm#"/>
  <p:tag name="KSO_WM_TEMPLATE_CATEGORY" val="custom"/>
  <p:tag name="KSO_WM_TEMPLATE_INDEX" val="20205081"/>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wm#"/>
  <p:tag name="KSO_WM_TEMPLATE_CATEGORY" val="custom"/>
  <p:tag name="KSO_WM_TEMPLATE_INDEX" val="20205081"/>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wm#"/>
  <p:tag name="KSO_WM_TEMPLATE_CATEGORY" val="custom"/>
  <p:tag name="KSO_WM_TEMPLATE_INDEX" val="20205081"/>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wm#"/>
  <p:tag name="KSO_WM_TEMPLATE_CATEGORY" val="custom"/>
  <p:tag name="KSO_WM_TEMPLATE_INDEX" val="20205081"/>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wm#"/>
  <p:tag name="KSO_WM_TEMPLATE_CATEGORY" val="custom"/>
  <p:tag name="KSO_WM_TEMPLATE_INDEX" val="20205081"/>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wm#"/>
  <p:tag name="KSO_WM_TEMPLATE_CATEGORY" val="custom"/>
  <p:tag name="KSO_WM_TEMPLATE_INDEX" val="20205081"/>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wm#"/>
  <p:tag name="KSO_WM_TEMPLATE_CATEGORY" val="custom"/>
  <p:tag name="KSO_WM_TEMPLATE_INDEX" val="20205081"/>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wm#"/>
  <p:tag name="KSO_WM_TEMPLATE_CATEGORY" val="custom"/>
  <p:tag name="KSO_WM_TEMPLATE_INDEX" val="20205081"/>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wm#"/>
  <p:tag name="KSO_WM_TEMPLATE_CATEGORY" val="custom"/>
  <p:tag name="KSO_WM_TEMPLATE_INDEX" val="20205081"/>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wm#"/>
  <p:tag name="KSO_WM_TEMPLATE_CATEGORY" val="custom"/>
  <p:tag name="KSO_WM_TEMPLATE_INDEX" val="20205081"/>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wm#"/>
  <p:tag name="KSO_WM_TEMPLATE_CATEGORY" val="custom"/>
  <p:tag name="KSO_WM_TEMPLATE_INDEX" val="20205081"/>
</p:tagLst>
</file>

<file path=ppt/tags/tag15.xml><?xml version="1.0" encoding="utf-8"?>
<p:tagLst xmlns:p="http://schemas.openxmlformats.org/presentationml/2006/main">
  <p:tag name="KSO_WM_BEAUTIFY_FLAG" val=""/>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wm#"/>
  <p:tag name="KSO_WM_TEMPLATE_CATEGORY" val="custom"/>
  <p:tag name="KSO_WM_TEMPLATE_INDEX" val="20205081"/>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60.xml><?xml version="1.0" encoding="utf-8"?>
<p:tagLst xmlns:p="http://schemas.openxmlformats.org/presentationml/2006/main">
  <p:tag name="KSO_WM_BEAUTIFY_FLAG" val="#wm#"/>
  <p:tag name="KSO_WM_TEMPLATE_CATEGORY" val="custom"/>
  <p:tag name="KSO_WM_TEMPLATE_INDEX" val="20205081"/>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wm#"/>
  <p:tag name="KSO_WM_TEMPLATE_CATEGORY" val="custom"/>
  <p:tag name="KSO_WM_TEMPLATE_INDEX" val="20205081"/>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wm#"/>
  <p:tag name="KSO_WM_TEMPLATE_CATEGORY" val="custom"/>
  <p:tag name="KSO_WM_TEMPLATE_INDEX" val="20205081"/>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wm#"/>
  <p:tag name="KSO_WM_TEMPLATE_CATEGORY" val="custom"/>
  <p:tag name="KSO_WM_TEMPLATE_INDEX" val="20205081"/>
</p:tagLst>
</file>

<file path=ppt/tags/tag185.xml><?xml version="1.0" encoding="utf-8"?>
<p:tagLst xmlns:p="http://schemas.openxmlformats.org/presentationml/2006/main">
  <p:tag name="KSO_WM_BEAUTIFY_FLAG" val=""/>
</p:tagLst>
</file>

<file path=ppt/tags/tag186.xml><?xml version="1.0" encoding="utf-8"?>
<p:tagLst xmlns:p="http://schemas.openxmlformats.org/presentationml/2006/main">
  <p:tag name="KSO_WM_BEAUTIFY_FLAG" val=""/>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
</p:tagLst>
</file>

<file path=ppt/tags/tag192.xml><?xml version="1.0" encoding="utf-8"?>
<p:tagLst xmlns:p="http://schemas.openxmlformats.org/presentationml/2006/main">
  <p:tag name="KSO_WM_BEAUTIFY_FLAG" val="#wm#"/>
  <p:tag name="KSO_WM_TEMPLATE_CATEGORY" val="custom"/>
  <p:tag name="KSO_WM_TEMPLATE_INDEX" val="20205081"/>
</p:tagLst>
</file>

<file path=ppt/tags/tag193.xml><?xml version="1.0" encoding="utf-8"?>
<p:tagLst xmlns:p="http://schemas.openxmlformats.org/presentationml/2006/main">
  <p:tag name="KSO_WM_BEAUTIFY_FLAG" val=""/>
</p:tagLst>
</file>

<file path=ppt/tags/tag194.xml><?xml version="1.0" encoding="utf-8"?>
<p:tagLst xmlns:p="http://schemas.openxmlformats.org/presentationml/2006/main">
  <p:tag name="KSO_WM_BEAUTIFY_FLAG" val="#wm#"/>
  <p:tag name="KSO_WM_TEMPLATE_CATEGORY" val="custom"/>
  <p:tag name="KSO_WM_TEMPLATE_INDEX" val="20205081"/>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wm#"/>
  <p:tag name="KSO_WM_TEMPLATE_CATEGORY" val="custom"/>
  <p:tag name="KSO_WM_TEMPLATE_INDEX" val="20205081"/>
</p:tagLst>
</file>

<file path=ppt/tags/tag197.xml><?xml version="1.0" encoding="utf-8"?>
<p:tagLst xmlns:p="http://schemas.openxmlformats.org/presentationml/2006/main">
  <p:tag name="KSO_WM_BEAUTIFY_FLAG" val=""/>
</p:tagLst>
</file>

<file path=ppt/tags/tag198.xml><?xml version="1.0" encoding="utf-8"?>
<p:tagLst xmlns:p="http://schemas.openxmlformats.org/presentationml/2006/main">
  <p:tag name="KSO_WM_BEAUTIFY_FLAG" val="#wm#"/>
  <p:tag name="KSO_WM_TEMPLATE_CATEGORY" val="custom"/>
  <p:tag name="KSO_WM_TEMPLATE_INDEX" val="20205081"/>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00.xml><?xml version="1.0" encoding="utf-8"?>
<p:tagLst xmlns:p="http://schemas.openxmlformats.org/presentationml/2006/main">
  <p:tag name="KSO_WM_BEAUTIFY_FLAG" val="#wm#"/>
  <p:tag name="KSO_WM_TEMPLATE_CATEGORY" val="custom"/>
  <p:tag name="KSO_WM_TEMPLATE_INDEX" val="20205081"/>
</p:tagLst>
</file>

<file path=ppt/tags/tag201.xml><?xml version="1.0" encoding="utf-8"?>
<p:tagLst xmlns:p="http://schemas.openxmlformats.org/presentationml/2006/main">
  <p:tag name="KSO_WM_UNIT_TABLE_BEAUTIFY" val="smartTable{fc7783b5-1231-4156-9b97-6b48b26de286}"/>
  <p:tag name="TABLE_ENDDRAG_ORIGIN_RECT" val="605*259"/>
  <p:tag name="TABLE_ENDDRAG_RECT" val="60*95*605*259"/>
</p:tagLst>
</file>

<file path=ppt/tags/tag202.xml><?xml version="1.0" encoding="utf-8"?>
<p:tagLst xmlns:p="http://schemas.openxmlformats.org/presentationml/2006/main">
  <p:tag name="KSO_WM_BEAUTIFY_FLAG" val="#wm#"/>
  <p:tag name="KSO_WM_TEMPLATE_CATEGORY" val="custom"/>
  <p:tag name="KSO_WM_TEMPLATE_INDEX" val="20205081"/>
</p:tagLst>
</file>

<file path=ppt/tags/tag203.xml><?xml version="1.0" encoding="utf-8"?>
<p:tagLst xmlns:p="http://schemas.openxmlformats.org/presentationml/2006/main">
  <p:tag name="KSO_WM_UNIT_TABLE_BEAUTIFY" val="smartTable{fc7783b5-1231-4156-9b97-6b48b26de286}"/>
  <p:tag name="TABLE_ENDDRAG_ORIGIN_RECT" val="605*244"/>
  <p:tag name="TABLE_ENDDRAG_RECT" val="52*100*605*244"/>
</p:tagLst>
</file>

<file path=ppt/tags/tag204.xml><?xml version="1.0" encoding="utf-8"?>
<p:tagLst xmlns:p="http://schemas.openxmlformats.org/presentationml/2006/main">
  <p:tag name="KSO_WM_BEAUTIFY_FLAG" val=""/>
</p:tagLst>
</file>

<file path=ppt/tags/tag205.xml><?xml version="1.0" encoding="utf-8"?>
<p:tagLst xmlns:p="http://schemas.openxmlformats.org/presentationml/2006/main">
  <p:tag name="KSO_WM_BEAUTIFY_FLAG" val="#wm#"/>
  <p:tag name="KSO_WM_TEMPLATE_CATEGORY" val="custom"/>
  <p:tag name="KSO_WM_TEMPLATE_INDEX" val="20205081"/>
</p:tagLst>
</file>

<file path=ppt/tags/tag206.xml><?xml version="1.0" encoding="utf-8"?>
<p:tagLst xmlns:p="http://schemas.openxmlformats.org/presentationml/2006/main">
  <p:tag name="KSO_WM_UNIT_TABLE_BEAUTIFY" val="smartTable{4f926604-57ca-4c9d-b78a-318d3d0117f6}"/>
  <p:tag name="TABLE_ENDDRAG_ORIGIN_RECT" val="622*254"/>
  <p:tag name="TABLE_ENDDRAG_RECT" val="51*91*622*254"/>
</p:tagLst>
</file>

<file path=ppt/tags/tag207.xml><?xml version="1.0" encoding="utf-8"?>
<p:tagLst xmlns:p="http://schemas.openxmlformats.org/presentationml/2006/main">
  <p:tag name="KSO_WM_BEAUTIFY_FLAG" val=""/>
</p:tagLst>
</file>

<file path=ppt/tags/tag208.xml><?xml version="1.0" encoding="utf-8"?>
<p:tagLst xmlns:p="http://schemas.openxmlformats.org/presentationml/2006/main">
  <p:tag name="KSO_WM_BEAUTIFY_FLAG" val="#wm#"/>
  <p:tag name="KSO_WM_TEMPLATE_CATEGORY" val="custom"/>
  <p:tag name="KSO_WM_TEMPLATE_INDEX" val="20205081"/>
</p:tagLst>
</file>

<file path=ppt/tags/tag209.xml><?xml version="1.0" encoding="utf-8"?>
<p:tagLst xmlns:p="http://schemas.openxmlformats.org/presentationml/2006/main">
  <p:tag name="KSO_WM_UNIT_TABLE_BEAUTIFY" val="smartTable{c857d0d8-7491-4dd7-8d95-29aec11009ee}"/>
  <p:tag name="TABLE_ENDDRAG_ORIGIN_RECT" val="628*269"/>
  <p:tag name="TABLE_ENDDRAG_RECT" val="38*91*628*269"/>
</p:tagLst>
</file>

<file path=ppt/tags/tag21.xml><?xml version="1.0" encoding="utf-8"?>
<p:tagLst xmlns:p="http://schemas.openxmlformats.org/presentationml/2006/main">
  <p:tag name="KSO_WM_BEAUTIFY_FLAG" val=""/>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BEAUTIFY_FLAG" val="#wm#"/>
  <p:tag name="KSO_WM_TEMPLATE_CATEGORY" val="custom"/>
  <p:tag name="KSO_WM_TEMPLATE_INDEX" val="20205081"/>
</p:tagLst>
</file>

<file path=ppt/tags/tag212.xml><?xml version="1.0" encoding="utf-8"?>
<p:tagLst xmlns:p="http://schemas.openxmlformats.org/presentationml/2006/main">
  <p:tag name="KSO_WM_UNIT_TABLE_BEAUTIFY" val="smartTable{24044aa4-01a6-4f0c-a02f-83dac1f9aaeb}"/>
  <p:tag name="TABLE_ENDDRAG_ORIGIN_RECT" val="609*232"/>
  <p:tag name="TABLE_ENDDRAG_RECT" val="51*101*609*232"/>
</p:tagLst>
</file>

<file path=ppt/tags/tag213.xml><?xml version="1.0" encoding="utf-8"?>
<p:tagLst xmlns:p="http://schemas.openxmlformats.org/presentationml/2006/main">
  <p:tag name="KSO_WM_BEAUTIFY_FLAG" val=""/>
</p:tagLst>
</file>

<file path=ppt/tags/tag214.xml><?xml version="1.0" encoding="utf-8"?>
<p:tagLst xmlns:p="http://schemas.openxmlformats.org/presentationml/2006/main">
  <p:tag name="KSO_WM_BEAUTIFY_FLAG" val="#wm#"/>
  <p:tag name="KSO_WM_TEMPLATE_CATEGORY" val="custom"/>
  <p:tag name="KSO_WM_TEMPLATE_INDEX" val="20205081"/>
</p:tagLst>
</file>

<file path=ppt/tags/tag215.xml><?xml version="1.0" encoding="utf-8"?>
<p:tagLst xmlns:p="http://schemas.openxmlformats.org/presentationml/2006/main">
  <p:tag name="KSO_WM_BEAUTIFY_FLAG" val=""/>
</p:tagLst>
</file>

<file path=ppt/tags/tag216.xml><?xml version="1.0" encoding="utf-8"?>
<p:tagLst xmlns:p="http://schemas.openxmlformats.org/presentationml/2006/main">
  <p:tag name="KSO_WM_BEAUTIFY_FLAG" val="#wm#"/>
  <p:tag name="KSO_WM_TEMPLATE_CATEGORY" val="custom"/>
  <p:tag name="KSO_WM_TEMPLATE_INDEX" val="20205081"/>
</p:tagLst>
</file>

<file path=ppt/tags/tag217.xml><?xml version="1.0" encoding="utf-8"?>
<p:tagLst xmlns:p="http://schemas.openxmlformats.org/presentationml/2006/main">
  <p:tag name="KSO_WM_BEAUTIFY_FLAG" val=""/>
</p:tagLst>
</file>

<file path=ppt/tags/tag218.xml><?xml version="1.0" encoding="utf-8"?>
<p:tagLst xmlns:p="http://schemas.openxmlformats.org/presentationml/2006/main">
  <p:tag name="KSO_WM_BEAUTIFY_FLAG" val=""/>
</p:tagLst>
</file>

<file path=ppt/tags/tag219.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20.xml><?xml version="1.0" encoding="utf-8"?>
<p:tagLst xmlns:p="http://schemas.openxmlformats.org/presentationml/2006/main">
  <p:tag name="KSO_WM_BEAUTIFY_FLAG" val=""/>
</p:tagLst>
</file>

<file path=ppt/tags/tag221.xml><?xml version="1.0" encoding="utf-8"?>
<p:tagLst xmlns:p="http://schemas.openxmlformats.org/presentationml/2006/main">
  <p:tag name="KSO_WM_BEAUTIFY_FLAG" val=""/>
</p:tagLst>
</file>

<file path=ppt/tags/tag222.xml><?xml version="1.0" encoding="utf-8"?>
<p:tagLst xmlns:p="http://schemas.openxmlformats.org/presentationml/2006/main">
  <p:tag name="KSO_WM_BEAUTIFY_FLAG" val=""/>
</p:tagLst>
</file>

<file path=ppt/tags/tag223.xml><?xml version="1.0" encoding="utf-8"?>
<p:tagLst xmlns:p="http://schemas.openxmlformats.org/presentationml/2006/main">
  <p:tag name="KSO_WM_BEAUTIFY_FLAG" val=""/>
</p:tagLst>
</file>

<file path=ppt/tags/tag224.xml><?xml version="1.0" encoding="utf-8"?>
<p:tagLst xmlns:p="http://schemas.openxmlformats.org/presentationml/2006/main">
  <p:tag name="KSO_WM_BEAUTIFY_FLAG" val=""/>
</p:tagLst>
</file>

<file path=ppt/tags/tag225.xml><?xml version="1.0" encoding="utf-8"?>
<p:tagLst xmlns:p="http://schemas.openxmlformats.org/presentationml/2006/main">
  <p:tag name="KSO_WM_BEAUTIFY_FLAG" val="#wm#"/>
  <p:tag name="KSO_WM_TEMPLATE_CATEGORY" val="custom"/>
  <p:tag name="KSO_WM_TEMPLATE_INDEX" val="20205081"/>
</p:tagLst>
</file>

<file path=ppt/tags/tag226.xml><?xml version="1.0" encoding="utf-8"?>
<p:tagLst xmlns:p="http://schemas.openxmlformats.org/presentationml/2006/main">
  <p:tag name="KSO_WM_BEAUTIFY_FLAG" val=""/>
</p:tagLst>
</file>

<file path=ppt/tags/tag227.xml><?xml version="1.0" encoding="utf-8"?>
<p:tagLst xmlns:p="http://schemas.openxmlformats.org/presentationml/2006/main">
  <p:tag name="KSO_WM_BEAUTIFY_FLAG" val=""/>
</p:tagLst>
</file>

<file path=ppt/tags/tag228.xml><?xml version="1.0" encoding="utf-8"?>
<p:tagLst xmlns:p="http://schemas.openxmlformats.org/presentationml/2006/main">
  <p:tag name="KSO_WM_BEAUTIFY_FLAG" val=""/>
</p:tagLst>
</file>

<file path=ppt/tags/tag229.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30.xml><?xml version="1.0" encoding="utf-8"?>
<p:tagLst xmlns:p="http://schemas.openxmlformats.org/presentationml/2006/main">
  <p:tag name="KSO_WM_BEAUTIFY_FLAG" val=""/>
</p:tagLst>
</file>

<file path=ppt/tags/tag231.xml><?xml version="1.0" encoding="utf-8"?>
<p:tagLst xmlns:p="http://schemas.openxmlformats.org/presentationml/2006/main">
  <p:tag name="KSO_WM_BEAUTIFY_FLAG" val=""/>
</p:tagLst>
</file>

<file path=ppt/tags/tag232.xml><?xml version="1.0" encoding="utf-8"?>
<p:tagLst xmlns:p="http://schemas.openxmlformats.org/presentationml/2006/main">
  <p:tag name="KSO_WM_BEAUTIFY_FLAG" val=""/>
</p:tagLst>
</file>

<file path=ppt/tags/tag233.xml><?xml version="1.0" encoding="utf-8"?>
<p:tagLst xmlns:p="http://schemas.openxmlformats.org/presentationml/2006/main">
  <p:tag name="KSO_WM_BEAUTIFY_FLAG" val=""/>
</p:tagLst>
</file>

<file path=ppt/tags/tag234.xml><?xml version="1.0" encoding="utf-8"?>
<p:tagLst xmlns:p="http://schemas.openxmlformats.org/presentationml/2006/main">
  <p:tag name="KSO_WM_BEAUTIFY_FLAG" val="#wm#"/>
  <p:tag name="KSO_WM_TEMPLATE_CATEGORY" val="custom"/>
  <p:tag name="KSO_WM_TEMPLATE_INDEX" val="20205081"/>
</p:tagLst>
</file>

<file path=ppt/tags/tag235.xml><?xml version="1.0" encoding="utf-8"?>
<p:tagLst xmlns:p="http://schemas.openxmlformats.org/presentationml/2006/main">
  <p:tag name="KSO_WM_BEAUTIFY_FLAG" val=""/>
</p:tagLst>
</file>

<file path=ppt/tags/tag236.xml><?xml version="1.0" encoding="utf-8"?>
<p:tagLst xmlns:p="http://schemas.openxmlformats.org/presentationml/2006/main">
  <p:tag name="KSO_WM_BEAUTIFY_FLAG" val=""/>
</p:tagLst>
</file>

<file path=ppt/tags/tag237.xml><?xml version="1.0" encoding="utf-8"?>
<p:tagLst xmlns:p="http://schemas.openxmlformats.org/presentationml/2006/main">
  <p:tag name="KSO_WM_BEAUTIFY_FLAG" val=""/>
</p:tagLst>
</file>

<file path=ppt/tags/tag238.xml><?xml version="1.0" encoding="utf-8"?>
<p:tagLst xmlns:p="http://schemas.openxmlformats.org/presentationml/2006/main">
  <p:tag name="KSO_WM_BEAUTIFY_FLAG" val=""/>
</p:tagLst>
</file>

<file path=ppt/tags/tag239.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40.xml><?xml version="1.0" encoding="utf-8"?>
<p:tagLst xmlns:p="http://schemas.openxmlformats.org/presentationml/2006/main">
  <p:tag name="KSO_WM_BEAUTIFY_FLAG" val=""/>
</p:tagLst>
</file>

<file path=ppt/tags/tag241.xml><?xml version="1.0" encoding="utf-8"?>
<p:tagLst xmlns:p="http://schemas.openxmlformats.org/presentationml/2006/main">
  <p:tag name="KSO_WM_BEAUTIFY_FLAG" val=""/>
</p:tagLst>
</file>

<file path=ppt/tags/tag242.xml><?xml version="1.0" encoding="utf-8"?>
<p:tagLst xmlns:p="http://schemas.openxmlformats.org/presentationml/2006/main">
  <p:tag name="KSO_WM_BEAUTIFY_FLAG" val="#wm#"/>
  <p:tag name="KSO_WM_TEMPLATE_CATEGORY" val="custom"/>
  <p:tag name="KSO_WM_TEMPLATE_INDEX" val="20205081"/>
</p:tagLst>
</file>

<file path=ppt/tags/tag243.xml><?xml version="1.0" encoding="utf-8"?>
<p:tagLst xmlns:p="http://schemas.openxmlformats.org/presentationml/2006/main">
  <p:tag name="KSO_WM_BEAUTIFY_FLAG" val=""/>
</p:tagLst>
</file>

<file path=ppt/tags/tag244.xml><?xml version="1.0" encoding="utf-8"?>
<p:tagLst xmlns:p="http://schemas.openxmlformats.org/presentationml/2006/main">
  <p:tag name="KSO_WM_BEAUTIFY_FLAG" val=""/>
</p:tagLst>
</file>

<file path=ppt/tags/tag245.xml><?xml version="1.0" encoding="utf-8"?>
<p:tagLst xmlns:p="http://schemas.openxmlformats.org/presentationml/2006/main">
  <p:tag name="KSO_WM_BEAUTIFY_FLAG" val=""/>
</p:tagLst>
</file>

<file path=ppt/tags/tag246.xml><?xml version="1.0" encoding="utf-8"?>
<p:tagLst xmlns:p="http://schemas.openxmlformats.org/presentationml/2006/main">
  <p:tag name="KSO_WM_BEAUTIFY_FLAG" val=""/>
</p:tagLst>
</file>

<file path=ppt/tags/tag247.xml><?xml version="1.0" encoding="utf-8"?>
<p:tagLst xmlns:p="http://schemas.openxmlformats.org/presentationml/2006/main">
  <p:tag name="KSO_WM_BEAUTIFY_FLAG" val=""/>
</p:tagLst>
</file>

<file path=ppt/tags/tag248.xml><?xml version="1.0" encoding="utf-8"?>
<p:tagLst xmlns:p="http://schemas.openxmlformats.org/presentationml/2006/main">
  <p:tag name="KSO_WM_BEAUTIFY_FLAG" val=""/>
</p:tagLst>
</file>

<file path=ppt/tags/tag249.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50.xml><?xml version="1.0" encoding="utf-8"?>
<p:tagLst xmlns:p="http://schemas.openxmlformats.org/presentationml/2006/main">
  <p:tag name="KSO_WM_BEAUTIFY_FLAG" val="#wm#"/>
  <p:tag name="KSO_WM_TEMPLATE_CATEGORY" val="custom"/>
  <p:tag name="KSO_WM_TEMPLATE_INDEX" val="20205081"/>
</p:tagLst>
</file>

<file path=ppt/tags/tag251.xml><?xml version="1.0" encoding="utf-8"?>
<p:tagLst xmlns:p="http://schemas.openxmlformats.org/presentationml/2006/main">
  <p:tag name="KSO_WM_BEAUTIFY_FLAG" val=""/>
</p:tagLst>
</file>

<file path=ppt/tags/tag252.xml><?xml version="1.0" encoding="utf-8"?>
<p:tagLst xmlns:p="http://schemas.openxmlformats.org/presentationml/2006/main">
  <p:tag name="KSO_WM_BEAUTIFY_FLAG" val=""/>
</p:tagLst>
</file>

<file path=ppt/tags/tag253.xml><?xml version="1.0" encoding="utf-8"?>
<p:tagLst xmlns:p="http://schemas.openxmlformats.org/presentationml/2006/main">
  <p:tag name="KSO_WM_BEAUTIFY_FLAG" val=""/>
</p:tagLst>
</file>

<file path=ppt/tags/tag254.xml><?xml version="1.0" encoding="utf-8"?>
<p:tagLst xmlns:p="http://schemas.openxmlformats.org/presentationml/2006/main">
  <p:tag name="KSO_WM_BEAUTIFY_FLAG" val=""/>
</p:tagLst>
</file>

<file path=ppt/tags/tag255.xml><?xml version="1.0" encoding="utf-8"?>
<p:tagLst xmlns:p="http://schemas.openxmlformats.org/presentationml/2006/main">
  <p:tag name="KSO_WM_BEAUTIFY_FLAG" val=""/>
</p:tagLst>
</file>

<file path=ppt/tags/tag256.xml><?xml version="1.0" encoding="utf-8"?>
<p:tagLst xmlns:p="http://schemas.openxmlformats.org/presentationml/2006/main">
  <p:tag name="KSO_WM_BEAUTIFY_FLAG" val=""/>
</p:tagLst>
</file>

<file path=ppt/tags/tag257.xml><?xml version="1.0" encoding="utf-8"?>
<p:tagLst xmlns:p="http://schemas.openxmlformats.org/presentationml/2006/main">
  <p:tag name="KSO_WM_BEAUTIFY_FLAG" val=""/>
</p:tagLst>
</file>

<file path=ppt/tags/tag258.xml><?xml version="1.0" encoding="utf-8"?>
<p:tagLst xmlns:p="http://schemas.openxmlformats.org/presentationml/2006/main">
  <p:tag name="KSO_WM_BEAUTIFY_FLAG" val="#wm#"/>
  <p:tag name="KSO_WM_TEMPLATE_CATEGORY" val="custom"/>
  <p:tag name="KSO_WM_TEMPLATE_INDEX" val="20205081"/>
</p:tagLst>
</file>

<file path=ppt/tags/tag259.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60.xml><?xml version="1.0" encoding="utf-8"?>
<p:tagLst xmlns:p="http://schemas.openxmlformats.org/presentationml/2006/main">
  <p:tag name="KSO_WM_BEAUTIFY_FLAG" val="#wm#"/>
  <p:tag name="KSO_WM_TEMPLATE_CATEGORY" val="custom"/>
  <p:tag name="KSO_WM_TEMPLATE_INDEX" val="20205081"/>
</p:tagLst>
</file>

<file path=ppt/tags/tag261.xml><?xml version="1.0" encoding="utf-8"?>
<p:tagLst xmlns:p="http://schemas.openxmlformats.org/presentationml/2006/main">
  <p:tag name="KSO_WM_BEAUTIFY_FLAG" val=""/>
</p:tagLst>
</file>

<file path=ppt/tags/tag262.xml><?xml version="1.0" encoding="utf-8"?>
<p:tagLst xmlns:p="http://schemas.openxmlformats.org/presentationml/2006/main">
  <p:tag name="KSO_WM_BEAUTIFY_FLAG" val="#wm#"/>
  <p:tag name="KSO_WM_TEMPLATE_CATEGORY" val="custom"/>
  <p:tag name="KSO_WM_TEMPLATE_INDEX" val="20205081"/>
</p:tagLst>
</file>

<file path=ppt/tags/tag263.xml><?xml version="1.0" encoding="utf-8"?>
<p:tagLst xmlns:p="http://schemas.openxmlformats.org/presentationml/2006/main">
  <p:tag name="KSO_WM_BEAUTIFY_FLAG" val=""/>
</p:tagLst>
</file>

<file path=ppt/tags/tag264.xml><?xml version="1.0" encoding="utf-8"?>
<p:tagLst xmlns:p="http://schemas.openxmlformats.org/presentationml/2006/main">
  <p:tag name="KSO_WM_BEAUTIFY_FLAG" val="#wm#"/>
  <p:tag name="KSO_WM_TEMPLATE_CATEGORY" val="custom"/>
  <p:tag name="KSO_WM_TEMPLATE_INDEX" val="20205081"/>
</p:tagLst>
</file>

<file path=ppt/tags/tag265.xml><?xml version="1.0" encoding="utf-8"?>
<p:tagLst xmlns:p="http://schemas.openxmlformats.org/presentationml/2006/main">
  <p:tag name="KSO_WM_BEAUTIFY_FLAG" val=""/>
</p:tagLst>
</file>

<file path=ppt/tags/tag266.xml><?xml version="1.0" encoding="utf-8"?>
<p:tagLst xmlns:p="http://schemas.openxmlformats.org/presentationml/2006/main">
  <p:tag name="KSO_WM_BEAUTIFY_FLAG" val="#wm#"/>
  <p:tag name="KSO_WM_TEMPLATE_CATEGORY" val="custom"/>
  <p:tag name="KSO_WM_TEMPLATE_INDEX" val="20205081"/>
</p:tagLst>
</file>

<file path=ppt/tags/tag267.xml><?xml version="1.0" encoding="utf-8"?>
<p:tagLst xmlns:p="http://schemas.openxmlformats.org/presentationml/2006/main">
  <p:tag name="KSO_WM_BEAUTIFY_FLAG" val=""/>
</p:tagLst>
</file>

<file path=ppt/tags/tag268.xml><?xml version="1.0" encoding="utf-8"?>
<p:tagLst xmlns:p="http://schemas.openxmlformats.org/presentationml/2006/main">
  <p:tag name="KSO_WM_BEAUTIFY_FLAG" val=""/>
</p:tagLst>
</file>

<file path=ppt/tags/tag269.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70.xml><?xml version="1.0" encoding="utf-8"?>
<p:tagLst xmlns:p="http://schemas.openxmlformats.org/presentationml/2006/main">
  <p:tag name="KSO_WM_BEAUTIFY_FLAG" val=""/>
</p:tagLst>
</file>

<file path=ppt/tags/tag271.xml><?xml version="1.0" encoding="utf-8"?>
<p:tagLst xmlns:p="http://schemas.openxmlformats.org/presentationml/2006/main">
  <p:tag name="KSO_WM_BEAUTIFY_FLAG" val=""/>
</p:tagLst>
</file>

<file path=ppt/tags/tag272.xml><?xml version="1.0" encoding="utf-8"?>
<p:tagLst xmlns:p="http://schemas.openxmlformats.org/presentationml/2006/main">
  <p:tag name="KSO_WM_BEAUTIFY_FLAG" val=""/>
</p:tagLst>
</file>

<file path=ppt/tags/tag273.xml><?xml version="1.0" encoding="utf-8"?>
<p:tagLst xmlns:p="http://schemas.openxmlformats.org/presentationml/2006/main">
  <p:tag name="KSO_WM_BEAUTIFY_FLAG" val=""/>
</p:tagLst>
</file>

<file path=ppt/tags/tag274.xml><?xml version="1.0" encoding="utf-8"?>
<p:tagLst xmlns:p="http://schemas.openxmlformats.org/presentationml/2006/main">
  <p:tag name="KSO_WM_BEAUTIFY_FLAG" val=""/>
</p:tagLst>
</file>

<file path=ppt/tags/tag275.xml><?xml version="1.0" encoding="utf-8"?>
<p:tagLst xmlns:p="http://schemas.openxmlformats.org/presentationml/2006/main">
  <p:tag name="KSO_WM_BEAUTIFY_FLAG" val="#wm#"/>
  <p:tag name="KSO_WM_TEMPLATE_CATEGORY" val="custom"/>
  <p:tag name="KSO_WM_TEMPLATE_INDEX" val="20205081"/>
</p:tagLst>
</file>

<file path=ppt/tags/tag276.xml><?xml version="1.0" encoding="utf-8"?>
<p:tagLst xmlns:p="http://schemas.openxmlformats.org/presentationml/2006/main">
  <p:tag name="KSO_WM_BEAUTIFY_FLAG" val=""/>
</p:tagLst>
</file>

<file path=ppt/tags/tag277.xml><?xml version="1.0" encoding="utf-8"?>
<p:tagLst xmlns:p="http://schemas.openxmlformats.org/presentationml/2006/main">
  <p:tag name="KSO_WM_BEAUTIFY_FLAG" val=""/>
</p:tagLst>
</file>

<file path=ppt/tags/tag278.xml><?xml version="1.0" encoding="utf-8"?>
<p:tagLst xmlns:p="http://schemas.openxmlformats.org/presentationml/2006/main">
  <p:tag name="KSO_WM_BEAUTIFY_FLAG" val=""/>
</p:tagLst>
</file>

<file path=ppt/tags/tag279.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80.xml><?xml version="1.0" encoding="utf-8"?>
<p:tagLst xmlns:p="http://schemas.openxmlformats.org/presentationml/2006/main">
  <p:tag name="KSO_WM_BEAUTIFY_FLAG" val=""/>
</p:tagLst>
</file>

<file path=ppt/tags/tag281.xml><?xml version="1.0" encoding="utf-8"?>
<p:tagLst xmlns:p="http://schemas.openxmlformats.org/presentationml/2006/main">
  <p:tag name="KSO_WM_BEAUTIFY_FLAG" val=""/>
</p:tagLst>
</file>

<file path=ppt/tags/tag282.xml><?xml version="1.0" encoding="utf-8"?>
<p:tagLst xmlns:p="http://schemas.openxmlformats.org/presentationml/2006/main">
  <p:tag name="KSO_WM_BEAUTIFY_FLAG" val=""/>
</p:tagLst>
</file>

<file path=ppt/tags/tag283.xml><?xml version="1.0" encoding="utf-8"?>
<p:tagLst xmlns:p="http://schemas.openxmlformats.org/presentationml/2006/main">
  <p:tag name="KSO_WM_BEAUTIFY_FLAG" val="#wm#"/>
  <p:tag name="KSO_WM_TEMPLATE_CATEGORY" val="custom"/>
  <p:tag name="KSO_WM_TEMPLATE_INDEX" val="20205081"/>
</p:tagLst>
</file>

<file path=ppt/tags/tag284.xml><?xml version="1.0" encoding="utf-8"?>
<p:tagLst xmlns:p="http://schemas.openxmlformats.org/presentationml/2006/main">
  <p:tag name="KSO_WM_BEAUTIFY_FLAG" val=""/>
</p:tagLst>
</file>

<file path=ppt/tags/tag285.xml><?xml version="1.0" encoding="utf-8"?>
<p:tagLst xmlns:p="http://schemas.openxmlformats.org/presentationml/2006/main">
  <p:tag name="KSO_WM_BEAUTIFY_FLAG" val=""/>
</p:tagLst>
</file>

<file path=ppt/tags/tag286.xml><?xml version="1.0" encoding="utf-8"?>
<p:tagLst xmlns:p="http://schemas.openxmlformats.org/presentationml/2006/main">
  <p:tag name="KSO_WM_BEAUTIFY_FLAG" val=""/>
</p:tagLst>
</file>

<file path=ppt/tags/tag287.xml><?xml version="1.0" encoding="utf-8"?>
<p:tagLst xmlns:p="http://schemas.openxmlformats.org/presentationml/2006/main">
  <p:tag name="KSO_WM_BEAUTIFY_FLAG" val=""/>
</p:tagLst>
</file>

<file path=ppt/tags/tag288.xml><?xml version="1.0" encoding="utf-8"?>
<p:tagLst xmlns:p="http://schemas.openxmlformats.org/presentationml/2006/main">
  <p:tag name="KSO_WM_BEAUTIFY_FLAG" val=""/>
</p:tagLst>
</file>

<file path=ppt/tags/tag289.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290.xml><?xml version="1.0" encoding="utf-8"?>
<p:tagLst xmlns:p="http://schemas.openxmlformats.org/presentationml/2006/main">
  <p:tag name="KSO_WM_BEAUTIFY_FLAG" val=""/>
</p:tagLst>
</file>

<file path=ppt/tags/tag291.xml><?xml version="1.0" encoding="utf-8"?>
<p:tagLst xmlns:p="http://schemas.openxmlformats.org/presentationml/2006/main">
  <p:tag name="KSO_WM_BEAUTIFY_FLAG" val="#wm#"/>
  <p:tag name="KSO_WM_TEMPLATE_CATEGORY" val="custom"/>
  <p:tag name="KSO_WM_TEMPLATE_INDEX" val="20205081"/>
</p:tagLst>
</file>

<file path=ppt/tags/tag292.xml><?xml version="1.0" encoding="utf-8"?>
<p:tagLst xmlns:p="http://schemas.openxmlformats.org/presentationml/2006/main">
  <p:tag name="KSO_WM_BEAUTIFY_FLAG" val=""/>
</p:tagLst>
</file>

<file path=ppt/tags/tag293.xml><?xml version="1.0" encoding="utf-8"?>
<p:tagLst xmlns:p="http://schemas.openxmlformats.org/presentationml/2006/main">
  <p:tag name="KSO_WM_BEAUTIFY_FLAG" val=""/>
</p:tagLst>
</file>

<file path=ppt/tags/tag294.xml><?xml version="1.0" encoding="utf-8"?>
<p:tagLst xmlns:p="http://schemas.openxmlformats.org/presentationml/2006/main">
  <p:tag name="KSO_WM_BEAUTIFY_FLAG" val=""/>
</p:tagLst>
</file>

<file path=ppt/tags/tag295.xml><?xml version="1.0" encoding="utf-8"?>
<p:tagLst xmlns:p="http://schemas.openxmlformats.org/presentationml/2006/main">
  <p:tag name="KSO_WM_BEAUTIFY_FLAG" val=""/>
</p:tagLst>
</file>

<file path=ppt/tags/tag296.xml><?xml version="1.0" encoding="utf-8"?>
<p:tagLst xmlns:p="http://schemas.openxmlformats.org/presentationml/2006/main">
  <p:tag name="KSO_WM_BEAUTIFY_FLAG" val=""/>
</p:tagLst>
</file>

<file path=ppt/tags/tag297.xml><?xml version="1.0" encoding="utf-8"?>
<p:tagLst xmlns:p="http://schemas.openxmlformats.org/presentationml/2006/main">
  <p:tag name="KSO_WM_BEAUTIFY_FLAG" val=""/>
</p:tagLst>
</file>

<file path=ppt/tags/tag298.xml><?xml version="1.0" encoding="utf-8"?>
<p:tagLst xmlns:p="http://schemas.openxmlformats.org/presentationml/2006/main">
  <p:tag name="KSO_WM_BEAUTIFY_FLAG" val=""/>
</p:tagLst>
</file>

<file path=ppt/tags/tag299.xml><?xml version="1.0" encoding="utf-8"?>
<p:tagLst xmlns:p="http://schemas.openxmlformats.org/presentationml/2006/main">
  <p:tag name="KSO_WM_BEAUTIFY_FLAG" val="#wm#"/>
  <p:tag name="KSO_WM_TEMPLATE_CATEGORY" val="custom"/>
  <p:tag name="KSO_WM_TEMPLATE_INDEX" val="20205081"/>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00.xml><?xml version="1.0" encoding="utf-8"?>
<p:tagLst xmlns:p="http://schemas.openxmlformats.org/presentationml/2006/main">
  <p:tag name="KSO_WM_BEAUTIFY_FLAG" val=""/>
</p:tagLst>
</file>

<file path=ppt/tags/tag301.xml><?xml version="1.0" encoding="utf-8"?>
<p:tagLst xmlns:p="http://schemas.openxmlformats.org/presentationml/2006/main">
  <p:tag name="KSO_WM_BEAUTIFY_FLAG" val=""/>
</p:tagLst>
</file>

<file path=ppt/tags/tag302.xml><?xml version="1.0" encoding="utf-8"?>
<p:tagLst xmlns:p="http://schemas.openxmlformats.org/presentationml/2006/main">
  <p:tag name="KSO_WM_BEAUTIFY_FLAG" val=""/>
</p:tagLst>
</file>

<file path=ppt/tags/tag303.xml><?xml version="1.0" encoding="utf-8"?>
<p:tagLst xmlns:p="http://schemas.openxmlformats.org/presentationml/2006/main">
  <p:tag name="KSO_WM_BEAUTIFY_FLAG" val=""/>
</p:tagLst>
</file>

<file path=ppt/tags/tag304.xml><?xml version="1.0" encoding="utf-8"?>
<p:tagLst xmlns:p="http://schemas.openxmlformats.org/presentationml/2006/main">
  <p:tag name="KSO_WM_BEAUTIFY_FLAG" val=""/>
</p:tagLst>
</file>

<file path=ppt/tags/tag305.xml><?xml version="1.0" encoding="utf-8"?>
<p:tagLst xmlns:p="http://schemas.openxmlformats.org/presentationml/2006/main">
  <p:tag name="KSO_WM_BEAUTIFY_FLAG" val=""/>
</p:tagLst>
</file>

<file path=ppt/tags/tag306.xml><?xml version="1.0" encoding="utf-8"?>
<p:tagLst xmlns:p="http://schemas.openxmlformats.org/presentationml/2006/main">
  <p:tag name="KSO_WM_BEAUTIFY_FLAG" val=""/>
</p:tagLst>
</file>

<file path=ppt/tags/tag307.xml><?xml version="1.0" encoding="utf-8"?>
<p:tagLst xmlns:p="http://schemas.openxmlformats.org/presentationml/2006/main">
  <p:tag name="KSO_WM_BEAUTIFY_FLAG" val="#wm#"/>
  <p:tag name="KSO_WM_TEMPLATE_CATEGORY" val="custom"/>
  <p:tag name="KSO_WM_TEMPLATE_INDEX" val="20205081"/>
</p:tagLst>
</file>

<file path=ppt/tags/tag308.xml><?xml version="1.0" encoding="utf-8"?>
<p:tagLst xmlns:p="http://schemas.openxmlformats.org/presentationml/2006/main">
  <p:tag name="KSO_WM_BEAUTIFY_FLAG" val=""/>
</p:tagLst>
</file>

<file path=ppt/tags/tag309.xml><?xml version="1.0" encoding="utf-8"?>
<p:tagLst xmlns:p="http://schemas.openxmlformats.org/presentationml/2006/main">
  <p:tag name="KSO_WM_BEAUTIFY_FLAG" val="#wm#"/>
  <p:tag name="KSO_WM_TEMPLATE_CATEGORY" val="custom"/>
  <p:tag name="KSO_WM_TEMPLATE_INDEX" val="20205081"/>
</p:tagLst>
</file>

<file path=ppt/tags/tag31.xml><?xml version="1.0" encoding="utf-8"?>
<p:tagLst xmlns:p="http://schemas.openxmlformats.org/presentationml/2006/main">
  <p:tag name="KSO_WM_BEAUTIFY_FLAG" val=""/>
</p:tagLst>
</file>

<file path=ppt/tags/tag310.xml><?xml version="1.0" encoding="utf-8"?>
<p:tagLst xmlns:p="http://schemas.openxmlformats.org/presentationml/2006/main">
  <p:tag name="KSO_WM_BEAUTIFY_FLAG" val=""/>
</p:tagLst>
</file>

<file path=ppt/tags/tag311.xml><?xml version="1.0" encoding="utf-8"?>
<p:tagLst xmlns:p="http://schemas.openxmlformats.org/presentationml/2006/main">
  <p:tag name="KSO_WM_BEAUTIFY_FLAG" val=""/>
</p:tagLst>
</file>

<file path=ppt/tags/tag312.xml><?xml version="1.0" encoding="utf-8"?>
<p:tagLst xmlns:p="http://schemas.openxmlformats.org/presentationml/2006/main">
  <p:tag name="KSO_WM_BEAUTIFY_FLAG" val=""/>
</p:tagLst>
</file>

<file path=ppt/tags/tag313.xml><?xml version="1.0" encoding="utf-8"?>
<p:tagLst xmlns:p="http://schemas.openxmlformats.org/presentationml/2006/main">
  <p:tag name="KSO_WM_BEAUTIFY_FLAG" val=""/>
</p:tagLst>
</file>

<file path=ppt/tags/tag314.xml><?xml version="1.0" encoding="utf-8"?>
<p:tagLst xmlns:p="http://schemas.openxmlformats.org/presentationml/2006/main">
  <p:tag name="KSO_WM_BEAUTIFY_FLAG" val=""/>
</p:tagLst>
</file>

<file path=ppt/tags/tag315.xml><?xml version="1.0" encoding="utf-8"?>
<p:tagLst xmlns:p="http://schemas.openxmlformats.org/presentationml/2006/main">
  <p:tag name="KSO_WM_BEAUTIFY_FLAG" val=""/>
</p:tagLst>
</file>

<file path=ppt/tags/tag316.xml><?xml version="1.0" encoding="utf-8"?>
<p:tagLst xmlns:p="http://schemas.openxmlformats.org/presentationml/2006/main">
  <p:tag name="KSO_WM_BEAUTIFY_FLAG" val=""/>
</p:tagLst>
</file>

<file path=ppt/tags/tag317.xml><?xml version="1.0" encoding="utf-8"?>
<p:tagLst xmlns:p="http://schemas.openxmlformats.org/presentationml/2006/main">
  <p:tag name="KSO_WM_BEAUTIFY_FLAG" val=""/>
</p:tagLst>
</file>

<file path=ppt/tags/tag318.xml><?xml version="1.0" encoding="utf-8"?>
<p:tagLst xmlns:p="http://schemas.openxmlformats.org/presentationml/2006/main">
  <p:tag name="KSO_WM_BEAUTIFY_FLAG" val="#wm#"/>
  <p:tag name="KSO_WM_TEMPLATE_CATEGORY" val="custom"/>
  <p:tag name="KSO_WM_TEMPLATE_INDEX" val="20205081"/>
</p:tagLst>
</file>

<file path=ppt/tags/tag319.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20.xml><?xml version="1.0" encoding="utf-8"?>
<p:tagLst xmlns:p="http://schemas.openxmlformats.org/presentationml/2006/main">
  <p:tag name="KSO_WM_BEAUTIFY_FLAG" val=""/>
</p:tagLst>
</file>

<file path=ppt/tags/tag321.xml><?xml version="1.0" encoding="utf-8"?>
<p:tagLst xmlns:p="http://schemas.openxmlformats.org/presentationml/2006/main">
  <p:tag name="KSO_WM_BEAUTIFY_FLAG" val=""/>
</p:tagLst>
</file>

<file path=ppt/tags/tag322.xml><?xml version="1.0" encoding="utf-8"?>
<p:tagLst xmlns:p="http://schemas.openxmlformats.org/presentationml/2006/main">
  <p:tag name="KSO_WM_BEAUTIFY_FLAG" val=""/>
</p:tagLst>
</file>

<file path=ppt/tags/tag323.xml><?xml version="1.0" encoding="utf-8"?>
<p:tagLst xmlns:p="http://schemas.openxmlformats.org/presentationml/2006/main">
  <p:tag name="KSO_WM_BEAUTIFY_FLAG" val=""/>
</p:tagLst>
</file>

<file path=ppt/tags/tag324.xml><?xml version="1.0" encoding="utf-8"?>
<p:tagLst xmlns:p="http://schemas.openxmlformats.org/presentationml/2006/main">
  <p:tag name="KSO_WM_BEAUTIFY_FLAG" val=""/>
</p:tagLst>
</file>

<file path=ppt/tags/tag325.xml><?xml version="1.0" encoding="utf-8"?>
<p:tagLst xmlns:p="http://schemas.openxmlformats.org/presentationml/2006/main">
  <p:tag name="KSO_WM_BEAUTIFY_FLAG" val=""/>
</p:tagLst>
</file>

<file path=ppt/tags/tag326.xml><?xml version="1.0" encoding="utf-8"?>
<p:tagLst xmlns:p="http://schemas.openxmlformats.org/presentationml/2006/main">
  <p:tag name="KSO_WM_BEAUTIFY_FLAG" val="#wm#"/>
  <p:tag name="KSO_WM_TEMPLATE_CATEGORY" val="custom"/>
  <p:tag name="KSO_WM_TEMPLATE_INDEX" val="20205081"/>
</p:tagLst>
</file>

<file path=ppt/tags/tag327.xml><?xml version="1.0" encoding="utf-8"?>
<p:tagLst xmlns:p="http://schemas.openxmlformats.org/presentationml/2006/main">
  <p:tag name="KSO_WM_BEAUTIFY_FLAG" val=""/>
</p:tagLst>
</file>

<file path=ppt/tags/tag328.xml><?xml version="1.0" encoding="utf-8"?>
<p:tagLst xmlns:p="http://schemas.openxmlformats.org/presentationml/2006/main">
  <p:tag name="KSO_WM_BEAUTIFY_FLAG" val=""/>
</p:tagLst>
</file>

<file path=ppt/tags/tag329.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30.xml><?xml version="1.0" encoding="utf-8"?>
<p:tagLst xmlns:p="http://schemas.openxmlformats.org/presentationml/2006/main">
  <p:tag name="KSO_WM_BEAUTIFY_FLAG" val=""/>
</p:tagLst>
</file>

<file path=ppt/tags/tag331.xml><?xml version="1.0" encoding="utf-8"?>
<p:tagLst xmlns:p="http://schemas.openxmlformats.org/presentationml/2006/main">
  <p:tag name="KSO_WM_BEAUTIFY_FLAG" val=""/>
</p:tagLst>
</file>

<file path=ppt/tags/tag332.xml><?xml version="1.0" encoding="utf-8"?>
<p:tagLst xmlns:p="http://schemas.openxmlformats.org/presentationml/2006/main">
  <p:tag name="KSO_WM_BEAUTIFY_FLAG" val=""/>
</p:tagLst>
</file>

<file path=ppt/tags/tag333.xml><?xml version="1.0" encoding="utf-8"?>
<p:tagLst xmlns:p="http://schemas.openxmlformats.org/presentationml/2006/main">
  <p:tag name="KSO_WM_BEAUTIFY_FLAG" val=""/>
</p:tagLst>
</file>

<file path=ppt/tags/tag334.xml><?xml version="1.0" encoding="utf-8"?>
<p:tagLst xmlns:p="http://schemas.openxmlformats.org/presentationml/2006/main">
  <p:tag name="KSO_WM_BEAUTIFY_FLAG" val="#wm#"/>
  <p:tag name="KSO_WM_TEMPLATE_CATEGORY" val="custom"/>
  <p:tag name="KSO_WM_TEMPLATE_INDEX" val="20205081"/>
</p:tagLst>
</file>

<file path=ppt/tags/tag335.xml><?xml version="1.0" encoding="utf-8"?>
<p:tagLst xmlns:p="http://schemas.openxmlformats.org/presentationml/2006/main">
  <p:tag name="KSO_WM_BEAUTIFY_FLAG" val=""/>
</p:tagLst>
</file>

<file path=ppt/tags/tag336.xml><?xml version="1.0" encoding="utf-8"?>
<p:tagLst xmlns:p="http://schemas.openxmlformats.org/presentationml/2006/main">
  <p:tag name="KSO_WM_BEAUTIFY_FLAG" val=""/>
</p:tagLst>
</file>

<file path=ppt/tags/tag337.xml><?xml version="1.0" encoding="utf-8"?>
<p:tagLst xmlns:p="http://schemas.openxmlformats.org/presentationml/2006/main">
  <p:tag name="KSO_WM_BEAUTIFY_FLAG" val=""/>
</p:tagLst>
</file>

<file path=ppt/tags/tag338.xml><?xml version="1.0" encoding="utf-8"?>
<p:tagLst xmlns:p="http://schemas.openxmlformats.org/presentationml/2006/main">
  <p:tag name="KSO_WM_BEAUTIFY_FLAG" val=""/>
</p:tagLst>
</file>

<file path=ppt/tags/tag339.xml><?xml version="1.0" encoding="utf-8"?>
<p:tagLst xmlns:p="http://schemas.openxmlformats.org/presentationml/2006/main">
  <p:tag name="KSO_WM_BEAUTIFY_FLAG" val=""/>
</p:tagLst>
</file>

<file path=ppt/tags/tag34.xml><?xml version="1.0" encoding="utf-8"?>
<p:tagLst xmlns:p="http://schemas.openxmlformats.org/presentationml/2006/main">
  <p:tag name="KSO_WM_UNIT_TABLE_BEAUTIFY" val="smartTable{92464e6b-f910-4f84-952a-220663555997}"/>
  <p:tag name="TABLE_ENDDRAG_ORIGIN_RECT" val="659*283"/>
  <p:tag name="TABLE_ENDDRAG_RECT" val="39*74*659*283"/>
</p:tagLst>
</file>

<file path=ppt/tags/tag340.xml><?xml version="1.0" encoding="utf-8"?>
<p:tagLst xmlns:p="http://schemas.openxmlformats.org/presentationml/2006/main">
  <p:tag name="KSO_WM_BEAUTIFY_FLAG" val=""/>
</p:tagLst>
</file>

<file path=ppt/tags/tag341.xml><?xml version="1.0" encoding="utf-8"?>
<p:tagLst xmlns:p="http://schemas.openxmlformats.org/presentationml/2006/main">
  <p:tag name="KSO_WM_BEAUTIFY_FLAG" val=""/>
</p:tagLst>
</file>

<file path=ppt/tags/tag342.xml><?xml version="1.0" encoding="utf-8"?>
<p:tagLst xmlns:p="http://schemas.openxmlformats.org/presentationml/2006/main">
  <p:tag name="KSO_WM_BEAUTIFY_FLAG" val="#wm#"/>
  <p:tag name="KSO_WM_TEMPLATE_CATEGORY" val="custom"/>
  <p:tag name="KSO_WM_TEMPLATE_INDEX" val="20205081"/>
</p:tagLst>
</file>

<file path=ppt/tags/tag343.xml><?xml version="1.0" encoding="utf-8"?>
<p:tagLst xmlns:p="http://schemas.openxmlformats.org/presentationml/2006/main">
  <p:tag name="KSO_WM_BEAUTIFY_FLAG" val=""/>
</p:tagLst>
</file>

<file path=ppt/tags/tag344.xml><?xml version="1.0" encoding="utf-8"?>
<p:tagLst xmlns:p="http://schemas.openxmlformats.org/presentationml/2006/main">
  <p:tag name="KSO_WM_BEAUTIFY_FLAG" val=""/>
</p:tagLst>
</file>

<file path=ppt/tags/tag345.xml><?xml version="1.0" encoding="utf-8"?>
<p:tagLst xmlns:p="http://schemas.openxmlformats.org/presentationml/2006/main">
  <p:tag name="KSO_WM_BEAUTIFY_FLAG" val=""/>
</p:tagLst>
</file>

<file path=ppt/tags/tag346.xml><?xml version="1.0" encoding="utf-8"?>
<p:tagLst xmlns:p="http://schemas.openxmlformats.org/presentationml/2006/main">
  <p:tag name="KSO_WM_BEAUTIFY_FLAG" val=""/>
</p:tagLst>
</file>

<file path=ppt/tags/tag347.xml><?xml version="1.0" encoding="utf-8"?>
<p:tagLst xmlns:p="http://schemas.openxmlformats.org/presentationml/2006/main">
  <p:tag name="KSO_WM_BEAUTIFY_FLAG" val=""/>
</p:tagLst>
</file>

<file path=ppt/tags/tag348.xml><?xml version="1.0" encoding="utf-8"?>
<p:tagLst xmlns:p="http://schemas.openxmlformats.org/presentationml/2006/main">
  <p:tag name="KSO_WM_BEAUTIFY_FLAG" val=""/>
</p:tagLst>
</file>

<file path=ppt/tags/tag349.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wm#"/>
  <p:tag name="KSO_WM_TEMPLATE_CATEGORY" val="custom"/>
  <p:tag name="KSO_WM_TEMPLATE_INDEX" val="20205081"/>
</p:tagLst>
</file>

<file path=ppt/tags/tag350.xml><?xml version="1.0" encoding="utf-8"?>
<p:tagLst xmlns:p="http://schemas.openxmlformats.org/presentationml/2006/main">
  <p:tag name="KSO_WM_BEAUTIFY_FLAG" val="#wm#"/>
  <p:tag name="KSO_WM_TEMPLATE_CATEGORY" val="custom"/>
  <p:tag name="KSO_WM_TEMPLATE_INDEX" val="20205081"/>
</p:tagLst>
</file>

<file path=ppt/tags/tag351.xml><?xml version="1.0" encoding="utf-8"?>
<p:tagLst xmlns:p="http://schemas.openxmlformats.org/presentationml/2006/main">
  <p:tag name="KSO_WM_BEAUTIFY_FLAG" val=""/>
</p:tagLst>
</file>

<file path=ppt/tags/tag352.xml><?xml version="1.0" encoding="utf-8"?>
<p:tagLst xmlns:p="http://schemas.openxmlformats.org/presentationml/2006/main">
  <p:tag name="KSO_WM_BEAUTIFY_FLAG" val="#wm#"/>
  <p:tag name="KSO_WM_TEMPLATE_CATEGORY" val="custom"/>
  <p:tag name="KSO_WM_TEMPLATE_INDEX" val="20205081"/>
</p:tagLst>
</file>

<file path=ppt/tags/tag353.xml><?xml version="1.0" encoding="utf-8"?>
<p:tagLst xmlns:p="http://schemas.openxmlformats.org/presentationml/2006/main">
  <p:tag name="KSO_WM_BEAUTIFY_FLAG" val=""/>
</p:tagLst>
</file>

<file path=ppt/tags/tag354.xml><?xml version="1.0" encoding="utf-8"?>
<p:tagLst xmlns:p="http://schemas.openxmlformats.org/presentationml/2006/main">
  <p:tag name="KSO_WM_BEAUTIFY_FLAG" val="#wm#"/>
  <p:tag name="KSO_WM_TEMPLATE_CATEGORY" val="custom"/>
  <p:tag name="KSO_WM_TEMPLATE_INDEX" val="20205081"/>
</p:tagLst>
</file>

<file path=ppt/tags/tag355.xml><?xml version="1.0" encoding="utf-8"?>
<p:tagLst xmlns:p="http://schemas.openxmlformats.org/presentationml/2006/main">
  <p:tag name="KSO_WM_BEAUTIFY_FLAG" val=""/>
</p:tagLst>
</file>

<file path=ppt/tags/tag356.xml><?xml version="1.0" encoding="utf-8"?>
<p:tagLst xmlns:p="http://schemas.openxmlformats.org/presentationml/2006/main">
  <p:tag name="KSO_WM_BEAUTIFY_FLAG" val="#wm#"/>
  <p:tag name="KSO_WM_TEMPLATE_CATEGORY" val="custom"/>
  <p:tag name="KSO_WM_TEMPLATE_INDEX" val="20205081"/>
</p:tagLst>
</file>

<file path=ppt/tags/tag357.xml><?xml version="1.0" encoding="utf-8"?>
<p:tagLst xmlns:p="http://schemas.openxmlformats.org/presentationml/2006/main">
  <p:tag name="KSO_WM_BEAUTIFY_FLAG" val=""/>
</p:tagLst>
</file>

<file path=ppt/tags/tag358.xml><?xml version="1.0" encoding="utf-8"?>
<p:tagLst xmlns:p="http://schemas.openxmlformats.org/presentationml/2006/main">
  <p:tag name="KSO_WM_BEAUTIFY_FLAG" val="#wm#"/>
  <p:tag name="KSO_WM_TEMPLATE_CATEGORY" val="custom"/>
  <p:tag name="KSO_WM_TEMPLATE_INDEX" val="20205081"/>
</p:tagLst>
</file>

<file path=ppt/tags/tag359.xml><?xml version="1.0" encoding="utf-8"?>
<p:tagLst xmlns:p="http://schemas.openxmlformats.org/presentationml/2006/main">
  <p:tag name="KSO_WM_BEAUTIFY_FLAG" val=""/>
</p:tagLst>
</file>

<file path=ppt/tags/tag36.xml><?xml version="1.0" encoding="utf-8"?>
<p:tagLst xmlns:p="http://schemas.openxmlformats.org/presentationml/2006/main">
  <p:tag name="KSO_WM_UNIT_TABLE_BEAUTIFY" val="smartTable{92464e6b-f910-4f84-952a-220663555997}"/>
  <p:tag name="TABLE_ENDDRAG_ORIGIN_RECT" val="666*277"/>
  <p:tag name="TABLE_ENDDRAG_RECT" val="30*75*666*277"/>
</p:tagLst>
</file>

<file path=ppt/tags/tag360.xml><?xml version="1.0" encoding="utf-8"?>
<p:tagLst xmlns:p="http://schemas.openxmlformats.org/presentationml/2006/main">
  <p:tag name="KSO_WM_BEAUTIFY_FLAG" val="#wm#"/>
  <p:tag name="KSO_WM_TEMPLATE_CATEGORY" val="custom"/>
  <p:tag name="KSO_WM_TEMPLATE_INDEX" val="20205081"/>
</p:tagLst>
</file>

<file path=ppt/tags/tag361.xml><?xml version="1.0" encoding="utf-8"?>
<p:tagLst xmlns:p="http://schemas.openxmlformats.org/presentationml/2006/main">
  <p:tag name="KSO_WM_BEAUTIFY_FLAG" val=""/>
</p:tagLst>
</file>

<file path=ppt/tags/tag362.xml><?xml version="1.0" encoding="utf-8"?>
<p:tagLst xmlns:p="http://schemas.openxmlformats.org/presentationml/2006/main">
  <p:tag name="KSO_WM_BEAUTIFY_FLAG" val="#wm#"/>
  <p:tag name="KSO_WM_TEMPLATE_CATEGORY" val="custom"/>
  <p:tag name="KSO_WM_TEMPLATE_INDEX" val="20205081"/>
</p:tagLst>
</file>

<file path=ppt/tags/tag363.xml><?xml version="1.0" encoding="utf-8"?>
<p:tagLst xmlns:p="http://schemas.openxmlformats.org/presentationml/2006/main">
  <p:tag name="KSO_WM_BEAUTIFY_FLAG" val=""/>
</p:tagLst>
</file>

<file path=ppt/tags/tag364.xml><?xml version="1.0" encoding="utf-8"?>
<p:tagLst xmlns:p="http://schemas.openxmlformats.org/presentationml/2006/main">
  <p:tag name="KSO_WM_BEAUTIFY_FLAG" val=""/>
</p:tagLst>
</file>

<file path=ppt/tags/tag365.xml><?xml version="1.0" encoding="utf-8"?>
<p:tagLst xmlns:p="http://schemas.openxmlformats.org/presentationml/2006/main">
  <p:tag name="KSO_WM_BEAUTIFY_FLAG" val=""/>
</p:tagLst>
</file>

<file path=ppt/tags/tag366.xml><?xml version="1.0" encoding="utf-8"?>
<p:tagLst xmlns:p="http://schemas.openxmlformats.org/presentationml/2006/main">
  <p:tag name="KSO_WM_BEAUTIFY_FLAG" val=""/>
</p:tagLst>
</file>

<file path=ppt/tags/tag367.xml><?xml version="1.0" encoding="utf-8"?>
<p:tagLst xmlns:p="http://schemas.openxmlformats.org/presentationml/2006/main">
  <p:tag name="KSO_WM_BEAUTIFY_FLAG" val=""/>
</p:tagLst>
</file>

<file path=ppt/tags/tag368.xml><?xml version="1.0" encoding="utf-8"?>
<p:tagLst xmlns:p="http://schemas.openxmlformats.org/presentationml/2006/main">
  <p:tag name="KSO_WM_BEAUTIFY_FLAG" val="#wm#"/>
  <p:tag name="KSO_WM_TEMPLATE_CATEGORY" val="custom"/>
  <p:tag name="KSO_WM_TEMPLATE_INDEX" val="20205081"/>
</p:tagLst>
</file>

<file path=ppt/tags/tag369.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70.xml><?xml version="1.0" encoding="utf-8"?>
<p:tagLst xmlns:p="http://schemas.openxmlformats.org/presentationml/2006/main">
  <p:tag name="KSO_WM_BEAUTIFY_FLAG" val=""/>
</p:tagLst>
</file>

<file path=ppt/tags/tag371.xml><?xml version="1.0" encoding="utf-8"?>
<p:tagLst xmlns:p="http://schemas.openxmlformats.org/presentationml/2006/main">
  <p:tag name="KSO_WM_BEAUTIFY_FLAG" val=""/>
</p:tagLst>
</file>

<file path=ppt/tags/tag372.xml><?xml version="1.0" encoding="utf-8"?>
<p:tagLst xmlns:p="http://schemas.openxmlformats.org/presentationml/2006/main">
  <p:tag name="KSO_WM_BEAUTIFY_FLAG" val=""/>
</p:tagLst>
</file>

<file path=ppt/tags/tag373.xml><?xml version="1.0" encoding="utf-8"?>
<p:tagLst xmlns:p="http://schemas.openxmlformats.org/presentationml/2006/main">
  <p:tag name="KSO_WM_BEAUTIFY_FLAG" val=""/>
</p:tagLst>
</file>

<file path=ppt/tags/tag374.xml><?xml version="1.0" encoding="utf-8"?>
<p:tagLst xmlns:p="http://schemas.openxmlformats.org/presentationml/2006/main">
  <p:tag name="KSO_WM_BEAUTIFY_FLAG" val="#wm#"/>
  <p:tag name="KSO_WM_TEMPLATE_CATEGORY" val="custom"/>
  <p:tag name="KSO_WM_TEMPLATE_INDEX" val="20205081"/>
</p:tagLst>
</file>

<file path=ppt/tags/tag375.xml><?xml version="1.0" encoding="utf-8"?>
<p:tagLst xmlns:p="http://schemas.openxmlformats.org/presentationml/2006/main">
  <p:tag name="KSO_WM_BEAUTIFY_FLAG" val=""/>
</p:tagLst>
</file>

<file path=ppt/tags/tag376.xml><?xml version="1.0" encoding="utf-8"?>
<p:tagLst xmlns:p="http://schemas.openxmlformats.org/presentationml/2006/main">
  <p:tag name="KSO_WM_BEAUTIFY_FLAG" val=""/>
</p:tagLst>
</file>

<file path=ppt/tags/tag377.xml><?xml version="1.0" encoding="utf-8"?>
<p:tagLst xmlns:p="http://schemas.openxmlformats.org/presentationml/2006/main">
  <p:tag name="KSO_WM_BEAUTIFY_FLAG" val=""/>
</p:tagLst>
</file>

<file path=ppt/tags/tag378.xml><?xml version="1.0" encoding="utf-8"?>
<p:tagLst xmlns:p="http://schemas.openxmlformats.org/presentationml/2006/main">
  <p:tag name="KSO_WM_BEAUTIFY_FLAG" val=""/>
</p:tagLst>
</file>

<file path=ppt/tags/tag379.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wm#"/>
  <p:tag name="KSO_WM_TEMPLATE_CATEGORY" val="custom"/>
  <p:tag name="KSO_WM_TEMPLATE_INDEX" val="20205081"/>
</p:tagLst>
</file>

<file path=ppt/tags/tag380.xml><?xml version="1.0" encoding="utf-8"?>
<p:tagLst xmlns:p="http://schemas.openxmlformats.org/presentationml/2006/main">
  <p:tag name="KSO_WM_BEAUTIFY_FLAG" val="#wm#"/>
  <p:tag name="KSO_WM_TEMPLATE_CATEGORY" val="custom"/>
  <p:tag name="KSO_WM_TEMPLATE_INDEX" val="20205081"/>
</p:tagLst>
</file>

<file path=ppt/tags/tag381.xml><?xml version="1.0" encoding="utf-8"?>
<p:tagLst xmlns:p="http://schemas.openxmlformats.org/presentationml/2006/main">
  <p:tag name="KSO_WM_BEAUTIFY_FLAG" val=""/>
</p:tagLst>
</file>

<file path=ppt/tags/tag382.xml><?xml version="1.0" encoding="utf-8"?>
<p:tagLst xmlns:p="http://schemas.openxmlformats.org/presentationml/2006/main">
  <p:tag name="KSO_WM_BEAUTIFY_FLAG" val=""/>
</p:tagLst>
</file>

<file path=ppt/tags/tag383.xml><?xml version="1.0" encoding="utf-8"?>
<p:tagLst xmlns:p="http://schemas.openxmlformats.org/presentationml/2006/main">
  <p:tag name="KSO_WM_BEAUTIFY_FLAG" val=""/>
</p:tagLst>
</file>

<file path=ppt/tags/tag384.xml><?xml version="1.0" encoding="utf-8"?>
<p:tagLst xmlns:p="http://schemas.openxmlformats.org/presentationml/2006/main">
  <p:tag name="KSO_WM_BEAUTIFY_FLAG" val=""/>
</p:tagLst>
</file>

<file path=ppt/tags/tag385.xml><?xml version="1.0" encoding="utf-8"?>
<p:tagLst xmlns:p="http://schemas.openxmlformats.org/presentationml/2006/main">
  <p:tag name="KSO_WM_BEAUTIFY_FLAG" val=""/>
</p:tagLst>
</file>

<file path=ppt/tags/tag386.xml><?xml version="1.0" encoding="utf-8"?>
<p:tagLst xmlns:p="http://schemas.openxmlformats.org/presentationml/2006/main">
  <p:tag name="KSO_WM_BEAUTIFY_FLAG" val="#wm#"/>
  <p:tag name="KSO_WM_TEMPLATE_CATEGORY" val="custom"/>
  <p:tag name="KSO_WM_TEMPLATE_INDEX" val="20205081"/>
</p:tagLst>
</file>

<file path=ppt/tags/tag387.xml><?xml version="1.0" encoding="utf-8"?>
<p:tagLst xmlns:p="http://schemas.openxmlformats.org/presentationml/2006/main">
  <p:tag name="KSO_WM_BEAUTIFY_FLAG" val=""/>
</p:tagLst>
</file>

<file path=ppt/tags/tag388.xml><?xml version="1.0" encoding="utf-8"?>
<p:tagLst xmlns:p="http://schemas.openxmlformats.org/presentationml/2006/main">
  <p:tag name="KSO_WM_BEAUTIFY_FLAG" val=""/>
</p:tagLst>
</file>

<file path=ppt/tags/tag389.xml><?xml version="1.0" encoding="utf-8"?>
<p:tagLst xmlns:p="http://schemas.openxmlformats.org/presentationml/2006/main">
  <p:tag name="KSO_WM_BEAUTIFY_FLAG" val=""/>
</p:tagLst>
</file>

<file path=ppt/tags/tag39.xml><?xml version="1.0" encoding="utf-8"?>
<p:tagLst xmlns:p="http://schemas.openxmlformats.org/presentationml/2006/main">
  <p:tag name="KSO_WM_UNIT_TABLE_BEAUTIFY" val="smartTable{92464e6b-f910-4f84-952a-220663555997}"/>
  <p:tag name="TABLE_ENDDRAG_ORIGIN_RECT" val="636*274"/>
  <p:tag name="TABLE_ENDDRAG_RECT" val="34*75*636*274"/>
</p:tagLst>
</file>

<file path=ppt/tags/tag390.xml><?xml version="1.0" encoding="utf-8"?>
<p:tagLst xmlns:p="http://schemas.openxmlformats.org/presentationml/2006/main">
  <p:tag name="KSO_WM_BEAUTIFY_FLAG" val=""/>
</p:tagLst>
</file>

<file path=ppt/tags/tag391.xml><?xml version="1.0" encoding="utf-8"?>
<p:tagLst xmlns:p="http://schemas.openxmlformats.org/presentationml/2006/main">
  <p:tag name="KSO_WM_BEAUTIFY_FLAG" val=""/>
</p:tagLst>
</file>

<file path=ppt/tags/tag392.xml><?xml version="1.0" encoding="utf-8"?>
<p:tagLst xmlns:p="http://schemas.openxmlformats.org/presentationml/2006/main">
  <p:tag name="KSO_WM_BEAUTIFY_FLAG" val="#wm#"/>
  <p:tag name="KSO_WM_TEMPLATE_CATEGORY" val="custom"/>
  <p:tag name="KSO_WM_TEMPLATE_INDEX" val="20205081"/>
</p:tagLst>
</file>

<file path=ppt/tags/tag393.xml><?xml version="1.0" encoding="utf-8"?>
<p:tagLst xmlns:p="http://schemas.openxmlformats.org/presentationml/2006/main">
  <p:tag name="KSO_WM_BEAUTIFY_FLAG" val=""/>
</p:tagLst>
</file>

<file path=ppt/tags/tag394.xml><?xml version="1.0" encoding="utf-8"?>
<p:tagLst xmlns:p="http://schemas.openxmlformats.org/presentationml/2006/main">
  <p:tag name="KSO_WM_BEAUTIFY_FLAG" val=""/>
</p:tagLst>
</file>

<file path=ppt/tags/tag395.xml><?xml version="1.0" encoding="utf-8"?>
<p:tagLst xmlns:p="http://schemas.openxmlformats.org/presentationml/2006/main">
  <p:tag name="KSO_WM_BEAUTIFY_FLAG" val=""/>
</p:tagLst>
</file>

<file path=ppt/tags/tag396.xml><?xml version="1.0" encoding="utf-8"?>
<p:tagLst xmlns:p="http://schemas.openxmlformats.org/presentationml/2006/main">
  <p:tag name="KSO_WM_BEAUTIFY_FLAG" val=""/>
</p:tagLst>
</file>

<file path=ppt/tags/tag397.xml><?xml version="1.0" encoding="utf-8"?>
<p:tagLst xmlns:p="http://schemas.openxmlformats.org/presentationml/2006/main">
  <p:tag name="KSO_WM_BEAUTIFY_FLAG" val=""/>
</p:tagLst>
</file>

<file path=ppt/tags/tag398.xml><?xml version="1.0" encoding="utf-8"?>
<p:tagLst xmlns:p="http://schemas.openxmlformats.org/presentationml/2006/main">
  <p:tag name="KSO_WM_BEAUTIFY_FLAG" val="#wm#"/>
  <p:tag name="KSO_WM_TEMPLATE_CATEGORY" val="custom"/>
  <p:tag name="KSO_WM_TEMPLATE_INDEX" val="20205081"/>
</p:tagLst>
</file>

<file path=ppt/tags/tag39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00.xml><?xml version="1.0" encoding="utf-8"?>
<p:tagLst xmlns:p="http://schemas.openxmlformats.org/presentationml/2006/main">
  <p:tag name="KSO_WM_BEAUTIFY_FLAG" val=""/>
</p:tagLst>
</file>

<file path=ppt/tags/tag401.xml><?xml version="1.0" encoding="utf-8"?>
<p:tagLst xmlns:p="http://schemas.openxmlformats.org/presentationml/2006/main">
  <p:tag name="KSO_WM_BEAUTIFY_FLAG" val=""/>
</p:tagLst>
</file>

<file path=ppt/tags/tag402.xml><?xml version="1.0" encoding="utf-8"?>
<p:tagLst xmlns:p="http://schemas.openxmlformats.org/presentationml/2006/main">
  <p:tag name="KSO_WM_BEAUTIFY_FLAG" val=""/>
</p:tagLst>
</file>

<file path=ppt/tags/tag403.xml><?xml version="1.0" encoding="utf-8"?>
<p:tagLst xmlns:p="http://schemas.openxmlformats.org/presentationml/2006/main">
  <p:tag name="KSO_WM_BEAUTIFY_FLAG" val=""/>
</p:tagLst>
</file>

<file path=ppt/tags/tag404.xml><?xml version="1.0" encoding="utf-8"?>
<p:tagLst xmlns:p="http://schemas.openxmlformats.org/presentationml/2006/main">
  <p:tag name="KSO_WM_BEAUTIFY_FLAG" val=""/>
</p:tagLst>
</file>

<file path=ppt/tags/tag405.xml><?xml version="1.0" encoding="utf-8"?>
<p:tagLst xmlns:p="http://schemas.openxmlformats.org/presentationml/2006/main">
  <p:tag name="KSO_WM_BEAUTIFY_FLAG" val=""/>
</p:tagLst>
</file>

<file path=ppt/tags/tag406.xml><?xml version="1.0" encoding="utf-8"?>
<p:tagLst xmlns:p="http://schemas.openxmlformats.org/presentationml/2006/main">
  <p:tag name="KSO_WM_BEAUTIFY_FLAG" val=""/>
</p:tagLst>
</file>

<file path=ppt/tags/tag407.xml><?xml version="1.0" encoding="utf-8"?>
<p:tagLst xmlns:p="http://schemas.openxmlformats.org/presentationml/2006/main">
  <p:tag name="KSO_WM_BEAUTIFY_FLAG" val=""/>
</p:tagLst>
</file>

<file path=ppt/tags/tag408.xml><?xml version="1.0" encoding="utf-8"?>
<p:tagLst xmlns:p="http://schemas.openxmlformats.org/presentationml/2006/main">
  <p:tag name="KSO_WM_BEAUTIFY_FLAG" val=""/>
</p:tagLst>
</file>

<file path=ppt/tags/tag409.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wm#"/>
  <p:tag name="KSO_WM_TEMPLATE_CATEGORY" val="custom"/>
  <p:tag name="KSO_WM_TEMPLATE_INDEX" val="20205081"/>
</p:tagLst>
</file>

<file path=ppt/tags/tag410.xml><?xml version="1.0" encoding="utf-8"?>
<p:tagLst xmlns:p="http://schemas.openxmlformats.org/presentationml/2006/main">
  <p:tag name="KSO_WM_BEAUTIFY_FLAG" val=""/>
</p:tagLst>
</file>

<file path=ppt/tags/tag411.xml><?xml version="1.0" encoding="utf-8"?>
<p:tagLst xmlns:p="http://schemas.openxmlformats.org/presentationml/2006/main">
  <p:tag name="KSO_WM_BEAUTIFY_FLAG" val=""/>
</p:tagLst>
</file>

<file path=ppt/tags/tag412.xml><?xml version="1.0" encoding="utf-8"?>
<p:tagLst xmlns:p="http://schemas.openxmlformats.org/presentationml/2006/main">
  <p:tag name="KSO_WM_BEAUTIFY_FLAG" val=""/>
</p:tagLst>
</file>

<file path=ppt/tags/tag413.xml><?xml version="1.0" encoding="utf-8"?>
<p:tagLst xmlns:p="http://schemas.openxmlformats.org/presentationml/2006/main">
  <p:tag name="KSO_WM_BEAUTIFY_FLAG" val=""/>
</p:tagLst>
</file>

<file path=ppt/tags/tag414.xml><?xml version="1.0" encoding="utf-8"?>
<p:tagLst xmlns:p="http://schemas.openxmlformats.org/presentationml/2006/main">
  <p:tag name="KSO_WM_BEAUTIFY_FLAG" val=""/>
</p:tagLst>
</file>

<file path=ppt/tags/tag415.xml><?xml version="1.0" encoding="utf-8"?>
<p:tagLst xmlns:p="http://schemas.openxmlformats.org/presentationml/2006/main">
  <p:tag name="KSO_WM_BEAUTIFY_FLAG" val=""/>
</p:tagLst>
</file>

<file path=ppt/tags/tag416.xml><?xml version="1.0" encoding="utf-8"?>
<p:tagLst xmlns:p="http://schemas.openxmlformats.org/presentationml/2006/main">
  <p:tag name="KSO_WM_BEAUTIFY_FLAG" val=""/>
</p:tagLst>
</file>

<file path=ppt/tags/tag417.xml><?xml version="1.0" encoding="utf-8"?>
<p:tagLst xmlns:p="http://schemas.openxmlformats.org/presentationml/2006/main">
  <p:tag name="KSO_WM_BEAUTIFY_FLAG" val=""/>
</p:tagLst>
</file>

<file path=ppt/tags/tag418.xml><?xml version="1.0" encoding="utf-8"?>
<p:tagLst xmlns:p="http://schemas.openxmlformats.org/presentationml/2006/main">
  <p:tag name="KSO_WM_BEAUTIFY_FLAG" val=""/>
</p:tagLst>
</file>

<file path=ppt/tags/tag419.xml><?xml version="1.0" encoding="utf-8"?>
<p:tagLst xmlns:p="http://schemas.openxmlformats.org/presentationml/2006/main">
  <p:tag name="KSO_WM_BEAUTIFY_FLAG" val="#wm#"/>
  <p:tag name="KSO_WM_TEMPLATE_CATEGORY" val="custom"/>
  <p:tag name="KSO_WM_TEMPLATE_INDEX" val="20205081"/>
</p:tagLst>
</file>

<file path=ppt/tags/tag42.xml><?xml version="1.0" encoding="utf-8"?>
<p:tagLst xmlns:p="http://schemas.openxmlformats.org/presentationml/2006/main">
  <p:tag name="KSO_WM_UNIT_TABLE_BEAUTIFY" val="smartTable{92464e6b-f910-4f84-952a-220663555997}"/>
  <p:tag name="TABLE_ENDDRAG_ORIGIN_RECT" val="621*276"/>
  <p:tag name="TABLE_ENDDRAG_RECT" val="45*77*621*276"/>
</p:tagLst>
</file>

<file path=ppt/tags/tag420.xml><?xml version="1.0" encoding="utf-8"?>
<p:tagLst xmlns:p="http://schemas.openxmlformats.org/presentationml/2006/main">
  <p:tag name="KSO_WM_BEAUTIFY_FLAG" val=""/>
</p:tagLst>
</file>

<file path=ppt/tags/tag421.xml><?xml version="1.0" encoding="utf-8"?>
<p:tagLst xmlns:p="http://schemas.openxmlformats.org/presentationml/2006/main">
  <p:tag name="KSO_WM_BEAUTIFY_FLAG" val=""/>
</p:tagLst>
</file>

<file path=ppt/tags/tag422.xml><?xml version="1.0" encoding="utf-8"?>
<p:tagLst xmlns:p="http://schemas.openxmlformats.org/presentationml/2006/main">
  <p:tag name="KSO_WM_BEAUTIFY_FLAG" val=""/>
</p:tagLst>
</file>

<file path=ppt/tags/tag423.xml><?xml version="1.0" encoding="utf-8"?>
<p:tagLst xmlns:p="http://schemas.openxmlformats.org/presentationml/2006/main">
  <p:tag name="KSO_WM_BEAUTIFY_FLAG" val=""/>
</p:tagLst>
</file>

<file path=ppt/tags/tag424.xml><?xml version="1.0" encoding="utf-8"?>
<p:tagLst xmlns:p="http://schemas.openxmlformats.org/presentationml/2006/main">
  <p:tag name="KSO_WM_BEAUTIFY_FLAG" val=""/>
</p:tagLst>
</file>

<file path=ppt/tags/tag425.xml><?xml version="1.0" encoding="utf-8"?>
<p:tagLst xmlns:p="http://schemas.openxmlformats.org/presentationml/2006/main">
  <p:tag name="KSO_WM_BEAUTIFY_FLAG" val=""/>
</p:tagLst>
</file>

<file path=ppt/tags/tag426.xml><?xml version="1.0" encoding="utf-8"?>
<p:tagLst xmlns:p="http://schemas.openxmlformats.org/presentationml/2006/main">
  <p:tag name="KSO_WM_BEAUTIFY_FLAG" val=""/>
</p:tagLst>
</file>

<file path=ppt/tags/tag427.xml><?xml version="1.0" encoding="utf-8"?>
<p:tagLst xmlns:p="http://schemas.openxmlformats.org/presentationml/2006/main">
  <p:tag name="KSO_WM_BEAUTIFY_FLAG" val=""/>
</p:tagLst>
</file>

<file path=ppt/tags/tag428.xml><?xml version="1.0" encoding="utf-8"?>
<p:tagLst xmlns:p="http://schemas.openxmlformats.org/presentationml/2006/main">
  <p:tag name="KSO_WM_BEAUTIFY_FLAG" val=""/>
</p:tagLst>
</file>

<file path=ppt/tags/tag429.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wm#"/>
  <p:tag name="KSO_WM_TEMPLATE_CATEGORY" val="custom"/>
  <p:tag name="KSO_WM_TEMPLATE_INDEX" val="20205081"/>
</p:tagLst>
</file>

<file path=ppt/tags/tag430.xml><?xml version="1.0" encoding="utf-8"?>
<p:tagLst xmlns:p="http://schemas.openxmlformats.org/presentationml/2006/main">
  <p:tag name="KSO_WM_BEAUTIFY_FLAG" val=""/>
</p:tagLst>
</file>

<file path=ppt/tags/tag431.xml><?xml version="1.0" encoding="utf-8"?>
<p:tagLst xmlns:p="http://schemas.openxmlformats.org/presentationml/2006/main">
  <p:tag name="KSO_WM_BEAUTIFY_FLAG" val=""/>
</p:tagLst>
</file>

<file path=ppt/tags/tag432.xml><?xml version="1.0" encoding="utf-8"?>
<p:tagLst xmlns:p="http://schemas.openxmlformats.org/presentationml/2006/main">
  <p:tag name="KSO_WM_BEAUTIFY_FLAG" val=""/>
</p:tagLst>
</file>

<file path=ppt/tags/tag433.xml><?xml version="1.0" encoding="utf-8"?>
<p:tagLst xmlns:p="http://schemas.openxmlformats.org/presentationml/2006/main">
  <p:tag name="KSO_WM_BEAUTIFY_FLAG" val=""/>
</p:tagLst>
</file>

<file path=ppt/tags/tag434.xml><?xml version="1.0" encoding="utf-8"?>
<p:tagLst xmlns:p="http://schemas.openxmlformats.org/presentationml/2006/main">
  <p:tag name="KSO_WM_BEAUTIFY_FLAG" val=""/>
</p:tagLst>
</file>

<file path=ppt/tags/tag435.xml><?xml version="1.0" encoding="utf-8"?>
<p:tagLst xmlns:p="http://schemas.openxmlformats.org/presentationml/2006/main">
  <p:tag name="KSO_WM_BEAUTIFY_FLAG" val=""/>
</p:tagLst>
</file>

<file path=ppt/tags/tag436.xml><?xml version="1.0" encoding="utf-8"?>
<p:tagLst xmlns:p="http://schemas.openxmlformats.org/presentationml/2006/main">
  <p:tag name="KSO_WM_BEAUTIFY_FLAG" val=""/>
</p:tagLst>
</file>

<file path=ppt/tags/tag437.xml><?xml version="1.0" encoding="utf-8"?>
<p:tagLst xmlns:p="http://schemas.openxmlformats.org/presentationml/2006/main">
  <p:tag name="KSO_WM_BEAUTIFY_FLAG" val=""/>
</p:tagLst>
</file>

<file path=ppt/tags/tag438.xml><?xml version="1.0" encoding="utf-8"?>
<p:tagLst xmlns:p="http://schemas.openxmlformats.org/presentationml/2006/main">
  <p:tag name="KSO_WM_BEAUTIFY_FLAG" val=""/>
</p:tagLst>
</file>

<file path=ppt/tags/tag439.xml><?xml version="1.0" encoding="utf-8"?>
<p:tagLst xmlns:p="http://schemas.openxmlformats.org/presentationml/2006/main">
  <p:tag name="KSO_WM_BEAUTIFY_FLAG" val=""/>
</p:tagLst>
</file>

<file path=ppt/tags/tag44.xml><?xml version="1.0" encoding="utf-8"?>
<p:tagLst xmlns:p="http://schemas.openxmlformats.org/presentationml/2006/main">
  <p:tag name="KSO_WM_UNIT_TABLE_BEAUTIFY" val="smartTable{92464e6b-f910-4f84-952a-220663555997}"/>
  <p:tag name="TABLE_ENDDRAG_ORIGIN_RECT" val="620*267"/>
  <p:tag name="TABLE_ENDDRAG_RECT" val="44*87*620*267"/>
</p:tagLst>
</file>

<file path=ppt/tags/tag440.xml><?xml version="1.0" encoding="utf-8"?>
<p:tagLst xmlns:p="http://schemas.openxmlformats.org/presentationml/2006/main">
  <p:tag name="KSO_WM_BEAUTIFY_FLAG" val="#wm#"/>
  <p:tag name="KSO_WM_TEMPLATE_CATEGORY" val="custom"/>
  <p:tag name="KSO_WM_TEMPLATE_INDEX" val="20205081"/>
</p:tagLst>
</file>

<file path=ppt/tags/tag441.xml><?xml version="1.0" encoding="utf-8"?>
<p:tagLst xmlns:p="http://schemas.openxmlformats.org/presentationml/2006/main">
  <p:tag name="KSO_WM_BEAUTIFY_FLAG" val=""/>
</p:tagLst>
</file>

<file path=ppt/tags/tag442.xml><?xml version="1.0" encoding="utf-8"?>
<p:tagLst xmlns:p="http://schemas.openxmlformats.org/presentationml/2006/main">
  <p:tag name="KSO_WM_BEAUTIFY_FLAG" val=""/>
</p:tagLst>
</file>

<file path=ppt/tags/tag443.xml><?xml version="1.0" encoding="utf-8"?>
<p:tagLst xmlns:p="http://schemas.openxmlformats.org/presentationml/2006/main">
  <p:tag name="KSO_WM_BEAUTIFY_FLAG" val=""/>
</p:tagLst>
</file>

<file path=ppt/tags/tag444.xml><?xml version="1.0" encoding="utf-8"?>
<p:tagLst xmlns:p="http://schemas.openxmlformats.org/presentationml/2006/main">
  <p:tag name="KSO_WM_BEAUTIFY_FLAG" val=""/>
</p:tagLst>
</file>

<file path=ppt/tags/tag445.xml><?xml version="1.0" encoding="utf-8"?>
<p:tagLst xmlns:p="http://schemas.openxmlformats.org/presentationml/2006/main">
  <p:tag name="KSO_WM_BEAUTIFY_FLAG" val=""/>
</p:tagLst>
</file>

<file path=ppt/tags/tag446.xml><?xml version="1.0" encoding="utf-8"?>
<p:tagLst xmlns:p="http://schemas.openxmlformats.org/presentationml/2006/main">
  <p:tag name="KSO_WM_BEAUTIFY_FLAG" val=""/>
</p:tagLst>
</file>

<file path=ppt/tags/tag447.xml><?xml version="1.0" encoding="utf-8"?>
<p:tagLst xmlns:p="http://schemas.openxmlformats.org/presentationml/2006/main">
  <p:tag name="KSO_WM_BEAUTIFY_FLAG" val=""/>
</p:tagLst>
</file>

<file path=ppt/tags/tag448.xml><?xml version="1.0" encoding="utf-8"?>
<p:tagLst xmlns:p="http://schemas.openxmlformats.org/presentationml/2006/main">
  <p:tag name="KSO_WM_BEAUTIFY_FLAG" val=""/>
</p:tagLst>
</file>

<file path=ppt/tags/tag449.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50.xml><?xml version="1.0" encoding="utf-8"?>
<p:tagLst xmlns:p="http://schemas.openxmlformats.org/presentationml/2006/main">
  <p:tag name="KSO_WM_BEAUTIFY_FLAG" val=""/>
</p:tagLst>
</file>

<file path=ppt/tags/tag451.xml><?xml version="1.0" encoding="utf-8"?>
<p:tagLst xmlns:p="http://schemas.openxmlformats.org/presentationml/2006/main">
  <p:tag name="KSO_WM_BEAUTIFY_FLAG" val=""/>
</p:tagLst>
</file>

<file path=ppt/tags/tag452.xml><?xml version="1.0" encoding="utf-8"?>
<p:tagLst xmlns:p="http://schemas.openxmlformats.org/presentationml/2006/main">
  <p:tag name="KSO_WM_BEAUTIFY_FLAG" val=""/>
</p:tagLst>
</file>

<file path=ppt/tags/tag453.xml><?xml version="1.0" encoding="utf-8"?>
<p:tagLst xmlns:p="http://schemas.openxmlformats.org/presentationml/2006/main">
  <p:tag name="KSO_WM_BEAUTIFY_FLAG" val=""/>
</p:tagLst>
</file>

<file path=ppt/tags/tag454.xml><?xml version="1.0" encoding="utf-8"?>
<p:tagLst xmlns:p="http://schemas.openxmlformats.org/presentationml/2006/main">
  <p:tag name="KSO_WM_BEAUTIFY_FLAG" val=""/>
</p:tagLst>
</file>

<file path=ppt/tags/tag455.xml><?xml version="1.0" encoding="utf-8"?>
<p:tagLst xmlns:p="http://schemas.openxmlformats.org/presentationml/2006/main">
  <p:tag name="KSO_WM_BEAUTIFY_FLAG" val=""/>
</p:tagLst>
</file>

<file path=ppt/tags/tag456.xml><?xml version="1.0" encoding="utf-8"?>
<p:tagLst xmlns:p="http://schemas.openxmlformats.org/presentationml/2006/main">
  <p:tag name="KSO_WM_BEAUTIFY_FLAG" val=""/>
</p:tagLst>
</file>

<file path=ppt/tags/tag457.xml><?xml version="1.0" encoding="utf-8"?>
<p:tagLst xmlns:p="http://schemas.openxmlformats.org/presentationml/2006/main">
  <p:tag name="KSO_WM_BEAUTIFY_FLAG" val=""/>
</p:tagLst>
</file>

<file path=ppt/tags/tag458.xml><?xml version="1.0" encoding="utf-8"?>
<p:tagLst xmlns:p="http://schemas.openxmlformats.org/presentationml/2006/main">
  <p:tag name="KSO_WM_BEAUTIFY_FLAG" val=""/>
</p:tagLst>
</file>

<file path=ppt/tags/tag459.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wm#"/>
  <p:tag name="KSO_WM_TEMPLATE_CATEGORY" val="custom"/>
  <p:tag name="KSO_WM_TEMPLATE_INDEX" val="20205081"/>
</p:tagLst>
</file>

<file path=ppt/tags/tag460.xml><?xml version="1.0" encoding="utf-8"?>
<p:tagLst xmlns:p="http://schemas.openxmlformats.org/presentationml/2006/main">
  <p:tag name="KSO_WM_BEAUTIFY_FLAG" val=""/>
</p:tagLst>
</file>

<file path=ppt/tags/tag461.xml><?xml version="1.0" encoding="utf-8"?>
<p:tagLst xmlns:p="http://schemas.openxmlformats.org/presentationml/2006/main">
  <p:tag name="KSO_WM_BEAUTIFY_FLAG" val="#wm#"/>
  <p:tag name="KSO_WM_TEMPLATE_CATEGORY" val="custom"/>
  <p:tag name="KSO_WM_TEMPLATE_INDEX" val="20205081"/>
</p:tagLst>
</file>

<file path=ppt/tags/tag462.xml><?xml version="1.0" encoding="utf-8"?>
<p:tagLst xmlns:p="http://schemas.openxmlformats.org/presentationml/2006/main">
  <p:tag name="KSO_WM_BEAUTIFY_FLAG" val=""/>
</p:tagLst>
</file>

<file path=ppt/tags/tag463.xml><?xml version="1.0" encoding="utf-8"?>
<p:tagLst xmlns:p="http://schemas.openxmlformats.org/presentationml/2006/main">
  <p:tag name="KSO_WM_BEAUTIFY_FLAG" val=""/>
</p:tagLst>
</file>

<file path=ppt/tags/tag464.xml><?xml version="1.0" encoding="utf-8"?>
<p:tagLst xmlns:p="http://schemas.openxmlformats.org/presentationml/2006/main">
  <p:tag name="KSO_WM_BEAUTIFY_FLAG" val=""/>
</p:tagLst>
</file>

<file path=ppt/tags/tag465.xml><?xml version="1.0" encoding="utf-8"?>
<p:tagLst xmlns:p="http://schemas.openxmlformats.org/presentationml/2006/main">
  <p:tag name="KSO_WM_BEAUTIFY_FLAG" val=""/>
</p:tagLst>
</file>

<file path=ppt/tags/tag466.xml><?xml version="1.0" encoding="utf-8"?>
<p:tagLst xmlns:p="http://schemas.openxmlformats.org/presentationml/2006/main">
  <p:tag name="KSO_WM_BEAUTIFY_FLAG" val=""/>
</p:tagLst>
</file>

<file path=ppt/tags/tag467.xml><?xml version="1.0" encoding="utf-8"?>
<p:tagLst xmlns:p="http://schemas.openxmlformats.org/presentationml/2006/main">
  <p:tag name="KSO_WM_BEAUTIFY_FLAG" val=""/>
</p:tagLst>
</file>

<file path=ppt/tags/tag468.xml><?xml version="1.0" encoding="utf-8"?>
<p:tagLst xmlns:p="http://schemas.openxmlformats.org/presentationml/2006/main">
  <p:tag name="KSO_WM_BEAUTIFY_FLAG" val=""/>
</p:tagLst>
</file>

<file path=ppt/tags/tag469.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70.xml><?xml version="1.0" encoding="utf-8"?>
<p:tagLst xmlns:p="http://schemas.openxmlformats.org/presentationml/2006/main">
  <p:tag name="KSO_WM_BEAUTIFY_FLAG" val=""/>
</p:tagLst>
</file>

<file path=ppt/tags/tag471.xml><?xml version="1.0" encoding="utf-8"?>
<p:tagLst xmlns:p="http://schemas.openxmlformats.org/presentationml/2006/main">
  <p:tag name="KSO_WM_BEAUTIFY_FLAG" val=""/>
</p:tagLst>
</file>

<file path=ppt/tags/tag472.xml><?xml version="1.0" encoding="utf-8"?>
<p:tagLst xmlns:p="http://schemas.openxmlformats.org/presentationml/2006/main">
  <p:tag name="KSO_WM_BEAUTIFY_FLAG" val=""/>
</p:tagLst>
</file>

<file path=ppt/tags/tag473.xml><?xml version="1.0" encoding="utf-8"?>
<p:tagLst xmlns:p="http://schemas.openxmlformats.org/presentationml/2006/main">
  <p:tag name="KSO_WM_BEAUTIFY_FLAG" val=""/>
</p:tagLst>
</file>

<file path=ppt/tags/tag474.xml><?xml version="1.0" encoding="utf-8"?>
<p:tagLst xmlns:p="http://schemas.openxmlformats.org/presentationml/2006/main">
  <p:tag name="KSO_WM_BEAUTIFY_FLAG" val=""/>
</p:tagLst>
</file>

<file path=ppt/tags/tag475.xml><?xml version="1.0" encoding="utf-8"?>
<p:tagLst xmlns:p="http://schemas.openxmlformats.org/presentationml/2006/main">
  <p:tag name="KSO_WM_BEAUTIFY_FLAG" val=""/>
</p:tagLst>
</file>

<file path=ppt/tags/tag476.xml><?xml version="1.0" encoding="utf-8"?>
<p:tagLst xmlns:p="http://schemas.openxmlformats.org/presentationml/2006/main">
  <p:tag name="KSO_WM_BEAUTIFY_FLAG" val=""/>
</p:tagLst>
</file>

<file path=ppt/tags/tag477.xml><?xml version="1.0" encoding="utf-8"?>
<p:tagLst xmlns:p="http://schemas.openxmlformats.org/presentationml/2006/main">
  <p:tag name="KSO_WM_BEAUTIFY_FLAG" val=""/>
</p:tagLst>
</file>

<file path=ppt/tags/tag478.xml><?xml version="1.0" encoding="utf-8"?>
<p:tagLst xmlns:p="http://schemas.openxmlformats.org/presentationml/2006/main">
  <p:tag name="KSO_WM_BEAUTIFY_FLAG" val=""/>
</p:tagLst>
</file>

<file path=ppt/tags/tag479.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wm#"/>
  <p:tag name="KSO_WM_TEMPLATE_CATEGORY" val="custom"/>
  <p:tag name="KSO_WM_TEMPLATE_INDEX" val="20205081"/>
</p:tagLst>
</file>

<file path=ppt/tags/tag480.xml><?xml version="1.0" encoding="utf-8"?>
<p:tagLst xmlns:p="http://schemas.openxmlformats.org/presentationml/2006/main">
  <p:tag name="KSO_WM_BEAUTIFY_FLAG" val=""/>
</p:tagLst>
</file>

<file path=ppt/tags/tag481.xml><?xml version="1.0" encoding="utf-8"?>
<p:tagLst xmlns:p="http://schemas.openxmlformats.org/presentationml/2006/main">
  <p:tag name="KSO_WM_BEAUTIFY_FLAG" val=""/>
</p:tagLst>
</file>

<file path=ppt/tags/tag482.xml><?xml version="1.0" encoding="utf-8"?>
<p:tagLst xmlns:p="http://schemas.openxmlformats.org/presentationml/2006/main">
  <p:tag name="KSO_WM_BEAUTIFY_FLAG" val="#wm#"/>
  <p:tag name="KSO_WM_TEMPLATE_CATEGORY" val="custom"/>
  <p:tag name="KSO_WM_TEMPLATE_INDEX" val="20205081"/>
</p:tagLst>
</file>

<file path=ppt/tags/tag483.xml><?xml version="1.0" encoding="utf-8"?>
<p:tagLst xmlns:p="http://schemas.openxmlformats.org/presentationml/2006/main">
  <p:tag name="KSO_WM_BEAUTIFY_FLAG" val=""/>
</p:tagLst>
</file>

<file path=ppt/tags/tag484.xml><?xml version="1.0" encoding="utf-8"?>
<p:tagLst xmlns:p="http://schemas.openxmlformats.org/presentationml/2006/main">
  <p:tag name="KSO_WM_BEAUTIFY_FLAG" val=""/>
</p:tagLst>
</file>

<file path=ppt/tags/tag485.xml><?xml version="1.0" encoding="utf-8"?>
<p:tagLst xmlns:p="http://schemas.openxmlformats.org/presentationml/2006/main">
  <p:tag name="KSO_WM_BEAUTIFY_FLAG" val=""/>
</p:tagLst>
</file>

<file path=ppt/tags/tag486.xml><?xml version="1.0" encoding="utf-8"?>
<p:tagLst xmlns:p="http://schemas.openxmlformats.org/presentationml/2006/main">
  <p:tag name="KSO_WM_BEAUTIFY_FLAG" val=""/>
</p:tagLst>
</file>

<file path=ppt/tags/tag487.xml><?xml version="1.0" encoding="utf-8"?>
<p:tagLst xmlns:p="http://schemas.openxmlformats.org/presentationml/2006/main">
  <p:tag name="KSO_WM_BEAUTIFY_FLAG" val=""/>
</p:tagLst>
</file>

<file path=ppt/tags/tag488.xml><?xml version="1.0" encoding="utf-8"?>
<p:tagLst xmlns:p="http://schemas.openxmlformats.org/presentationml/2006/main">
  <p:tag name="KSO_WM_BEAUTIFY_FLAG" val=""/>
</p:tagLst>
</file>

<file path=ppt/tags/tag489.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490.xml><?xml version="1.0" encoding="utf-8"?>
<p:tagLst xmlns:p="http://schemas.openxmlformats.org/presentationml/2006/main">
  <p:tag name="KSO_WM_BEAUTIFY_FLAG" val=""/>
</p:tagLst>
</file>

<file path=ppt/tags/tag491.xml><?xml version="1.0" encoding="utf-8"?>
<p:tagLst xmlns:p="http://schemas.openxmlformats.org/presentationml/2006/main">
  <p:tag name="KSO_WM_BEAUTIFY_FLAG" val=""/>
</p:tagLst>
</file>

<file path=ppt/tags/tag492.xml><?xml version="1.0" encoding="utf-8"?>
<p:tagLst xmlns:p="http://schemas.openxmlformats.org/presentationml/2006/main">
  <p:tag name="KSO_WM_BEAUTIFY_FLAG" val=""/>
</p:tagLst>
</file>

<file path=ppt/tags/tag493.xml><?xml version="1.0" encoding="utf-8"?>
<p:tagLst xmlns:p="http://schemas.openxmlformats.org/presentationml/2006/main">
  <p:tag name="KSO_WM_BEAUTIFY_FLAG" val=""/>
</p:tagLst>
</file>

<file path=ppt/tags/tag494.xml><?xml version="1.0" encoding="utf-8"?>
<p:tagLst xmlns:p="http://schemas.openxmlformats.org/presentationml/2006/main">
  <p:tag name="KSO_WM_BEAUTIFY_FLAG" val=""/>
</p:tagLst>
</file>

<file path=ppt/tags/tag495.xml><?xml version="1.0" encoding="utf-8"?>
<p:tagLst xmlns:p="http://schemas.openxmlformats.org/presentationml/2006/main">
  <p:tag name="KSO_WM_BEAUTIFY_FLAG" val=""/>
</p:tagLst>
</file>

<file path=ppt/tags/tag496.xml><?xml version="1.0" encoding="utf-8"?>
<p:tagLst xmlns:p="http://schemas.openxmlformats.org/presentationml/2006/main">
  <p:tag name="KSO_WM_BEAUTIFY_FLAG" val=""/>
</p:tagLst>
</file>

<file path=ppt/tags/tag497.xml><?xml version="1.0" encoding="utf-8"?>
<p:tagLst xmlns:p="http://schemas.openxmlformats.org/presentationml/2006/main">
  <p:tag name="KSO_WM_BEAUTIFY_FLAG" val=""/>
</p:tagLst>
</file>

<file path=ppt/tags/tag498.xml><?xml version="1.0" encoding="utf-8"?>
<p:tagLst xmlns:p="http://schemas.openxmlformats.org/presentationml/2006/main">
  <p:tag name="KSO_WM_BEAUTIFY_FLAG" val=""/>
</p:tagLst>
</file>

<file path=ppt/tags/tag49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wm#"/>
  <p:tag name="KSO_WM_TEMPLATE_CATEGORY" val="custom"/>
  <p:tag name="KSO_WM_TEMPLATE_INDEX" val="20205081"/>
</p:tagLst>
</file>

<file path=ppt/tags/tag500.xml><?xml version="1.0" encoding="utf-8"?>
<p:tagLst xmlns:p="http://schemas.openxmlformats.org/presentationml/2006/main">
  <p:tag name="KSO_WM_BEAUTIFY_FLAG" val=""/>
</p:tagLst>
</file>

<file path=ppt/tags/tag501.xml><?xml version="1.0" encoding="utf-8"?>
<p:tagLst xmlns:p="http://schemas.openxmlformats.org/presentationml/2006/main">
  <p:tag name="KSO_WM_BEAUTIFY_FLAG" val=""/>
</p:tagLst>
</file>

<file path=ppt/tags/tag502.xml><?xml version="1.0" encoding="utf-8"?>
<p:tagLst xmlns:p="http://schemas.openxmlformats.org/presentationml/2006/main">
  <p:tag name="KSO_WM_BEAUTIFY_FLAG" val=""/>
</p:tagLst>
</file>

<file path=ppt/tags/tag503.xml><?xml version="1.0" encoding="utf-8"?>
<p:tagLst xmlns:p="http://schemas.openxmlformats.org/presentationml/2006/main">
  <p:tag name="KSO_WM_BEAUTIFY_FLAG" val="#wm#"/>
  <p:tag name="KSO_WM_TEMPLATE_CATEGORY" val="custom"/>
  <p:tag name="KSO_WM_TEMPLATE_INDEX" val="20205081"/>
</p:tagLst>
</file>

<file path=ppt/tags/tag504.xml><?xml version="1.0" encoding="utf-8"?>
<p:tagLst xmlns:p="http://schemas.openxmlformats.org/presentationml/2006/main">
  <p:tag name="KSO_WM_BEAUTIFY_FLAG" val=""/>
</p:tagLst>
</file>

<file path=ppt/tags/tag505.xml><?xml version="1.0" encoding="utf-8"?>
<p:tagLst xmlns:p="http://schemas.openxmlformats.org/presentationml/2006/main">
  <p:tag name="KSO_WM_BEAUTIFY_FLAG" val=""/>
</p:tagLst>
</file>

<file path=ppt/tags/tag506.xml><?xml version="1.0" encoding="utf-8"?>
<p:tagLst xmlns:p="http://schemas.openxmlformats.org/presentationml/2006/main">
  <p:tag name="KSO_WM_BEAUTIFY_FLAG" val=""/>
</p:tagLst>
</file>

<file path=ppt/tags/tag507.xml><?xml version="1.0" encoding="utf-8"?>
<p:tagLst xmlns:p="http://schemas.openxmlformats.org/presentationml/2006/main">
  <p:tag name="KSO_WM_BEAUTIFY_FLAG" val=""/>
</p:tagLst>
</file>

<file path=ppt/tags/tag508.xml><?xml version="1.0" encoding="utf-8"?>
<p:tagLst xmlns:p="http://schemas.openxmlformats.org/presentationml/2006/main">
  <p:tag name="KSO_WM_BEAUTIFY_FLAG" val=""/>
</p:tagLst>
</file>

<file path=ppt/tags/tag509.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10.xml><?xml version="1.0" encoding="utf-8"?>
<p:tagLst xmlns:p="http://schemas.openxmlformats.org/presentationml/2006/main">
  <p:tag name="KSO_WM_BEAUTIFY_FLAG" val=""/>
</p:tagLst>
</file>

<file path=ppt/tags/tag511.xml><?xml version="1.0" encoding="utf-8"?>
<p:tagLst xmlns:p="http://schemas.openxmlformats.org/presentationml/2006/main">
  <p:tag name="KSO_WM_BEAUTIFY_FLAG" val=""/>
</p:tagLst>
</file>

<file path=ppt/tags/tag512.xml><?xml version="1.0" encoding="utf-8"?>
<p:tagLst xmlns:p="http://schemas.openxmlformats.org/presentationml/2006/main">
  <p:tag name="KSO_WM_BEAUTIFY_FLAG" val=""/>
</p:tagLst>
</file>

<file path=ppt/tags/tag513.xml><?xml version="1.0" encoding="utf-8"?>
<p:tagLst xmlns:p="http://schemas.openxmlformats.org/presentationml/2006/main">
  <p:tag name="KSO_WM_BEAUTIFY_FLAG" val=""/>
</p:tagLst>
</file>

<file path=ppt/tags/tag514.xml><?xml version="1.0" encoding="utf-8"?>
<p:tagLst xmlns:p="http://schemas.openxmlformats.org/presentationml/2006/main">
  <p:tag name="KSO_WM_BEAUTIFY_FLAG" val=""/>
</p:tagLst>
</file>

<file path=ppt/tags/tag515.xml><?xml version="1.0" encoding="utf-8"?>
<p:tagLst xmlns:p="http://schemas.openxmlformats.org/presentationml/2006/main">
  <p:tag name="KSO_WM_BEAUTIFY_FLAG" val=""/>
</p:tagLst>
</file>

<file path=ppt/tags/tag516.xml><?xml version="1.0" encoding="utf-8"?>
<p:tagLst xmlns:p="http://schemas.openxmlformats.org/presentationml/2006/main">
  <p:tag name="KSO_WM_BEAUTIFY_FLAG" val=""/>
</p:tagLst>
</file>

<file path=ppt/tags/tag517.xml><?xml version="1.0" encoding="utf-8"?>
<p:tagLst xmlns:p="http://schemas.openxmlformats.org/presentationml/2006/main">
  <p:tag name="KSO_WM_BEAUTIFY_FLAG" val=""/>
</p:tagLst>
</file>

<file path=ppt/tags/tag518.xml><?xml version="1.0" encoding="utf-8"?>
<p:tagLst xmlns:p="http://schemas.openxmlformats.org/presentationml/2006/main">
  <p:tag name="KSO_WM_BEAUTIFY_FLAG" val=""/>
</p:tagLst>
</file>

<file path=ppt/tags/tag519.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wm#"/>
  <p:tag name="KSO_WM_TEMPLATE_CATEGORY" val="custom"/>
  <p:tag name="KSO_WM_TEMPLATE_INDEX" val="20205081"/>
</p:tagLst>
</file>

<file path=ppt/tags/tag520.xml><?xml version="1.0" encoding="utf-8"?>
<p:tagLst xmlns:p="http://schemas.openxmlformats.org/presentationml/2006/main">
  <p:tag name="KSO_WM_BEAUTIFY_FLAG" val=""/>
</p:tagLst>
</file>

<file path=ppt/tags/tag521.xml><?xml version="1.0" encoding="utf-8"?>
<p:tagLst xmlns:p="http://schemas.openxmlformats.org/presentationml/2006/main">
  <p:tag name="KSO_WM_BEAUTIFY_FLAG" val=""/>
</p:tagLst>
</file>

<file path=ppt/tags/tag522.xml><?xml version="1.0" encoding="utf-8"?>
<p:tagLst xmlns:p="http://schemas.openxmlformats.org/presentationml/2006/main">
  <p:tag name="KSO_WM_BEAUTIFY_FLAG" val=""/>
</p:tagLst>
</file>

<file path=ppt/tags/tag523.xml><?xml version="1.0" encoding="utf-8"?>
<p:tagLst xmlns:p="http://schemas.openxmlformats.org/presentationml/2006/main">
  <p:tag name="KSO_WM_BEAUTIFY_FLAG" val=""/>
</p:tagLst>
</file>

<file path=ppt/tags/tag524.xml><?xml version="1.0" encoding="utf-8"?>
<p:tagLst xmlns:p="http://schemas.openxmlformats.org/presentationml/2006/main">
  <p:tag name="KSO_WM_BEAUTIFY_FLAG" val="#wm#"/>
  <p:tag name="KSO_WM_TEMPLATE_CATEGORY" val="custom"/>
  <p:tag name="KSO_WM_TEMPLATE_INDEX" val="20205081"/>
</p:tagLst>
</file>

<file path=ppt/tags/tag525.xml><?xml version="1.0" encoding="utf-8"?>
<p:tagLst xmlns:p="http://schemas.openxmlformats.org/presentationml/2006/main">
  <p:tag name="KSO_WM_BEAUTIFY_FLAG" val=""/>
</p:tagLst>
</file>

<file path=ppt/tags/tag526.xml><?xml version="1.0" encoding="utf-8"?>
<p:tagLst xmlns:p="http://schemas.openxmlformats.org/presentationml/2006/main">
  <p:tag name="KSO_WM_BEAUTIFY_FLAG" val=""/>
</p:tagLst>
</file>

<file path=ppt/tags/tag527.xml><?xml version="1.0" encoding="utf-8"?>
<p:tagLst xmlns:p="http://schemas.openxmlformats.org/presentationml/2006/main">
  <p:tag name="KSO_WM_BEAUTIFY_FLAG" val=""/>
</p:tagLst>
</file>

<file path=ppt/tags/tag528.xml><?xml version="1.0" encoding="utf-8"?>
<p:tagLst xmlns:p="http://schemas.openxmlformats.org/presentationml/2006/main">
  <p:tag name="KSO_WM_BEAUTIFY_FLAG" val=""/>
</p:tagLst>
</file>

<file path=ppt/tags/tag529.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30.xml><?xml version="1.0" encoding="utf-8"?>
<p:tagLst xmlns:p="http://schemas.openxmlformats.org/presentationml/2006/main">
  <p:tag name="KSO_WM_BEAUTIFY_FLAG" val=""/>
</p:tagLst>
</file>

<file path=ppt/tags/tag531.xml><?xml version="1.0" encoding="utf-8"?>
<p:tagLst xmlns:p="http://schemas.openxmlformats.org/presentationml/2006/main">
  <p:tag name="KSO_WM_BEAUTIFY_FLAG" val=""/>
</p:tagLst>
</file>

<file path=ppt/tags/tag532.xml><?xml version="1.0" encoding="utf-8"?>
<p:tagLst xmlns:p="http://schemas.openxmlformats.org/presentationml/2006/main">
  <p:tag name="KSO_WM_BEAUTIFY_FLAG" val=""/>
</p:tagLst>
</file>

<file path=ppt/tags/tag533.xml><?xml version="1.0" encoding="utf-8"?>
<p:tagLst xmlns:p="http://schemas.openxmlformats.org/presentationml/2006/main">
  <p:tag name="KSO_WM_BEAUTIFY_FLAG" val=""/>
</p:tagLst>
</file>

<file path=ppt/tags/tag534.xml><?xml version="1.0" encoding="utf-8"?>
<p:tagLst xmlns:p="http://schemas.openxmlformats.org/presentationml/2006/main">
  <p:tag name="KSO_WM_BEAUTIFY_FLAG" val=""/>
</p:tagLst>
</file>

<file path=ppt/tags/tag535.xml><?xml version="1.0" encoding="utf-8"?>
<p:tagLst xmlns:p="http://schemas.openxmlformats.org/presentationml/2006/main">
  <p:tag name="KSO_WM_BEAUTIFY_FLAG" val=""/>
</p:tagLst>
</file>

<file path=ppt/tags/tag536.xml><?xml version="1.0" encoding="utf-8"?>
<p:tagLst xmlns:p="http://schemas.openxmlformats.org/presentationml/2006/main">
  <p:tag name="KSO_WM_BEAUTIFY_FLAG" val=""/>
</p:tagLst>
</file>

<file path=ppt/tags/tag537.xml><?xml version="1.0" encoding="utf-8"?>
<p:tagLst xmlns:p="http://schemas.openxmlformats.org/presentationml/2006/main">
  <p:tag name="KSO_WM_BEAUTIFY_FLAG" val=""/>
</p:tagLst>
</file>

<file path=ppt/tags/tag538.xml><?xml version="1.0" encoding="utf-8"?>
<p:tagLst xmlns:p="http://schemas.openxmlformats.org/presentationml/2006/main">
  <p:tag name="KSO_WM_BEAUTIFY_FLAG" val=""/>
</p:tagLst>
</file>

<file path=ppt/tags/tag539.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wm#"/>
  <p:tag name="KSO_WM_TEMPLATE_CATEGORY" val="custom"/>
  <p:tag name="KSO_WM_TEMPLATE_INDEX" val="20205081"/>
</p:tagLst>
</file>

<file path=ppt/tags/tag540.xml><?xml version="1.0" encoding="utf-8"?>
<p:tagLst xmlns:p="http://schemas.openxmlformats.org/presentationml/2006/main">
  <p:tag name="KSO_WM_BEAUTIFY_FLAG" val=""/>
</p:tagLst>
</file>

<file path=ppt/tags/tag541.xml><?xml version="1.0" encoding="utf-8"?>
<p:tagLst xmlns:p="http://schemas.openxmlformats.org/presentationml/2006/main">
  <p:tag name="KSO_WM_BEAUTIFY_FLAG" val=""/>
</p:tagLst>
</file>

<file path=ppt/tags/tag542.xml><?xml version="1.0" encoding="utf-8"?>
<p:tagLst xmlns:p="http://schemas.openxmlformats.org/presentationml/2006/main">
  <p:tag name="KSO_WM_BEAUTIFY_FLAG" val=""/>
</p:tagLst>
</file>

<file path=ppt/tags/tag543.xml><?xml version="1.0" encoding="utf-8"?>
<p:tagLst xmlns:p="http://schemas.openxmlformats.org/presentationml/2006/main">
  <p:tag name="KSO_WM_BEAUTIFY_FLAG" val=""/>
</p:tagLst>
</file>

<file path=ppt/tags/tag544.xml><?xml version="1.0" encoding="utf-8"?>
<p:tagLst xmlns:p="http://schemas.openxmlformats.org/presentationml/2006/main">
  <p:tag name="KSO_WM_BEAUTIFY_FLAG" val=""/>
</p:tagLst>
</file>

<file path=ppt/tags/tag545.xml><?xml version="1.0" encoding="utf-8"?>
<p:tagLst xmlns:p="http://schemas.openxmlformats.org/presentationml/2006/main">
  <p:tag name="KSO_WM_BEAUTIFY_FLAG" val="#wm#"/>
  <p:tag name="KSO_WM_TEMPLATE_CATEGORY" val="custom"/>
  <p:tag name="KSO_WM_TEMPLATE_INDEX" val="20205081"/>
</p:tagLst>
</file>

<file path=ppt/tags/tag546.xml><?xml version="1.0" encoding="utf-8"?>
<p:tagLst xmlns:p="http://schemas.openxmlformats.org/presentationml/2006/main">
  <p:tag name="KSO_WM_BEAUTIFY_FLAG" val=""/>
</p:tagLst>
</file>

<file path=ppt/tags/tag547.xml><?xml version="1.0" encoding="utf-8"?>
<p:tagLst xmlns:p="http://schemas.openxmlformats.org/presentationml/2006/main">
  <p:tag name="KSO_WM_BEAUTIFY_FLAG" val=""/>
</p:tagLst>
</file>

<file path=ppt/tags/tag548.xml><?xml version="1.0" encoding="utf-8"?>
<p:tagLst xmlns:p="http://schemas.openxmlformats.org/presentationml/2006/main">
  <p:tag name="KSO_WM_BEAUTIFY_FLAG" val=""/>
</p:tagLst>
</file>

<file path=ppt/tags/tag549.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50.xml><?xml version="1.0" encoding="utf-8"?>
<p:tagLst xmlns:p="http://schemas.openxmlformats.org/presentationml/2006/main">
  <p:tag name="KSO_WM_BEAUTIFY_FLAG" val=""/>
</p:tagLst>
</file>

<file path=ppt/tags/tag551.xml><?xml version="1.0" encoding="utf-8"?>
<p:tagLst xmlns:p="http://schemas.openxmlformats.org/presentationml/2006/main">
  <p:tag name="KSO_WM_BEAUTIFY_FLAG" val=""/>
</p:tagLst>
</file>

<file path=ppt/tags/tag552.xml><?xml version="1.0" encoding="utf-8"?>
<p:tagLst xmlns:p="http://schemas.openxmlformats.org/presentationml/2006/main">
  <p:tag name="KSO_WM_BEAUTIFY_FLAG" val=""/>
</p:tagLst>
</file>

<file path=ppt/tags/tag553.xml><?xml version="1.0" encoding="utf-8"?>
<p:tagLst xmlns:p="http://schemas.openxmlformats.org/presentationml/2006/main">
  <p:tag name="KSO_WM_BEAUTIFY_FLAG" val=""/>
</p:tagLst>
</file>

<file path=ppt/tags/tag554.xml><?xml version="1.0" encoding="utf-8"?>
<p:tagLst xmlns:p="http://schemas.openxmlformats.org/presentationml/2006/main">
  <p:tag name="KSO_WM_BEAUTIFY_FLAG" val=""/>
</p:tagLst>
</file>

<file path=ppt/tags/tag555.xml><?xml version="1.0" encoding="utf-8"?>
<p:tagLst xmlns:p="http://schemas.openxmlformats.org/presentationml/2006/main">
  <p:tag name="KSO_WM_BEAUTIFY_FLAG" val=""/>
</p:tagLst>
</file>

<file path=ppt/tags/tag556.xml><?xml version="1.0" encoding="utf-8"?>
<p:tagLst xmlns:p="http://schemas.openxmlformats.org/presentationml/2006/main">
  <p:tag name="KSO_WM_BEAUTIFY_FLAG" val=""/>
</p:tagLst>
</file>

<file path=ppt/tags/tag557.xml><?xml version="1.0" encoding="utf-8"?>
<p:tagLst xmlns:p="http://schemas.openxmlformats.org/presentationml/2006/main">
  <p:tag name="KSO_WM_BEAUTIFY_FLAG" val=""/>
</p:tagLst>
</file>

<file path=ppt/tags/tag558.xml><?xml version="1.0" encoding="utf-8"?>
<p:tagLst xmlns:p="http://schemas.openxmlformats.org/presentationml/2006/main">
  <p:tag name="KSO_WM_BEAUTIFY_FLAG" val=""/>
</p:tagLst>
</file>

<file path=ppt/tags/tag559.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wm#"/>
  <p:tag name="KSO_WM_TEMPLATE_CATEGORY" val="custom"/>
  <p:tag name="KSO_WM_TEMPLATE_INDEX" val="20205081"/>
</p:tagLst>
</file>

<file path=ppt/tags/tag560.xml><?xml version="1.0" encoding="utf-8"?>
<p:tagLst xmlns:p="http://schemas.openxmlformats.org/presentationml/2006/main">
  <p:tag name="KSO_WM_BEAUTIFY_FLAG" val=""/>
</p:tagLst>
</file>

<file path=ppt/tags/tag561.xml><?xml version="1.0" encoding="utf-8"?>
<p:tagLst xmlns:p="http://schemas.openxmlformats.org/presentationml/2006/main">
  <p:tag name="KSO_WM_BEAUTIFY_FLAG" val=""/>
</p:tagLst>
</file>

<file path=ppt/tags/tag562.xml><?xml version="1.0" encoding="utf-8"?>
<p:tagLst xmlns:p="http://schemas.openxmlformats.org/presentationml/2006/main">
  <p:tag name="KSO_WM_BEAUTIFY_FLAG" val=""/>
</p:tagLst>
</file>

<file path=ppt/tags/tag563.xml><?xml version="1.0" encoding="utf-8"?>
<p:tagLst xmlns:p="http://schemas.openxmlformats.org/presentationml/2006/main">
  <p:tag name="KSO_WM_BEAUTIFY_FLAG" val=""/>
</p:tagLst>
</file>

<file path=ppt/tags/tag564.xml><?xml version="1.0" encoding="utf-8"?>
<p:tagLst xmlns:p="http://schemas.openxmlformats.org/presentationml/2006/main">
  <p:tag name="KSO_WM_BEAUTIFY_FLAG" val=""/>
</p:tagLst>
</file>

<file path=ppt/tags/tag565.xml><?xml version="1.0" encoding="utf-8"?>
<p:tagLst xmlns:p="http://schemas.openxmlformats.org/presentationml/2006/main">
  <p:tag name="KSO_WM_BEAUTIFY_FLAG" val=""/>
</p:tagLst>
</file>

<file path=ppt/tags/tag566.xml><?xml version="1.0" encoding="utf-8"?>
<p:tagLst xmlns:p="http://schemas.openxmlformats.org/presentationml/2006/main">
  <p:tag name="KSO_WM_BEAUTIFY_FLAG" val="#wm#"/>
  <p:tag name="KSO_WM_TEMPLATE_CATEGORY" val="custom"/>
  <p:tag name="KSO_WM_TEMPLATE_INDEX" val="20205081"/>
</p:tagLst>
</file>

<file path=ppt/tags/tag567.xml><?xml version="1.0" encoding="utf-8"?>
<p:tagLst xmlns:p="http://schemas.openxmlformats.org/presentationml/2006/main">
  <p:tag name="KSO_WM_BEAUTIFY_FLAG" val=""/>
</p:tagLst>
</file>

<file path=ppt/tags/tag568.xml><?xml version="1.0" encoding="utf-8"?>
<p:tagLst xmlns:p="http://schemas.openxmlformats.org/presentationml/2006/main">
  <p:tag name="KSO_WM_BEAUTIFY_FLAG" val=""/>
</p:tagLst>
</file>

<file path=ppt/tags/tag569.xml><?xml version="1.0" encoding="utf-8"?>
<p:tagLst xmlns:p="http://schemas.openxmlformats.org/presentationml/2006/main">
  <p:tag name="KSO_WM_BEAUTIFY_FLAG" val=""/>
</p:tagLst>
</file>

<file path=ppt/tags/tag57.xml><?xml version="1.0" encoding="utf-8"?>
<p:tagLst xmlns:p="http://schemas.openxmlformats.org/presentationml/2006/main">
  <p:tag name="KSO_WM_UNIT_TABLE_BEAUTIFY" val="smartTable{2d65ecc3-92ee-473a-a27b-900459932614}"/>
  <p:tag name="TABLE_ENDDRAG_ORIGIN_RECT" val="638*276"/>
  <p:tag name="TABLE_ENDDRAG_RECT" val="42*86*638*276"/>
</p:tagLst>
</file>

<file path=ppt/tags/tag570.xml><?xml version="1.0" encoding="utf-8"?>
<p:tagLst xmlns:p="http://schemas.openxmlformats.org/presentationml/2006/main">
  <p:tag name="KSO_WM_BEAUTIFY_FLAG" val=""/>
</p:tagLst>
</file>

<file path=ppt/tags/tag571.xml><?xml version="1.0" encoding="utf-8"?>
<p:tagLst xmlns:p="http://schemas.openxmlformats.org/presentationml/2006/main">
  <p:tag name="KSO_WM_BEAUTIFY_FLAG" val=""/>
</p:tagLst>
</file>

<file path=ppt/tags/tag572.xml><?xml version="1.0" encoding="utf-8"?>
<p:tagLst xmlns:p="http://schemas.openxmlformats.org/presentationml/2006/main">
  <p:tag name="KSO_WM_BEAUTIFY_FLAG" val=""/>
</p:tagLst>
</file>

<file path=ppt/tags/tag573.xml><?xml version="1.0" encoding="utf-8"?>
<p:tagLst xmlns:p="http://schemas.openxmlformats.org/presentationml/2006/main">
  <p:tag name="KSO_WM_BEAUTIFY_FLAG" val=""/>
</p:tagLst>
</file>

<file path=ppt/tags/tag574.xml><?xml version="1.0" encoding="utf-8"?>
<p:tagLst xmlns:p="http://schemas.openxmlformats.org/presentationml/2006/main">
  <p:tag name="KSO_WM_BEAUTIFY_FLAG" val=""/>
</p:tagLst>
</file>

<file path=ppt/tags/tag575.xml><?xml version="1.0" encoding="utf-8"?>
<p:tagLst xmlns:p="http://schemas.openxmlformats.org/presentationml/2006/main">
  <p:tag name="KSO_WM_BEAUTIFY_FLAG" val=""/>
</p:tagLst>
</file>

<file path=ppt/tags/tag576.xml><?xml version="1.0" encoding="utf-8"?>
<p:tagLst xmlns:p="http://schemas.openxmlformats.org/presentationml/2006/main">
  <p:tag name="KSO_WM_BEAUTIFY_FLAG" val=""/>
</p:tagLst>
</file>

<file path=ppt/tags/tag577.xml><?xml version="1.0" encoding="utf-8"?>
<p:tagLst xmlns:p="http://schemas.openxmlformats.org/presentationml/2006/main">
  <p:tag name="KSO_WM_BEAUTIFY_FLAG" val=""/>
</p:tagLst>
</file>

<file path=ppt/tags/tag578.xml><?xml version="1.0" encoding="utf-8"?>
<p:tagLst xmlns:p="http://schemas.openxmlformats.org/presentationml/2006/main">
  <p:tag name="KSO_WM_BEAUTIFY_FLAG" val=""/>
</p:tagLst>
</file>

<file path=ppt/tags/tag579.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wm#"/>
  <p:tag name="KSO_WM_TEMPLATE_CATEGORY" val="custom"/>
  <p:tag name="KSO_WM_TEMPLATE_INDEX" val="20205081"/>
</p:tagLst>
</file>

<file path=ppt/tags/tag580.xml><?xml version="1.0" encoding="utf-8"?>
<p:tagLst xmlns:p="http://schemas.openxmlformats.org/presentationml/2006/main">
  <p:tag name="KSO_WM_BEAUTIFY_FLAG" val=""/>
</p:tagLst>
</file>

<file path=ppt/tags/tag581.xml><?xml version="1.0" encoding="utf-8"?>
<p:tagLst xmlns:p="http://schemas.openxmlformats.org/presentationml/2006/main">
  <p:tag name="KSO_WM_BEAUTIFY_FLAG" val=""/>
</p:tagLst>
</file>

<file path=ppt/tags/tag582.xml><?xml version="1.0" encoding="utf-8"?>
<p:tagLst xmlns:p="http://schemas.openxmlformats.org/presentationml/2006/main">
  <p:tag name="KSO_WM_BEAUTIFY_FLAG" val=""/>
</p:tagLst>
</file>

<file path=ppt/tags/tag583.xml><?xml version="1.0" encoding="utf-8"?>
<p:tagLst xmlns:p="http://schemas.openxmlformats.org/presentationml/2006/main">
  <p:tag name="KSO_WM_BEAUTIFY_FLAG" val=""/>
</p:tagLst>
</file>

<file path=ppt/tags/tag584.xml><?xml version="1.0" encoding="utf-8"?>
<p:tagLst xmlns:p="http://schemas.openxmlformats.org/presentationml/2006/main">
  <p:tag name="KSO_WM_BEAUTIFY_FLAG" val=""/>
</p:tagLst>
</file>

<file path=ppt/tags/tag585.xml><?xml version="1.0" encoding="utf-8"?>
<p:tagLst xmlns:p="http://schemas.openxmlformats.org/presentationml/2006/main">
  <p:tag name="KSO_WM_BEAUTIFY_FLAG" val=""/>
</p:tagLst>
</file>

<file path=ppt/tags/tag586.xml><?xml version="1.0" encoding="utf-8"?>
<p:tagLst xmlns:p="http://schemas.openxmlformats.org/presentationml/2006/main">
  <p:tag name="KSO_WM_BEAUTIFY_FLAG" val=""/>
</p:tagLst>
</file>

<file path=ppt/tags/tag587.xml><?xml version="1.0" encoding="utf-8"?>
<p:tagLst xmlns:p="http://schemas.openxmlformats.org/presentationml/2006/main">
  <p:tag name="KSO_WM_BEAUTIFY_FLAG" val="#wm#"/>
  <p:tag name="KSO_WM_TEMPLATE_CATEGORY" val="custom"/>
  <p:tag name="KSO_WM_TEMPLATE_INDEX" val="20205081"/>
</p:tagLst>
</file>

<file path=ppt/tags/tag588.xml><?xml version="1.0" encoding="utf-8"?>
<p:tagLst xmlns:p="http://schemas.openxmlformats.org/presentationml/2006/main">
  <p:tag name="KSO_WM_BEAUTIFY_FLAG" val=""/>
</p:tagLst>
</file>

<file path=ppt/tags/tag589.xml><?xml version="1.0" encoding="utf-8"?>
<p:tagLst xmlns:p="http://schemas.openxmlformats.org/presentationml/2006/main">
  <p:tag name="KSO_WM_BEAUTIFY_FLAG" val=""/>
</p:tagLst>
</file>

<file path=ppt/tags/tag59.xml><?xml version="1.0" encoding="utf-8"?>
<p:tagLst xmlns:p="http://schemas.openxmlformats.org/presentationml/2006/main">
  <p:tag name="KSO_WM_UNIT_TABLE_BEAUTIFY" val="smartTable{2d65ecc3-92ee-473a-a27b-900459932614}"/>
  <p:tag name="TABLE_ENDDRAG_ORIGIN_RECT" val="647*266"/>
  <p:tag name="TABLE_ENDDRAG_RECT" val="34*94*647*266"/>
</p:tagLst>
</file>

<file path=ppt/tags/tag590.xml><?xml version="1.0" encoding="utf-8"?>
<p:tagLst xmlns:p="http://schemas.openxmlformats.org/presentationml/2006/main">
  <p:tag name="KSO_WM_BEAUTIFY_FLAG" val=""/>
</p:tagLst>
</file>

<file path=ppt/tags/tag591.xml><?xml version="1.0" encoding="utf-8"?>
<p:tagLst xmlns:p="http://schemas.openxmlformats.org/presentationml/2006/main">
  <p:tag name="KSO_WM_BEAUTIFY_FLAG" val=""/>
</p:tagLst>
</file>

<file path=ppt/tags/tag592.xml><?xml version="1.0" encoding="utf-8"?>
<p:tagLst xmlns:p="http://schemas.openxmlformats.org/presentationml/2006/main">
  <p:tag name="KSO_WM_BEAUTIFY_FLAG" val=""/>
</p:tagLst>
</file>

<file path=ppt/tags/tag593.xml><?xml version="1.0" encoding="utf-8"?>
<p:tagLst xmlns:p="http://schemas.openxmlformats.org/presentationml/2006/main">
  <p:tag name="KSO_WM_BEAUTIFY_FLAG" val=""/>
</p:tagLst>
</file>

<file path=ppt/tags/tag594.xml><?xml version="1.0" encoding="utf-8"?>
<p:tagLst xmlns:p="http://schemas.openxmlformats.org/presentationml/2006/main">
  <p:tag name="KSO_WM_BEAUTIFY_FLAG" val=""/>
</p:tagLst>
</file>

<file path=ppt/tags/tag595.xml><?xml version="1.0" encoding="utf-8"?>
<p:tagLst xmlns:p="http://schemas.openxmlformats.org/presentationml/2006/main">
  <p:tag name="KSO_WM_BEAUTIFY_FLAG" val=""/>
</p:tagLst>
</file>

<file path=ppt/tags/tag596.xml><?xml version="1.0" encoding="utf-8"?>
<p:tagLst xmlns:p="http://schemas.openxmlformats.org/presentationml/2006/main">
  <p:tag name="KSO_WM_BEAUTIFY_FLAG" val=""/>
</p:tagLst>
</file>

<file path=ppt/tags/tag597.xml><?xml version="1.0" encoding="utf-8"?>
<p:tagLst xmlns:p="http://schemas.openxmlformats.org/presentationml/2006/main">
  <p:tag name="KSO_WM_BEAUTIFY_FLAG" val=""/>
</p:tagLst>
</file>

<file path=ppt/tags/tag598.xml><?xml version="1.0" encoding="utf-8"?>
<p:tagLst xmlns:p="http://schemas.openxmlformats.org/presentationml/2006/main">
  <p:tag name="KSO_WM_BEAUTIFY_FLAG" val=""/>
</p:tagLst>
</file>

<file path=ppt/tags/tag59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00.xml><?xml version="1.0" encoding="utf-8"?>
<p:tagLst xmlns:p="http://schemas.openxmlformats.org/presentationml/2006/main">
  <p:tag name="KSO_WM_BEAUTIFY_FLAG" val=""/>
</p:tagLst>
</file>

<file path=ppt/tags/tag601.xml><?xml version="1.0" encoding="utf-8"?>
<p:tagLst xmlns:p="http://schemas.openxmlformats.org/presentationml/2006/main">
  <p:tag name="KSO_WM_BEAUTIFY_FLAG" val=""/>
</p:tagLst>
</file>

<file path=ppt/tags/tag602.xml><?xml version="1.0" encoding="utf-8"?>
<p:tagLst xmlns:p="http://schemas.openxmlformats.org/presentationml/2006/main">
  <p:tag name="KSO_WM_BEAUTIFY_FLAG" val=""/>
</p:tagLst>
</file>

<file path=ppt/tags/tag603.xml><?xml version="1.0" encoding="utf-8"?>
<p:tagLst xmlns:p="http://schemas.openxmlformats.org/presentationml/2006/main">
  <p:tag name="KSO_WM_BEAUTIFY_FLAG" val=""/>
</p:tagLst>
</file>

<file path=ppt/tags/tag604.xml><?xml version="1.0" encoding="utf-8"?>
<p:tagLst xmlns:p="http://schemas.openxmlformats.org/presentationml/2006/main">
  <p:tag name="KSO_WM_BEAUTIFY_FLAG" val=""/>
</p:tagLst>
</file>

<file path=ppt/tags/tag605.xml><?xml version="1.0" encoding="utf-8"?>
<p:tagLst xmlns:p="http://schemas.openxmlformats.org/presentationml/2006/main">
  <p:tag name="KSO_WM_BEAUTIFY_FLAG" val=""/>
</p:tagLst>
</file>

<file path=ppt/tags/tag606.xml><?xml version="1.0" encoding="utf-8"?>
<p:tagLst xmlns:p="http://schemas.openxmlformats.org/presentationml/2006/main">
  <p:tag name="KSO_WM_BEAUTIFY_FLAG" val=""/>
</p:tagLst>
</file>

<file path=ppt/tags/tag607.xml><?xml version="1.0" encoding="utf-8"?>
<p:tagLst xmlns:p="http://schemas.openxmlformats.org/presentationml/2006/main">
  <p:tag name="KSO_WM_BEAUTIFY_FLAG" val=""/>
</p:tagLst>
</file>

<file path=ppt/tags/tag608.xml><?xml version="1.0" encoding="utf-8"?>
<p:tagLst xmlns:p="http://schemas.openxmlformats.org/presentationml/2006/main">
  <p:tag name="KSO_WM_BEAUTIFY_FLAG" val="#wm#"/>
  <p:tag name="KSO_WM_TEMPLATE_CATEGORY" val="custom"/>
  <p:tag name="KSO_WM_TEMPLATE_INDEX" val="20205081"/>
</p:tagLst>
</file>

<file path=ppt/tags/tag609.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wm#"/>
  <p:tag name="KSO_WM_TEMPLATE_CATEGORY" val="custom"/>
  <p:tag name="KSO_WM_TEMPLATE_INDEX" val="20205081"/>
</p:tagLst>
</file>

<file path=ppt/tags/tag610.xml><?xml version="1.0" encoding="utf-8"?>
<p:tagLst xmlns:p="http://schemas.openxmlformats.org/presentationml/2006/main">
  <p:tag name="KSO_WM_BEAUTIFY_FLAG" val=""/>
</p:tagLst>
</file>

<file path=ppt/tags/tag611.xml><?xml version="1.0" encoding="utf-8"?>
<p:tagLst xmlns:p="http://schemas.openxmlformats.org/presentationml/2006/main">
  <p:tag name="KSO_WM_BEAUTIFY_FLAG" val=""/>
</p:tagLst>
</file>

<file path=ppt/tags/tag612.xml><?xml version="1.0" encoding="utf-8"?>
<p:tagLst xmlns:p="http://schemas.openxmlformats.org/presentationml/2006/main">
  <p:tag name="KSO_WM_BEAUTIFY_FLAG" val=""/>
</p:tagLst>
</file>

<file path=ppt/tags/tag613.xml><?xml version="1.0" encoding="utf-8"?>
<p:tagLst xmlns:p="http://schemas.openxmlformats.org/presentationml/2006/main">
  <p:tag name="KSO_WM_BEAUTIFY_FLAG" val=""/>
</p:tagLst>
</file>

<file path=ppt/tags/tag614.xml><?xml version="1.0" encoding="utf-8"?>
<p:tagLst xmlns:p="http://schemas.openxmlformats.org/presentationml/2006/main">
  <p:tag name="KSO_WM_BEAUTIFY_FLAG" val=""/>
</p:tagLst>
</file>

<file path=ppt/tags/tag615.xml><?xml version="1.0" encoding="utf-8"?>
<p:tagLst xmlns:p="http://schemas.openxmlformats.org/presentationml/2006/main">
  <p:tag name="KSO_WM_BEAUTIFY_FLAG" val=""/>
</p:tagLst>
</file>

<file path=ppt/tags/tag616.xml><?xml version="1.0" encoding="utf-8"?>
<p:tagLst xmlns:p="http://schemas.openxmlformats.org/presentationml/2006/main">
  <p:tag name="KSO_WM_BEAUTIFY_FLAG" val=""/>
</p:tagLst>
</file>

<file path=ppt/tags/tag617.xml><?xml version="1.0" encoding="utf-8"?>
<p:tagLst xmlns:p="http://schemas.openxmlformats.org/presentationml/2006/main">
  <p:tag name="KSO_WM_BEAUTIFY_FLAG" val=""/>
</p:tagLst>
</file>

<file path=ppt/tags/tag618.xml><?xml version="1.0" encoding="utf-8"?>
<p:tagLst xmlns:p="http://schemas.openxmlformats.org/presentationml/2006/main">
  <p:tag name="KSO_WM_BEAUTIFY_FLAG" val=""/>
</p:tagLst>
</file>

<file path=ppt/tags/tag619.xml><?xml version="1.0" encoding="utf-8"?>
<p:tagLst xmlns:p="http://schemas.openxmlformats.org/presentationml/2006/main">
  <p:tag name="KSO_WM_BEAUTIFY_FLAG" val=""/>
</p:tagLst>
</file>

<file path=ppt/tags/tag62.xml><?xml version="1.0" encoding="utf-8"?>
<p:tagLst xmlns:p="http://schemas.openxmlformats.org/presentationml/2006/main">
  <p:tag name="KSO_WM_UNIT_TABLE_BEAUTIFY" val="smartTable{2d65ecc3-92ee-473a-a27b-900459932614}"/>
  <p:tag name="TABLE_ENDDRAG_ORIGIN_RECT" val="646*242"/>
  <p:tag name="TABLE_ENDDRAG_RECT" val="36*120*646*242"/>
</p:tagLst>
</file>

<file path=ppt/tags/tag620.xml><?xml version="1.0" encoding="utf-8"?>
<p:tagLst xmlns:p="http://schemas.openxmlformats.org/presentationml/2006/main">
  <p:tag name="KSO_WM_BEAUTIFY_FLAG" val=""/>
</p:tagLst>
</file>

<file path=ppt/tags/tag621.xml><?xml version="1.0" encoding="utf-8"?>
<p:tagLst xmlns:p="http://schemas.openxmlformats.org/presentationml/2006/main">
  <p:tag name="KSO_WM_BEAUTIFY_FLAG" val=""/>
</p:tagLst>
</file>

<file path=ppt/tags/tag622.xml><?xml version="1.0" encoding="utf-8"?>
<p:tagLst xmlns:p="http://schemas.openxmlformats.org/presentationml/2006/main">
  <p:tag name="KSO_WM_BEAUTIFY_FLAG" val=""/>
</p:tagLst>
</file>

<file path=ppt/tags/tag623.xml><?xml version="1.0" encoding="utf-8"?>
<p:tagLst xmlns:p="http://schemas.openxmlformats.org/presentationml/2006/main">
  <p:tag name="KSO_WM_BEAUTIFY_FLAG" val=""/>
</p:tagLst>
</file>

<file path=ppt/tags/tag624.xml><?xml version="1.0" encoding="utf-8"?>
<p:tagLst xmlns:p="http://schemas.openxmlformats.org/presentationml/2006/main">
  <p:tag name="KSO_WM_BEAUTIFY_FLAG" val=""/>
</p:tagLst>
</file>

<file path=ppt/tags/tag625.xml><?xml version="1.0" encoding="utf-8"?>
<p:tagLst xmlns:p="http://schemas.openxmlformats.org/presentationml/2006/main">
  <p:tag name="KSO_WM_BEAUTIFY_FLAG" val=""/>
</p:tagLst>
</file>

<file path=ppt/tags/tag626.xml><?xml version="1.0" encoding="utf-8"?>
<p:tagLst xmlns:p="http://schemas.openxmlformats.org/presentationml/2006/main">
  <p:tag name="KSO_WM_BEAUTIFY_FLAG" val=""/>
</p:tagLst>
</file>

<file path=ppt/tags/tag627.xml><?xml version="1.0" encoding="utf-8"?>
<p:tagLst xmlns:p="http://schemas.openxmlformats.org/presentationml/2006/main">
  <p:tag name="KSO_WM_BEAUTIFY_FLAG" val=""/>
</p:tagLst>
</file>

<file path=ppt/tags/tag628.xml><?xml version="1.0" encoding="utf-8"?>
<p:tagLst xmlns:p="http://schemas.openxmlformats.org/presentationml/2006/main">
  <p:tag name="KSO_WM_BEAUTIFY_FLAG" val=""/>
</p:tagLst>
</file>

<file path=ppt/tags/tag629.xml><?xml version="1.0" encoding="utf-8"?>
<p:tagLst xmlns:p="http://schemas.openxmlformats.org/presentationml/2006/main">
  <p:tag name="KSO_WM_BEAUTIFY_FLAG" val="#wm#"/>
  <p:tag name="KSO_WM_TEMPLATE_CATEGORY" val="custom"/>
  <p:tag name="KSO_WM_TEMPLATE_INDEX" val="20205081"/>
</p:tagLst>
</file>

<file path=ppt/tags/tag63.xml><?xml version="1.0" encoding="utf-8"?>
<p:tagLst xmlns:p="http://schemas.openxmlformats.org/presentationml/2006/main">
  <p:tag name="KSO_WM_BEAUTIFY_FLAG" val=""/>
</p:tagLst>
</file>

<file path=ppt/tags/tag630.xml><?xml version="1.0" encoding="utf-8"?>
<p:tagLst xmlns:p="http://schemas.openxmlformats.org/presentationml/2006/main">
  <p:tag name="KSO_WM_BEAUTIFY_FLAG" val=""/>
</p:tagLst>
</file>

<file path=ppt/tags/tag631.xml><?xml version="1.0" encoding="utf-8"?>
<p:tagLst xmlns:p="http://schemas.openxmlformats.org/presentationml/2006/main">
  <p:tag name="KSO_WM_BEAUTIFY_FLAG" val=""/>
</p:tagLst>
</file>

<file path=ppt/tags/tag632.xml><?xml version="1.0" encoding="utf-8"?>
<p:tagLst xmlns:p="http://schemas.openxmlformats.org/presentationml/2006/main">
  <p:tag name="KSO_WM_BEAUTIFY_FLAG" val=""/>
</p:tagLst>
</file>

<file path=ppt/tags/tag633.xml><?xml version="1.0" encoding="utf-8"?>
<p:tagLst xmlns:p="http://schemas.openxmlformats.org/presentationml/2006/main">
  <p:tag name="KSO_WM_BEAUTIFY_FLAG" val=""/>
</p:tagLst>
</file>

<file path=ppt/tags/tag634.xml><?xml version="1.0" encoding="utf-8"?>
<p:tagLst xmlns:p="http://schemas.openxmlformats.org/presentationml/2006/main">
  <p:tag name="KSO_WM_BEAUTIFY_FLAG" val=""/>
</p:tagLst>
</file>

<file path=ppt/tags/tag635.xml><?xml version="1.0" encoding="utf-8"?>
<p:tagLst xmlns:p="http://schemas.openxmlformats.org/presentationml/2006/main">
  <p:tag name="KSO_WM_BEAUTIFY_FLAG" val=""/>
</p:tagLst>
</file>

<file path=ppt/tags/tag636.xml><?xml version="1.0" encoding="utf-8"?>
<p:tagLst xmlns:p="http://schemas.openxmlformats.org/presentationml/2006/main">
  <p:tag name="KSO_WM_BEAUTIFY_FLAG" val=""/>
</p:tagLst>
</file>

<file path=ppt/tags/tag637.xml><?xml version="1.0" encoding="utf-8"?>
<p:tagLst xmlns:p="http://schemas.openxmlformats.org/presentationml/2006/main">
  <p:tag name="KSO_WM_BEAUTIFY_FLAG" val=""/>
</p:tagLst>
</file>

<file path=ppt/tags/tag638.xml><?xml version="1.0" encoding="utf-8"?>
<p:tagLst xmlns:p="http://schemas.openxmlformats.org/presentationml/2006/main">
  <p:tag name="KSO_WM_BEAUTIFY_FLAG" val=""/>
</p:tagLst>
</file>

<file path=ppt/tags/tag639.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wm#"/>
  <p:tag name="KSO_WM_TEMPLATE_CATEGORY" val="custom"/>
  <p:tag name="KSO_WM_TEMPLATE_INDEX" val="20205081"/>
</p:tagLst>
</file>

<file path=ppt/tags/tag640.xml><?xml version="1.0" encoding="utf-8"?>
<p:tagLst xmlns:p="http://schemas.openxmlformats.org/presentationml/2006/main">
  <p:tag name="KSO_WM_BEAUTIFY_FLAG" val=""/>
</p:tagLst>
</file>

<file path=ppt/tags/tag641.xml><?xml version="1.0" encoding="utf-8"?>
<p:tagLst xmlns:p="http://schemas.openxmlformats.org/presentationml/2006/main">
  <p:tag name="KSO_WM_BEAUTIFY_FLAG" val=""/>
</p:tagLst>
</file>

<file path=ppt/tags/tag642.xml><?xml version="1.0" encoding="utf-8"?>
<p:tagLst xmlns:p="http://schemas.openxmlformats.org/presentationml/2006/main">
  <p:tag name="KSO_WM_BEAUTIFY_FLAG" val=""/>
</p:tagLst>
</file>

<file path=ppt/tags/tag643.xml><?xml version="1.0" encoding="utf-8"?>
<p:tagLst xmlns:p="http://schemas.openxmlformats.org/presentationml/2006/main">
  <p:tag name="KSO_WM_BEAUTIFY_FLAG" val=""/>
</p:tagLst>
</file>

<file path=ppt/tags/tag644.xml><?xml version="1.0" encoding="utf-8"?>
<p:tagLst xmlns:p="http://schemas.openxmlformats.org/presentationml/2006/main">
  <p:tag name="KSO_WM_BEAUTIFY_FLAG" val=""/>
</p:tagLst>
</file>

<file path=ppt/tags/tag645.xml><?xml version="1.0" encoding="utf-8"?>
<p:tagLst xmlns:p="http://schemas.openxmlformats.org/presentationml/2006/main">
  <p:tag name="KSO_WM_BEAUTIFY_FLAG" val=""/>
</p:tagLst>
</file>

<file path=ppt/tags/tag646.xml><?xml version="1.0" encoding="utf-8"?>
<p:tagLst xmlns:p="http://schemas.openxmlformats.org/presentationml/2006/main">
  <p:tag name="KSO_WM_BEAUTIFY_FLAG" val=""/>
</p:tagLst>
</file>

<file path=ppt/tags/tag647.xml><?xml version="1.0" encoding="utf-8"?>
<p:tagLst xmlns:p="http://schemas.openxmlformats.org/presentationml/2006/main">
  <p:tag name="KSO_WM_BEAUTIFY_FLAG" val=""/>
</p:tagLst>
</file>

<file path=ppt/tags/tag648.xml><?xml version="1.0" encoding="utf-8"?>
<p:tagLst xmlns:p="http://schemas.openxmlformats.org/presentationml/2006/main">
  <p:tag name="KSO_WM_BEAUTIFY_FLAG" val=""/>
</p:tagLst>
</file>

<file path=ppt/tags/tag649.xml><?xml version="1.0" encoding="utf-8"?>
<p:tagLst xmlns:p="http://schemas.openxmlformats.org/presentationml/2006/main">
  <p:tag name="KSO_WM_BEAUTIFY_FLAG" val=""/>
</p:tagLst>
</file>

<file path=ppt/tags/tag65.xml><?xml version="1.0" encoding="utf-8"?>
<p:tagLst xmlns:p="http://schemas.openxmlformats.org/presentationml/2006/main">
  <p:tag name="KSO_WM_UNIT_TABLE_BEAUTIFY" val="smartTable{2d65ecc3-92ee-473a-a27b-900459932614}"/>
  <p:tag name="TABLE_ENDDRAG_ORIGIN_RECT" val="643*253"/>
  <p:tag name="TABLE_ENDDRAG_RECT" val="39*96*643*253"/>
</p:tagLst>
</file>

<file path=ppt/tags/tag650.xml><?xml version="1.0" encoding="utf-8"?>
<p:tagLst xmlns:p="http://schemas.openxmlformats.org/presentationml/2006/main">
  <p:tag name="KSO_WM_BEAUTIFY_FLAG" val="#wm#"/>
  <p:tag name="KSO_WM_TEMPLATE_CATEGORY" val="custom"/>
  <p:tag name="KSO_WM_TEMPLATE_INDEX" val="20205081"/>
</p:tagLst>
</file>

<file path=ppt/tags/tag651.xml><?xml version="1.0" encoding="utf-8"?>
<p:tagLst xmlns:p="http://schemas.openxmlformats.org/presentationml/2006/main">
  <p:tag name="KSO_WM_BEAUTIFY_FLAG" val=""/>
</p:tagLst>
</file>

<file path=ppt/tags/tag652.xml><?xml version="1.0" encoding="utf-8"?>
<p:tagLst xmlns:p="http://schemas.openxmlformats.org/presentationml/2006/main">
  <p:tag name="KSO_WM_BEAUTIFY_FLAG" val=""/>
</p:tagLst>
</file>

<file path=ppt/tags/tag653.xml><?xml version="1.0" encoding="utf-8"?>
<p:tagLst xmlns:p="http://schemas.openxmlformats.org/presentationml/2006/main">
  <p:tag name="KSO_WM_BEAUTIFY_FLAG" val=""/>
</p:tagLst>
</file>

<file path=ppt/tags/tag654.xml><?xml version="1.0" encoding="utf-8"?>
<p:tagLst xmlns:p="http://schemas.openxmlformats.org/presentationml/2006/main">
  <p:tag name="KSO_WM_BEAUTIFY_FLAG" val=""/>
</p:tagLst>
</file>

<file path=ppt/tags/tag655.xml><?xml version="1.0" encoding="utf-8"?>
<p:tagLst xmlns:p="http://schemas.openxmlformats.org/presentationml/2006/main">
  <p:tag name="KSO_WM_BEAUTIFY_FLAG" val=""/>
</p:tagLst>
</file>

<file path=ppt/tags/tag656.xml><?xml version="1.0" encoding="utf-8"?>
<p:tagLst xmlns:p="http://schemas.openxmlformats.org/presentationml/2006/main">
  <p:tag name="KSO_WM_BEAUTIFY_FLAG" val=""/>
</p:tagLst>
</file>

<file path=ppt/tags/tag657.xml><?xml version="1.0" encoding="utf-8"?>
<p:tagLst xmlns:p="http://schemas.openxmlformats.org/presentationml/2006/main">
  <p:tag name="KSO_WM_BEAUTIFY_FLAG" val=""/>
</p:tagLst>
</file>

<file path=ppt/tags/tag658.xml><?xml version="1.0" encoding="utf-8"?>
<p:tagLst xmlns:p="http://schemas.openxmlformats.org/presentationml/2006/main">
  <p:tag name="KSO_WM_BEAUTIFY_FLAG" val=""/>
</p:tagLst>
</file>

<file path=ppt/tags/tag659.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60.xml><?xml version="1.0" encoding="utf-8"?>
<p:tagLst xmlns:p="http://schemas.openxmlformats.org/presentationml/2006/main">
  <p:tag name="KSO_WM_BEAUTIFY_FLAG" val=""/>
</p:tagLst>
</file>

<file path=ppt/tags/tag661.xml><?xml version="1.0" encoding="utf-8"?>
<p:tagLst xmlns:p="http://schemas.openxmlformats.org/presentationml/2006/main">
  <p:tag name="KSO_WM_BEAUTIFY_FLAG" val=""/>
</p:tagLst>
</file>

<file path=ppt/tags/tag662.xml><?xml version="1.0" encoding="utf-8"?>
<p:tagLst xmlns:p="http://schemas.openxmlformats.org/presentationml/2006/main">
  <p:tag name="KSO_WM_BEAUTIFY_FLAG" val=""/>
</p:tagLst>
</file>

<file path=ppt/tags/tag663.xml><?xml version="1.0" encoding="utf-8"?>
<p:tagLst xmlns:p="http://schemas.openxmlformats.org/presentationml/2006/main">
  <p:tag name="KSO_WM_BEAUTIFY_FLAG" val=""/>
</p:tagLst>
</file>

<file path=ppt/tags/tag664.xml><?xml version="1.0" encoding="utf-8"?>
<p:tagLst xmlns:p="http://schemas.openxmlformats.org/presentationml/2006/main">
  <p:tag name="KSO_WM_BEAUTIFY_FLAG" val=""/>
</p:tagLst>
</file>

<file path=ppt/tags/tag665.xml><?xml version="1.0" encoding="utf-8"?>
<p:tagLst xmlns:p="http://schemas.openxmlformats.org/presentationml/2006/main">
  <p:tag name="KSO_WM_BEAUTIFY_FLAG" val=""/>
</p:tagLst>
</file>

<file path=ppt/tags/tag666.xml><?xml version="1.0" encoding="utf-8"?>
<p:tagLst xmlns:p="http://schemas.openxmlformats.org/presentationml/2006/main">
  <p:tag name="KSO_WM_BEAUTIFY_FLAG" val=""/>
</p:tagLst>
</file>

<file path=ppt/tags/tag667.xml><?xml version="1.0" encoding="utf-8"?>
<p:tagLst xmlns:p="http://schemas.openxmlformats.org/presentationml/2006/main">
  <p:tag name="KSO_WM_BEAUTIFY_FLAG" val=""/>
</p:tagLst>
</file>

<file path=ppt/tags/tag668.xml><?xml version="1.0" encoding="utf-8"?>
<p:tagLst xmlns:p="http://schemas.openxmlformats.org/presentationml/2006/main">
  <p:tag name="KSO_WM_BEAUTIFY_FLAG" val=""/>
</p:tagLst>
</file>

<file path=ppt/tags/tag669.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70.xml><?xml version="1.0" encoding="utf-8"?>
<p:tagLst xmlns:p="http://schemas.openxmlformats.org/presentationml/2006/main">
  <p:tag name="KSO_WM_BEAUTIFY_FLAG" val=""/>
</p:tagLst>
</file>

<file path=ppt/tags/tag671.xml><?xml version="1.0" encoding="utf-8"?>
<p:tagLst xmlns:p="http://schemas.openxmlformats.org/presentationml/2006/main">
  <p:tag name="KSO_WM_BEAUTIFY_FLAG" val="#wm#"/>
  <p:tag name="KSO_WM_TEMPLATE_CATEGORY" val="custom"/>
  <p:tag name="KSO_WM_TEMPLATE_INDEX" val="20205081"/>
</p:tagLst>
</file>

<file path=ppt/tags/tag672.xml><?xml version="1.0" encoding="utf-8"?>
<p:tagLst xmlns:p="http://schemas.openxmlformats.org/presentationml/2006/main">
  <p:tag name="KSO_WM_BEAUTIFY_FLAG" val=""/>
</p:tagLst>
</file>

<file path=ppt/tags/tag673.xml><?xml version="1.0" encoding="utf-8"?>
<p:tagLst xmlns:p="http://schemas.openxmlformats.org/presentationml/2006/main">
  <p:tag name="KSO_WM_BEAUTIFY_FLAG" val=""/>
</p:tagLst>
</file>

<file path=ppt/tags/tag674.xml><?xml version="1.0" encoding="utf-8"?>
<p:tagLst xmlns:p="http://schemas.openxmlformats.org/presentationml/2006/main">
  <p:tag name="KSO_WM_BEAUTIFY_FLAG" val=""/>
</p:tagLst>
</file>

<file path=ppt/tags/tag675.xml><?xml version="1.0" encoding="utf-8"?>
<p:tagLst xmlns:p="http://schemas.openxmlformats.org/presentationml/2006/main">
  <p:tag name="KSO_WM_BEAUTIFY_FLAG" val=""/>
</p:tagLst>
</file>

<file path=ppt/tags/tag676.xml><?xml version="1.0" encoding="utf-8"?>
<p:tagLst xmlns:p="http://schemas.openxmlformats.org/presentationml/2006/main">
  <p:tag name="KSO_WM_BEAUTIFY_FLAG" val=""/>
</p:tagLst>
</file>

<file path=ppt/tags/tag677.xml><?xml version="1.0" encoding="utf-8"?>
<p:tagLst xmlns:p="http://schemas.openxmlformats.org/presentationml/2006/main">
  <p:tag name="KSO_WM_BEAUTIFY_FLAG" val=""/>
</p:tagLst>
</file>

<file path=ppt/tags/tag678.xml><?xml version="1.0" encoding="utf-8"?>
<p:tagLst xmlns:p="http://schemas.openxmlformats.org/presentationml/2006/main">
  <p:tag name="KSO_WM_BEAUTIFY_FLAG" val=""/>
</p:tagLst>
</file>

<file path=ppt/tags/tag679.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80.xml><?xml version="1.0" encoding="utf-8"?>
<p:tagLst xmlns:p="http://schemas.openxmlformats.org/presentationml/2006/main">
  <p:tag name="KSO_WM_BEAUTIFY_FLAG" val=""/>
</p:tagLst>
</file>

<file path=ppt/tags/tag681.xml><?xml version="1.0" encoding="utf-8"?>
<p:tagLst xmlns:p="http://schemas.openxmlformats.org/presentationml/2006/main">
  <p:tag name="KSO_WM_BEAUTIFY_FLAG" val=""/>
</p:tagLst>
</file>

<file path=ppt/tags/tag682.xml><?xml version="1.0" encoding="utf-8"?>
<p:tagLst xmlns:p="http://schemas.openxmlformats.org/presentationml/2006/main">
  <p:tag name="KSO_WM_BEAUTIFY_FLAG" val=""/>
</p:tagLst>
</file>

<file path=ppt/tags/tag683.xml><?xml version="1.0" encoding="utf-8"?>
<p:tagLst xmlns:p="http://schemas.openxmlformats.org/presentationml/2006/main">
  <p:tag name="KSO_WM_BEAUTIFY_FLAG" val=""/>
</p:tagLst>
</file>

<file path=ppt/tags/tag684.xml><?xml version="1.0" encoding="utf-8"?>
<p:tagLst xmlns:p="http://schemas.openxmlformats.org/presentationml/2006/main">
  <p:tag name="KSO_WM_BEAUTIFY_FLAG" val=""/>
</p:tagLst>
</file>

<file path=ppt/tags/tag685.xml><?xml version="1.0" encoding="utf-8"?>
<p:tagLst xmlns:p="http://schemas.openxmlformats.org/presentationml/2006/main">
  <p:tag name="KSO_WM_BEAUTIFY_FLAG" val=""/>
</p:tagLst>
</file>

<file path=ppt/tags/tag686.xml><?xml version="1.0" encoding="utf-8"?>
<p:tagLst xmlns:p="http://schemas.openxmlformats.org/presentationml/2006/main">
  <p:tag name="KSO_WM_BEAUTIFY_FLAG" val=""/>
</p:tagLst>
</file>

<file path=ppt/tags/tag687.xml><?xml version="1.0" encoding="utf-8"?>
<p:tagLst xmlns:p="http://schemas.openxmlformats.org/presentationml/2006/main">
  <p:tag name="KSO_WM_BEAUTIFY_FLAG" val=""/>
</p:tagLst>
</file>

<file path=ppt/tags/tag688.xml><?xml version="1.0" encoding="utf-8"?>
<p:tagLst xmlns:p="http://schemas.openxmlformats.org/presentationml/2006/main">
  <p:tag name="KSO_WM_BEAUTIFY_FLAG" val=""/>
</p:tagLst>
</file>

<file path=ppt/tags/tag689.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690.xml><?xml version="1.0" encoding="utf-8"?>
<p:tagLst xmlns:p="http://schemas.openxmlformats.org/presentationml/2006/main">
  <p:tag name="KSO_WM_BEAUTIFY_FLAG" val=""/>
</p:tagLst>
</file>

<file path=ppt/tags/tag691.xml><?xml version="1.0" encoding="utf-8"?>
<p:tagLst xmlns:p="http://schemas.openxmlformats.org/presentationml/2006/main">
  <p:tag name="KSO_WM_BEAUTIFY_FLAG" val=""/>
</p:tagLst>
</file>

<file path=ppt/tags/tag692.xml><?xml version="1.0" encoding="utf-8"?>
<p:tagLst xmlns:p="http://schemas.openxmlformats.org/presentationml/2006/main">
  <p:tag name="KSO_WM_BEAUTIFY_FLAG" val="#wm#"/>
  <p:tag name="KSO_WM_TEMPLATE_CATEGORY" val="custom"/>
  <p:tag name="KSO_WM_TEMPLATE_INDEX" val="20205081"/>
</p:tagLst>
</file>

<file path=ppt/tags/tag693.xml><?xml version="1.0" encoding="utf-8"?>
<p:tagLst xmlns:p="http://schemas.openxmlformats.org/presentationml/2006/main">
  <p:tag name="KSO_WM_BEAUTIFY_FLAG" val=""/>
</p:tagLst>
</file>

<file path=ppt/tags/tag694.xml><?xml version="1.0" encoding="utf-8"?>
<p:tagLst xmlns:p="http://schemas.openxmlformats.org/presentationml/2006/main">
  <p:tag name="KSO_WM_BEAUTIFY_FLAG" val=""/>
</p:tagLst>
</file>

<file path=ppt/tags/tag695.xml><?xml version="1.0" encoding="utf-8"?>
<p:tagLst xmlns:p="http://schemas.openxmlformats.org/presentationml/2006/main">
  <p:tag name="KSO_WM_BEAUTIFY_FLAG" val=""/>
</p:tagLst>
</file>

<file path=ppt/tags/tag696.xml><?xml version="1.0" encoding="utf-8"?>
<p:tagLst xmlns:p="http://schemas.openxmlformats.org/presentationml/2006/main">
  <p:tag name="KSO_WM_BEAUTIFY_FLAG" val=""/>
</p:tagLst>
</file>

<file path=ppt/tags/tag697.xml><?xml version="1.0" encoding="utf-8"?>
<p:tagLst xmlns:p="http://schemas.openxmlformats.org/presentationml/2006/main">
  <p:tag name="KSO_WM_BEAUTIFY_FLAG" val=""/>
</p:tagLst>
</file>

<file path=ppt/tags/tag698.xml><?xml version="1.0" encoding="utf-8"?>
<p:tagLst xmlns:p="http://schemas.openxmlformats.org/presentationml/2006/main">
  <p:tag name="KSO_WM_BEAUTIFY_FLAG" val=""/>
</p:tagLst>
</file>

<file path=ppt/tags/tag69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00.xml><?xml version="1.0" encoding="utf-8"?>
<p:tagLst xmlns:p="http://schemas.openxmlformats.org/presentationml/2006/main">
  <p:tag name="KSO_WM_BEAUTIFY_FLAG" val=""/>
</p:tagLst>
</file>

<file path=ppt/tags/tag701.xml><?xml version="1.0" encoding="utf-8"?>
<p:tagLst xmlns:p="http://schemas.openxmlformats.org/presentationml/2006/main">
  <p:tag name="KSO_WM_BEAUTIFY_FLAG" val=""/>
</p:tagLst>
</file>

<file path=ppt/tags/tag702.xml><?xml version="1.0" encoding="utf-8"?>
<p:tagLst xmlns:p="http://schemas.openxmlformats.org/presentationml/2006/main">
  <p:tag name="KSO_WM_BEAUTIFY_FLAG" val=""/>
</p:tagLst>
</file>

<file path=ppt/tags/tag703.xml><?xml version="1.0" encoding="utf-8"?>
<p:tagLst xmlns:p="http://schemas.openxmlformats.org/presentationml/2006/main">
  <p:tag name="KSO_WM_BEAUTIFY_FLAG" val=""/>
</p:tagLst>
</file>

<file path=ppt/tags/tag704.xml><?xml version="1.0" encoding="utf-8"?>
<p:tagLst xmlns:p="http://schemas.openxmlformats.org/presentationml/2006/main">
  <p:tag name="KSO_WM_BEAUTIFY_FLAG" val=""/>
</p:tagLst>
</file>

<file path=ppt/tags/tag705.xml><?xml version="1.0" encoding="utf-8"?>
<p:tagLst xmlns:p="http://schemas.openxmlformats.org/presentationml/2006/main">
  <p:tag name="KSO_WM_BEAUTIFY_FLAG" val=""/>
</p:tagLst>
</file>

<file path=ppt/tags/tag706.xml><?xml version="1.0" encoding="utf-8"?>
<p:tagLst xmlns:p="http://schemas.openxmlformats.org/presentationml/2006/main">
  <p:tag name="KSO_WM_BEAUTIFY_FLAG" val=""/>
</p:tagLst>
</file>

<file path=ppt/tags/tag707.xml><?xml version="1.0" encoding="utf-8"?>
<p:tagLst xmlns:p="http://schemas.openxmlformats.org/presentationml/2006/main">
  <p:tag name="KSO_WM_BEAUTIFY_FLAG" val=""/>
</p:tagLst>
</file>

<file path=ppt/tags/tag708.xml><?xml version="1.0" encoding="utf-8"?>
<p:tagLst xmlns:p="http://schemas.openxmlformats.org/presentationml/2006/main">
  <p:tag name="KSO_WM_BEAUTIFY_FLAG" val=""/>
</p:tagLst>
</file>

<file path=ppt/tags/tag709.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10.xml><?xml version="1.0" encoding="utf-8"?>
<p:tagLst xmlns:p="http://schemas.openxmlformats.org/presentationml/2006/main">
  <p:tag name="KSO_WM_BEAUTIFY_FLAG" val=""/>
</p:tagLst>
</file>

<file path=ppt/tags/tag711.xml><?xml version="1.0" encoding="utf-8"?>
<p:tagLst xmlns:p="http://schemas.openxmlformats.org/presentationml/2006/main">
  <p:tag name="KSO_WM_BEAUTIFY_FLAG" val=""/>
</p:tagLst>
</file>

<file path=ppt/tags/tag712.xml><?xml version="1.0" encoding="utf-8"?>
<p:tagLst xmlns:p="http://schemas.openxmlformats.org/presentationml/2006/main">
  <p:tag name="KSO_WM_BEAUTIFY_FLAG" val=""/>
</p:tagLst>
</file>

<file path=ppt/tags/tag713.xml><?xml version="1.0" encoding="utf-8"?>
<p:tagLst xmlns:p="http://schemas.openxmlformats.org/presentationml/2006/main">
  <p:tag name="KSO_WM_BEAUTIFY_FLAG" val="#wm#"/>
  <p:tag name="KSO_WM_TEMPLATE_CATEGORY" val="custom"/>
  <p:tag name="KSO_WM_TEMPLATE_INDEX" val="20205081"/>
</p:tagLst>
</file>

<file path=ppt/tags/tag714.xml><?xml version="1.0" encoding="utf-8"?>
<p:tagLst xmlns:p="http://schemas.openxmlformats.org/presentationml/2006/main">
  <p:tag name="KSO_WM_BEAUTIFY_FLAG" val=""/>
</p:tagLst>
</file>

<file path=ppt/tags/tag715.xml><?xml version="1.0" encoding="utf-8"?>
<p:tagLst xmlns:p="http://schemas.openxmlformats.org/presentationml/2006/main">
  <p:tag name="KSO_WM_BEAUTIFY_FLAG" val=""/>
</p:tagLst>
</file>

<file path=ppt/tags/tag716.xml><?xml version="1.0" encoding="utf-8"?>
<p:tagLst xmlns:p="http://schemas.openxmlformats.org/presentationml/2006/main">
  <p:tag name="KSO_WM_BEAUTIFY_FLAG" val=""/>
</p:tagLst>
</file>

<file path=ppt/tags/tag717.xml><?xml version="1.0" encoding="utf-8"?>
<p:tagLst xmlns:p="http://schemas.openxmlformats.org/presentationml/2006/main">
  <p:tag name="KSO_WM_BEAUTIFY_FLAG" val=""/>
</p:tagLst>
</file>

<file path=ppt/tags/tag718.xml><?xml version="1.0" encoding="utf-8"?>
<p:tagLst xmlns:p="http://schemas.openxmlformats.org/presentationml/2006/main">
  <p:tag name="KSO_WM_BEAUTIFY_FLAG" val=""/>
</p:tagLst>
</file>

<file path=ppt/tags/tag719.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20.xml><?xml version="1.0" encoding="utf-8"?>
<p:tagLst xmlns:p="http://schemas.openxmlformats.org/presentationml/2006/main">
  <p:tag name="KSO_WM_BEAUTIFY_FLAG" val=""/>
</p:tagLst>
</file>

<file path=ppt/tags/tag721.xml><?xml version="1.0" encoding="utf-8"?>
<p:tagLst xmlns:p="http://schemas.openxmlformats.org/presentationml/2006/main">
  <p:tag name="KSO_WM_BEAUTIFY_FLAG" val=""/>
</p:tagLst>
</file>

<file path=ppt/tags/tag722.xml><?xml version="1.0" encoding="utf-8"?>
<p:tagLst xmlns:p="http://schemas.openxmlformats.org/presentationml/2006/main">
  <p:tag name="KSO_WM_BEAUTIFY_FLAG" val=""/>
</p:tagLst>
</file>

<file path=ppt/tags/tag723.xml><?xml version="1.0" encoding="utf-8"?>
<p:tagLst xmlns:p="http://schemas.openxmlformats.org/presentationml/2006/main">
  <p:tag name="KSO_WM_BEAUTIFY_FLAG" val=""/>
</p:tagLst>
</file>

<file path=ppt/tags/tag724.xml><?xml version="1.0" encoding="utf-8"?>
<p:tagLst xmlns:p="http://schemas.openxmlformats.org/presentationml/2006/main">
  <p:tag name="KSO_WM_BEAUTIFY_FLAG" val=""/>
</p:tagLst>
</file>

<file path=ppt/tags/tag725.xml><?xml version="1.0" encoding="utf-8"?>
<p:tagLst xmlns:p="http://schemas.openxmlformats.org/presentationml/2006/main">
  <p:tag name="KSO_WM_BEAUTIFY_FLAG" val=""/>
</p:tagLst>
</file>

<file path=ppt/tags/tag726.xml><?xml version="1.0" encoding="utf-8"?>
<p:tagLst xmlns:p="http://schemas.openxmlformats.org/presentationml/2006/main">
  <p:tag name="KSO_WM_BEAUTIFY_FLAG" val=""/>
</p:tagLst>
</file>

<file path=ppt/tags/tag727.xml><?xml version="1.0" encoding="utf-8"?>
<p:tagLst xmlns:p="http://schemas.openxmlformats.org/presentationml/2006/main">
  <p:tag name="KSO_WM_BEAUTIFY_FLAG" val=""/>
</p:tagLst>
</file>

<file path=ppt/tags/tag728.xml><?xml version="1.0" encoding="utf-8"?>
<p:tagLst xmlns:p="http://schemas.openxmlformats.org/presentationml/2006/main">
  <p:tag name="KSO_WM_BEAUTIFY_FLAG" val=""/>
</p:tagLst>
</file>

<file path=ppt/tags/tag729.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30.xml><?xml version="1.0" encoding="utf-8"?>
<p:tagLst xmlns:p="http://schemas.openxmlformats.org/presentationml/2006/main">
  <p:tag name="KSO_WM_BEAUTIFY_FLAG" val=""/>
</p:tagLst>
</file>

<file path=ppt/tags/tag731.xml><?xml version="1.0" encoding="utf-8"?>
<p:tagLst xmlns:p="http://schemas.openxmlformats.org/presentationml/2006/main">
  <p:tag name="KSO_WM_BEAUTIFY_FLAG" val=""/>
</p:tagLst>
</file>

<file path=ppt/tags/tag732.xml><?xml version="1.0" encoding="utf-8"?>
<p:tagLst xmlns:p="http://schemas.openxmlformats.org/presentationml/2006/main">
  <p:tag name="KSO_WM_BEAUTIFY_FLAG" val=""/>
</p:tagLst>
</file>

<file path=ppt/tags/tag733.xml><?xml version="1.0" encoding="utf-8"?>
<p:tagLst xmlns:p="http://schemas.openxmlformats.org/presentationml/2006/main">
  <p:tag name="KSO_WM_BEAUTIFY_FLAG" val=""/>
</p:tagLst>
</file>

<file path=ppt/tags/tag734.xml><?xml version="1.0" encoding="utf-8"?>
<p:tagLst xmlns:p="http://schemas.openxmlformats.org/presentationml/2006/main">
  <p:tag name="KSO_WM_BEAUTIFY_FLAG" val="#wm#"/>
  <p:tag name="KSO_WM_TEMPLATE_CATEGORY" val="custom"/>
  <p:tag name="KSO_WM_TEMPLATE_INDEX" val="20205081"/>
</p:tagLst>
</file>

<file path=ppt/tags/tag735.xml><?xml version="1.0" encoding="utf-8"?>
<p:tagLst xmlns:p="http://schemas.openxmlformats.org/presentationml/2006/main">
  <p:tag name="KSO_WM_BEAUTIFY_FLAG" val=""/>
</p:tagLst>
</file>

<file path=ppt/tags/tag736.xml><?xml version="1.0" encoding="utf-8"?>
<p:tagLst xmlns:p="http://schemas.openxmlformats.org/presentationml/2006/main">
  <p:tag name="KSO_WM_BEAUTIFY_FLAG" val=""/>
</p:tagLst>
</file>

<file path=ppt/tags/tag737.xml><?xml version="1.0" encoding="utf-8"?>
<p:tagLst xmlns:p="http://schemas.openxmlformats.org/presentationml/2006/main">
  <p:tag name="KSO_WM_BEAUTIFY_FLAG" val=""/>
</p:tagLst>
</file>

<file path=ppt/tags/tag738.xml><?xml version="1.0" encoding="utf-8"?>
<p:tagLst xmlns:p="http://schemas.openxmlformats.org/presentationml/2006/main">
  <p:tag name="KSO_WM_BEAUTIFY_FLAG" val=""/>
</p:tagLst>
</file>

<file path=ppt/tags/tag739.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40.xml><?xml version="1.0" encoding="utf-8"?>
<p:tagLst xmlns:p="http://schemas.openxmlformats.org/presentationml/2006/main">
  <p:tag name="KSO_WM_BEAUTIFY_FLAG" val=""/>
</p:tagLst>
</file>

<file path=ppt/tags/tag741.xml><?xml version="1.0" encoding="utf-8"?>
<p:tagLst xmlns:p="http://schemas.openxmlformats.org/presentationml/2006/main">
  <p:tag name="KSO_WM_BEAUTIFY_FLAG" val=""/>
</p:tagLst>
</file>

<file path=ppt/tags/tag742.xml><?xml version="1.0" encoding="utf-8"?>
<p:tagLst xmlns:p="http://schemas.openxmlformats.org/presentationml/2006/main">
  <p:tag name="KSO_WM_BEAUTIFY_FLAG" val=""/>
</p:tagLst>
</file>

<file path=ppt/tags/tag743.xml><?xml version="1.0" encoding="utf-8"?>
<p:tagLst xmlns:p="http://schemas.openxmlformats.org/presentationml/2006/main">
  <p:tag name="KSO_WM_BEAUTIFY_FLAG" val=""/>
</p:tagLst>
</file>

<file path=ppt/tags/tag744.xml><?xml version="1.0" encoding="utf-8"?>
<p:tagLst xmlns:p="http://schemas.openxmlformats.org/presentationml/2006/main">
  <p:tag name="KSO_WM_BEAUTIFY_FLAG" val=""/>
</p:tagLst>
</file>

<file path=ppt/tags/tag745.xml><?xml version="1.0" encoding="utf-8"?>
<p:tagLst xmlns:p="http://schemas.openxmlformats.org/presentationml/2006/main">
  <p:tag name="KSO_WM_BEAUTIFY_FLAG" val=""/>
</p:tagLst>
</file>

<file path=ppt/tags/tag746.xml><?xml version="1.0" encoding="utf-8"?>
<p:tagLst xmlns:p="http://schemas.openxmlformats.org/presentationml/2006/main">
  <p:tag name="KSO_WM_BEAUTIFY_FLAG" val=""/>
</p:tagLst>
</file>

<file path=ppt/tags/tag747.xml><?xml version="1.0" encoding="utf-8"?>
<p:tagLst xmlns:p="http://schemas.openxmlformats.org/presentationml/2006/main">
  <p:tag name="KSO_WM_BEAUTIFY_FLAG" val=""/>
</p:tagLst>
</file>

<file path=ppt/tags/tag748.xml><?xml version="1.0" encoding="utf-8"?>
<p:tagLst xmlns:p="http://schemas.openxmlformats.org/presentationml/2006/main">
  <p:tag name="KSO_WM_BEAUTIFY_FLAG" val=""/>
</p:tagLst>
</file>

<file path=ppt/tags/tag749.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50.xml><?xml version="1.0" encoding="utf-8"?>
<p:tagLst xmlns:p="http://schemas.openxmlformats.org/presentationml/2006/main">
  <p:tag name="KSO_WM_BEAUTIFY_FLAG" val=""/>
</p:tagLst>
</file>

<file path=ppt/tags/tag751.xml><?xml version="1.0" encoding="utf-8"?>
<p:tagLst xmlns:p="http://schemas.openxmlformats.org/presentationml/2006/main">
  <p:tag name="KSO_WM_BEAUTIFY_FLAG" val=""/>
</p:tagLst>
</file>

<file path=ppt/tags/tag752.xml><?xml version="1.0" encoding="utf-8"?>
<p:tagLst xmlns:p="http://schemas.openxmlformats.org/presentationml/2006/main">
  <p:tag name="KSO_WM_BEAUTIFY_FLAG" val=""/>
</p:tagLst>
</file>

<file path=ppt/tags/tag753.xml><?xml version="1.0" encoding="utf-8"?>
<p:tagLst xmlns:p="http://schemas.openxmlformats.org/presentationml/2006/main">
  <p:tag name="KSO_WM_BEAUTIFY_FLAG" val=""/>
</p:tagLst>
</file>

<file path=ppt/tags/tag754.xml><?xml version="1.0" encoding="utf-8"?>
<p:tagLst xmlns:p="http://schemas.openxmlformats.org/presentationml/2006/main">
  <p:tag name="KSO_WM_BEAUTIFY_FLAG" val=""/>
</p:tagLst>
</file>

<file path=ppt/tags/tag755.xml><?xml version="1.0" encoding="utf-8"?>
<p:tagLst xmlns:p="http://schemas.openxmlformats.org/presentationml/2006/main">
  <p:tag name="KSO_WM_BEAUTIFY_FLAG" val="#wm#"/>
  <p:tag name="KSO_WM_TEMPLATE_CATEGORY" val="custom"/>
  <p:tag name="KSO_WM_TEMPLATE_INDEX" val="20205081"/>
</p:tagLst>
</file>

<file path=ppt/tags/tag756.xml><?xml version="1.0" encoding="utf-8"?>
<p:tagLst xmlns:p="http://schemas.openxmlformats.org/presentationml/2006/main">
  <p:tag name="KSO_WM_BEAUTIFY_FLAG" val=""/>
</p:tagLst>
</file>

<file path=ppt/tags/tag757.xml><?xml version="1.0" encoding="utf-8"?>
<p:tagLst xmlns:p="http://schemas.openxmlformats.org/presentationml/2006/main">
  <p:tag name="KSO_WM_BEAUTIFY_FLAG" val=""/>
</p:tagLst>
</file>

<file path=ppt/tags/tag758.xml><?xml version="1.0" encoding="utf-8"?>
<p:tagLst xmlns:p="http://schemas.openxmlformats.org/presentationml/2006/main">
  <p:tag name="KSO_WM_BEAUTIFY_FLAG" val=""/>
</p:tagLst>
</file>

<file path=ppt/tags/tag759.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60.xml><?xml version="1.0" encoding="utf-8"?>
<p:tagLst xmlns:p="http://schemas.openxmlformats.org/presentationml/2006/main">
  <p:tag name="KSO_WM_BEAUTIFY_FLAG" val=""/>
</p:tagLst>
</file>

<file path=ppt/tags/tag761.xml><?xml version="1.0" encoding="utf-8"?>
<p:tagLst xmlns:p="http://schemas.openxmlformats.org/presentationml/2006/main">
  <p:tag name="KSO_WM_BEAUTIFY_FLAG" val=""/>
</p:tagLst>
</file>

<file path=ppt/tags/tag762.xml><?xml version="1.0" encoding="utf-8"?>
<p:tagLst xmlns:p="http://schemas.openxmlformats.org/presentationml/2006/main">
  <p:tag name="KSO_WM_BEAUTIFY_FLAG" val=""/>
</p:tagLst>
</file>

<file path=ppt/tags/tag763.xml><?xml version="1.0" encoding="utf-8"?>
<p:tagLst xmlns:p="http://schemas.openxmlformats.org/presentationml/2006/main">
  <p:tag name="KSO_WM_BEAUTIFY_FLAG" val=""/>
</p:tagLst>
</file>

<file path=ppt/tags/tag764.xml><?xml version="1.0" encoding="utf-8"?>
<p:tagLst xmlns:p="http://schemas.openxmlformats.org/presentationml/2006/main">
  <p:tag name="KSO_WM_BEAUTIFY_FLAG" val=""/>
</p:tagLst>
</file>

<file path=ppt/tags/tag765.xml><?xml version="1.0" encoding="utf-8"?>
<p:tagLst xmlns:p="http://schemas.openxmlformats.org/presentationml/2006/main">
  <p:tag name="KSO_WM_BEAUTIFY_FLAG" val=""/>
</p:tagLst>
</file>

<file path=ppt/tags/tag766.xml><?xml version="1.0" encoding="utf-8"?>
<p:tagLst xmlns:p="http://schemas.openxmlformats.org/presentationml/2006/main">
  <p:tag name="KSO_WM_BEAUTIFY_FLAG" val=""/>
</p:tagLst>
</file>

<file path=ppt/tags/tag767.xml><?xml version="1.0" encoding="utf-8"?>
<p:tagLst xmlns:p="http://schemas.openxmlformats.org/presentationml/2006/main">
  <p:tag name="KSO_WM_BEAUTIFY_FLAG" val=""/>
</p:tagLst>
</file>

<file path=ppt/tags/tag768.xml><?xml version="1.0" encoding="utf-8"?>
<p:tagLst xmlns:p="http://schemas.openxmlformats.org/presentationml/2006/main">
  <p:tag name="KSO_WM_BEAUTIFY_FLAG" val=""/>
</p:tagLst>
</file>

<file path=ppt/tags/tag769.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70.xml><?xml version="1.0" encoding="utf-8"?>
<p:tagLst xmlns:p="http://schemas.openxmlformats.org/presentationml/2006/main">
  <p:tag name="KSO_WM_BEAUTIFY_FLAG" val=""/>
</p:tagLst>
</file>

<file path=ppt/tags/tag771.xml><?xml version="1.0" encoding="utf-8"?>
<p:tagLst xmlns:p="http://schemas.openxmlformats.org/presentationml/2006/main">
  <p:tag name="KSO_WM_BEAUTIFY_FLAG" val=""/>
</p:tagLst>
</file>

<file path=ppt/tags/tag772.xml><?xml version="1.0" encoding="utf-8"?>
<p:tagLst xmlns:p="http://schemas.openxmlformats.org/presentationml/2006/main">
  <p:tag name="KSO_WM_BEAUTIFY_FLAG" val=""/>
</p:tagLst>
</file>

<file path=ppt/tags/tag773.xml><?xml version="1.0" encoding="utf-8"?>
<p:tagLst xmlns:p="http://schemas.openxmlformats.org/presentationml/2006/main">
  <p:tag name="KSO_WM_BEAUTIFY_FLAG" val=""/>
</p:tagLst>
</file>

<file path=ppt/tags/tag774.xml><?xml version="1.0" encoding="utf-8"?>
<p:tagLst xmlns:p="http://schemas.openxmlformats.org/presentationml/2006/main">
  <p:tag name="KSO_WM_BEAUTIFY_FLAG" val=""/>
</p:tagLst>
</file>

<file path=ppt/tags/tag775.xml><?xml version="1.0" encoding="utf-8"?>
<p:tagLst xmlns:p="http://schemas.openxmlformats.org/presentationml/2006/main">
  <p:tag name="KSO_WM_BEAUTIFY_FLAG" val=""/>
</p:tagLst>
</file>

<file path=ppt/tags/tag776.xml><?xml version="1.0" encoding="utf-8"?>
<p:tagLst xmlns:p="http://schemas.openxmlformats.org/presentationml/2006/main">
  <p:tag name="KSO_WM_BEAUTIFY_FLAG" val=""/>
</p:tagLst>
</file>

<file path=ppt/tags/tag777.xml><?xml version="1.0" encoding="utf-8"?>
<p:tagLst xmlns:p="http://schemas.openxmlformats.org/presentationml/2006/main">
  <p:tag name="KSO_WM_BEAUTIFY_FLAG" val="#wm#"/>
  <p:tag name="KSO_WM_TEMPLATE_CATEGORY" val="custom"/>
  <p:tag name="KSO_WM_TEMPLATE_INDEX" val="20205081"/>
</p:tagLst>
</file>

<file path=ppt/tags/tag778.xml><?xml version="1.0" encoding="utf-8"?>
<p:tagLst xmlns:p="http://schemas.openxmlformats.org/presentationml/2006/main">
  <p:tag name="KSO_WM_BEAUTIFY_FLAG" val=""/>
</p:tagLst>
</file>

<file path=ppt/tags/tag779.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80.xml><?xml version="1.0" encoding="utf-8"?>
<p:tagLst xmlns:p="http://schemas.openxmlformats.org/presentationml/2006/main">
  <p:tag name="KSO_WM_BEAUTIFY_FLAG" val=""/>
</p:tagLst>
</file>

<file path=ppt/tags/tag781.xml><?xml version="1.0" encoding="utf-8"?>
<p:tagLst xmlns:p="http://schemas.openxmlformats.org/presentationml/2006/main">
  <p:tag name="KSO_WM_BEAUTIFY_FLAG" val=""/>
</p:tagLst>
</file>

<file path=ppt/tags/tag782.xml><?xml version="1.0" encoding="utf-8"?>
<p:tagLst xmlns:p="http://schemas.openxmlformats.org/presentationml/2006/main">
  <p:tag name="KSO_WM_BEAUTIFY_FLAG" val=""/>
</p:tagLst>
</file>

<file path=ppt/tags/tag783.xml><?xml version="1.0" encoding="utf-8"?>
<p:tagLst xmlns:p="http://schemas.openxmlformats.org/presentationml/2006/main">
  <p:tag name="KSO_WM_BEAUTIFY_FLAG" val=""/>
</p:tagLst>
</file>

<file path=ppt/tags/tag784.xml><?xml version="1.0" encoding="utf-8"?>
<p:tagLst xmlns:p="http://schemas.openxmlformats.org/presentationml/2006/main">
  <p:tag name="KSO_WM_BEAUTIFY_FLAG" val=""/>
</p:tagLst>
</file>

<file path=ppt/tags/tag785.xml><?xml version="1.0" encoding="utf-8"?>
<p:tagLst xmlns:p="http://schemas.openxmlformats.org/presentationml/2006/main">
  <p:tag name="KSO_WM_BEAUTIFY_FLAG" val=""/>
</p:tagLst>
</file>

<file path=ppt/tags/tag786.xml><?xml version="1.0" encoding="utf-8"?>
<p:tagLst xmlns:p="http://schemas.openxmlformats.org/presentationml/2006/main">
  <p:tag name="KSO_WM_BEAUTIFY_FLAG" val=""/>
</p:tagLst>
</file>

<file path=ppt/tags/tag787.xml><?xml version="1.0" encoding="utf-8"?>
<p:tagLst xmlns:p="http://schemas.openxmlformats.org/presentationml/2006/main">
  <p:tag name="KSO_WM_BEAUTIFY_FLAG" val=""/>
</p:tagLst>
</file>

<file path=ppt/tags/tag788.xml><?xml version="1.0" encoding="utf-8"?>
<p:tagLst xmlns:p="http://schemas.openxmlformats.org/presentationml/2006/main">
  <p:tag name="KSO_WM_BEAUTIFY_FLAG" val=""/>
</p:tagLst>
</file>

<file path=ppt/tags/tag789.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790.xml><?xml version="1.0" encoding="utf-8"?>
<p:tagLst xmlns:p="http://schemas.openxmlformats.org/presentationml/2006/main">
  <p:tag name="KSO_WM_BEAUTIFY_FLAG" val=""/>
</p:tagLst>
</file>

<file path=ppt/tags/tag791.xml><?xml version="1.0" encoding="utf-8"?>
<p:tagLst xmlns:p="http://schemas.openxmlformats.org/presentationml/2006/main">
  <p:tag name="KSO_WM_BEAUTIFY_FLAG" val=""/>
</p:tagLst>
</file>

<file path=ppt/tags/tag792.xml><?xml version="1.0" encoding="utf-8"?>
<p:tagLst xmlns:p="http://schemas.openxmlformats.org/presentationml/2006/main">
  <p:tag name="KSO_WM_BEAUTIFY_FLAG" val=""/>
</p:tagLst>
</file>

<file path=ppt/tags/tag793.xml><?xml version="1.0" encoding="utf-8"?>
<p:tagLst xmlns:p="http://schemas.openxmlformats.org/presentationml/2006/main">
  <p:tag name="KSO_WM_BEAUTIFY_FLAG" val=""/>
</p:tagLst>
</file>

<file path=ppt/tags/tag794.xml><?xml version="1.0" encoding="utf-8"?>
<p:tagLst xmlns:p="http://schemas.openxmlformats.org/presentationml/2006/main">
  <p:tag name="KSO_WM_BEAUTIFY_FLAG" val=""/>
</p:tagLst>
</file>

<file path=ppt/tags/tag795.xml><?xml version="1.0" encoding="utf-8"?>
<p:tagLst xmlns:p="http://schemas.openxmlformats.org/presentationml/2006/main">
  <p:tag name="KSO_WM_BEAUTIFY_FLAG" val=""/>
</p:tagLst>
</file>

<file path=ppt/tags/tag796.xml><?xml version="1.0" encoding="utf-8"?>
<p:tagLst xmlns:p="http://schemas.openxmlformats.org/presentationml/2006/main">
  <p:tag name="KSO_WM_BEAUTIFY_FLAG" val=""/>
</p:tagLst>
</file>

<file path=ppt/tags/tag797.xml><?xml version="1.0" encoding="utf-8"?>
<p:tagLst xmlns:p="http://schemas.openxmlformats.org/presentationml/2006/main">
  <p:tag name="KSO_WM_BEAUTIFY_FLAG" val=""/>
</p:tagLst>
</file>

<file path=ppt/tags/tag798.xml><?xml version="1.0" encoding="utf-8"?>
<p:tagLst xmlns:p="http://schemas.openxmlformats.org/presentationml/2006/main">
  <p:tag name="KSO_WM_BEAUTIFY_FLAG" val="#wm#"/>
  <p:tag name="KSO_WM_TEMPLATE_CATEGORY" val="custom"/>
  <p:tag name="KSO_WM_TEMPLATE_INDEX" val="20205081"/>
</p:tagLst>
</file>

<file path=ppt/tags/tag79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00.xml><?xml version="1.0" encoding="utf-8"?>
<p:tagLst xmlns:p="http://schemas.openxmlformats.org/presentationml/2006/main">
  <p:tag name="KSO_WM_BEAUTIFY_FLAG" val=""/>
</p:tagLst>
</file>

<file path=ppt/tags/tag801.xml><?xml version="1.0" encoding="utf-8"?>
<p:tagLst xmlns:p="http://schemas.openxmlformats.org/presentationml/2006/main">
  <p:tag name="KSO_WM_BEAUTIFY_FLAG" val=""/>
</p:tagLst>
</file>

<file path=ppt/tags/tag802.xml><?xml version="1.0" encoding="utf-8"?>
<p:tagLst xmlns:p="http://schemas.openxmlformats.org/presentationml/2006/main">
  <p:tag name="KSO_WM_BEAUTIFY_FLAG" val=""/>
</p:tagLst>
</file>

<file path=ppt/tags/tag803.xml><?xml version="1.0" encoding="utf-8"?>
<p:tagLst xmlns:p="http://schemas.openxmlformats.org/presentationml/2006/main">
  <p:tag name="KSO_WM_BEAUTIFY_FLAG" val=""/>
</p:tagLst>
</file>

<file path=ppt/tags/tag804.xml><?xml version="1.0" encoding="utf-8"?>
<p:tagLst xmlns:p="http://schemas.openxmlformats.org/presentationml/2006/main">
  <p:tag name="KSO_WM_BEAUTIFY_FLAG" val=""/>
</p:tagLst>
</file>

<file path=ppt/tags/tag805.xml><?xml version="1.0" encoding="utf-8"?>
<p:tagLst xmlns:p="http://schemas.openxmlformats.org/presentationml/2006/main">
  <p:tag name="KSO_WM_BEAUTIFY_FLAG" val=""/>
</p:tagLst>
</file>

<file path=ppt/tags/tag806.xml><?xml version="1.0" encoding="utf-8"?>
<p:tagLst xmlns:p="http://schemas.openxmlformats.org/presentationml/2006/main">
  <p:tag name="KSO_WM_BEAUTIFY_FLAG" val=""/>
</p:tagLst>
</file>

<file path=ppt/tags/tag807.xml><?xml version="1.0" encoding="utf-8"?>
<p:tagLst xmlns:p="http://schemas.openxmlformats.org/presentationml/2006/main">
  <p:tag name="KSO_WM_BEAUTIFY_FLAG" val=""/>
</p:tagLst>
</file>

<file path=ppt/tags/tag808.xml><?xml version="1.0" encoding="utf-8"?>
<p:tagLst xmlns:p="http://schemas.openxmlformats.org/presentationml/2006/main">
  <p:tag name="KSO_WM_BEAUTIFY_FLAG" val=""/>
</p:tagLst>
</file>

<file path=ppt/tags/tag809.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wm#"/>
  <p:tag name="KSO_WM_TEMPLATE_CATEGORY" val="custom"/>
  <p:tag name="KSO_WM_TEMPLATE_INDEX" val="20205081"/>
</p:tagLst>
</file>

<file path=ppt/tags/tag810.xml><?xml version="1.0" encoding="utf-8"?>
<p:tagLst xmlns:p="http://schemas.openxmlformats.org/presentationml/2006/main">
  <p:tag name="KSO_WM_BEAUTIFY_FLAG" val=""/>
</p:tagLst>
</file>

<file path=ppt/tags/tag811.xml><?xml version="1.0" encoding="utf-8"?>
<p:tagLst xmlns:p="http://schemas.openxmlformats.org/presentationml/2006/main">
  <p:tag name="KSO_WM_BEAUTIFY_FLAG" val=""/>
</p:tagLst>
</file>

<file path=ppt/tags/tag812.xml><?xml version="1.0" encoding="utf-8"?>
<p:tagLst xmlns:p="http://schemas.openxmlformats.org/presentationml/2006/main">
  <p:tag name="KSO_WM_BEAUTIFY_FLAG" val=""/>
</p:tagLst>
</file>

<file path=ppt/tags/tag813.xml><?xml version="1.0" encoding="utf-8"?>
<p:tagLst xmlns:p="http://schemas.openxmlformats.org/presentationml/2006/main">
  <p:tag name="KSO_WM_BEAUTIFY_FLAG" val=""/>
</p:tagLst>
</file>

<file path=ppt/tags/tag814.xml><?xml version="1.0" encoding="utf-8"?>
<p:tagLst xmlns:p="http://schemas.openxmlformats.org/presentationml/2006/main">
  <p:tag name="KSO_WM_BEAUTIFY_FLAG" val=""/>
</p:tagLst>
</file>

<file path=ppt/tags/tag815.xml><?xml version="1.0" encoding="utf-8"?>
<p:tagLst xmlns:p="http://schemas.openxmlformats.org/presentationml/2006/main">
  <p:tag name="KSO_WM_BEAUTIFY_FLAG" val=""/>
</p:tagLst>
</file>

<file path=ppt/tags/tag816.xml><?xml version="1.0" encoding="utf-8"?>
<p:tagLst xmlns:p="http://schemas.openxmlformats.org/presentationml/2006/main">
  <p:tag name="KSO_WM_BEAUTIFY_FLAG" val=""/>
</p:tagLst>
</file>

<file path=ppt/tags/tag817.xml><?xml version="1.0" encoding="utf-8"?>
<p:tagLst xmlns:p="http://schemas.openxmlformats.org/presentationml/2006/main">
  <p:tag name="KSO_WM_BEAUTIFY_FLAG" val=""/>
</p:tagLst>
</file>

<file path=ppt/tags/tag818.xml><?xml version="1.0" encoding="utf-8"?>
<p:tagLst xmlns:p="http://schemas.openxmlformats.org/presentationml/2006/main">
  <p:tag name="KSO_WM_BEAUTIFY_FLAG" val=""/>
</p:tagLst>
</file>

<file path=ppt/tags/tag819.xml><?xml version="1.0" encoding="utf-8"?>
<p:tagLst xmlns:p="http://schemas.openxmlformats.org/presentationml/2006/main">
  <p:tag name="KSO_WM_BEAUTIFY_FLAG" val="#wm#"/>
  <p:tag name="KSO_WM_TEMPLATE_CATEGORY" val="custom"/>
  <p:tag name="KSO_WM_TEMPLATE_INDEX" val="20205081"/>
</p:tagLst>
</file>

<file path=ppt/tags/tag82.xml><?xml version="1.0" encoding="utf-8"?>
<p:tagLst xmlns:p="http://schemas.openxmlformats.org/presentationml/2006/main">
  <p:tag name="KSO_WM_BEAUTIFY_FLAG" val=""/>
</p:tagLst>
</file>

<file path=ppt/tags/tag820.xml><?xml version="1.0" encoding="utf-8"?>
<p:tagLst xmlns:p="http://schemas.openxmlformats.org/presentationml/2006/main">
  <p:tag name="KSO_WM_BEAUTIFY_FLAG" val=""/>
</p:tagLst>
</file>

<file path=ppt/tags/tag821.xml><?xml version="1.0" encoding="utf-8"?>
<p:tagLst xmlns:p="http://schemas.openxmlformats.org/presentationml/2006/main">
  <p:tag name="KSO_WM_BEAUTIFY_FLAG" val=""/>
</p:tagLst>
</file>

<file path=ppt/tags/tag822.xml><?xml version="1.0" encoding="utf-8"?>
<p:tagLst xmlns:p="http://schemas.openxmlformats.org/presentationml/2006/main">
  <p:tag name="KSO_WM_BEAUTIFY_FLAG" val=""/>
</p:tagLst>
</file>

<file path=ppt/tags/tag823.xml><?xml version="1.0" encoding="utf-8"?>
<p:tagLst xmlns:p="http://schemas.openxmlformats.org/presentationml/2006/main">
  <p:tag name="KSO_WM_BEAUTIFY_FLAG" val=""/>
</p:tagLst>
</file>

<file path=ppt/tags/tag824.xml><?xml version="1.0" encoding="utf-8"?>
<p:tagLst xmlns:p="http://schemas.openxmlformats.org/presentationml/2006/main">
  <p:tag name="KSO_WM_BEAUTIFY_FLAG" val=""/>
</p:tagLst>
</file>

<file path=ppt/tags/tag825.xml><?xml version="1.0" encoding="utf-8"?>
<p:tagLst xmlns:p="http://schemas.openxmlformats.org/presentationml/2006/main">
  <p:tag name="KSO_WM_BEAUTIFY_FLAG" val=""/>
</p:tagLst>
</file>

<file path=ppt/tags/tag826.xml><?xml version="1.0" encoding="utf-8"?>
<p:tagLst xmlns:p="http://schemas.openxmlformats.org/presentationml/2006/main">
  <p:tag name="KSO_WM_BEAUTIFY_FLAG" val=""/>
</p:tagLst>
</file>

<file path=ppt/tags/tag827.xml><?xml version="1.0" encoding="utf-8"?>
<p:tagLst xmlns:p="http://schemas.openxmlformats.org/presentationml/2006/main">
  <p:tag name="KSO_WM_BEAUTIFY_FLAG" val=""/>
</p:tagLst>
</file>

<file path=ppt/tags/tag828.xml><?xml version="1.0" encoding="utf-8"?>
<p:tagLst xmlns:p="http://schemas.openxmlformats.org/presentationml/2006/main">
  <p:tag name="KSO_WM_BEAUTIFY_FLAG" val=""/>
</p:tagLst>
</file>

<file path=ppt/tags/tag829.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30.xml><?xml version="1.0" encoding="utf-8"?>
<p:tagLst xmlns:p="http://schemas.openxmlformats.org/presentationml/2006/main">
  <p:tag name="KSO_WM_BEAUTIFY_FLAG" val=""/>
</p:tagLst>
</file>

<file path=ppt/tags/tag831.xml><?xml version="1.0" encoding="utf-8"?>
<p:tagLst xmlns:p="http://schemas.openxmlformats.org/presentationml/2006/main">
  <p:tag name="KSO_WM_BEAUTIFY_FLAG" val=""/>
</p:tagLst>
</file>

<file path=ppt/tags/tag832.xml><?xml version="1.0" encoding="utf-8"?>
<p:tagLst xmlns:p="http://schemas.openxmlformats.org/presentationml/2006/main">
  <p:tag name="KSO_WM_BEAUTIFY_FLAG" val=""/>
</p:tagLst>
</file>

<file path=ppt/tags/tag833.xml><?xml version="1.0" encoding="utf-8"?>
<p:tagLst xmlns:p="http://schemas.openxmlformats.org/presentationml/2006/main">
  <p:tag name="KSO_WM_BEAUTIFY_FLAG" val=""/>
</p:tagLst>
</file>

<file path=ppt/tags/tag834.xml><?xml version="1.0" encoding="utf-8"?>
<p:tagLst xmlns:p="http://schemas.openxmlformats.org/presentationml/2006/main">
  <p:tag name="KSO_WM_BEAUTIFY_FLAG" val=""/>
</p:tagLst>
</file>

<file path=ppt/tags/tag835.xml><?xml version="1.0" encoding="utf-8"?>
<p:tagLst xmlns:p="http://schemas.openxmlformats.org/presentationml/2006/main">
  <p:tag name="KSO_WM_BEAUTIFY_FLAG" val=""/>
</p:tagLst>
</file>

<file path=ppt/tags/tag836.xml><?xml version="1.0" encoding="utf-8"?>
<p:tagLst xmlns:p="http://schemas.openxmlformats.org/presentationml/2006/main">
  <p:tag name="KSO_WM_BEAUTIFY_FLAG" val=""/>
</p:tagLst>
</file>

<file path=ppt/tags/tag837.xml><?xml version="1.0" encoding="utf-8"?>
<p:tagLst xmlns:p="http://schemas.openxmlformats.org/presentationml/2006/main">
  <p:tag name="KSO_WM_BEAUTIFY_FLAG" val=""/>
</p:tagLst>
</file>

<file path=ppt/tags/tag838.xml><?xml version="1.0" encoding="utf-8"?>
<p:tagLst xmlns:p="http://schemas.openxmlformats.org/presentationml/2006/main">
  <p:tag name="KSO_WM_BEAUTIFY_FLAG" val=""/>
</p:tagLst>
</file>

<file path=ppt/tags/tag839.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40.xml><?xml version="1.0" encoding="utf-8"?>
<p:tagLst xmlns:p="http://schemas.openxmlformats.org/presentationml/2006/main">
  <p:tag name="KSO_WM_BEAUTIFY_FLAG" val="#wm#"/>
  <p:tag name="KSO_WM_TEMPLATE_CATEGORY" val="custom"/>
  <p:tag name="KSO_WM_TEMPLATE_INDEX" val="20205081"/>
</p:tagLst>
</file>

<file path=ppt/tags/tag841.xml><?xml version="1.0" encoding="utf-8"?>
<p:tagLst xmlns:p="http://schemas.openxmlformats.org/presentationml/2006/main">
  <p:tag name="KSO_WM_BEAUTIFY_FLAG" val=""/>
</p:tagLst>
</file>

<file path=ppt/tags/tag842.xml><?xml version="1.0" encoding="utf-8"?>
<p:tagLst xmlns:p="http://schemas.openxmlformats.org/presentationml/2006/main">
  <p:tag name="KSO_WM_BEAUTIFY_FLAG" val=""/>
</p:tagLst>
</file>

<file path=ppt/tags/tag843.xml><?xml version="1.0" encoding="utf-8"?>
<p:tagLst xmlns:p="http://schemas.openxmlformats.org/presentationml/2006/main">
  <p:tag name="KSO_WM_BEAUTIFY_FLAG" val=""/>
</p:tagLst>
</file>

<file path=ppt/tags/tag844.xml><?xml version="1.0" encoding="utf-8"?>
<p:tagLst xmlns:p="http://schemas.openxmlformats.org/presentationml/2006/main">
  <p:tag name="KSO_WM_BEAUTIFY_FLAG" val=""/>
</p:tagLst>
</file>

<file path=ppt/tags/tag845.xml><?xml version="1.0" encoding="utf-8"?>
<p:tagLst xmlns:p="http://schemas.openxmlformats.org/presentationml/2006/main">
  <p:tag name="KSO_WM_BEAUTIFY_FLAG" val=""/>
</p:tagLst>
</file>

<file path=ppt/tags/tag846.xml><?xml version="1.0" encoding="utf-8"?>
<p:tagLst xmlns:p="http://schemas.openxmlformats.org/presentationml/2006/main">
  <p:tag name="KSO_WM_BEAUTIFY_FLAG" val=""/>
</p:tagLst>
</file>

<file path=ppt/tags/tag847.xml><?xml version="1.0" encoding="utf-8"?>
<p:tagLst xmlns:p="http://schemas.openxmlformats.org/presentationml/2006/main">
  <p:tag name="KSO_WM_BEAUTIFY_FLAG" val=""/>
</p:tagLst>
</file>

<file path=ppt/tags/tag848.xml><?xml version="1.0" encoding="utf-8"?>
<p:tagLst xmlns:p="http://schemas.openxmlformats.org/presentationml/2006/main">
  <p:tag name="KSO_WM_BEAUTIFY_FLAG" val=""/>
</p:tagLst>
</file>

<file path=ppt/tags/tag849.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50.xml><?xml version="1.0" encoding="utf-8"?>
<p:tagLst xmlns:p="http://schemas.openxmlformats.org/presentationml/2006/main">
  <p:tag name="KSO_WM_BEAUTIFY_FLAG" val=""/>
</p:tagLst>
</file>

<file path=ppt/tags/tag851.xml><?xml version="1.0" encoding="utf-8"?>
<p:tagLst xmlns:p="http://schemas.openxmlformats.org/presentationml/2006/main">
  <p:tag name="KSO_WM_BEAUTIFY_FLAG" val=""/>
</p:tagLst>
</file>

<file path=ppt/tags/tag852.xml><?xml version="1.0" encoding="utf-8"?>
<p:tagLst xmlns:p="http://schemas.openxmlformats.org/presentationml/2006/main">
  <p:tag name="KSO_WM_BEAUTIFY_FLAG" val=""/>
</p:tagLst>
</file>

<file path=ppt/tags/tag853.xml><?xml version="1.0" encoding="utf-8"?>
<p:tagLst xmlns:p="http://schemas.openxmlformats.org/presentationml/2006/main">
  <p:tag name="KSO_WM_BEAUTIFY_FLAG" val=""/>
</p:tagLst>
</file>

<file path=ppt/tags/tag854.xml><?xml version="1.0" encoding="utf-8"?>
<p:tagLst xmlns:p="http://schemas.openxmlformats.org/presentationml/2006/main">
  <p:tag name="KSO_WM_BEAUTIFY_FLAG" val=""/>
</p:tagLst>
</file>

<file path=ppt/tags/tag855.xml><?xml version="1.0" encoding="utf-8"?>
<p:tagLst xmlns:p="http://schemas.openxmlformats.org/presentationml/2006/main">
  <p:tag name="KSO_WM_BEAUTIFY_FLAG" val=""/>
</p:tagLst>
</file>

<file path=ppt/tags/tag856.xml><?xml version="1.0" encoding="utf-8"?>
<p:tagLst xmlns:p="http://schemas.openxmlformats.org/presentationml/2006/main">
  <p:tag name="KSO_WM_BEAUTIFY_FLAG" val=""/>
</p:tagLst>
</file>

<file path=ppt/tags/tag857.xml><?xml version="1.0" encoding="utf-8"?>
<p:tagLst xmlns:p="http://schemas.openxmlformats.org/presentationml/2006/main">
  <p:tag name="KSO_WM_BEAUTIFY_FLAG" val=""/>
</p:tagLst>
</file>

<file path=ppt/tags/tag858.xml><?xml version="1.0" encoding="utf-8"?>
<p:tagLst xmlns:p="http://schemas.openxmlformats.org/presentationml/2006/main">
  <p:tag name="KSO_WM_BEAUTIFY_FLAG" val=""/>
</p:tagLst>
</file>

<file path=ppt/tags/tag859.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60.xml><?xml version="1.0" encoding="utf-8"?>
<p:tagLst xmlns:p="http://schemas.openxmlformats.org/presentationml/2006/main">
  <p:tag name="KSO_WM_BEAUTIFY_FLAG" val=""/>
</p:tagLst>
</file>

<file path=ppt/tags/tag861.xml><?xml version="1.0" encoding="utf-8"?>
<p:tagLst xmlns:p="http://schemas.openxmlformats.org/presentationml/2006/main">
  <p:tag name="KSO_WM_BEAUTIFY_FLAG" val="#wm#"/>
  <p:tag name="KSO_WM_TEMPLATE_CATEGORY" val="custom"/>
  <p:tag name="KSO_WM_TEMPLATE_INDEX" val="20205081"/>
</p:tagLst>
</file>

<file path=ppt/tags/tag862.xml><?xml version="1.0" encoding="utf-8"?>
<p:tagLst xmlns:p="http://schemas.openxmlformats.org/presentationml/2006/main">
  <p:tag name="COMMONDATA" val="eyJoZGlkIjoiYmFmZjNhOGQwNzA0NjRkMzFiNDlhZjViNjA3NzJhZDAifQ=="/>
  <p:tag name="KSO_WPP_MARK_KEY" val="ca2012a2-a85c-48f2-a2c3-8a8729c2b8c9"/>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wm#"/>
  <p:tag name="KSO_WM_TEMPLATE_CATEGORY" val="custom"/>
  <p:tag name="KSO_WM_TEMPLATE_INDEX" val="20205081"/>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wm#"/>
  <p:tag name="KSO_WM_TEMPLATE_CATEGORY" val="custom"/>
  <p:tag name="KSO_WM_TEMPLATE_INDEX" val="20205081"/>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2_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24169</Words>
  <Application>WPS 演示</Application>
  <PresentationFormat>全屏显示(4:3)</PresentationFormat>
  <Paragraphs>2405</Paragraphs>
  <Slides>113</Slides>
  <Notes>1</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113</vt:i4>
      </vt:variant>
    </vt:vector>
  </HeadingPairs>
  <TitlesOfParts>
    <vt:vector size="130" baseType="lpstr">
      <vt:lpstr>Arial</vt:lpstr>
      <vt:lpstr>宋体</vt:lpstr>
      <vt:lpstr>Wingdings</vt:lpstr>
      <vt:lpstr>华文行楷</vt:lpstr>
      <vt:lpstr>黑体</vt:lpstr>
      <vt:lpstr>Times New Roman</vt:lpstr>
      <vt:lpstr>楷体</vt:lpstr>
      <vt:lpstr>仿宋</vt:lpstr>
      <vt:lpstr>微软雅黑</vt:lpstr>
      <vt:lpstr>Calibri</vt:lpstr>
      <vt:lpstr>Arial Unicode MS</vt:lpstr>
      <vt:lpstr>等线 Light</vt:lpstr>
      <vt:lpstr>Calibri Light</vt:lpstr>
      <vt:lpstr>等线</vt:lpstr>
      <vt:lpstr>华文新魏</vt:lpstr>
      <vt:lpstr>2_Office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小新</dc:creator>
  <cp:lastModifiedBy>知雨</cp:lastModifiedBy>
  <cp:revision>1332</cp:revision>
  <dcterms:created xsi:type="dcterms:W3CDTF">2019-06-19T02:08:00Z</dcterms:created>
  <dcterms:modified xsi:type="dcterms:W3CDTF">2023-02-13T02:05:12Z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D83CB892645D40F3BDE1A86CCDFC6D53</vt:lpwstr>
  </property>
</Properties>
</file>